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8675" r:id="rId2"/>
    <p:sldId id="8676" r:id="rId3"/>
    <p:sldId id="8677" r:id="rId4"/>
    <p:sldId id="8682" r:id="rId5"/>
    <p:sldId id="8678" r:id="rId6"/>
    <p:sldId id="8681" r:id="rId7"/>
    <p:sldId id="8683" r:id="rId8"/>
    <p:sldId id="8694" r:id="rId9"/>
    <p:sldId id="8685" r:id="rId10"/>
    <p:sldId id="8686" r:id="rId11"/>
    <p:sldId id="8699" r:id="rId12"/>
    <p:sldId id="8688" r:id="rId13"/>
    <p:sldId id="8691" r:id="rId14"/>
    <p:sldId id="8693" r:id="rId15"/>
    <p:sldId id="8695" r:id="rId16"/>
    <p:sldId id="8697" r:id="rId17"/>
    <p:sldId id="8698" r:id="rId18"/>
    <p:sldId id="8700" r:id="rId19"/>
    <p:sldId id="8701" r:id="rId20"/>
    <p:sldId id="8702" r:id="rId21"/>
    <p:sldId id="8703" r:id="rId22"/>
    <p:sldId id="8704" r:id="rId23"/>
    <p:sldId id="8705" r:id="rId24"/>
    <p:sldId id="8706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4A5"/>
    <a:srgbClr val="E99000"/>
    <a:srgbClr val="FFD01F"/>
    <a:srgbClr val="6E4852"/>
    <a:srgbClr val="815669"/>
    <a:srgbClr val="DAE7EC"/>
    <a:srgbClr val="9DB900"/>
    <a:srgbClr val="C1CBE8"/>
    <a:srgbClr val="4E7BBE"/>
    <a:srgbClr val="FFF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 autoAdjust="0"/>
    <p:restoredTop sz="93953" autoAdjust="0"/>
  </p:normalViewPr>
  <p:slideViewPr>
    <p:cSldViewPr snapToGrid="0">
      <p:cViewPr varScale="1">
        <p:scale>
          <a:sx n="55" d="100"/>
          <a:sy n="55" d="100"/>
        </p:scale>
        <p:origin x="-102" y="-1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2203-9D3E-40AF-9021-74521AA71F9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8A6AD-F5A1-4067-94D3-813992C07B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73806" y="6424654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10" Type="http://schemas.openxmlformats.org/officeDocument/2006/relationships/image" Target="../media/image26.jpeg"/><Relationship Id="rId4" Type="http://schemas.openxmlformats.org/officeDocument/2006/relationships/image" Target="../media/image3.pn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10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66" y="455386"/>
            <a:ext cx="3597659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3597659" cy="640261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33163" y="3656693"/>
            <a:ext cx="4828560" cy="27162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 l="6140" t="18505" r="14023" b="14490"/>
          <a:stretch>
            <a:fillRect/>
          </a:stretch>
        </p:blipFill>
        <p:spPr>
          <a:xfrm>
            <a:off x="4287560" y="844250"/>
            <a:ext cx="3800534" cy="17030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013736" y="2573797"/>
            <a:ext cx="6370655" cy="7848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dist">
              <a:defRPr sz="4500" b="1">
                <a:blipFill>
                  <a:blip r:embed="rId7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defRPr>
            </a:lvl1pPr>
          </a:lstStyle>
          <a:p>
            <a:r>
              <a:rPr lang="zh-CN" altLang="en-US" dirty="0">
                <a:latin typeface="+mn-ea"/>
                <a:ea typeface="+mn-ea"/>
                <a:sym typeface="+mn-lt"/>
              </a:rPr>
              <a:t>传统文化端午节</a:t>
            </a:r>
            <a:r>
              <a:rPr lang="en-US" altLang="zh-CN" dirty="0">
                <a:latin typeface="+mn-ea"/>
                <a:ea typeface="+mn-ea"/>
                <a:sym typeface="+mn-lt"/>
              </a:rPr>
              <a:t>PPT</a:t>
            </a:r>
            <a:r>
              <a:rPr lang="zh-CN" altLang="en-US" dirty="0">
                <a:latin typeface="+mn-ea"/>
                <a:ea typeface="+mn-ea"/>
                <a:sym typeface="+mn-lt"/>
              </a:rPr>
              <a:t>模板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859281" y="3415520"/>
            <a:ext cx="6679565" cy="410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汇报人</a:t>
            </a:r>
            <a:r>
              <a:rPr lang="zh-CN" altLang="en-US" sz="16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sz="16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r>
              <a:rPr lang="zh-CN" altLang="en-US" sz="16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汇报时间：</a:t>
            </a:r>
            <a:r>
              <a:rPr lang="en-US" altLang="zh-CN" sz="16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20XX.5</a:t>
            </a:r>
            <a:endParaRPr lang="zh-CN" altLang="en-US" sz="16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869412" y="679023"/>
            <a:ext cx="48141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zh-CN" altLang="en-US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  <a:sym typeface="+mn-lt"/>
              </a:rPr>
              <a:t>历史起源</a:t>
            </a:r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6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grpSp>
        <p:nvGrpSpPr>
          <p:cNvPr id="343" name="Group 13"/>
          <p:cNvGrpSpPr>
            <a:grpSpLocks noChangeAspect="1"/>
          </p:cNvGrpSpPr>
          <p:nvPr/>
        </p:nvGrpSpPr>
        <p:grpSpPr bwMode="auto">
          <a:xfrm>
            <a:off x="2195555" y="4624500"/>
            <a:ext cx="1420812" cy="604838"/>
            <a:chOff x="2932" y="3067"/>
            <a:chExt cx="895" cy="381"/>
          </a:xfrm>
          <a:solidFill>
            <a:schemeClr val="bg1"/>
          </a:solidFill>
        </p:grpSpPr>
        <p:sp>
          <p:nvSpPr>
            <p:cNvPr id="344" name="Freeform 14"/>
            <p:cNvSpPr/>
            <p:nvPr/>
          </p:nvSpPr>
          <p:spPr bwMode="auto">
            <a:xfrm>
              <a:off x="2932" y="3067"/>
              <a:ext cx="643" cy="365"/>
            </a:xfrm>
            <a:custGeom>
              <a:avLst/>
              <a:gdLst>
                <a:gd name="T0" fmla="*/ 142 w 211"/>
                <a:gd name="T1" fmla="*/ 36 h 118"/>
                <a:gd name="T2" fmla="*/ 134 w 211"/>
                <a:gd name="T3" fmla="*/ 62 h 118"/>
                <a:gd name="T4" fmla="*/ 73 w 211"/>
                <a:gd name="T5" fmla="*/ 66 h 118"/>
                <a:gd name="T6" fmla="*/ 79 w 211"/>
                <a:gd name="T7" fmla="*/ 36 h 118"/>
                <a:gd name="T8" fmla="*/ 98 w 211"/>
                <a:gd name="T9" fmla="*/ 9 h 118"/>
                <a:gd name="T10" fmla="*/ 137 w 211"/>
                <a:gd name="T11" fmla="*/ 16 h 118"/>
                <a:gd name="T12" fmla="*/ 176 w 211"/>
                <a:gd name="T13" fmla="*/ 7 h 118"/>
                <a:gd name="T14" fmla="*/ 190 w 211"/>
                <a:gd name="T15" fmla="*/ 33 h 118"/>
                <a:gd name="T16" fmla="*/ 188 w 211"/>
                <a:gd name="T17" fmla="*/ 74 h 118"/>
                <a:gd name="T18" fmla="*/ 135 w 211"/>
                <a:gd name="T19" fmla="*/ 107 h 118"/>
                <a:gd name="T20" fmla="*/ 68 w 211"/>
                <a:gd name="T21" fmla="*/ 97 h 118"/>
                <a:gd name="T22" fmla="*/ 0 w 211"/>
                <a:gd name="T23" fmla="*/ 118 h 118"/>
                <a:gd name="T24" fmla="*/ 33 w 211"/>
                <a:gd name="T25" fmla="*/ 85 h 118"/>
                <a:gd name="T26" fmla="*/ 97 w 211"/>
                <a:gd name="T27" fmla="*/ 89 h 118"/>
                <a:gd name="T28" fmla="*/ 150 w 211"/>
                <a:gd name="T29" fmla="*/ 77 h 118"/>
                <a:gd name="T30" fmla="*/ 167 w 211"/>
                <a:gd name="T31" fmla="*/ 32 h 118"/>
                <a:gd name="T32" fmla="*/ 143 w 211"/>
                <a:gd name="T33" fmla="*/ 22 h 118"/>
                <a:gd name="T34" fmla="*/ 113 w 211"/>
                <a:gd name="T35" fmla="*/ 26 h 118"/>
                <a:gd name="T36" fmla="*/ 102 w 211"/>
                <a:gd name="T37" fmla="*/ 50 h 118"/>
                <a:gd name="T38" fmla="*/ 126 w 211"/>
                <a:gd name="T39" fmla="*/ 56 h 118"/>
                <a:gd name="T40" fmla="*/ 142 w 211"/>
                <a:gd name="T41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118">
                  <a:moveTo>
                    <a:pt x="142" y="36"/>
                  </a:moveTo>
                  <a:cubicBezTo>
                    <a:pt x="142" y="36"/>
                    <a:pt x="153" y="51"/>
                    <a:pt x="134" y="62"/>
                  </a:cubicBezTo>
                  <a:cubicBezTo>
                    <a:pt x="116" y="72"/>
                    <a:pt x="89" y="78"/>
                    <a:pt x="73" y="66"/>
                  </a:cubicBezTo>
                  <a:cubicBezTo>
                    <a:pt x="58" y="55"/>
                    <a:pt x="71" y="40"/>
                    <a:pt x="79" y="36"/>
                  </a:cubicBezTo>
                  <a:cubicBezTo>
                    <a:pt x="79" y="36"/>
                    <a:pt x="80" y="13"/>
                    <a:pt x="98" y="9"/>
                  </a:cubicBezTo>
                  <a:cubicBezTo>
                    <a:pt x="116" y="6"/>
                    <a:pt x="122" y="9"/>
                    <a:pt x="137" y="16"/>
                  </a:cubicBezTo>
                  <a:cubicBezTo>
                    <a:pt x="137" y="16"/>
                    <a:pt x="162" y="0"/>
                    <a:pt x="176" y="7"/>
                  </a:cubicBezTo>
                  <a:cubicBezTo>
                    <a:pt x="189" y="15"/>
                    <a:pt x="193" y="30"/>
                    <a:pt x="190" y="33"/>
                  </a:cubicBezTo>
                  <a:cubicBezTo>
                    <a:pt x="190" y="33"/>
                    <a:pt x="211" y="50"/>
                    <a:pt x="188" y="74"/>
                  </a:cubicBezTo>
                  <a:cubicBezTo>
                    <a:pt x="166" y="97"/>
                    <a:pt x="155" y="103"/>
                    <a:pt x="135" y="107"/>
                  </a:cubicBezTo>
                  <a:cubicBezTo>
                    <a:pt x="115" y="110"/>
                    <a:pt x="94" y="108"/>
                    <a:pt x="68" y="97"/>
                  </a:cubicBezTo>
                  <a:cubicBezTo>
                    <a:pt x="42" y="87"/>
                    <a:pt x="25" y="88"/>
                    <a:pt x="0" y="118"/>
                  </a:cubicBezTo>
                  <a:cubicBezTo>
                    <a:pt x="0" y="118"/>
                    <a:pt x="10" y="94"/>
                    <a:pt x="33" y="85"/>
                  </a:cubicBezTo>
                  <a:cubicBezTo>
                    <a:pt x="55" y="76"/>
                    <a:pt x="75" y="82"/>
                    <a:pt x="97" y="89"/>
                  </a:cubicBezTo>
                  <a:cubicBezTo>
                    <a:pt x="118" y="96"/>
                    <a:pt x="137" y="88"/>
                    <a:pt x="150" y="77"/>
                  </a:cubicBezTo>
                  <a:cubicBezTo>
                    <a:pt x="162" y="66"/>
                    <a:pt x="173" y="49"/>
                    <a:pt x="167" y="32"/>
                  </a:cubicBezTo>
                  <a:cubicBezTo>
                    <a:pt x="161" y="15"/>
                    <a:pt x="145" y="21"/>
                    <a:pt x="143" y="22"/>
                  </a:cubicBezTo>
                  <a:cubicBezTo>
                    <a:pt x="140" y="23"/>
                    <a:pt x="123" y="20"/>
                    <a:pt x="113" y="26"/>
                  </a:cubicBezTo>
                  <a:cubicBezTo>
                    <a:pt x="113" y="26"/>
                    <a:pt x="96" y="37"/>
                    <a:pt x="102" y="50"/>
                  </a:cubicBezTo>
                  <a:cubicBezTo>
                    <a:pt x="108" y="62"/>
                    <a:pt x="117" y="60"/>
                    <a:pt x="126" y="56"/>
                  </a:cubicBezTo>
                  <a:cubicBezTo>
                    <a:pt x="134" y="53"/>
                    <a:pt x="142" y="45"/>
                    <a:pt x="14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5"/>
            <p:cNvSpPr/>
            <p:nvPr/>
          </p:nvSpPr>
          <p:spPr bwMode="auto">
            <a:xfrm>
              <a:off x="3432" y="3222"/>
              <a:ext cx="395" cy="226"/>
            </a:xfrm>
            <a:custGeom>
              <a:avLst/>
              <a:gdLst>
                <a:gd name="T0" fmla="*/ 87 w 130"/>
                <a:gd name="T1" fmla="*/ 23 h 73"/>
                <a:gd name="T2" fmla="*/ 83 w 130"/>
                <a:gd name="T3" fmla="*/ 38 h 73"/>
                <a:gd name="T4" fmla="*/ 45 w 130"/>
                <a:gd name="T5" fmla="*/ 41 h 73"/>
                <a:gd name="T6" fmla="*/ 49 w 130"/>
                <a:gd name="T7" fmla="*/ 23 h 73"/>
                <a:gd name="T8" fmla="*/ 60 w 130"/>
                <a:gd name="T9" fmla="*/ 6 h 73"/>
                <a:gd name="T10" fmla="*/ 85 w 130"/>
                <a:gd name="T11" fmla="*/ 10 h 73"/>
                <a:gd name="T12" fmla="*/ 108 w 130"/>
                <a:gd name="T13" fmla="*/ 5 h 73"/>
                <a:gd name="T14" fmla="*/ 117 w 130"/>
                <a:gd name="T15" fmla="*/ 21 h 73"/>
                <a:gd name="T16" fmla="*/ 116 w 130"/>
                <a:gd name="T17" fmla="*/ 46 h 73"/>
                <a:gd name="T18" fmla="*/ 83 w 130"/>
                <a:gd name="T19" fmla="*/ 66 h 73"/>
                <a:gd name="T20" fmla="*/ 42 w 130"/>
                <a:gd name="T21" fmla="*/ 60 h 73"/>
                <a:gd name="T22" fmla="*/ 0 w 130"/>
                <a:gd name="T23" fmla="*/ 73 h 73"/>
                <a:gd name="T24" fmla="*/ 20 w 130"/>
                <a:gd name="T25" fmla="*/ 53 h 73"/>
                <a:gd name="T26" fmla="*/ 60 w 130"/>
                <a:gd name="T27" fmla="*/ 55 h 73"/>
                <a:gd name="T28" fmla="*/ 92 w 130"/>
                <a:gd name="T29" fmla="*/ 48 h 73"/>
                <a:gd name="T30" fmla="*/ 103 w 130"/>
                <a:gd name="T31" fmla="*/ 20 h 73"/>
                <a:gd name="T32" fmla="*/ 88 w 130"/>
                <a:gd name="T33" fmla="*/ 14 h 73"/>
                <a:gd name="T34" fmla="*/ 69 w 130"/>
                <a:gd name="T35" fmla="*/ 16 h 73"/>
                <a:gd name="T36" fmla="*/ 63 w 130"/>
                <a:gd name="T37" fmla="*/ 31 h 73"/>
                <a:gd name="T38" fmla="*/ 77 w 130"/>
                <a:gd name="T39" fmla="*/ 35 h 73"/>
                <a:gd name="T40" fmla="*/ 87 w 130"/>
                <a:gd name="T41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73">
                  <a:moveTo>
                    <a:pt x="87" y="23"/>
                  </a:moveTo>
                  <a:cubicBezTo>
                    <a:pt x="87" y="23"/>
                    <a:pt x="94" y="32"/>
                    <a:pt x="83" y="38"/>
                  </a:cubicBezTo>
                  <a:cubicBezTo>
                    <a:pt x="71" y="45"/>
                    <a:pt x="55" y="49"/>
                    <a:pt x="45" y="41"/>
                  </a:cubicBezTo>
                  <a:cubicBezTo>
                    <a:pt x="35" y="34"/>
                    <a:pt x="44" y="25"/>
                    <a:pt x="49" y="23"/>
                  </a:cubicBezTo>
                  <a:cubicBezTo>
                    <a:pt x="49" y="23"/>
                    <a:pt x="49" y="8"/>
                    <a:pt x="60" y="6"/>
                  </a:cubicBezTo>
                  <a:cubicBezTo>
                    <a:pt x="71" y="4"/>
                    <a:pt x="75" y="6"/>
                    <a:pt x="85" y="10"/>
                  </a:cubicBezTo>
                  <a:cubicBezTo>
                    <a:pt x="85" y="10"/>
                    <a:pt x="100" y="0"/>
                    <a:pt x="108" y="5"/>
                  </a:cubicBezTo>
                  <a:cubicBezTo>
                    <a:pt x="117" y="9"/>
                    <a:pt x="119" y="19"/>
                    <a:pt x="117" y="21"/>
                  </a:cubicBezTo>
                  <a:cubicBezTo>
                    <a:pt x="117" y="21"/>
                    <a:pt x="130" y="31"/>
                    <a:pt x="116" y="46"/>
                  </a:cubicBezTo>
                  <a:cubicBezTo>
                    <a:pt x="102" y="60"/>
                    <a:pt x="96" y="64"/>
                    <a:pt x="83" y="66"/>
                  </a:cubicBezTo>
                  <a:cubicBezTo>
                    <a:pt x="71" y="68"/>
                    <a:pt x="58" y="67"/>
                    <a:pt x="42" y="60"/>
                  </a:cubicBezTo>
                  <a:cubicBezTo>
                    <a:pt x="26" y="54"/>
                    <a:pt x="16" y="55"/>
                    <a:pt x="0" y="73"/>
                  </a:cubicBezTo>
                  <a:cubicBezTo>
                    <a:pt x="0" y="73"/>
                    <a:pt x="6" y="59"/>
                    <a:pt x="20" y="53"/>
                  </a:cubicBezTo>
                  <a:cubicBezTo>
                    <a:pt x="34" y="47"/>
                    <a:pt x="46" y="51"/>
                    <a:pt x="60" y="55"/>
                  </a:cubicBezTo>
                  <a:cubicBezTo>
                    <a:pt x="73" y="60"/>
                    <a:pt x="85" y="55"/>
                    <a:pt x="92" y="48"/>
                  </a:cubicBezTo>
                  <a:cubicBezTo>
                    <a:pt x="100" y="41"/>
                    <a:pt x="107" y="31"/>
                    <a:pt x="103" y="20"/>
                  </a:cubicBezTo>
                  <a:cubicBezTo>
                    <a:pt x="99" y="10"/>
                    <a:pt x="90" y="13"/>
                    <a:pt x="88" y="14"/>
                  </a:cubicBezTo>
                  <a:cubicBezTo>
                    <a:pt x="86" y="14"/>
                    <a:pt x="76" y="13"/>
                    <a:pt x="69" y="16"/>
                  </a:cubicBezTo>
                  <a:cubicBezTo>
                    <a:pt x="69" y="16"/>
                    <a:pt x="59" y="23"/>
                    <a:pt x="63" y="31"/>
                  </a:cubicBezTo>
                  <a:cubicBezTo>
                    <a:pt x="67" y="39"/>
                    <a:pt x="72" y="37"/>
                    <a:pt x="77" y="35"/>
                  </a:cubicBezTo>
                  <a:cubicBezTo>
                    <a:pt x="82" y="33"/>
                    <a:pt x="88" y="28"/>
                    <a:pt x="8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38222" y="2338159"/>
            <a:ext cx="3915478" cy="1258643"/>
            <a:chOff x="6638222" y="2338159"/>
            <a:chExt cx="3915478" cy="1258643"/>
          </a:xfrm>
        </p:grpSpPr>
        <p:sp>
          <p:nvSpPr>
            <p:cNvPr id="349" name="文本框 348"/>
            <p:cNvSpPr txBox="1"/>
            <p:nvPr/>
          </p:nvSpPr>
          <p:spPr>
            <a:xfrm>
              <a:off x="6638222" y="2338159"/>
              <a:ext cx="1604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输入标题</a:t>
              </a:r>
            </a:p>
          </p:txBody>
        </p:sp>
        <p:sp>
          <p:nvSpPr>
            <p:cNvPr id="354" name="TextBox 28"/>
            <p:cNvSpPr txBox="1"/>
            <p:nvPr/>
          </p:nvSpPr>
          <p:spPr>
            <a:xfrm>
              <a:off x="6691829" y="2764908"/>
              <a:ext cx="3861871" cy="831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lt"/>
                </a:rPr>
                <a:t>此处简单描述该章节具体内容，文字言简意赅，不必繁琐，注意调整版面，美观度。此处简单描述该章节具体内容，文字言简意赅，不必繁琐。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01422" y="3933906"/>
            <a:ext cx="3902540" cy="1270032"/>
            <a:chOff x="6601422" y="3933906"/>
            <a:chExt cx="3902540" cy="1270032"/>
          </a:xfrm>
        </p:grpSpPr>
        <p:sp>
          <p:nvSpPr>
            <p:cNvPr id="353" name="文本框 352"/>
            <p:cNvSpPr txBox="1"/>
            <p:nvPr/>
          </p:nvSpPr>
          <p:spPr>
            <a:xfrm>
              <a:off x="6601422" y="3933906"/>
              <a:ext cx="1819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输入标题</a:t>
              </a:r>
            </a:p>
          </p:txBody>
        </p:sp>
        <p:sp>
          <p:nvSpPr>
            <p:cNvPr id="355" name="TextBox 28"/>
            <p:cNvSpPr txBox="1"/>
            <p:nvPr/>
          </p:nvSpPr>
          <p:spPr>
            <a:xfrm>
              <a:off x="6642091" y="4372044"/>
              <a:ext cx="3861871" cy="831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此处简单描述该章节具体内容，文字言简意赅，不必繁琐，注意调整版面，美观度。此处简单描述该章节具体内容，文字言简意赅，不必繁琐。</a:t>
              </a:r>
              <a:endParaRPr lang="en-US" altLang="zh-CN" dirty="0">
                <a:sym typeface="+mn-lt"/>
              </a:endParaRPr>
            </a:p>
          </p:txBody>
        </p:sp>
      </p:grpSp>
      <p:sp>
        <p:nvSpPr>
          <p:cNvPr id="383" name="Freeform 1778"/>
          <p:cNvSpPr>
            <a:spLocks noEditPoints="1"/>
          </p:cNvSpPr>
          <p:nvPr/>
        </p:nvSpPr>
        <p:spPr bwMode="auto">
          <a:xfrm>
            <a:off x="1258882" y="2160978"/>
            <a:ext cx="5006765" cy="3245627"/>
          </a:xfrm>
          <a:custGeom>
            <a:avLst/>
            <a:gdLst>
              <a:gd name="T0" fmla="*/ 416 w 583"/>
              <a:gd name="T1" fmla="*/ 30 h 354"/>
              <a:gd name="T2" fmla="*/ 461 w 583"/>
              <a:gd name="T3" fmla="*/ 17 h 354"/>
              <a:gd name="T4" fmla="*/ 466 w 583"/>
              <a:gd name="T5" fmla="*/ 45 h 354"/>
              <a:gd name="T6" fmla="*/ 505 w 583"/>
              <a:gd name="T7" fmla="*/ 22 h 354"/>
              <a:gd name="T8" fmla="*/ 518 w 583"/>
              <a:gd name="T9" fmla="*/ 74 h 354"/>
              <a:gd name="T10" fmla="*/ 552 w 583"/>
              <a:gd name="T11" fmla="*/ 84 h 354"/>
              <a:gd name="T12" fmla="*/ 557 w 583"/>
              <a:gd name="T13" fmla="*/ 97 h 354"/>
              <a:gd name="T14" fmla="*/ 562 w 583"/>
              <a:gd name="T15" fmla="*/ 131 h 354"/>
              <a:gd name="T16" fmla="*/ 577 w 583"/>
              <a:gd name="T17" fmla="*/ 153 h 354"/>
              <a:gd name="T18" fmla="*/ 582 w 583"/>
              <a:gd name="T19" fmla="*/ 188 h 354"/>
              <a:gd name="T20" fmla="*/ 567 w 583"/>
              <a:gd name="T21" fmla="*/ 235 h 354"/>
              <a:gd name="T22" fmla="*/ 572 w 583"/>
              <a:gd name="T23" fmla="*/ 250 h 354"/>
              <a:gd name="T24" fmla="*/ 537 w 583"/>
              <a:gd name="T25" fmla="*/ 282 h 354"/>
              <a:gd name="T26" fmla="*/ 461 w 583"/>
              <a:gd name="T27" fmla="*/ 290 h 354"/>
              <a:gd name="T28" fmla="*/ 458 w 583"/>
              <a:gd name="T29" fmla="*/ 314 h 354"/>
              <a:gd name="T30" fmla="*/ 443 w 583"/>
              <a:gd name="T31" fmla="*/ 346 h 354"/>
              <a:gd name="T32" fmla="*/ 436 w 583"/>
              <a:gd name="T33" fmla="*/ 314 h 354"/>
              <a:gd name="T34" fmla="*/ 419 w 583"/>
              <a:gd name="T35" fmla="*/ 297 h 354"/>
              <a:gd name="T36" fmla="*/ 404 w 583"/>
              <a:gd name="T37" fmla="*/ 322 h 354"/>
              <a:gd name="T38" fmla="*/ 409 w 583"/>
              <a:gd name="T39" fmla="*/ 302 h 354"/>
              <a:gd name="T40" fmla="*/ 367 w 583"/>
              <a:gd name="T41" fmla="*/ 297 h 354"/>
              <a:gd name="T42" fmla="*/ 300 w 583"/>
              <a:gd name="T43" fmla="*/ 285 h 354"/>
              <a:gd name="T44" fmla="*/ 253 w 583"/>
              <a:gd name="T45" fmla="*/ 285 h 354"/>
              <a:gd name="T46" fmla="*/ 223 w 583"/>
              <a:gd name="T47" fmla="*/ 290 h 354"/>
              <a:gd name="T48" fmla="*/ 213 w 583"/>
              <a:gd name="T49" fmla="*/ 287 h 354"/>
              <a:gd name="T50" fmla="*/ 169 w 583"/>
              <a:gd name="T51" fmla="*/ 294 h 354"/>
              <a:gd name="T52" fmla="*/ 77 w 583"/>
              <a:gd name="T53" fmla="*/ 290 h 354"/>
              <a:gd name="T54" fmla="*/ 109 w 583"/>
              <a:gd name="T55" fmla="*/ 270 h 354"/>
              <a:gd name="T56" fmla="*/ 48 w 583"/>
              <a:gd name="T57" fmla="*/ 262 h 354"/>
              <a:gd name="T58" fmla="*/ 60 w 583"/>
              <a:gd name="T59" fmla="*/ 250 h 354"/>
              <a:gd name="T60" fmla="*/ 30 w 583"/>
              <a:gd name="T61" fmla="*/ 228 h 354"/>
              <a:gd name="T62" fmla="*/ 65 w 583"/>
              <a:gd name="T63" fmla="*/ 193 h 354"/>
              <a:gd name="T64" fmla="*/ 65 w 583"/>
              <a:gd name="T65" fmla="*/ 158 h 354"/>
              <a:gd name="T66" fmla="*/ 48 w 583"/>
              <a:gd name="T67" fmla="*/ 144 h 354"/>
              <a:gd name="T68" fmla="*/ 55 w 583"/>
              <a:gd name="T69" fmla="*/ 109 h 354"/>
              <a:gd name="T70" fmla="*/ 70 w 583"/>
              <a:gd name="T71" fmla="*/ 99 h 354"/>
              <a:gd name="T72" fmla="*/ 30 w 583"/>
              <a:gd name="T73" fmla="*/ 92 h 354"/>
              <a:gd name="T74" fmla="*/ 55 w 583"/>
              <a:gd name="T75" fmla="*/ 84 h 354"/>
              <a:gd name="T76" fmla="*/ 70 w 583"/>
              <a:gd name="T77" fmla="*/ 79 h 354"/>
              <a:gd name="T78" fmla="*/ 95 w 583"/>
              <a:gd name="T79" fmla="*/ 77 h 354"/>
              <a:gd name="T80" fmla="*/ 174 w 583"/>
              <a:gd name="T81" fmla="*/ 45 h 354"/>
              <a:gd name="T82" fmla="*/ 241 w 583"/>
              <a:gd name="T83" fmla="*/ 62 h 354"/>
              <a:gd name="T84" fmla="*/ 307 w 583"/>
              <a:gd name="T85" fmla="*/ 45 h 354"/>
              <a:gd name="T86" fmla="*/ 344 w 583"/>
              <a:gd name="T87" fmla="*/ 27 h 354"/>
              <a:gd name="T88" fmla="*/ 362 w 583"/>
              <a:gd name="T89" fmla="*/ 57 h 354"/>
              <a:gd name="T90" fmla="*/ 62 w 583"/>
              <a:gd name="T91" fmla="*/ 163 h 354"/>
              <a:gd name="T92" fmla="*/ 65 w 583"/>
              <a:gd name="T93" fmla="*/ 156 h 354"/>
              <a:gd name="T94" fmla="*/ 396 w 583"/>
              <a:gd name="T95" fmla="*/ 299 h 354"/>
              <a:gd name="T96" fmla="*/ 443 w 583"/>
              <a:gd name="T97" fmla="*/ 37 h 354"/>
              <a:gd name="T98" fmla="*/ 176 w 583"/>
              <a:gd name="T99" fmla="*/ 57 h 354"/>
              <a:gd name="T100" fmla="*/ 184 w 583"/>
              <a:gd name="T101" fmla="*/ 72 h 354"/>
              <a:gd name="T102" fmla="*/ 335 w 583"/>
              <a:gd name="T103" fmla="*/ 54 h 354"/>
              <a:gd name="T104" fmla="*/ 179 w 583"/>
              <a:gd name="T105" fmla="*/ 181 h 354"/>
              <a:gd name="T106" fmla="*/ 52 w 583"/>
              <a:gd name="T107" fmla="*/ 213 h 354"/>
              <a:gd name="T108" fmla="*/ 421 w 583"/>
              <a:gd name="T109" fmla="*/ 282 h 354"/>
              <a:gd name="T110" fmla="*/ 151 w 583"/>
              <a:gd name="T111" fmla="*/ 280 h 354"/>
              <a:gd name="T112" fmla="*/ 396 w 583"/>
              <a:gd name="T113" fmla="*/ 28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3" h="354">
                <a:moveTo>
                  <a:pt x="391" y="35"/>
                </a:moveTo>
                <a:cubicBezTo>
                  <a:pt x="391" y="31"/>
                  <a:pt x="391" y="28"/>
                  <a:pt x="391" y="25"/>
                </a:cubicBezTo>
                <a:cubicBezTo>
                  <a:pt x="407" y="30"/>
                  <a:pt x="401" y="19"/>
                  <a:pt x="411" y="15"/>
                </a:cubicBezTo>
                <a:cubicBezTo>
                  <a:pt x="415" y="22"/>
                  <a:pt x="407" y="26"/>
                  <a:pt x="416" y="30"/>
                </a:cubicBezTo>
                <a:cubicBezTo>
                  <a:pt x="424" y="25"/>
                  <a:pt x="419" y="8"/>
                  <a:pt x="431" y="7"/>
                </a:cubicBezTo>
                <a:cubicBezTo>
                  <a:pt x="426" y="29"/>
                  <a:pt x="451" y="20"/>
                  <a:pt x="458" y="30"/>
                </a:cubicBezTo>
                <a:cubicBezTo>
                  <a:pt x="458" y="26"/>
                  <a:pt x="463" y="27"/>
                  <a:pt x="463" y="25"/>
                </a:cubicBezTo>
                <a:cubicBezTo>
                  <a:pt x="458" y="23"/>
                  <a:pt x="466" y="21"/>
                  <a:pt x="461" y="17"/>
                </a:cubicBezTo>
                <a:cubicBezTo>
                  <a:pt x="467" y="18"/>
                  <a:pt x="471" y="16"/>
                  <a:pt x="473" y="12"/>
                </a:cubicBezTo>
                <a:cubicBezTo>
                  <a:pt x="471" y="4"/>
                  <a:pt x="461" y="15"/>
                  <a:pt x="463" y="0"/>
                </a:cubicBezTo>
                <a:cubicBezTo>
                  <a:pt x="467" y="0"/>
                  <a:pt x="471" y="0"/>
                  <a:pt x="476" y="0"/>
                </a:cubicBezTo>
                <a:cubicBezTo>
                  <a:pt x="479" y="22"/>
                  <a:pt x="465" y="26"/>
                  <a:pt x="466" y="45"/>
                </a:cubicBezTo>
                <a:cubicBezTo>
                  <a:pt x="469" y="45"/>
                  <a:pt x="478" y="52"/>
                  <a:pt x="478" y="47"/>
                </a:cubicBezTo>
                <a:cubicBezTo>
                  <a:pt x="471" y="36"/>
                  <a:pt x="482" y="26"/>
                  <a:pt x="483" y="15"/>
                </a:cubicBezTo>
                <a:cubicBezTo>
                  <a:pt x="496" y="12"/>
                  <a:pt x="486" y="32"/>
                  <a:pt x="493" y="35"/>
                </a:cubicBezTo>
                <a:cubicBezTo>
                  <a:pt x="491" y="24"/>
                  <a:pt x="501" y="26"/>
                  <a:pt x="505" y="22"/>
                </a:cubicBezTo>
                <a:cubicBezTo>
                  <a:pt x="514" y="35"/>
                  <a:pt x="513" y="41"/>
                  <a:pt x="528" y="42"/>
                </a:cubicBezTo>
                <a:cubicBezTo>
                  <a:pt x="526" y="42"/>
                  <a:pt x="525" y="44"/>
                  <a:pt x="528" y="45"/>
                </a:cubicBezTo>
                <a:cubicBezTo>
                  <a:pt x="528" y="42"/>
                  <a:pt x="531" y="43"/>
                  <a:pt x="530" y="47"/>
                </a:cubicBezTo>
                <a:cubicBezTo>
                  <a:pt x="527" y="48"/>
                  <a:pt x="521" y="60"/>
                  <a:pt x="518" y="74"/>
                </a:cubicBezTo>
                <a:cubicBezTo>
                  <a:pt x="534" y="74"/>
                  <a:pt x="530" y="89"/>
                  <a:pt x="547" y="69"/>
                </a:cubicBezTo>
                <a:cubicBezTo>
                  <a:pt x="548" y="73"/>
                  <a:pt x="551" y="73"/>
                  <a:pt x="552" y="77"/>
                </a:cubicBezTo>
                <a:cubicBezTo>
                  <a:pt x="547" y="77"/>
                  <a:pt x="547" y="73"/>
                  <a:pt x="545" y="72"/>
                </a:cubicBezTo>
                <a:cubicBezTo>
                  <a:pt x="540" y="83"/>
                  <a:pt x="555" y="75"/>
                  <a:pt x="552" y="84"/>
                </a:cubicBezTo>
                <a:cubicBezTo>
                  <a:pt x="548" y="85"/>
                  <a:pt x="546" y="80"/>
                  <a:pt x="545" y="84"/>
                </a:cubicBezTo>
                <a:cubicBezTo>
                  <a:pt x="545" y="88"/>
                  <a:pt x="547" y="90"/>
                  <a:pt x="550" y="92"/>
                </a:cubicBezTo>
                <a:cubicBezTo>
                  <a:pt x="557" y="87"/>
                  <a:pt x="555" y="82"/>
                  <a:pt x="557" y="77"/>
                </a:cubicBezTo>
                <a:cubicBezTo>
                  <a:pt x="563" y="83"/>
                  <a:pt x="555" y="87"/>
                  <a:pt x="557" y="97"/>
                </a:cubicBezTo>
                <a:cubicBezTo>
                  <a:pt x="545" y="95"/>
                  <a:pt x="548" y="108"/>
                  <a:pt x="545" y="106"/>
                </a:cubicBezTo>
                <a:cubicBezTo>
                  <a:pt x="547" y="100"/>
                  <a:pt x="540" y="102"/>
                  <a:pt x="537" y="99"/>
                </a:cubicBezTo>
                <a:cubicBezTo>
                  <a:pt x="543" y="109"/>
                  <a:pt x="546" y="128"/>
                  <a:pt x="555" y="141"/>
                </a:cubicBezTo>
                <a:cubicBezTo>
                  <a:pt x="559" y="136"/>
                  <a:pt x="561" y="135"/>
                  <a:pt x="562" y="131"/>
                </a:cubicBezTo>
                <a:cubicBezTo>
                  <a:pt x="563" y="134"/>
                  <a:pt x="565" y="133"/>
                  <a:pt x="567" y="131"/>
                </a:cubicBezTo>
                <a:cubicBezTo>
                  <a:pt x="567" y="135"/>
                  <a:pt x="568" y="137"/>
                  <a:pt x="570" y="139"/>
                </a:cubicBezTo>
                <a:cubicBezTo>
                  <a:pt x="568" y="139"/>
                  <a:pt x="565" y="139"/>
                  <a:pt x="565" y="141"/>
                </a:cubicBezTo>
                <a:cubicBezTo>
                  <a:pt x="580" y="144"/>
                  <a:pt x="571" y="148"/>
                  <a:pt x="577" y="153"/>
                </a:cubicBezTo>
                <a:cubicBezTo>
                  <a:pt x="573" y="159"/>
                  <a:pt x="580" y="167"/>
                  <a:pt x="572" y="173"/>
                </a:cubicBezTo>
                <a:cubicBezTo>
                  <a:pt x="580" y="175"/>
                  <a:pt x="577" y="167"/>
                  <a:pt x="582" y="166"/>
                </a:cubicBezTo>
                <a:cubicBezTo>
                  <a:pt x="580" y="174"/>
                  <a:pt x="579" y="181"/>
                  <a:pt x="575" y="181"/>
                </a:cubicBezTo>
                <a:cubicBezTo>
                  <a:pt x="575" y="185"/>
                  <a:pt x="583" y="182"/>
                  <a:pt x="582" y="188"/>
                </a:cubicBezTo>
                <a:cubicBezTo>
                  <a:pt x="574" y="188"/>
                  <a:pt x="571" y="184"/>
                  <a:pt x="567" y="191"/>
                </a:cubicBezTo>
                <a:cubicBezTo>
                  <a:pt x="579" y="188"/>
                  <a:pt x="566" y="202"/>
                  <a:pt x="572" y="200"/>
                </a:cubicBezTo>
                <a:cubicBezTo>
                  <a:pt x="576" y="200"/>
                  <a:pt x="573" y="194"/>
                  <a:pt x="577" y="193"/>
                </a:cubicBezTo>
                <a:cubicBezTo>
                  <a:pt x="576" y="211"/>
                  <a:pt x="568" y="223"/>
                  <a:pt x="567" y="235"/>
                </a:cubicBezTo>
                <a:cubicBezTo>
                  <a:pt x="567" y="232"/>
                  <a:pt x="564" y="231"/>
                  <a:pt x="562" y="230"/>
                </a:cubicBezTo>
                <a:cubicBezTo>
                  <a:pt x="566" y="240"/>
                  <a:pt x="561" y="237"/>
                  <a:pt x="570" y="240"/>
                </a:cubicBezTo>
                <a:cubicBezTo>
                  <a:pt x="566" y="243"/>
                  <a:pt x="560" y="242"/>
                  <a:pt x="560" y="247"/>
                </a:cubicBezTo>
                <a:cubicBezTo>
                  <a:pt x="567" y="240"/>
                  <a:pt x="565" y="264"/>
                  <a:pt x="572" y="250"/>
                </a:cubicBezTo>
                <a:cubicBezTo>
                  <a:pt x="578" y="256"/>
                  <a:pt x="569" y="255"/>
                  <a:pt x="567" y="260"/>
                </a:cubicBezTo>
                <a:cubicBezTo>
                  <a:pt x="573" y="260"/>
                  <a:pt x="575" y="255"/>
                  <a:pt x="577" y="262"/>
                </a:cubicBezTo>
                <a:cubicBezTo>
                  <a:pt x="572" y="269"/>
                  <a:pt x="569" y="269"/>
                  <a:pt x="562" y="280"/>
                </a:cubicBezTo>
                <a:cubicBezTo>
                  <a:pt x="549" y="279"/>
                  <a:pt x="540" y="272"/>
                  <a:pt x="537" y="282"/>
                </a:cubicBezTo>
                <a:cubicBezTo>
                  <a:pt x="535" y="277"/>
                  <a:pt x="530" y="273"/>
                  <a:pt x="523" y="272"/>
                </a:cubicBezTo>
                <a:cubicBezTo>
                  <a:pt x="539" y="305"/>
                  <a:pt x="502" y="344"/>
                  <a:pt x="481" y="312"/>
                </a:cubicBezTo>
                <a:cubicBezTo>
                  <a:pt x="480" y="315"/>
                  <a:pt x="475" y="315"/>
                  <a:pt x="473" y="317"/>
                </a:cubicBezTo>
                <a:cubicBezTo>
                  <a:pt x="465" y="312"/>
                  <a:pt x="470" y="294"/>
                  <a:pt x="461" y="290"/>
                </a:cubicBezTo>
                <a:cubicBezTo>
                  <a:pt x="462" y="295"/>
                  <a:pt x="454" y="292"/>
                  <a:pt x="453" y="297"/>
                </a:cubicBezTo>
                <a:cubicBezTo>
                  <a:pt x="465" y="297"/>
                  <a:pt x="452" y="301"/>
                  <a:pt x="451" y="304"/>
                </a:cubicBezTo>
                <a:cubicBezTo>
                  <a:pt x="454" y="305"/>
                  <a:pt x="458" y="304"/>
                  <a:pt x="458" y="307"/>
                </a:cubicBezTo>
                <a:cubicBezTo>
                  <a:pt x="454" y="308"/>
                  <a:pt x="459" y="310"/>
                  <a:pt x="458" y="314"/>
                </a:cubicBezTo>
                <a:cubicBezTo>
                  <a:pt x="447" y="316"/>
                  <a:pt x="457" y="322"/>
                  <a:pt x="458" y="322"/>
                </a:cubicBezTo>
                <a:cubicBezTo>
                  <a:pt x="450" y="329"/>
                  <a:pt x="456" y="339"/>
                  <a:pt x="446" y="342"/>
                </a:cubicBezTo>
                <a:cubicBezTo>
                  <a:pt x="451" y="342"/>
                  <a:pt x="454" y="343"/>
                  <a:pt x="456" y="346"/>
                </a:cubicBezTo>
                <a:cubicBezTo>
                  <a:pt x="450" y="343"/>
                  <a:pt x="446" y="354"/>
                  <a:pt x="443" y="346"/>
                </a:cubicBezTo>
                <a:cubicBezTo>
                  <a:pt x="447" y="346"/>
                  <a:pt x="443" y="343"/>
                  <a:pt x="438" y="344"/>
                </a:cubicBezTo>
                <a:cubicBezTo>
                  <a:pt x="438" y="328"/>
                  <a:pt x="431" y="328"/>
                  <a:pt x="441" y="329"/>
                </a:cubicBezTo>
                <a:cubicBezTo>
                  <a:pt x="436" y="326"/>
                  <a:pt x="430" y="324"/>
                  <a:pt x="431" y="314"/>
                </a:cubicBezTo>
                <a:cubicBezTo>
                  <a:pt x="433" y="314"/>
                  <a:pt x="434" y="314"/>
                  <a:pt x="436" y="314"/>
                </a:cubicBezTo>
                <a:cubicBezTo>
                  <a:pt x="438" y="314"/>
                  <a:pt x="439" y="315"/>
                  <a:pt x="438" y="317"/>
                </a:cubicBezTo>
                <a:cubicBezTo>
                  <a:pt x="430" y="315"/>
                  <a:pt x="434" y="325"/>
                  <a:pt x="438" y="324"/>
                </a:cubicBezTo>
                <a:cubicBezTo>
                  <a:pt x="437" y="315"/>
                  <a:pt x="440" y="313"/>
                  <a:pt x="441" y="302"/>
                </a:cubicBezTo>
                <a:cubicBezTo>
                  <a:pt x="429" y="300"/>
                  <a:pt x="429" y="290"/>
                  <a:pt x="419" y="297"/>
                </a:cubicBezTo>
                <a:cubicBezTo>
                  <a:pt x="431" y="296"/>
                  <a:pt x="432" y="319"/>
                  <a:pt x="424" y="324"/>
                </a:cubicBezTo>
                <a:cubicBezTo>
                  <a:pt x="421" y="313"/>
                  <a:pt x="423" y="319"/>
                  <a:pt x="416" y="309"/>
                </a:cubicBezTo>
                <a:cubicBezTo>
                  <a:pt x="413" y="316"/>
                  <a:pt x="414" y="317"/>
                  <a:pt x="406" y="314"/>
                </a:cubicBezTo>
                <a:cubicBezTo>
                  <a:pt x="405" y="320"/>
                  <a:pt x="413" y="322"/>
                  <a:pt x="404" y="322"/>
                </a:cubicBezTo>
                <a:cubicBezTo>
                  <a:pt x="402" y="319"/>
                  <a:pt x="404" y="314"/>
                  <a:pt x="396" y="312"/>
                </a:cubicBezTo>
                <a:cubicBezTo>
                  <a:pt x="400" y="312"/>
                  <a:pt x="402" y="311"/>
                  <a:pt x="404" y="309"/>
                </a:cubicBezTo>
                <a:cubicBezTo>
                  <a:pt x="401" y="318"/>
                  <a:pt x="416" y="311"/>
                  <a:pt x="416" y="307"/>
                </a:cubicBezTo>
                <a:cubicBezTo>
                  <a:pt x="412" y="307"/>
                  <a:pt x="410" y="305"/>
                  <a:pt x="409" y="302"/>
                </a:cubicBezTo>
                <a:cubicBezTo>
                  <a:pt x="412" y="302"/>
                  <a:pt x="416" y="302"/>
                  <a:pt x="416" y="299"/>
                </a:cubicBezTo>
                <a:cubicBezTo>
                  <a:pt x="401" y="310"/>
                  <a:pt x="384" y="301"/>
                  <a:pt x="372" y="307"/>
                </a:cubicBezTo>
                <a:cubicBezTo>
                  <a:pt x="370" y="303"/>
                  <a:pt x="362" y="306"/>
                  <a:pt x="362" y="302"/>
                </a:cubicBezTo>
                <a:cubicBezTo>
                  <a:pt x="365" y="302"/>
                  <a:pt x="368" y="301"/>
                  <a:pt x="367" y="297"/>
                </a:cubicBezTo>
                <a:cubicBezTo>
                  <a:pt x="359" y="298"/>
                  <a:pt x="352" y="293"/>
                  <a:pt x="330" y="297"/>
                </a:cubicBezTo>
                <a:cubicBezTo>
                  <a:pt x="340" y="305"/>
                  <a:pt x="306" y="307"/>
                  <a:pt x="315" y="304"/>
                </a:cubicBezTo>
                <a:cubicBezTo>
                  <a:pt x="316" y="299"/>
                  <a:pt x="326" y="303"/>
                  <a:pt x="327" y="297"/>
                </a:cubicBezTo>
                <a:cubicBezTo>
                  <a:pt x="314" y="301"/>
                  <a:pt x="310" y="294"/>
                  <a:pt x="300" y="285"/>
                </a:cubicBezTo>
                <a:cubicBezTo>
                  <a:pt x="312" y="282"/>
                  <a:pt x="336" y="284"/>
                  <a:pt x="357" y="280"/>
                </a:cubicBezTo>
                <a:cubicBezTo>
                  <a:pt x="345" y="275"/>
                  <a:pt x="331" y="280"/>
                  <a:pt x="317" y="280"/>
                </a:cubicBezTo>
                <a:cubicBezTo>
                  <a:pt x="287" y="278"/>
                  <a:pt x="246" y="268"/>
                  <a:pt x="226" y="290"/>
                </a:cubicBezTo>
                <a:cubicBezTo>
                  <a:pt x="235" y="283"/>
                  <a:pt x="244" y="286"/>
                  <a:pt x="253" y="285"/>
                </a:cubicBezTo>
                <a:cubicBezTo>
                  <a:pt x="246" y="287"/>
                  <a:pt x="257" y="287"/>
                  <a:pt x="258" y="285"/>
                </a:cubicBezTo>
                <a:cubicBezTo>
                  <a:pt x="258" y="286"/>
                  <a:pt x="258" y="288"/>
                  <a:pt x="258" y="290"/>
                </a:cubicBezTo>
                <a:cubicBezTo>
                  <a:pt x="259" y="290"/>
                  <a:pt x="261" y="292"/>
                  <a:pt x="258" y="292"/>
                </a:cubicBezTo>
                <a:cubicBezTo>
                  <a:pt x="248" y="287"/>
                  <a:pt x="236" y="297"/>
                  <a:pt x="223" y="290"/>
                </a:cubicBezTo>
                <a:cubicBezTo>
                  <a:pt x="223" y="285"/>
                  <a:pt x="226" y="284"/>
                  <a:pt x="226" y="280"/>
                </a:cubicBezTo>
                <a:cubicBezTo>
                  <a:pt x="222" y="281"/>
                  <a:pt x="213" y="277"/>
                  <a:pt x="213" y="282"/>
                </a:cubicBezTo>
                <a:cubicBezTo>
                  <a:pt x="220" y="282"/>
                  <a:pt x="220" y="289"/>
                  <a:pt x="223" y="292"/>
                </a:cubicBezTo>
                <a:cubicBezTo>
                  <a:pt x="215" y="295"/>
                  <a:pt x="221" y="284"/>
                  <a:pt x="213" y="287"/>
                </a:cubicBezTo>
                <a:cubicBezTo>
                  <a:pt x="213" y="290"/>
                  <a:pt x="215" y="290"/>
                  <a:pt x="216" y="292"/>
                </a:cubicBezTo>
                <a:cubicBezTo>
                  <a:pt x="203" y="298"/>
                  <a:pt x="167" y="287"/>
                  <a:pt x="169" y="309"/>
                </a:cubicBezTo>
                <a:cubicBezTo>
                  <a:pt x="159" y="311"/>
                  <a:pt x="156" y="306"/>
                  <a:pt x="151" y="302"/>
                </a:cubicBezTo>
                <a:cubicBezTo>
                  <a:pt x="154" y="296"/>
                  <a:pt x="171" y="305"/>
                  <a:pt x="169" y="294"/>
                </a:cubicBezTo>
                <a:cubicBezTo>
                  <a:pt x="161" y="298"/>
                  <a:pt x="149" y="298"/>
                  <a:pt x="139" y="299"/>
                </a:cubicBezTo>
                <a:cubicBezTo>
                  <a:pt x="133" y="290"/>
                  <a:pt x="138" y="286"/>
                  <a:pt x="139" y="275"/>
                </a:cubicBezTo>
                <a:cubicBezTo>
                  <a:pt x="122" y="267"/>
                  <a:pt x="121" y="275"/>
                  <a:pt x="104" y="275"/>
                </a:cubicBezTo>
                <a:cubicBezTo>
                  <a:pt x="104" y="288"/>
                  <a:pt x="94" y="284"/>
                  <a:pt x="77" y="290"/>
                </a:cubicBezTo>
                <a:cubicBezTo>
                  <a:pt x="78" y="283"/>
                  <a:pt x="82" y="282"/>
                  <a:pt x="75" y="280"/>
                </a:cubicBezTo>
                <a:cubicBezTo>
                  <a:pt x="75" y="282"/>
                  <a:pt x="77" y="283"/>
                  <a:pt x="77" y="285"/>
                </a:cubicBezTo>
                <a:cubicBezTo>
                  <a:pt x="71" y="281"/>
                  <a:pt x="69" y="286"/>
                  <a:pt x="67" y="282"/>
                </a:cubicBezTo>
                <a:cubicBezTo>
                  <a:pt x="85" y="271"/>
                  <a:pt x="94" y="283"/>
                  <a:pt x="109" y="270"/>
                </a:cubicBezTo>
                <a:cubicBezTo>
                  <a:pt x="81" y="265"/>
                  <a:pt x="57" y="277"/>
                  <a:pt x="35" y="257"/>
                </a:cubicBezTo>
                <a:cubicBezTo>
                  <a:pt x="26" y="270"/>
                  <a:pt x="12" y="263"/>
                  <a:pt x="0" y="257"/>
                </a:cubicBezTo>
                <a:cubicBezTo>
                  <a:pt x="0" y="242"/>
                  <a:pt x="12" y="241"/>
                  <a:pt x="18" y="250"/>
                </a:cubicBezTo>
                <a:cubicBezTo>
                  <a:pt x="23" y="238"/>
                  <a:pt x="41" y="254"/>
                  <a:pt x="48" y="262"/>
                </a:cubicBezTo>
                <a:cubicBezTo>
                  <a:pt x="57" y="256"/>
                  <a:pt x="56" y="255"/>
                  <a:pt x="45" y="260"/>
                </a:cubicBezTo>
                <a:cubicBezTo>
                  <a:pt x="42" y="254"/>
                  <a:pt x="46" y="252"/>
                  <a:pt x="43" y="250"/>
                </a:cubicBezTo>
                <a:cubicBezTo>
                  <a:pt x="41" y="259"/>
                  <a:pt x="35" y="241"/>
                  <a:pt x="40" y="250"/>
                </a:cubicBezTo>
                <a:cubicBezTo>
                  <a:pt x="50" y="250"/>
                  <a:pt x="47" y="249"/>
                  <a:pt x="60" y="250"/>
                </a:cubicBezTo>
                <a:cubicBezTo>
                  <a:pt x="57" y="236"/>
                  <a:pt x="77" y="244"/>
                  <a:pt x="82" y="238"/>
                </a:cubicBezTo>
                <a:cubicBezTo>
                  <a:pt x="71" y="236"/>
                  <a:pt x="55" y="240"/>
                  <a:pt x="48" y="235"/>
                </a:cubicBezTo>
                <a:cubicBezTo>
                  <a:pt x="47" y="239"/>
                  <a:pt x="51" y="241"/>
                  <a:pt x="48" y="243"/>
                </a:cubicBezTo>
                <a:cubicBezTo>
                  <a:pt x="45" y="234"/>
                  <a:pt x="35" y="233"/>
                  <a:pt x="30" y="228"/>
                </a:cubicBezTo>
                <a:cubicBezTo>
                  <a:pt x="45" y="227"/>
                  <a:pt x="27" y="219"/>
                  <a:pt x="38" y="215"/>
                </a:cubicBezTo>
                <a:cubicBezTo>
                  <a:pt x="32" y="215"/>
                  <a:pt x="26" y="215"/>
                  <a:pt x="23" y="218"/>
                </a:cubicBezTo>
                <a:cubicBezTo>
                  <a:pt x="15" y="211"/>
                  <a:pt x="10" y="201"/>
                  <a:pt x="18" y="191"/>
                </a:cubicBezTo>
                <a:cubicBezTo>
                  <a:pt x="33" y="194"/>
                  <a:pt x="48" y="188"/>
                  <a:pt x="65" y="193"/>
                </a:cubicBezTo>
                <a:cubicBezTo>
                  <a:pt x="65" y="191"/>
                  <a:pt x="65" y="188"/>
                  <a:pt x="65" y="186"/>
                </a:cubicBezTo>
                <a:cubicBezTo>
                  <a:pt x="61" y="181"/>
                  <a:pt x="44" y="191"/>
                  <a:pt x="50" y="181"/>
                </a:cubicBezTo>
                <a:cubicBezTo>
                  <a:pt x="41" y="185"/>
                  <a:pt x="31" y="168"/>
                  <a:pt x="18" y="176"/>
                </a:cubicBezTo>
                <a:cubicBezTo>
                  <a:pt x="29" y="163"/>
                  <a:pt x="53" y="174"/>
                  <a:pt x="65" y="158"/>
                </a:cubicBezTo>
                <a:cubicBezTo>
                  <a:pt x="58" y="154"/>
                  <a:pt x="40" y="156"/>
                  <a:pt x="33" y="158"/>
                </a:cubicBezTo>
                <a:cubicBezTo>
                  <a:pt x="35" y="151"/>
                  <a:pt x="26" y="154"/>
                  <a:pt x="28" y="146"/>
                </a:cubicBezTo>
                <a:cubicBezTo>
                  <a:pt x="38" y="139"/>
                  <a:pt x="38" y="146"/>
                  <a:pt x="38" y="136"/>
                </a:cubicBezTo>
                <a:cubicBezTo>
                  <a:pt x="40" y="140"/>
                  <a:pt x="41" y="144"/>
                  <a:pt x="48" y="144"/>
                </a:cubicBezTo>
                <a:cubicBezTo>
                  <a:pt x="48" y="139"/>
                  <a:pt x="54" y="140"/>
                  <a:pt x="52" y="134"/>
                </a:cubicBezTo>
                <a:cubicBezTo>
                  <a:pt x="39" y="132"/>
                  <a:pt x="23" y="135"/>
                  <a:pt x="13" y="126"/>
                </a:cubicBezTo>
                <a:cubicBezTo>
                  <a:pt x="18" y="126"/>
                  <a:pt x="15" y="117"/>
                  <a:pt x="20" y="116"/>
                </a:cubicBezTo>
                <a:cubicBezTo>
                  <a:pt x="29" y="115"/>
                  <a:pt x="55" y="121"/>
                  <a:pt x="55" y="109"/>
                </a:cubicBezTo>
                <a:cubicBezTo>
                  <a:pt x="59" y="119"/>
                  <a:pt x="58" y="108"/>
                  <a:pt x="65" y="109"/>
                </a:cubicBezTo>
                <a:cubicBezTo>
                  <a:pt x="66" y="113"/>
                  <a:pt x="61" y="115"/>
                  <a:pt x="65" y="116"/>
                </a:cubicBezTo>
                <a:cubicBezTo>
                  <a:pt x="72" y="104"/>
                  <a:pt x="72" y="118"/>
                  <a:pt x="77" y="104"/>
                </a:cubicBezTo>
                <a:cubicBezTo>
                  <a:pt x="72" y="105"/>
                  <a:pt x="72" y="101"/>
                  <a:pt x="70" y="99"/>
                </a:cubicBezTo>
                <a:cubicBezTo>
                  <a:pt x="69" y="110"/>
                  <a:pt x="53" y="93"/>
                  <a:pt x="50" y="104"/>
                </a:cubicBezTo>
                <a:cubicBezTo>
                  <a:pt x="50" y="94"/>
                  <a:pt x="48" y="103"/>
                  <a:pt x="45" y="104"/>
                </a:cubicBezTo>
                <a:cubicBezTo>
                  <a:pt x="43" y="93"/>
                  <a:pt x="41" y="98"/>
                  <a:pt x="40" y="101"/>
                </a:cubicBezTo>
                <a:cubicBezTo>
                  <a:pt x="35" y="96"/>
                  <a:pt x="38" y="96"/>
                  <a:pt x="30" y="92"/>
                </a:cubicBezTo>
                <a:cubicBezTo>
                  <a:pt x="39" y="89"/>
                  <a:pt x="41" y="84"/>
                  <a:pt x="43" y="92"/>
                </a:cubicBezTo>
                <a:cubicBezTo>
                  <a:pt x="50" y="89"/>
                  <a:pt x="42" y="85"/>
                  <a:pt x="48" y="82"/>
                </a:cubicBezTo>
                <a:cubicBezTo>
                  <a:pt x="46" y="89"/>
                  <a:pt x="54" y="89"/>
                  <a:pt x="57" y="92"/>
                </a:cubicBezTo>
                <a:cubicBezTo>
                  <a:pt x="59" y="88"/>
                  <a:pt x="48" y="86"/>
                  <a:pt x="55" y="84"/>
                </a:cubicBezTo>
                <a:cubicBezTo>
                  <a:pt x="57" y="87"/>
                  <a:pt x="60" y="89"/>
                  <a:pt x="62" y="92"/>
                </a:cubicBezTo>
                <a:cubicBezTo>
                  <a:pt x="56" y="84"/>
                  <a:pt x="69" y="84"/>
                  <a:pt x="62" y="79"/>
                </a:cubicBezTo>
                <a:cubicBezTo>
                  <a:pt x="62" y="81"/>
                  <a:pt x="60" y="82"/>
                  <a:pt x="60" y="79"/>
                </a:cubicBezTo>
                <a:cubicBezTo>
                  <a:pt x="65" y="75"/>
                  <a:pt x="63" y="79"/>
                  <a:pt x="70" y="79"/>
                </a:cubicBezTo>
                <a:cubicBezTo>
                  <a:pt x="71" y="83"/>
                  <a:pt x="66" y="86"/>
                  <a:pt x="70" y="87"/>
                </a:cubicBezTo>
                <a:cubicBezTo>
                  <a:pt x="70" y="78"/>
                  <a:pt x="78" y="92"/>
                  <a:pt x="77" y="84"/>
                </a:cubicBezTo>
                <a:cubicBezTo>
                  <a:pt x="77" y="81"/>
                  <a:pt x="73" y="80"/>
                  <a:pt x="72" y="77"/>
                </a:cubicBezTo>
                <a:cubicBezTo>
                  <a:pt x="84" y="76"/>
                  <a:pt x="84" y="74"/>
                  <a:pt x="95" y="77"/>
                </a:cubicBezTo>
                <a:cubicBezTo>
                  <a:pt x="92" y="65"/>
                  <a:pt x="108" y="74"/>
                  <a:pt x="97" y="64"/>
                </a:cubicBezTo>
                <a:cubicBezTo>
                  <a:pt x="122" y="65"/>
                  <a:pt x="134" y="43"/>
                  <a:pt x="151" y="54"/>
                </a:cubicBezTo>
                <a:cubicBezTo>
                  <a:pt x="154" y="48"/>
                  <a:pt x="169" y="44"/>
                  <a:pt x="171" y="52"/>
                </a:cubicBezTo>
                <a:cubicBezTo>
                  <a:pt x="172" y="49"/>
                  <a:pt x="171" y="45"/>
                  <a:pt x="174" y="45"/>
                </a:cubicBezTo>
                <a:cubicBezTo>
                  <a:pt x="177" y="50"/>
                  <a:pt x="193" y="43"/>
                  <a:pt x="203" y="45"/>
                </a:cubicBezTo>
                <a:cubicBezTo>
                  <a:pt x="205" y="50"/>
                  <a:pt x="209" y="53"/>
                  <a:pt x="213" y="47"/>
                </a:cubicBezTo>
                <a:cubicBezTo>
                  <a:pt x="219" y="50"/>
                  <a:pt x="211" y="56"/>
                  <a:pt x="216" y="57"/>
                </a:cubicBezTo>
                <a:cubicBezTo>
                  <a:pt x="217" y="44"/>
                  <a:pt x="237" y="55"/>
                  <a:pt x="241" y="62"/>
                </a:cubicBezTo>
                <a:cubicBezTo>
                  <a:pt x="243" y="56"/>
                  <a:pt x="256" y="55"/>
                  <a:pt x="258" y="62"/>
                </a:cubicBezTo>
                <a:cubicBezTo>
                  <a:pt x="266" y="46"/>
                  <a:pt x="303" y="66"/>
                  <a:pt x="320" y="62"/>
                </a:cubicBezTo>
                <a:cubicBezTo>
                  <a:pt x="315" y="60"/>
                  <a:pt x="313" y="53"/>
                  <a:pt x="317" y="50"/>
                </a:cubicBezTo>
                <a:cubicBezTo>
                  <a:pt x="312" y="51"/>
                  <a:pt x="301" y="46"/>
                  <a:pt x="307" y="45"/>
                </a:cubicBezTo>
                <a:cubicBezTo>
                  <a:pt x="309" y="47"/>
                  <a:pt x="331" y="41"/>
                  <a:pt x="320" y="37"/>
                </a:cubicBezTo>
                <a:cubicBezTo>
                  <a:pt x="330" y="34"/>
                  <a:pt x="329" y="42"/>
                  <a:pt x="337" y="42"/>
                </a:cubicBezTo>
                <a:cubicBezTo>
                  <a:pt x="332" y="38"/>
                  <a:pt x="340" y="35"/>
                  <a:pt x="335" y="30"/>
                </a:cubicBezTo>
                <a:cubicBezTo>
                  <a:pt x="338" y="29"/>
                  <a:pt x="344" y="31"/>
                  <a:pt x="344" y="27"/>
                </a:cubicBezTo>
                <a:cubicBezTo>
                  <a:pt x="336" y="25"/>
                  <a:pt x="370" y="32"/>
                  <a:pt x="359" y="40"/>
                </a:cubicBezTo>
                <a:cubicBezTo>
                  <a:pt x="356" y="33"/>
                  <a:pt x="356" y="44"/>
                  <a:pt x="359" y="45"/>
                </a:cubicBezTo>
                <a:cubicBezTo>
                  <a:pt x="354" y="46"/>
                  <a:pt x="351" y="33"/>
                  <a:pt x="347" y="42"/>
                </a:cubicBezTo>
                <a:cubicBezTo>
                  <a:pt x="355" y="44"/>
                  <a:pt x="354" y="55"/>
                  <a:pt x="362" y="57"/>
                </a:cubicBezTo>
                <a:cubicBezTo>
                  <a:pt x="362" y="53"/>
                  <a:pt x="368" y="55"/>
                  <a:pt x="372" y="54"/>
                </a:cubicBezTo>
                <a:cubicBezTo>
                  <a:pt x="382" y="41"/>
                  <a:pt x="387" y="48"/>
                  <a:pt x="399" y="40"/>
                </a:cubicBezTo>
                <a:cubicBezTo>
                  <a:pt x="396" y="39"/>
                  <a:pt x="399" y="29"/>
                  <a:pt x="391" y="35"/>
                </a:cubicBezTo>
                <a:close/>
                <a:moveTo>
                  <a:pt x="62" y="163"/>
                </a:moveTo>
                <a:cubicBezTo>
                  <a:pt x="64" y="171"/>
                  <a:pt x="70" y="162"/>
                  <a:pt x="75" y="163"/>
                </a:cubicBezTo>
                <a:cubicBezTo>
                  <a:pt x="73" y="161"/>
                  <a:pt x="68" y="160"/>
                  <a:pt x="72" y="158"/>
                </a:cubicBezTo>
                <a:cubicBezTo>
                  <a:pt x="73" y="156"/>
                  <a:pt x="71" y="156"/>
                  <a:pt x="70" y="156"/>
                </a:cubicBezTo>
                <a:cubicBezTo>
                  <a:pt x="68" y="156"/>
                  <a:pt x="66" y="156"/>
                  <a:pt x="65" y="156"/>
                </a:cubicBezTo>
                <a:cubicBezTo>
                  <a:pt x="68" y="159"/>
                  <a:pt x="67" y="162"/>
                  <a:pt x="62" y="163"/>
                </a:cubicBezTo>
                <a:close/>
                <a:moveTo>
                  <a:pt x="396" y="299"/>
                </a:moveTo>
                <a:cubicBezTo>
                  <a:pt x="393" y="290"/>
                  <a:pt x="384" y="298"/>
                  <a:pt x="372" y="294"/>
                </a:cubicBezTo>
                <a:cubicBezTo>
                  <a:pt x="378" y="302"/>
                  <a:pt x="390" y="301"/>
                  <a:pt x="396" y="299"/>
                </a:cubicBezTo>
                <a:close/>
                <a:moveTo>
                  <a:pt x="443" y="37"/>
                </a:moveTo>
                <a:cubicBezTo>
                  <a:pt x="443" y="34"/>
                  <a:pt x="437" y="35"/>
                  <a:pt x="434" y="35"/>
                </a:cubicBezTo>
                <a:cubicBezTo>
                  <a:pt x="434" y="39"/>
                  <a:pt x="434" y="43"/>
                  <a:pt x="434" y="47"/>
                </a:cubicBezTo>
                <a:cubicBezTo>
                  <a:pt x="443" y="49"/>
                  <a:pt x="436" y="36"/>
                  <a:pt x="443" y="37"/>
                </a:cubicBezTo>
                <a:close/>
                <a:moveTo>
                  <a:pt x="191" y="50"/>
                </a:moveTo>
                <a:cubicBezTo>
                  <a:pt x="187" y="54"/>
                  <a:pt x="197" y="56"/>
                  <a:pt x="189" y="57"/>
                </a:cubicBezTo>
                <a:cubicBezTo>
                  <a:pt x="186" y="57"/>
                  <a:pt x="187" y="54"/>
                  <a:pt x="186" y="52"/>
                </a:cubicBezTo>
                <a:cubicBezTo>
                  <a:pt x="182" y="58"/>
                  <a:pt x="182" y="54"/>
                  <a:pt x="176" y="57"/>
                </a:cubicBezTo>
                <a:cubicBezTo>
                  <a:pt x="184" y="58"/>
                  <a:pt x="180" y="62"/>
                  <a:pt x="171" y="64"/>
                </a:cubicBezTo>
                <a:cubicBezTo>
                  <a:pt x="168" y="62"/>
                  <a:pt x="163" y="61"/>
                  <a:pt x="164" y="54"/>
                </a:cubicBezTo>
                <a:cubicBezTo>
                  <a:pt x="165" y="66"/>
                  <a:pt x="151" y="60"/>
                  <a:pt x="137" y="69"/>
                </a:cubicBezTo>
                <a:cubicBezTo>
                  <a:pt x="154" y="79"/>
                  <a:pt x="161" y="67"/>
                  <a:pt x="184" y="72"/>
                </a:cubicBezTo>
                <a:cubicBezTo>
                  <a:pt x="187" y="59"/>
                  <a:pt x="206" y="64"/>
                  <a:pt x="191" y="50"/>
                </a:cubicBezTo>
                <a:close/>
                <a:moveTo>
                  <a:pt x="352" y="57"/>
                </a:moveTo>
                <a:cubicBezTo>
                  <a:pt x="351" y="54"/>
                  <a:pt x="349" y="56"/>
                  <a:pt x="349" y="57"/>
                </a:cubicBezTo>
                <a:cubicBezTo>
                  <a:pt x="342" y="57"/>
                  <a:pt x="341" y="48"/>
                  <a:pt x="335" y="54"/>
                </a:cubicBezTo>
                <a:cubicBezTo>
                  <a:pt x="337" y="60"/>
                  <a:pt x="348" y="61"/>
                  <a:pt x="352" y="57"/>
                </a:cubicBezTo>
                <a:close/>
                <a:moveTo>
                  <a:pt x="179" y="181"/>
                </a:moveTo>
                <a:cubicBezTo>
                  <a:pt x="184" y="186"/>
                  <a:pt x="192" y="174"/>
                  <a:pt x="203" y="178"/>
                </a:cubicBezTo>
                <a:cubicBezTo>
                  <a:pt x="207" y="173"/>
                  <a:pt x="181" y="176"/>
                  <a:pt x="179" y="181"/>
                </a:cubicBezTo>
                <a:close/>
                <a:moveTo>
                  <a:pt x="52" y="213"/>
                </a:moveTo>
                <a:cubicBezTo>
                  <a:pt x="45" y="212"/>
                  <a:pt x="39" y="213"/>
                  <a:pt x="40" y="220"/>
                </a:cubicBezTo>
                <a:cubicBezTo>
                  <a:pt x="50" y="218"/>
                  <a:pt x="49" y="219"/>
                  <a:pt x="55" y="225"/>
                </a:cubicBezTo>
                <a:cubicBezTo>
                  <a:pt x="62" y="223"/>
                  <a:pt x="48" y="221"/>
                  <a:pt x="52" y="213"/>
                </a:cubicBezTo>
                <a:close/>
                <a:moveTo>
                  <a:pt x="414" y="275"/>
                </a:moveTo>
                <a:cubicBezTo>
                  <a:pt x="412" y="274"/>
                  <a:pt x="411" y="276"/>
                  <a:pt x="411" y="277"/>
                </a:cubicBezTo>
                <a:cubicBezTo>
                  <a:pt x="410" y="282"/>
                  <a:pt x="404" y="273"/>
                  <a:pt x="406" y="285"/>
                </a:cubicBezTo>
                <a:cubicBezTo>
                  <a:pt x="409" y="282"/>
                  <a:pt x="415" y="282"/>
                  <a:pt x="421" y="282"/>
                </a:cubicBezTo>
                <a:cubicBezTo>
                  <a:pt x="421" y="277"/>
                  <a:pt x="413" y="280"/>
                  <a:pt x="414" y="275"/>
                </a:cubicBezTo>
                <a:close/>
                <a:moveTo>
                  <a:pt x="171" y="275"/>
                </a:moveTo>
                <a:cubicBezTo>
                  <a:pt x="169" y="276"/>
                  <a:pt x="167" y="278"/>
                  <a:pt x="166" y="275"/>
                </a:cubicBezTo>
                <a:cubicBezTo>
                  <a:pt x="162" y="280"/>
                  <a:pt x="159" y="283"/>
                  <a:pt x="151" y="280"/>
                </a:cubicBezTo>
                <a:cubicBezTo>
                  <a:pt x="152" y="284"/>
                  <a:pt x="149" y="284"/>
                  <a:pt x="149" y="287"/>
                </a:cubicBezTo>
                <a:cubicBezTo>
                  <a:pt x="148" y="285"/>
                  <a:pt x="173" y="286"/>
                  <a:pt x="171" y="275"/>
                </a:cubicBezTo>
                <a:close/>
                <a:moveTo>
                  <a:pt x="362" y="277"/>
                </a:moveTo>
                <a:cubicBezTo>
                  <a:pt x="364" y="288"/>
                  <a:pt x="386" y="279"/>
                  <a:pt x="396" y="282"/>
                </a:cubicBezTo>
                <a:cubicBezTo>
                  <a:pt x="389" y="271"/>
                  <a:pt x="372" y="282"/>
                  <a:pt x="362" y="277"/>
                </a:cubicBezTo>
                <a:close/>
              </a:path>
            </a:pathLst>
          </a:custGeom>
          <a:blipFill>
            <a:blip r:embed="rId7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869412" y="679023"/>
            <a:ext cx="48141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zh-CN" altLang="en-US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  <a:sym typeface="+mn-lt"/>
              </a:rPr>
              <a:t>历史起源</a:t>
            </a:r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6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pic>
        <p:nvPicPr>
          <p:cNvPr id="325" name="图片 3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984" y="1860838"/>
            <a:ext cx="2834134" cy="4254249"/>
          </a:xfrm>
          <a:prstGeom prst="rect">
            <a:avLst/>
          </a:prstGeom>
        </p:spPr>
      </p:pic>
      <p:sp>
        <p:nvSpPr>
          <p:cNvPr id="330" name="Rectangle 4"/>
          <p:cNvSpPr/>
          <p:nvPr/>
        </p:nvSpPr>
        <p:spPr>
          <a:xfrm>
            <a:off x="7067550" y="3067685"/>
            <a:ext cx="721995" cy="721995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vi-V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3" name="Rectangle 5"/>
          <p:cNvSpPr/>
          <p:nvPr/>
        </p:nvSpPr>
        <p:spPr>
          <a:xfrm>
            <a:off x="7067550" y="4717415"/>
            <a:ext cx="721995" cy="721995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vi-V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6" name="文本框 335"/>
          <p:cNvSpPr txBox="1"/>
          <p:nvPr/>
        </p:nvSpPr>
        <p:spPr>
          <a:xfrm>
            <a:off x="7970520" y="2862580"/>
            <a:ext cx="3031897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7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anose="02000503000000020004" pitchFamily="2" charset="0"/>
                <a:ea typeface="华文细黑" panose="02010600040101010101" charset="-122"/>
                <a:sym typeface="+mn-ea"/>
              </a:rPr>
              <a:t>输入标题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Lora" panose="02000503000000020004" pitchFamily="2" charset="0"/>
              <a:ea typeface="华文细黑" panose="02010600040101010101" charset="-122"/>
              <a:sym typeface="+mn-ea"/>
            </a:endParaRPr>
          </a:p>
          <a:p>
            <a:pPr algn="l" fontAlgn="auto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</p:txBody>
      </p:sp>
      <p:sp>
        <p:nvSpPr>
          <p:cNvPr id="337" name="文本框 336"/>
          <p:cNvSpPr txBox="1"/>
          <p:nvPr/>
        </p:nvSpPr>
        <p:spPr>
          <a:xfrm>
            <a:off x="7970520" y="4512310"/>
            <a:ext cx="2990443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anose="02000503000000020004" pitchFamily="2" charset="0"/>
                <a:ea typeface="华文细黑" panose="02010600040101010101" charset="-122"/>
                <a:sym typeface="+mn-ea"/>
              </a:rPr>
              <a:t>输入标题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Lora" panose="02000503000000020004" pitchFamily="2" charset="0"/>
              <a:ea typeface="华文细黑" panose="02010600040101010101" charset="-122"/>
              <a:sym typeface="+mn-ea"/>
            </a:endParaRPr>
          </a:p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</p:txBody>
      </p:sp>
      <p:sp>
        <p:nvSpPr>
          <p:cNvPr id="338" name="文本框 337"/>
          <p:cNvSpPr txBox="1"/>
          <p:nvPr/>
        </p:nvSpPr>
        <p:spPr>
          <a:xfrm>
            <a:off x="1411369" y="4047298"/>
            <a:ext cx="3116580" cy="219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此处简单描述该章节具体内容，文字言简意赅，不必繁琐。此处简单描述该章节具体内容，文字言简意赅，不必繁琐，注意调整版面，美观度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此处简单描述该章节具体内容，文字言简意赅，不必繁琐。此处简单描述该章节具体内容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文字言简意赅，不必繁琐，注意调整版面，美观。此处简单描述该章节具体内容，文字言简意赅，不必繁琐。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  <a:p>
            <a:pPr algn="r">
              <a:lnSpc>
                <a:spcPts val="1500"/>
              </a:lnSpc>
            </a:pP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</p:txBody>
      </p:sp>
      <p:sp>
        <p:nvSpPr>
          <p:cNvPr id="339" name="TextBox 11"/>
          <p:cNvSpPr txBox="1"/>
          <p:nvPr/>
        </p:nvSpPr>
        <p:spPr>
          <a:xfrm>
            <a:off x="1653540" y="3610507"/>
            <a:ext cx="2862580" cy="458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7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anose="02000503000000020004" pitchFamily="2" charset="0"/>
                <a:ea typeface="华文细黑" panose="02010600040101010101" charset="-122"/>
                <a:sym typeface="+mn-ea"/>
              </a:rPr>
              <a:t>输入标题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Lora" panose="02000503000000020004" pitchFamily="2" charset="0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0" grpId="0" animBg="1"/>
      <p:bldP spid="333" grpId="0" animBg="1"/>
      <p:bldP spid="336" grpId="0"/>
      <p:bldP spid="336" grpId="1"/>
      <p:bldP spid="337" grpId="0"/>
      <p:bldP spid="337" grpId="1"/>
      <p:bldP spid="338" grpId="0"/>
      <p:bldP spid="338" grpId="1"/>
      <p:bldP spid="3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869412" y="679023"/>
            <a:ext cx="48141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zh-CN" altLang="en-US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  <a:sym typeface="+mn-lt"/>
              </a:rPr>
              <a:t>历史起源</a:t>
            </a:r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6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1794512" y="2011788"/>
            <a:ext cx="3862857" cy="2103249"/>
          </a:xfrm>
          <a:custGeom>
            <a:avLst/>
            <a:gdLst>
              <a:gd name="T0" fmla="*/ 757 w 1099"/>
              <a:gd name="T1" fmla="*/ 18 h 245"/>
              <a:gd name="T2" fmla="*/ 704 w 1099"/>
              <a:gd name="T3" fmla="*/ 46 h 245"/>
              <a:gd name="T4" fmla="*/ 694 w 1099"/>
              <a:gd name="T5" fmla="*/ 100 h 245"/>
              <a:gd name="T6" fmla="*/ 617 w 1099"/>
              <a:gd name="T7" fmla="*/ 49 h 245"/>
              <a:gd name="T8" fmla="*/ 530 w 1099"/>
              <a:gd name="T9" fmla="*/ 28 h 245"/>
              <a:gd name="T10" fmla="*/ 498 w 1099"/>
              <a:gd name="T11" fmla="*/ 37 h 245"/>
              <a:gd name="T12" fmla="*/ 499 w 1099"/>
              <a:gd name="T13" fmla="*/ 56 h 245"/>
              <a:gd name="T14" fmla="*/ 433 w 1099"/>
              <a:gd name="T15" fmla="*/ 19 h 245"/>
              <a:gd name="T16" fmla="*/ 430 w 1099"/>
              <a:gd name="T17" fmla="*/ 32 h 245"/>
              <a:gd name="T18" fmla="*/ 385 w 1099"/>
              <a:gd name="T19" fmla="*/ 26 h 245"/>
              <a:gd name="T20" fmla="*/ 349 w 1099"/>
              <a:gd name="T21" fmla="*/ 39 h 245"/>
              <a:gd name="T22" fmla="*/ 329 w 1099"/>
              <a:gd name="T23" fmla="*/ 50 h 245"/>
              <a:gd name="T24" fmla="*/ 346 w 1099"/>
              <a:gd name="T25" fmla="*/ 58 h 245"/>
              <a:gd name="T26" fmla="*/ 311 w 1099"/>
              <a:gd name="T27" fmla="*/ 47 h 245"/>
              <a:gd name="T28" fmla="*/ 247 w 1099"/>
              <a:gd name="T29" fmla="*/ 2 h 245"/>
              <a:gd name="T30" fmla="*/ 174 w 1099"/>
              <a:gd name="T31" fmla="*/ 16 h 245"/>
              <a:gd name="T32" fmla="*/ 168 w 1099"/>
              <a:gd name="T33" fmla="*/ 21 h 245"/>
              <a:gd name="T34" fmla="*/ 165 w 1099"/>
              <a:gd name="T35" fmla="*/ 46 h 245"/>
              <a:gd name="T36" fmla="*/ 108 w 1099"/>
              <a:gd name="T37" fmla="*/ 30 h 245"/>
              <a:gd name="T38" fmla="*/ 46 w 1099"/>
              <a:gd name="T39" fmla="*/ 13 h 245"/>
              <a:gd name="T40" fmla="*/ 33 w 1099"/>
              <a:gd name="T41" fmla="*/ 31 h 245"/>
              <a:gd name="T42" fmla="*/ 20 w 1099"/>
              <a:gd name="T43" fmla="*/ 63 h 245"/>
              <a:gd name="T44" fmla="*/ 12 w 1099"/>
              <a:gd name="T45" fmla="*/ 86 h 245"/>
              <a:gd name="T46" fmla="*/ 49 w 1099"/>
              <a:gd name="T47" fmla="*/ 113 h 245"/>
              <a:gd name="T48" fmla="*/ 113 w 1099"/>
              <a:gd name="T49" fmla="*/ 179 h 245"/>
              <a:gd name="T50" fmla="*/ 144 w 1099"/>
              <a:gd name="T51" fmla="*/ 224 h 245"/>
              <a:gd name="T52" fmla="*/ 168 w 1099"/>
              <a:gd name="T53" fmla="*/ 230 h 245"/>
              <a:gd name="T54" fmla="*/ 192 w 1099"/>
              <a:gd name="T55" fmla="*/ 219 h 245"/>
              <a:gd name="T56" fmla="*/ 222 w 1099"/>
              <a:gd name="T57" fmla="*/ 229 h 245"/>
              <a:gd name="T58" fmla="*/ 237 w 1099"/>
              <a:gd name="T59" fmla="*/ 222 h 245"/>
              <a:gd name="T60" fmla="*/ 245 w 1099"/>
              <a:gd name="T61" fmla="*/ 232 h 245"/>
              <a:gd name="T62" fmla="*/ 285 w 1099"/>
              <a:gd name="T63" fmla="*/ 236 h 245"/>
              <a:gd name="T64" fmla="*/ 316 w 1099"/>
              <a:gd name="T65" fmla="*/ 233 h 245"/>
              <a:gd name="T66" fmla="*/ 374 w 1099"/>
              <a:gd name="T67" fmla="*/ 236 h 245"/>
              <a:gd name="T68" fmla="*/ 430 w 1099"/>
              <a:gd name="T69" fmla="*/ 240 h 245"/>
              <a:gd name="T70" fmla="*/ 444 w 1099"/>
              <a:gd name="T71" fmla="*/ 228 h 245"/>
              <a:gd name="T72" fmla="*/ 465 w 1099"/>
              <a:gd name="T73" fmla="*/ 207 h 245"/>
              <a:gd name="T74" fmla="*/ 510 w 1099"/>
              <a:gd name="T75" fmla="*/ 219 h 245"/>
              <a:gd name="T76" fmla="*/ 576 w 1099"/>
              <a:gd name="T77" fmla="*/ 228 h 245"/>
              <a:gd name="T78" fmla="*/ 611 w 1099"/>
              <a:gd name="T79" fmla="*/ 219 h 245"/>
              <a:gd name="T80" fmla="*/ 630 w 1099"/>
              <a:gd name="T81" fmla="*/ 189 h 245"/>
              <a:gd name="T82" fmla="*/ 673 w 1099"/>
              <a:gd name="T83" fmla="*/ 219 h 245"/>
              <a:gd name="T84" fmla="*/ 745 w 1099"/>
              <a:gd name="T85" fmla="*/ 224 h 245"/>
              <a:gd name="T86" fmla="*/ 792 w 1099"/>
              <a:gd name="T87" fmla="*/ 209 h 245"/>
              <a:gd name="T88" fmla="*/ 821 w 1099"/>
              <a:gd name="T89" fmla="*/ 216 h 245"/>
              <a:gd name="T90" fmla="*/ 887 w 1099"/>
              <a:gd name="T91" fmla="*/ 227 h 245"/>
              <a:gd name="T92" fmla="*/ 936 w 1099"/>
              <a:gd name="T93" fmla="*/ 215 h 245"/>
              <a:gd name="T94" fmla="*/ 965 w 1099"/>
              <a:gd name="T95" fmla="*/ 207 h 245"/>
              <a:gd name="T96" fmla="*/ 1016 w 1099"/>
              <a:gd name="T97" fmla="*/ 218 h 245"/>
              <a:gd name="T98" fmla="*/ 1069 w 1099"/>
              <a:gd name="T99" fmla="*/ 190 h 245"/>
              <a:gd name="T100" fmla="*/ 1081 w 1099"/>
              <a:gd name="T101" fmla="*/ 159 h 245"/>
              <a:gd name="T102" fmla="*/ 1099 w 1099"/>
              <a:gd name="T103" fmla="*/ 66 h 245"/>
              <a:gd name="T104" fmla="*/ 1080 w 1099"/>
              <a:gd name="T105" fmla="*/ 47 h 245"/>
              <a:gd name="T106" fmla="*/ 1048 w 1099"/>
              <a:gd name="T107" fmla="*/ 8 h 245"/>
              <a:gd name="T108" fmla="*/ 1003 w 1099"/>
              <a:gd name="T109" fmla="*/ 25 h 245"/>
              <a:gd name="T110" fmla="*/ 978 w 1099"/>
              <a:gd name="T111" fmla="*/ 30 h 245"/>
              <a:gd name="T112" fmla="*/ 962 w 1099"/>
              <a:gd name="T113" fmla="*/ 43 h 245"/>
              <a:gd name="T114" fmla="*/ 939 w 1099"/>
              <a:gd name="T115" fmla="*/ 33 h 245"/>
              <a:gd name="T116" fmla="*/ 889 w 1099"/>
              <a:gd name="T117" fmla="*/ 16 h 245"/>
              <a:gd name="T118" fmla="*/ 850 w 1099"/>
              <a:gd name="T119" fmla="*/ 36 h 245"/>
              <a:gd name="T120" fmla="*/ 821 w 1099"/>
              <a:gd name="T121" fmla="*/ 54 h 245"/>
              <a:gd name="T122" fmla="*/ 782 w 1099"/>
              <a:gd name="T123" fmla="*/ 2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99" h="245">
                <a:moveTo>
                  <a:pt x="788" y="50"/>
                </a:moveTo>
                <a:cubicBezTo>
                  <a:pt x="786" y="49"/>
                  <a:pt x="784" y="46"/>
                  <a:pt x="783" y="44"/>
                </a:cubicBezTo>
                <a:cubicBezTo>
                  <a:pt x="779" y="35"/>
                  <a:pt x="772" y="27"/>
                  <a:pt x="765" y="20"/>
                </a:cubicBezTo>
                <a:cubicBezTo>
                  <a:pt x="764" y="19"/>
                  <a:pt x="764" y="19"/>
                  <a:pt x="763" y="18"/>
                </a:cubicBezTo>
                <a:cubicBezTo>
                  <a:pt x="761" y="17"/>
                  <a:pt x="759" y="17"/>
                  <a:pt x="757" y="18"/>
                </a:cubicBezTo>
                <a:cubicBezTo>
                  <a:pt x="749" y="22"/>
                  <a:pt x="741" y="25"/>
                  <a:pt x="732" y="27"/>
                </a:cubicBezTo>
                <a:cubicBezTo>
                  <a:pt x="730" y="27"/>
                  <a:pt x="727" y="26"/>
                  <a:pt x="725" y="26"/>
                </a:cubicBezTo>
                <a:cubicBezTo>
                  <a:pt x="721" y="28"/>
                  <a:pt x="717" y="29"/>
                  <a:pt x="713" y="31"/>
                </a:cubicBezTo>
                <a:cubicBezTo>
                  <a:pt x="715" y="40"/>
                  <a:pt x="708" y="46"/>
                  <a:pt x="706" y="55"/>
                </a:cubicBezTo>
                <a:cubicBezTo>
                  <a:pt x="705" y="52"/>
                  <a:pt x="707" y="48"/>
                  <a:pt x="704" y="46"/>
                </a:cubicBezTo>
                <a:cubicBezTo>
                  <a:pt x="704" y="46"/>
                  <a:pt x="703" y="47"/>
                  <a:pt x="703" y="47"/>
                </a:cubicBezTo>
                <a:cubicBezTo>
                  <a:pt x="702" y="54"/>
                  <a:pt x="702" y="60"/>
                  <a:pt x="702" y="66"/>
                </a:cubicBezTo>
                <a:cubicBezTo>
                  <a:pt x="702" y="66"/>
                  <a:pt x="702" y="66"/>
                  <a:pt x="702" y="66"/>
                </a:cubicBezTo>
                <a:cubicBezTo>
                  <a:pt x="701" y="67"/>
                  <a:pt x="700" y="68"/>
                  <a:pt x="700" y="69"/>
                </a:cubicBezTo>
                <a:cubicBezTo>
                  <a:pt x="700" y="80"/>
                  <a:pt x="697" y="90"/>
                  <a:pt x="694" y="100"/>
                </a:cubicBezTo>
                <a:cubicBezTo>
                  <a:pt x="694" y="101"/>
                  <a:pt x="691" y="102"/>
                  <a:pt x="690" y="102"/>
                </a:cubicBezTo>
                <a:cubicBezTo>
                  <a:pt x="686" y="100"/>
                  <a:pt x="682" y="98"/>
                  <a:pt x="678" y="95"/>
                </a:cubicBezTo>
                <a:cubicBezTo>
                  <a:pt x="669" y="87"/>
                  <a:pt x="658" y="82"/>
                  <a:pt x="650" y="74"/>
                </a:cubicBezTo>
                <a:cubicBezTo>
                  <a:pt x="648" y="72"/>
                  <a:pt x="645" y="70"/>
                  <a:pt x="643" y="69"/>
                </a:cubicBezTo>
                <a:cubicBezTo>
                  <a:pt x="633" y="63"/>
                  <a:pt x="624" y="57"/>
                  <a:pt x="617" y="49"/>
                </a:cubicBezTo>
                <a:cubicBezTo>
                  <a:pt x="612" y="45"/>
                  <a:pt x="608" y="41"/>
                  <a:pt x="602" y="38"/>
                </a:cubicBezTo>
                <a:cubicBezTo>
                  <a:pt x="594" y="33"/>
                  <a:pt x="587" y="26"/>
                  <a:pt x="579" y="21"/>
                </a:cubicBezTo>
                <a:cubicBezTo>
                  <a:pt x="575" y="20"/>
                  <a:pt x="571" y="19"/>
                  <a:pt x="567" y="20"/>
                </a:cubicBezTo>
                <a:cubicBezTo>
                  <a:pt x="562" y="21"/>
                  <a:pt x="557" y="20"/>
                  <a:pt x="553" y="19"/>
                </a:cubicBezTo>
                <a:cubicBezTo>
                  <a:pt x="544" y="21"/>
                  <a:pt x="537" y="24"/>
                  <a:pt x="530" y="28"/>
                </a:cubicBezTo>
                <a:cubicBezTo>
                  <a:pt x="526" y="29"/>
                  <a:pt x="524" y="29"/>
                  <a:pt x="521" y="29"/>
                </a:cubicBezTo>
                <a:cubicBezTo>
                  <a:pt x="518" y="30"/>
                  <a:pt x="518" y="33"/>
                  <a:pt x="516" y="34"/>
                </a:cubicBezTo>
                <a:cubicBezTo>
                  <a:pt x="513" y="33"/>
                  <a:pt x="510" y="30"/>
                  <a:pt x="508" y="34"/>
                </a:cubicBezTo>
                <a:cubicBezTo>
                  <a:pt x="505" y="35"/>
                  <a:pt x="502" y="35"/>
                  <a:pt x="499" y="35"/>
                </a:cubicBezTo>
                <a:cubicBezTo>
                  <a:pt x="499" y="36"/>
                  <a:pt x="498" y="37"/>
                  <a:pt x="498" y="37"/>
                </a:cubicBezTo>
                <a:cubicBezTo>
                  <a:pt x="499" y="40"/>
                  <a:pt x="501" y="42"/>
                  <a:pt x="502" y="45"/>
                </a:cubicBezTo>
                <a:cubicBezTo>
                  <a:pt x="502" y="45"/>
                  <a:pt x="502" y="45"/>
                  <a:pt x="502" y="45"/>
                </a:cubicBezTo>
                <a:cubicBezTo>
                  <a:pt x="500" y="45"/>
                  <a:pt x="499" y="47"/>
                  <a:pt x="499" y="50"/>
                </a:cubicBezTo>
                <a:cubicBezTo>
                  <a:pt x="499" y="52"/>
                  <a:pt x="499" y="54"/>
                  <a:pt x="499" y="56"/>
                </a:cubicBezTo>
                <a:cubicBezTo>
                  <a:pt x="499" y="56"/>
                  <a:pt x="499" y="56"/>
                  <a:pt x="499" y="56"/>
                </a:cubicBezTo>
                <a:cubicBezTo>
                  <a:pt x="497" y="55"/>
                  <a:pt x="495" y="54"/>
                  <a:pt x="494" y="54"/>
                </a:cubicBezTo>
                <a:cubicBezTo>
                  <a:pt x="491" y="55"/>
                  <a:pt x="489" y="55"/>
                  <a:pt x="487" y="54"/>
                </a:cubicBezTo>
                <a:cubicBezTo>
                  <a:pt x="485" y="54"/>
                  <a:pt x="483" y="54"/>
                  <a:pt x="481" y="54"/>
                </a:cubicBezTo>
                <a:cubicBezTo>
                  <a:pt x="473" y="46"/>
                  <a:pt x="464" y="40"/>
                  <a:pt x="454" y="34"/>
                </a:cubicBezTo>
                <a:cubicBezTo>
                  <a:pt x="446" y="30"/>
                  <a:pt x="440" y="24"/>
                  <a:pt x="433" y="19"/>
                </a:cubicBezTo>
                <a:cubicBezTo>
                  <a:pt x="431" y="18"/>
                  <a:pt x="429" y="17"/>
                  <a:pt x="427" y="17"/>
                </a:cubicBezTo>
                <a:cubicBezTo>
                  <a:pt x="426" y="17"/>
                  <a:pt x="425" y="18"/>
                  <a:pt x="426" y="19"/>
                </a:cubicBezTo>
                <a:cubicBezTo>
                  <a:pt x="428" y="23"/>
                  <a:pt x="432" y="25"/>
                  <a:pt x="433" y="30"/>
                </a:cubicBezTo>
                <a:cubicBezTo>
                  <a:pt x="433" y="31"/>
                  <a:pt x="432" y="32"/>
                  <a:pt x="431" y="32"/>
                </a:cubicBezTo>
                <a:cubicBezTo>
                  <a:pt x="431" y="32"/>
                  <a:pt x="430" y="32"/>
                  <a:pt x="430" y="32"/>
                </a:cubicBezTo>
                <a:cubicBezTo>
                  <a:pt x="430" y="32"/>
                  <a:pt x="429" y="31"/>
                  <a:pt x="429" y="31"/>
                </a:cubicBezTo>
                <a:cubicBezTo>
                  <a:pt x="425" y="26"/>
                  <a:pt x="420" y="21"/>
                  <a:pt x="416" y="16"/>
                </a:cubicBezTo>
                <a:cubicBezTo>
                  <a:pt x="412" y="14"/>
                  <a:pt x="407" y="14"/>
                  <a:pt x="402" y="15"/>
                </a:cubicBezTo>
                <a:cubicBezTo>
                  <a:pt x="398" y="18"/>
                  <a:pt x="393" y="22"/>
                  <a:pt x="388" y="25"/>
                </a:cubicBezTo>
                <a:cubicBezTo>
                  <a:pt x="387" y="26"/>
                  <a:pt x="386" y="26"/>
                  <a:pt x="385" y="26"/>
                </a:cubicBezTo>
                <a:cubicBezTo>
                  <a:pt x="383" y="27"/>
                  <a:pt x="380" y="28"/>
                  <a:pt x="377" y="29"/>
                </a:cubicBezTo>
                <a:cubicBezTo>
                  <a:pt x="375" y="29"/>
                  <a:pt x="374" y="29"/>
                  <a:pt x="372" y="28"/>
                </a:cubicBezTo>
                <a:cubicBezTo>
                  <a:pt x="369" y="29"/>
                  <a:pt x="367" y="31"/>
                  <a:pt x="364" y="32"/>
                </a:cubicBezTo>
                <a:cubicBezTo>
                  <a:pt x="362" y="33"/>
                  <a:pt x="359" y="33"/>
                  <a:pt x="356" y="35"/>
                </a:cubicBezTo>
                <a:cubicBezTo>
                  <a:pt x="354" y="37"/>
                  <a:pt x="352" y="38"/>
                  <a:pt x="349" y="39"/>
                </a:cubicBezTo>
                <a:cubicBezTo>
                  <a:pt x="347" y="39"/>
                  <a:pt x="345" y="38"/>
                  <a:pt x="342" y="37"/>
                </a:cubicBezTo>
                <a:cubicBezTo>
                  <a:pt x="342" y="40"/>
                  <a:pt x="342" y="43"/>
                  <a:pt x="342" y="46"/>
                </a:cubicBezTo>
                <a:cubicBezTo>
                  <a:pt x="339" y="45"/>
                  <a:pt x="336" y="43"/>
                  <a:pt x="334" y="45"/>
                </a:cubicBezTo>
                <a:cubicBezTo>
                  <a:pt x="333" y="45"/>
                  <a:pt x="333" y="45"/>
                  <a:pt x="333" y="45"/>
                </a:cubicBezTo>
                <a:cubicBezTo>
                  <a:pt x="332" y="47"/>
                  <a:pt x="330" y="49"/>
                  <a:pt x="329" y="50"/>
                </a:cubicBezTo>
                <a:cubicBezTo>
                  <a:pt x="330" y="54"/>
                  <a:pt x="333" y="57"/>
                  <a:pt x="335" y="60"/>
                </a:cubicBezTo>
                <a:cubicBezTo>
                  <a:pt x="336" y="61"/>
                  <a:pt x="338" y="60"/>
                  <a:pt x="339" y="59"/>
                </a:cubicBezTo>
                <a:cubicBezTo>
                  <a:pt x="339" y="57"/>
                  <a:pt x="340" y="55"/>
                  <a:pt x="341" y="54"/>
                </a:cubicBezTo>
                <a:cubicBezTo>
                  <a:pt x="341" y="53"/>
                  <a:pt x="343" y="53"/>
                  <a:pt x="343" y="54"/>
                </a:cubicBezTo>
                <a:cubicBezTo>
                  <a:pt x="344" y="55"/>
                  <a:pt x="345" y="57"/>
                  <a:pt x="346" y="58"/>
                </a:cubicBezTo>
                <a:cubicBezTo>
                  <a:pt x="346" y="60"/>
                  <a:pt x="345" y="61"/>
                  <a:pt x="345" y="62"/>
                </a:cubicBezTo>
                <a:cubicBezTo>
                  <a:pt x="343" y="65"/>
                  <a:pt x="340" y="67"/>
                  <a:pt x="336" y="67"/>
                </a:cubicBezTo>
                <a:cubicBezTo>
                  <a:pt x="335" y="67"/>
                  <a:pt x="334" y="66"/>
                  <a:pt x="333" y="66"/>
                </a:cubicBezTo>
                <a:cubicBezTo>
                  <a:pt x="326" y="60"/>
                  <a:pt x="320" y="54"/>
                  <a:pt x="313" y="49"/>
                </a:cubicBezTo>
                <a:cubicBezTo>
                  <a:pt x="313" y="48"/>
                  <a:pt x="312" y="47"/>
                  <a:pt x="311" y="47"/>
                </a:cubicBezTo>
                <a:cubicBezTo>
                  <a:pt x="303" y="42"/>
                  <a:pt x="297" y="34"/>
                  <a:pt x="289" y="29"/>
                </a:cubicBezTo>
                <a:cubicBezTo>
                  <a:pt x="282" y="23"/>
                  <a:pt x="274" y="18"/>
                  <a:pt x="267" y="13"/>
                </a:cubicBezTo>
                <a:cubicBezTo>
                  <a:pt x="266" y="12"/>
                  <a:pt x="264" y="11"/>
                  <a:pt x="262" y="10"/>
                </a:cubicBezTo>
                <a:cubicBezTo>
                  <a:pt x="257" y="10"/>
                  <a:pt x="253" y="7"/>
                  <a:pt x="250" y="3"/>
                </a:cubicBezTo>
                <a:cubicBezTo>
                  <a:pt x="249" y="3"/>
                  <a:pt x="248" y="3"/>
                  <a:pt x="247" y="2"/>
                </a:cubicBezTo>
                <a:cubicBezTo>
                  <a:pt x="245" y="3"/>
                  <a:pt x="243" y="4"/>
                  <a:pt x="241" y="5"/>
                </a:cubicBezTo>
                <a:cubicBezTo>
                  <a:pt x="234" y="3"/>
                  <a:pt x="227" y="2"/>
                  <a:pt x="221" y="0"/>
                </a:cubicBezTo>
                <a:cubicBezTo>
                  <a:pt x="211" y="3"/>
                  <a:pt x="204" y="11"/>
                  <a:pt x="195" y="15"/>
                </a:cubicBezTo>
                <a:cubicBezTo>
                  <a:pt x="189" y="16"/>
                  <a:pt x="182" y="15"/>
                  <a:pt x="176" y="14"/>
                </a:cubicBezTo>
                <a:cubicBezTo>
                  <a:pt x="175" y="13"/>
                  <a:pt x="174" y="14"/>
                  <a:pt x="174" y="16"/>
                </a:cubicBezTo>
                <a:cubicBezTo>
                  <a:pt x="175" y="17"/>
                  <a:pt x="177" y="18"/>
                  <a:pt x="179" y="19"/>
                </a:cubicBezTo>
                <a:cubicBezTo>
                  <a:pt x="179" y="19"/>
                  <a:pt x="179" y="20"/>
                  <a:pt x="179" y="21"/>
                </a:cubicBezTo>
                <a:cubicBezTo>
                  <a:pt x="178" y="21"/>
                  <a:pt x="177" y="21"/>
                  <a:pt x="176" y="21"/>
                </a:cubicBezTo>
                <a:cubicBezTo>
                  <a:pt x="174" y="21"/>
                  <a:pt x="172" y="21"/>
                  <a:pt x="169" y="20"/>
                </a:cubicBezTo>
                <a:cubicBezTo>
                  <a:pt x="169" y="20"/>
                  <a:pt x="169" y="21"/>
                  <a:pt x="168" y="21"/>
                </a:cubicBezTo>
                <a:cubicBezTo>
                  <a:pt x="168" y="21"/>
                  <a:pt x="168" y="22"/>
                  <a:pt x="168" y="22"/>
                </a:cubicBezTo>
                <a:cubicBezTo>
                  <a:pt x="170" y="24"/>
                  <a:pt x="173" y="25"/>
                  <a:pt x="174" y="28"/>
                </a:cubicBezTo>
                <a:cubicBezTo>
                  <a:pt x="174" y="30"/>
                  <a:pt x="173" y="32"/>
                  <a:pt x="171" y="32"/>
                </a:cubicBezTo>
                <a:cubicBezTo>
                  <a:pt x="167" y="31"/>
                  <a:pt x="165" y="33"/>
                  <a:pt x="163" y="36"/>
                </a:cubicBezTo>
                <a:cubicBezTo>
                  <a:pt x="162" y="40"/>
                  <a:pt x="165" y="43"/>
                  <a:pt x="165" y="46"/>
                </a:cubicBezTo>
                <a:cubicBezTo>
                  <a:pt x="165" y="47"/>
                  <a:pt x="164" y="48"/>
                  <a:pt x="163" y="48"/>
                </a:cubicBezTo>
                <a:cubicBezTo>
                  <a:pt x="159" y="50"/>
                  <a:pt x="154" y="50"/>
                  <a:pt x="151" y="53"/>
                </a:cubicBezTo>
                <a:cubicBezTo>
                  <a:pt x="150" y="53"/>
                  <a:pt x="147" y="54"/>
                  <a:pt x="145" y="53"/>
                </a:cubicBezTo>
                <a:cubicBezTo>
                  <a:pt x="140" y="51"/>
                  <a:pt x="135" y="49"/>
                  <a:pt x="130" y="46"/>
                </a:cubicBezTo>
                <a:cubicBezTo>
                  <a:pt x="123" y="40"/>
                  <a:pt x="115" y="36"/>
                  <a:pt x="108" y="30"/>
                </a:cubicBezTo>
                <a:cubicBezTo>
                  <a:pt x="106" y="28"/>
                  <a:pt x="103" y="27"/>
                  <a:pt x="100" y="26"/>
                </a:cubicBezTo>
                <a:cubicBezTo>
                  <a:pt x="94" y="23"/>
                  <a:pt x="88" y="20"/>
                  <a:pt x="82" y="17"/>
                </a:cubicBezTo>
                <a:cubicBezTo>
                  <a:pt x="76" y="16"/>
                  <a:pt x="70" y="16"/>
                  <a:pt x="64" y="18"/>
                </a:cubicBezTo>
                <a:cubicBezTo>
                  <a:pt x="60" y="16"/>
                  <a:pt x="55" y="14"/>
                  <a:pt x="51" y="12"/>
                </a:cubicBezTo>
                <a:cubicBezTo>
                  <a:pt x="49" y="11"/>
                  <a:pt x="47" y="12"/>
                  <a:pt x="46" y="13"/>
                </a:cubicBezTo>
                <a:cubicBezTo>
                  <a:pt x="44" y="15"/>
                  <a:pt x="43" y="17"/>
                  <a:pt x="45" y="18"/>
                </a:cubicBezTo>
                <a:cubicBezTo>
                  <a:pt x="46" y="20"/>
                  <a:pt x="47" y="21"/>
                  <a:pt x="48" y="22"/>
                </a:cubicBezTo>
                <a:cubicBezTo>
                  <a:pt x="49" y="23"/>
                  <a:pt x="49" y="25"/>
                  <a:pt x="48" y="26"/>
                </a:cubicBezTo>
                <a:cubicBezTo>
                  <a:pt x="46" y="29"/>
                  <a:pt x="44" y="30"/>
                  <a:pt x="41" y="31"/>
                </a:cubicBezTo>
                <a:cubicBezTo>
                  <a:pt x="38" y="31"/>
                  <a:pt x="35" y="31"/>
                  <a:pt x="33" y="31"/>
                </a:cubicBezTo>
                <a:cubicBezTo>
                  <a:pt x="29" y="31"/>
                  <a:pt x="25" y="30"/>
                  <a:pt x="21" y="30"/>
                </a:cubicBezTo>
                <a:cubicBezTo>
                  <a:pt x="15" y="30"/>
                  <a:pt x="10" y="33"/>
                  <a:pt x="9" y="40"/>
                </a:cubicBezTo>
                <a:cubicBezTo>
                  <a:pt x="9" y="43"/>
                  <a:pt x="13" y="45"/>
                  <a:pt x="15" y="48"/>
                </a:cubicBezTo>
                <a:cubicBezTo>
                  <a:pt x="15" y="51"/>
                  <a:pt x="15" y="53"/>
                  <a:pt x="15" y="56"/>
                </a:cubicBezTo>
                <a:cubicBezTo>
                  <a:pt x="17" y="59"/>
                  <a:pt x="18" y="61"/>
                  <a:pt x="20" y="63"/>
                </a:cubicBezTo>
                <a:cubicBezTo>
                  <a:pt x="19" y="67"/>
                  <a:pt x="16" y="69"/>
                  <a:pt x="14" y="71"/>
                </a:cubicBezTo>
                <a:cubicBezTo>
                  <a:pt x="10" y="73"/>
                  <a:pt x="6" y="71"/>
                  <a:pt x="2" y="71"/>
                </a:cubicBezTo>
                <a:cubicBezTo>
                  <a:pt x="2" y="72"/>
                  <a:pt x="1" y="73"/>
                  <a:pt x="0" y="74"/>
                </a:cubicBezTo>
                <a:cubicBezTo>
                  <a:pt x="0" y="76"/>
                  <a:pt x="0" y="77"/>
                  <a:pt x="0" y="78"/>
                </a:cubicBezTo>
                <a:cubicBezTo>
                  <a:pt x="3" y="83"/>
                  <a:pt x="8" y="83"/>
                  <a:pt x="12" y="86"/>
                </a:cubicBezTo>
                <a:cubicBezTo>
                  <a:pt x="13" y="87"/>
                  <a:pt x="14" y="89"/>
                  <a:pt x="14" y="90"/>
                </a:cubicBezTo>
                <a:cubicBezTo>
                  <a:pt x="17" y="91"/>
                  <a:pt x="18" y="92"/>
                  <a:pt x="20" y="93"/>
                </a:cubicBezTo>
                <a:cubicBezTo>
                  <a:pt x="22" y="94"/>
                  <a:pt x="23" y="96"/>
                  <a:pt x="25" y="98"/>
                </a:cubicBezTo>
                <a:cubicBezTo>
                  <a:pt x="29" y="101"/>
                  <a:pt x="33" y="105"/>
                  <a:pt x="39" y="107"/>
                </a:cubicBezTo>
                <a:cubicBezTo>
                  <a:pt x="42" y="109"/>
                  <a:pt x="46" y="111"/>
                  <a:pt x="49" y="113"/>
                </a:cubicBezTo>
                <a:cubicBezTo>
                  <a:pt x="60" y="121"/>
                  <a:pt x="71" y="129"/>
                  <a:pt x="81" y="139"/>
                </a:cubicBezTo>
                <a:cubicBezTo>
                  <a:pt x="80" y="145"/>
                  <a:pt x="85" y="148"/>
                  <a:pt x="86" y="152"/>
                </a:cubicBezTo>
                <a:cubicBezTo>
                  <a:pt x="87" y="153"/>
                  <a:pt x="89" y="154"/>
                  <a:pt x="92" y="155"/>
                </a:cubicBezTo>
                <a:cubicBezTo>
                  <a:pt x="94" y="160"/>
                  <a:pt x="99" y="165"/>
                  <a:pt x="104" y="169"/>
                </a:cubicBezTo>
                <a:cubicBezTo>
                  <a:pt x="108" y="172"/>
                  <a:pt x="111" y="174"/>
                  <a:pt x="113" y="179"/>
                </a:cubicBezTo>
                <a:cubicBezTo>
                  <a:pt x="118" y="183"/>
                  <a:pt x="121" y="190"/>
                  <a:pt x="125" y="196"/>
                </a:cubicBezTo>
                <a:cubicBezTo>
                  <a:pt x="127" y="198"/>
                  <a:pt x="129" y="201"/>
                  <a:pt x="133" y="202"/>
                </a:cubicBezTo>
                <a:cubicBezTo>
                  <a:pt x="134" y="203"/>
                  <a:pt x="135" y="204"/>
                  <a:pt x="135" y="206"/>
                </a:cubicBezTo>
                <a:cubicBezTo>
                  <a:pt x="134" y="209"/>
                  <a:pt x="136" y="212"/>
                  <a:pt x="139" y="214"/>
                </a:cubicBezTo>
                <a:cubicBezTo>
                  <a:pt x="143" y="216"/>
                  <a:pt x="142" y="220"/>
                  <a:pt x="144" y="224"/>
                </a:cubicBezTo>
                <a:cubicBezTo>
                  <a:pt x="144" y="224"/>
                  <a:pt x="146" y="224"/>
                  <a:pt x="146" y="224"/>
                </a:cubicBezTo>
                <a:cubicBezTo>
                  <a:pt x="147" y="223"/>
                  <a:pt x="148" y="222"/>
                  <a:pt x="150" y="221"/>
                </a:cubicBezTo>
                <a:cubicBezTo>
                  <a:pt x="154" y="223"/>
                  <a:pt x="157" y="227"/>
                  <a:pt x="161" y="229"/>
                </a:cubicBezTo>
                <a:cubicBezTo>
                  <a:pt x="162" y="230"/>
                  <a:pt x="163" y="230"/>
                  <a:pt x="165" y="231"/>
                </a:cubicBezTo>
                <a:cubicBezTo>
                  <a:pt x="166" y="231"/>
                  <a:pt x="168" y="231"/>
                  <a:pt x="168" y="230"/>
                </a:cubicBezTo>
                <a:cubicBezTo>
                  <a:pt x="169" y="229"/>
                  <a:pt x="170" y="227"/>
                  <a:pt x="170" y="226"/>
                </a:cubicBezTo>
                <a:cubicBezTo>
                  <a:pt x="171" y="221"/>
                  <a:pt x="175" y="221"/>
                  <a:pt x="179" y="221"/>
                </a:cubicBezTo>
                <a:cubicBezTo>
                  <a:pt x="179" y="221"/>
                  <a:pt x="179" y="221"/>
                  <a:pt x="179" y="221"/>
                </a:cubicBezTo>
                <a:cubicBezTo>
                  <a:pt x="180" y="219"/>
                  <a:pt x="181" y="217"/>
                  <a:pt x="185" y="216"/>
                </a:cubicBezTo>
                <a:cubicBezTo>
                  <a:pt x="187" y="217"/>
                  <a:pt x="189" y="218"/>
                  <a:pt x="192" y="219"/>
                </a:cubicBezTo>
                <a:cubicBezTo>
                  <a:pt x="193" y="218"/>
                  <a:pt x="194" y="216"/>
                  <a:pt x="195" y="215"/>
                </a:cubicBezTo>
                <a:cubicBezTo>
                  <a:pt x="196" y="214"/>
                  <a:pt x="197" y="214"/>
                  <a:pt x="197" y="215"/>
                </a:cubicBezTo>
                <a:cubicBezTo>
                  <a:pt x="198" y="218"/>
                  <a:pt x="200" y="219"/>
                  <a:pt x="202" y="218"/>
                </a:cubicBezTo>
                <a:cubicBezTo>
                  <a:pt x="208" y="221"/>
                  <a:pt x="212" y="226"/>
                  <a:pt x="216" y="230"/>
                </a:cubicBezTo>
                <a:cubicBezTo>
                  <a:pt x="218" y="231"/>
                  <a:pt x="220" y="231"/>
                  <a:pt x="222" y="229"/>
                </a:cubicBezTo>
                <a:cubicBezTo>
                  <a:pt x="222" y="226"/>
                  <a:pt x="221" y="223"/>
                  <a:pt x="220" y="220"/>
                </a:cubicBezTo>
                <a:cubicBezTo>
                  <a:pt x="223" y="217"/>
                  <a:pt x="225" y="220"/>
                  <a:pt x="228" y="219"/>
                </a:cubicBezTo>
                <a:cubicBezTo>
                  <a:pt x="230" y="219"/>
                  <a:pt x="232" y="218"/>
                  <a:pt x="235" y="217"/>
                </a:cubicBezTo>
                <a:cubicBezTo>
                  <a:pt x="235" y="218"/>
                  <a:pt x="236" y="220"/>
                  <a:pt x="236" y="221"/>
                </a:cubicBezTo>
                <a:cubicBezTo>
                  <a:pt x="237" y="222"/>
                  <a:pt x="235" y="221"/>
                  <a:pt x="237" y="222"/>
                </a:cubicBezTo>
                <a:cubicBezTo>
                  <a:pt x="237" y="222"/>
                  <a:pt x="237" y="221"/>
                  <a:pt x="236" y="221"/>
                </a:cubicBezTo>
                <a:cubicBezTo>
                  <a:pt x="235" y="222"/>
                  <a:pt x="234" y="223"/>
                  <a:pt x="234" y="224"/>
                </a:cubicBezTo>
                <a:cubicBezTo>
                  <a:pt x="234" y="228"/>
                  <a:pt x="234" y="232"/>
                  <a:pt x="234" y="235"/>
                </a:cubicBezTo>
                <a:cubicBezTo>
                  <a:pt x="234" y="236"/>
                  <a:pt x="235" y="237"/>
                  <a:pt x="236" y="237"/>
                </a:cubicBezTo>
                <a:cubicBezTo>
                  <a:pt x="240" y="236"/>
                  <a:pt x="242" y="234"/>
                  <a:pt x="245" y="232"/>
                </a:cubicBezTo>
                <a:cubicBezTo>
                  <a:pt x="248" y="229"/>
                  <a:pt x="252" y="230"/>
                  <a:pt x="255" y="232"/>
                </a:cubicBezTo>
                <a:cubicBezTo>
                  <a:pt x="259" y="234"/>
                  <a:pt x="262" y="236"/>
                  <a:pt x="265" y="237"/>
                </a:cubicBezTo>
                <a:cubicBezTo>
                  <a:pt x="267" y="238"/>
                  <a:pt x="269" y="239"/>
                  <a:pt x="270" y="240"/>
                </a:cubicBezTo>
                <a:cubicBezTo>
                  <a:pt x="271" y="242"/>
                  <a:pt x="273" y="244"/>
                  <a:pt x="276" y="244"/>
                </a:cubicBezTo>
                <a:cubicBezTo>
                  <a:pt x="278" y="241"/>
                  <a:pt x="280" y="238"/>
                  <a:pt x="285" y="236"/>
                </a:cubicBezTo>
                <a:cubicBezTo>
                  <a:pt x="289" y="235"/>
                  <a:pt x="292" y="232"/>
                  <a:pt x="294" y="228"/>
                </a:cubicBezTo>
                <a:cubicBezTo>
                  <a:pt x="293" y="227"/>
                  <a:pt x="293" y="225"/>
                  <a:pt x="292" y="223"/>
                </a:cubicBezTo>
                <a:cubicBezTo>
                  <a:pt x="293" y="223"/>
                  <a:pt x="294" y="222"/>
                  <a:pt x="294" y="222"/>
                </a:cubicBezTo>
                <a:cubicBezTo>
                  <a:pt x="299" y="225"/>
                  <a:pt x="304" y="227"/>
                  <a:pt x="308" y="231"/>
                </a:cubicBezTo>
                <a:cubicBezTo>
                  <a:pt x="310" y="234"/>
                  <a:pt x="313" y="234"/>
                  <a:pt x="316" y="233"/>
                </a:cubicBezTo>
                <a:cubicBezTo>
                  <a:pt x="317" y="233"/>
                  <a:pt x="318" y="233"/>
                  <a:pt x="319" y="233"/>
                </a:cubicBezTo>
                <a:cubicBezTo>
                  <a:pt x="324" y="236"/>
                  <a:pt x="327" y="243"/>
                  <a:pt x="334" y="244"/>
                </a:cubicBezTo>
                <a:cubicBezTo>
                  <a:pt x="340" y="243"/>
                  <a:pt x="342" y="237"/>
                  <a:pt x="346" y="233"/>
                </a:cubicBezTo>
                <a:cubicBezTo>
                  <a:pt x="351" y="231"/>
                  <a:pt x="355" y="233"/>
                  <a:pt x="360" y="232"/>
                </a:cubicBezTo>
                <a:cubicBezTo>
                  <a:pt x="365" y="232"/>
                  <a:pt x="369" y="234"/>
                  <a:pt x="374" y="236"/>
                </a:cubicBezTo>
                <a:cubicBezTo>
                  <a:pt x="378" y="239"/>
                  <a:pt x="382" y="240"/>
                  <a:pt x="387" y="238"/>
                </a:cubicBezTo>
                <a:cubicBezTo>
                  <a:pt x="389" y="240"/>
                  <a:pt x="390" y="242"/>
                  <a:pt x="392" y="244"/>
                </a:cubicBezTo>
                <a:cubicBezTo>
                  <a:pt x="398" y="242"/>
                  <a:pt x="405" y="240"/>
                  <a:pt x="411" y="238"/>
                </a:cubicBezTo>
                <a:cubicBezTo>
                  <a:pt x="415" y="239"/>
                  <a:pt x="418" y="241"/>
                  <a:pt x="422" y="243"/>
                </a:cubicBezTo>
                <a:cubicBezTo>
                  <a:pt x="424" y="242"/>
                  <a:pt x="427" y="241"/>
                  <a:pt x="430" y="240"/>
                </a:cubicBezTo>
                <a:cubicBezTo>
                  <a:pt x="434" y="241"/>
                  <a:pt x="438" y="242"/>
                  <a:pt x="442" y="243"/>
                </a:cubicBezTo>
                <a:cubicBezTo>
                  <a:pt x="444" y="244"/>
                  <a:pt x="447" y="245"/>
                  <a:pt x="448" y="243"/>
                </a:cubicBezTo>
                <a:cubicBezTo>
                  <a:pt x="450" y="241"/>
                  <a:pt x="448" y="238"/>
                  <a:pt x="447" y="236"/>
                </a:cubicBezTo>
                <a:cubicBezTo>
                  <a:pt x="446" y="234"/>
                  <a:pt x="444" y="231"/>
                  <a:pt x="443" y="229"/>
                </a:cubicBezTo>
                <a:cubicBezTo>
                  <a:pt x="443" y="229"/>
                  <a:pt x="443" y="228"/>
                  <a:pt x="444" y="228"/>
                </a:cubicBezTo>
                <a:cubicBezTo>
                  <a:pt x="444" y="227"/>
                  <a:pt x="445" y="227"/>
                  <a:pt x="445" y="227"/>
                </a:cubicBezTo>
                <a:cubicBezTo>
                  <a:pt x="447" y="229"/>
                  <a:pt x="449" y="231"/>
                  <a:pt x="451" y="233"/>
                </a:cubicBezTo>
                <a:cubicBezTo>
                  <a:pt x="452" y="232"/>
                  <a:pt x="454" y="232"/>
                  <a:pt x="454" y="232"/>
                </a:cubicBezTo>
                <a:cubicBezTo>
                  <a:pt x="457" y="224"/>
                  <a:pt x="462" y="218"/>
                  <a:pt x="464" y="210"/>
                </a:cubicBezTo>
                <a:cubicBezTo>
                  <a:pt x="464" y="209"/>
                  <a:pt x="464" y="208"/>
                  <a:pt x="465" y="207"/>
                </a:cubicBezTo>
                <a:cubicBezTo>
                  <a:pt x="466" y="205"/>
                  <a:pt x="470" y="203"/>
                  <a:pt x="472" y="204"/>
                </a:cubicBezTo>
                <a:cubicBezTo>
                  <a:pt x="480" y="208"/>
                  <a:pt x="487" y="212"/>
                  <a:pt x="493" y="218"/>
                </a:cubicBezTo>
                <a:cubicBezTo>
                  <a:pt x="495" y="220"/>
                  <a:pt x="495" y="224"/>
                  <a:pt x="499" y="224"/>
                </a:cubicBezTo>
                <a:cubicBezTo>
                  <a:pt x="502" y="224"/>
                  <a:pt x="503" y="221"/>
                  <a:pt x="506" y="220"/>
                </a:cubicBezTo>
                <a:cubicBezTo>
                  <a:pt x="507" y="219"/>
                  <a:pt x="509" y="219"/>
                  <a:pt x="510" y="219"/>
                </a:cubicBezTo>
                <a:cubicBezTo>
                  <a:pt x="512" y="220"/>
                  <a:pt x="514" y="221"/>
                  <a:pt x="516" y="221"/>
                </a:cubicBezTo>
                <a:cubicBezTo>
                  <a:pt x="521" y="220"/>
                  <a:pt x="525" y="221"/>
                  <a:pt x="529" y="222"/>
                </a:cubicBezTo>
                <a:cubicBezTo>
                  <a:pt x="536" y="225"/>
                  <a:pt x="543" y="227"/>
                  <a:pt x="550" y="229"/>
                </a:cubicBezTo>
                <a:cubicBezTo>
                  <a:pt x="556" y="228"/>
                  <a:pt x="562" y="227"/>
                  <a:pt x="568" y="226"/>
                </a:cubicBezTo>
                <a:cubicBezTo>
                  <a:pt x="570" y="227"/>
                  <a:pt x="573" y="228"/>
                  <a:pt x="576" y="228"/>
                </a:cubicBezTo>
                <a:cubicBezTo>
                  <a:pt x="579" y="229"/>
                  <a:pt x="581" y="227"/>
                  <a:pt x="584" y="227"/>
                </a:cubicBezTo>
                <a:cubicBezTo>
                  <a:pt x="591" y="226"/>
                  <a:pt x="598" y="225"/>
                  <a:pt x="605" y="227"/>
                </a:cubicBezTo>
                <a:cubicBezTo>
                  <a:pt x="605" y="227"/>
                  <a:pt x="605" y="227"/>
                  <a:pt x="605" y="227"/>
                </a:cubicBezTo>
                <a:cubicBezTo>
                  <a:pt x="605" y="227"/>
                  <a:pt x="605" y="226"/>
                  <a:pt x="605" y="226"/>
                </a:cubicBezTo>
                <a:cubicBezTo>
                  <a:pt x="605" y="222"/>
                  <a:pt x="607" y="219"/>
                  <a:pt x="611" y="219"/>
                </a:cubicBezTo>
                <a:cubicBezTo>
                  <a:pt x="611" y="219"/>
                  <a:pt x="611" y="219"/>
                  <a:pt x="611" y="219"/>
                </a:cubicBezTo>
                <a:cubicBezTo>
                  <a:pt x="613" y="218"/>
                  <a:pt x="614" y="217"/>
                  <a:pt x="616" y="216"/>
                </a:cubicBezTo>
                <a:cubicBezTo>
                  <a:pt x="618" y="215"/>
                  <a:pt x="619" y="213"/>
                  <a:pt x="619" y="210"/>
                </a:cubicBezTo>
                <a:cubicBezTo>
                  <a:pt x="619" y="202"/>
                  <a:pt x="622" y="195"/>
                  <a:pt x="626" y="188"/>
                </a:cubicBezTo>
                <a:cubicBezTo>
                  <a:pt x="628" y="187"/>
                  <a:pt x="629" y="189"/>
                  <a:pt x="630" y="189"/>
                </a:cubicBezTo>
                <a:cubicBezTo>
                  <a:pt x="631" y="190"/>
                  <a:pt x="632" y="192"/>
                  <a:pt x="633" y="192"/>
                </a:cubicBezTo>
                <a:cubicBezTo>
                  <a:pt x="636" y="193"/>
                  <a:pt x="638" y="194"/>
                  <a:pt x="640" y="196"/>
                </a:cubicBezTo>
                <a:cubicBezTo>
                  <a:pt x="644" y="200"/>
                  <a:pt x="648" y="204"/>
                  <a:pt x="651" y="207"/>
                </a:cubicBezTo>
                <a:cubicBezTo>
                  <a:pt x="658" y="213"/>
                  <a:pt x="658" y="213"/>
                  <a:pt x="667" y="215"/>
                </a:cubicBezTo>
                <a:cubicBezTo>
                  <a:pt x="669" y="216"/>
                  <a:pt x="671" y="217"/>
                  <a:pt x="673" y="219"/>
                </a:cubicBezTo>
                <a:cubicBezTo>
                  <a:pt x="677" y="219"/>
                  <a:pt x="682" y="220"/>
                  <a:pt x="686" y="220"/>
                </a:cubicBezTo>
                <a:cubicBezTo>
                  <a:pt x="694" y="226"/>
                  <a:pt x="704" y="226"/>
                  <a:pt x="713" y="228"/>
                </a:cubicBezTo>
                <a:cubicBezTo>
                  <a:pt x="715" y="227"/>
                  <a:pt x="717" y="226"/>
                  <a:pt x="719" y="225"/>
                </a:cubicBezTo>
                <a:cubicBezTo>
                  <a:pt x="725" y="227"/>
                  <a:pt x="731" y="228"/>
                  <a:pt x="737" y="230"/>
                </a:cubicBezTo>
                <a:cubicBezTo>
                  <a:pt x="741" y="229"/>
                  <a:pt x="742" y="225"/>
                  <a:pt x="745" y="224"/>
                </a:cubicBezTo>
                <a:cubicBezTo>
                  <a:pt x="746" y="224"/>
                  <a:pt x="747" y="225"/>
                  <a:pt x="748" y="226"/>
                </a:cubicBezTo>
                <a:cubicBezTo>
                  <a:pt x="748" y="226"/>
                  <a:pt x="748" y="226"/>
                  <a:pt x="748" y="226"/>
                </a:cubicBezTo>
                <a:cubicBezTo>
                  <a:pt x="752" y="226"/>
                  <a:pt x="757" y="223"/>
                  <a:pt x="761" y="225"/>
                </a:cubicBezTo>
                <a:cubicBezTo>
                  <a:pt x="766" y="224"/>
                  <a:pt x="772" y="225"/>
                  <a:pt x="778" y="222"/>
                </a:cubicBezTo>
                <a:cubicBezTo>
                  <a:pt x="784" y="219"/>
                  <a:pt x="789" y="215"/>
                  <a:pt x="792" y="209"/>
                </a:cubicBezTo>
                <a:cubicBezTo>
                  <a:pt x="794" y="204"/>
                  <a:pt x="797" y="200"/>
                  <a:pt x="799" y="195"/>
                </a:cubicBezTo>
                <a:cubicBezTo>
                  <a:pt x="800" y="194"/>
                  <a:pt x="801" y="194"/>
                  <a:pt x="802" y="193"/>
                </a:cubicBezTo>
                <a:cubicBezTo>
                  <a:pt x="803" y="194"/>
                  <a:pt x="804" y="194"/>
                  <a:pt x="804" y="194"/>
                </a:cubicBezTo>
                <a:cubicBezTo>
                  <a:pt x="804" y="199"/>
                  <a:pt x="807" y="203"/>
                  <a:pt x="811" y="206"/>
                </a:cubicBezTo>
                <a:cubicBezTo>
                  <a:pt x="815" y="208"/>
                  <a:pt x="819" y="211"/>
                  <a:pt x="821" y="216"/>
                </a:cubicBezTo>
                <a:cubicBezTo>
                  <a:pt x="823" y="216"/>
                  <a:pt x="825" y="216"/>
                  <a:pt x="828" y="216"/>
                </a:cubicBezTo>
                <a:cubicBezTo>
                  <a:pt x="831" y="218"/>
                  <a:pt x="834" y="221"/>
                  <a:pt x="838" y="223"/>
                </a:cubicBezTo>
                <a:cubicBezTo>
                  <a:pt x="842" y="224"/>
                  <a:pt x="846" y="225"/>
                  <a:pt x="850" y="226"/>
                </a:cubicBezTo>
                <a:cubicBezTo>
                  <a:pt x="856" y="227"/>
                  <a:pt x="862" y="229"/>
                  <a:pt x="868" y="226"/>
                </a:cubicBezTo>
                <a:cubicBezTo>
                  <a:pt x="874" y="227"/>
                  <a:pt x="881" y="226"/>
                  <a:pt x="887" y="227"/>
                </a:cubicBezTo>
                <a:cubicBezTo>
                  <a:pt x="890" y="227"/>
                  <a:pt x="893" y="230"/>
                  <a:pt x="896" y="231"/>
                </a:cubicBezTo>
                <a:cubicBezTo>
                  <a:pt x="898" y="231"/>
                  <a:pt x="899" y="229"/>
                  <a:pt x="900" y="227"/>
                </a:cubicBezTo>
                <a:cubicBezTo>
                  <a:pt x="903" y="223"/>
                  <a:pt x="907" y="220"/>
                  <a:pt x="910" y="217"/>
                </a:cubicBezTo>
                <a:cubicBezTo>
                  <a:pt x="917" y="218"/>
                  <a:pt x="920" y="225"/>
                  <a:pt x="926" y="225"/>
                </a:cubicBezTo>
                <a:cubicBezTo>
                  <a:pt x="929" y="219"/>
                  <a:pt x="929" y="219"/>
                  <a:pt x="936" y="215"/>
                </a:cubicBezTo>
                <a:cubicBezTo>
                  <a:pt x="938" y="210"/>
                  <a:pt x="941" y="204"/>
                  <a:pt x="942" y="198"/>
                </a:cubicBezTo>
                <a:cubicBezTo>
                  <a:pt x="942" y="193"/>
                  <a:pt x="945" y="189"/>
                  <a:pt x="947" y="185"/>
                </a:cubicBezTo>
                <a:cubicBezTo>
                  <a:pt x="947" y="184"/>
                  <a:pt x="948" y="184"/>
                  <a:pt x="949" y="183"/>
                </a:cubicBezTo>
                <a:cubicBezTo>
                  <a:pt x="954" y="188"/>
                  <a:pt x="953" y="195"/>
                  <a:pt x="957" y="200"/>
                </a:cubicBezTo>
                <a:cubicBezTo>
                  <a:pt x="959" y="202"/>
                  <a:pt x="963" y="203"/>
                  <a:pt x="965" y="207"/>
                </a:cubicBezTo>
                <a:cubicBezTo>
                  <a:pt x="965" y="208"/>
                  <a:pt x="967" y="209"/>
                  <a:pt x="967" y="211"/>
                </a:cubicBezTo>
                <a:cubicBezTo>
                  <a:pt x="972" y="217"/>
                  <a:pt x="978" y="221"/>
                  <a:pt x="987" y="220"/>
                </a:cubicBezTo>
                <a:cubicBezTo>
                  <a:pt x="992" y="220"/>
                  <a:pt x="998" y="220"/>
                  <a:pt x="1003" y="223"/>
                </a:cubicBezTo>
                <a:cubicBezTo>
                  <a:pt x="1005" y="224"/>
                  <a:pt x="1007" y="223"/>
                  <a:pt x="1009" y="223"/>
                </a:cubicBezTo>
                <a:cubicBezTo>
                  <a:pt x="1011" y="221"/>
                  <a:pt x="1013" y="219"/>
                  <a:pt x="1016" y="218"/>
                </a:cubicBezTo>
                <a:cubicBezTo>
                  <a:pt x="1020" y="218"/>
                  <a:pt x="1023" y="215"/>
                  <a:pt x="1026" y="214"/>
                </a:cubicBezTo>
                <a:cubicBezTo>
                  <a:pt x="1033" y="210"/>
                  <a:pt x="1041" y="208"/>
                  <a:pt x="1049" y="209"/>
                </a:cubicBezTo>
                <a:cubicBezTo>
                  <a:pt x="1053" y="209"/>
                  <a:pt x="1056" y="209"/>
                  <a:pt x="1058" y="209"/>
                </a:cubicBezTo>
                <a:cubicBezTo>
                  <a:pt x="1064" y="207"/>
                  <a:pt x="1066" y="201"/>
                  <a:pt x="1069" y="200"/>
                </a:cubicBezTo>
                <a:cubicBezTo>
                  <a:pt x="1071" y="196"/>
                  <a:pt x="1069" y="193"/>
                  <a:pt x="1069" y="190"/>
                </a:cubicBezTo>
                <a:cubicBezTo>
                  <a:pt x="1070" y="190"/>
                  <a:pt x="1071" y="189"/>
                  <a:pt x="1072" y="189"/>
                </a:cubicBezTo>
                <a:cubicBezTo>
                  <a:pt x="1075" y="188"/>
                  <a:pt x="1076" y="185"/>
                  <a:pt x="1076" y="183"/>
                </a:cubicBezTo>
                <a:cubicBezTo>
                  <a:pt x="1076" y="181"/>
                  <a:pt x="1075" y="179"/>
                  <a:pt x="1075" y="176"/>
                </a:cubicBezTo>
                <a:cubicBezTo>
                  <a:pt x="1075" y="175"/>
                  <a:pt x="1076" y="173"/>
                  <a:pt x="1077" y="171"/>
                </a:cubicBezTo>
                <a:cubicBezTo>
                  <a:pt x="1079" y="167"/>
                  <a:pt x="1081" y="163"/>
                  <a:pt x="1081" y="159"/>
                </a:cubicBezTo>
                <a:cubicBezTo>
                  <a:pt x="1081" y="151"/>
                  <a:pt x="1083" y="144"/>
                  <a:pt x="1085" y="137"/>
                </a:cubicBezTo>
                <a:cubicBezTo>
                  <a:pt x="1086" y="133"/>
                  <a:pt x="1087" y="129"/>
                  <a:pt x="1088" y="126"/>
                </a:cubicBezTo>
                <a:cubicBezTo>
                  <a:pt x="1088" y="114"/>
                  <a:pt x="1090" y="103"/>
                  <a:pt x="1093" y="92"/>
                </a:cubicBezTo>
                <a:cubicBezTo>
                  <a:pt x="1093" y="90"/>
                  <a:pt x="1094" y="89"/>
                  <a:pt x="1094" y="88"/>
                </a:cubicBezTo>
                <a:cubicBezTo>
                  <a:pt x="1093" y="80"/>
                  <a:pt x="1096" y="73"/>
                  <a:pt x="1099" y="66"/>
                </a:cubicBezTo>
                <a:cubicBezTo>
                  <a:pt x="1097" y="58"/>
                  <a:pt x="1097" y="58"/>
                  <a:pt x="1093" y="55"/>
                </a:cubicBezTo>
                <a:cubicBezTo>
                  <a:pt x="1089" y="59"/>
                  <a:pt x="1086" y="64"/>
                  <a:pt x="1083" y="68"/>
                </a:cubicBezTo>
                <a:cubicBezTo>
                  <a:pt x="1082" y="69"/>
                  <a:pt x="1080" y="69"/>
                  <a:pt x="1077" y="67"/>
                </a:cubicBezTo>
                <a:cubicBezTo>
                  <a:pt x="1078" y="62"/>
                  <a:pt x="1080" y="57"/>
                  <a:pt x="1080" y="53"/>
                </a:cubicBezTo>
                <a:cubicBezTo>
                  <a:pt x="1081" y="51"/>
                  <a:pt x="1080" y="48"/>
                  <a:pt x="1080" y="47"/>
                </a:cubicBezTo>
                <a:cubicBezTo>
                  <a:pt x="1079" y="42"/>
                  <a:pt x="1076" y="41"/>
                  <a:pt x="1074" y="38"/>
                </a:cubicBezTo>
                <a:cubicBezTo>
                  <a:pt x="1072" y="36"/>
                  <a:pt x="1071" y="33"/>
                  <a:pt x="1071" y="30"/>
                </a:cubicBezTo>
                <a:cubicBezTo>
                  <a:pt x="1071" y="24"/>
                  <a:pt x="1069" y="19"/>
                  <a:pt x="1065" y="14"/>
                </a:cubicBezTo>
                <a:cubicBezTo>
                  <a:pt x="1063" y="11"/>
                  <a:pt x="1061" y="8"/>
                  <a:pt x="1059" y="5"/>
                </a:cubicBezTo>
                <a:cubicBezTo>
                  <a:pt x="1055" y="6"/>
                  <a:pt x="1051" y="7"/>
                  <a:pt x="1048" y="8"/>
                </a:cubicBezTo>
                <a:cubicBezTo>
                  <a:pt x="1046" y="8"/>
                  <a:pt x="1045" y="9"/>
                  <a:pt x="1044" y="10"/>
                </a:cubicBezTo>
                <a:cubicBezTo>
                  <a:pt x="1039" y="14"/>
                  <a:pt x="1032" y="16"/>
                  <a:pt x="1025" y="15"/>
                </a:cubicBezTo>
                <a:cubicBezTo>
                  <a:pt x="1020" y="15"/>
                  <a:pt x="1015" y="16"/>
                  <a:pt x="1010" y="19"/>
                </a:cubicBezTo>
                <a:cubicBezTo>
                  <a:pt x="1009" y="21"/>
                  <a:pt x="1007" y="23"/>
                  <a:pt x="1006" y="24"/>
                </a:cubicBezTo>
                <a:cubicBezTo>
                  <a:pt x="1005" y="25"/>
                  <a:pt x="1004" y="25"/>
                  <a:pt x="1003" y="25"/>
                </a:cubicBezTo>
                <a:cubicBezTo>
                  <a:pt x="1001" y="24"/>
                  <a:pt x="999" y="25"/>
                  <a:pt x="996" y="24"/>
                </a:cubicBezTo>
                <a:cubicBezTo>
                  <a:pt x="994" y="24"/>
                  <a:pt x="992" y="22"/>
                  <a:pt x="989" y="24"/>
                </a:cubicBezTo>
                <a:cubicBezTo>
                  <a:pt x="989" y="25"/>
                  <a:pt x="989" y="27"/>
                  <a:pt x="989" y="29"/>
                </a:cubicBezTo>
                <a:cubicBezTo>
                  <a:pt x="988" y="30"/>
                  <a:pt x="987" y="30"/>
                  <a:pt x="986" y="29"/>
                </a:cubicBezTo>
                <a:cubicBezTo>
                  <a:pt x="983" y="28"/>
                  <a:pt x="981" y="27"/>
                  <a:pt x="978" y="30"/>
                </a:cubicBezTo>
                <a:cubicBezTo>
                  <a:pt x="975" y="32"/>
                  <a:pt x="975" y="36"/>
                  <a:pt x="978" y="38"/>
                </a:cubicBezTo>
                <a:cubicBezTo>
                  <a:pt x="980" y="39"/>
                  <a:pt x="982" y="40"/>
                  <a:pt x="984" y="42"/>
                </a:cubicBezTo>
                <a:cubicBezTo>
                  <a:pt x="983" y="45"/>
                  <a:pt x="982" y="48"/>
                  <a:pt x="982" y="51"/>
                </a:cubicBezTo>
                <a:cubicBezTo>
                  <a:pt x="978" y="53"/>
                  <a:pt x="978" y="53"/>
                  <a:pt x="973" y="52"/>
                </a:cubicBezTo>
                <a:cubicBezTo>
                  <a:pt x="969" y="49"/>
                  <a:pt x="965" y="46"/>
                  <a:pt x="962" y="43"/>
                </a:cubicBezTo>
                <a:cubicBezTo>
                  <a:pt x="960" y="39"/>
                  <a:pt x="959" y="36"/>
                  <a:pt x="958" y="33"/>
                </a:cubicBezTo>
                <a:cubicBezTo>
                  <a:pt x="955" y="30"/>
                  <a:pt x="952" y="32"/>
                  <a:pt x="949" y="30"/>
                </a:cubicBezTo>
                <a:cubicBezTo>
                  <a:pt x="947" y="28"/>
                  <a:pt x="944" y="27"/>
                  <a:pt x="941" y="26"/>
                </a:cubicBezTo>
                <a:cubicBezTo>
                  <a:pt x="941" y="26"/>
                  <a:pt x="941" y="26"/>
                  <a:pt x="941" y="26"/>
                </a:cubicBezTo>
                <a:cubicBezTo>
                  <a:pt x="941" y="28"/>
                  <a:pt x="941" y="31"/>
                  <a:pt x="939" y="33"/>
                </a:cubicBezTo>
                <a:cubicBezTo>
                  <a:pt x="935" y="32"/>
                  <a:pt x="934" y="29"/>
                  <a:pt x="932" y="27"/>
                </a:cubicBezTo>
                <a:cubicBezTo>
                  <a:pt x="930" y="24"/>
                  <a:pt x="927" y="22"/>
                  <a:pt x="925" y="20"/>
                </a:cubicBezTo>
                <a:cubicBezTo>
                  <a:pt x="922" y="17"/>
                  <a:pt x="920" y="16"/>
                  <a:pt x="917" y="14"/>
                </a:cubicBezTo>
                <a:cubicBezTo>
                  <a:pt x="909" y="10"/>
                  <a:pt x="901" y="12"/>
                  <a:pt x="894" y="17"/>
                </a:cubicBezTo>
                <a:cubicBezTo>
                  <a:pt x="892" y="17"/>
                  <a:pt x="891" y="17"/>
                  <a:pt x="889" y="16"/>
                </a:cubicBezTo>
                <a:cubicBezTo>
                  <a:pt x="887" y="17"/>
                  <a:pt x="884" y="18"/>
                  <a:pt x="882" y="19"/>
                </a:cubicBezTo>
                <a:cubicBezTo>
                  <a:pt x="876" y="20"/>
                  <a:pt x="869" y="18"/>
                  <a:pt x="863" y="21"/>
                </a:cubicBezTo>
                <a:cubicBezTo>
                  <a:pt x="861" y="25"/>
                  <a:pt x="859" y="29"/>
                  <a:pt x="858" y="33"/>
                </a:cubicBezTo>
                <a:cubicBezTo>
                  <a:pt x="856" y="36"/>
                  <a:pt x="854" y="38"/>
                  <a:pt x="851" y="36"/>
                </a:cubicBezTo>
                <a:cubicBezTo>
                  <a:pt x="851" y="36"/>
                  <a:pt x="850" y="36"/>
                  <a:pt x="850" y="36"/>
                </a:cubicBezTo>
                <a:cubicBezTo>
                  <a:pt x="848" y="41"/>
                  <a:pt x="848" y="46"/>
                  <a:pt x="848" y="50"/>
                </a:cubicBezTo>
                <a:cubicBezTo>
                  <a:pt x="847" y="59"/>
                  <a:pt x="846" y="66"/>
                  <a:pt x="843" y="74"/>
                </a:cubicBezTo>
                <a:cubicBezTo>
                  <a:pt x="843" y="77"/>
                  <a:pt x="838" y="78"/>
                  <a:pt x="836" y="76"/>
                </a:cubicBezTo>
                <a:cubicBezTo>
                  <a:pt x="835" y="75"/>
                  <a:pt x="833" y="73"/>
                  <a:pt x="832" y="72"/>
                </a:cubicBezTo>
                <a:cubicBezTo>
                  <a:pt x="828" y="66"/>
                  <a:pt x="825" y="61"/>
                  <a:pt x="821" y="54"/>
                </a:cubicBezTo>
                <a:cubicBezTo>
                  <a:pt x="819" y="53"/>
                  <a:pt x="817" y="52"/>
                  <a:pt x="814" y="50"/>
                </a:cubicBezTo>
                <a:cubicBezTo>
                  <a:pt x="812" y="49"/>
                  <a:pt x="810" y="47"/>
                  <a:pt x="809" y="46"/>
                </a:cubicBezTo>
                <a:cubicBezTo>
                  <a:pt x="804" y="37"/>
                  <a:pt x="796" y="32"/>
                  <a:pt x="788" y="27"/>
                </a:cubicBezTo>
                <a:cubicBezTo>
                  <a:pt x="787" y="25"/>
                  <a:pt x="785" y="24"/>
                  <a:pt x="784" y="23"/>
                </a:cubicBezTo>
                <a:cubicBezTo>
                  <a:pt x="783" y="24"/>
                  <a:pt x="782" y="24"/>
                  <a:pt x="782" y="25"/>
                </a:cubicBezTo>
                <a:cubicBezTo>
                  <a:pt x="781" y="26"/>
                  <a:pt x="781" y="27"/>
                  <a:pt x="782" y="28"/>
                </a:cubicBezTo>
                <a:cubicBezTo>
                  <a:pt x="784" y="31"/>
                  <a:pt x="785" y="33"/>
                  <a:pt x="787" y="36"/>
                </a:cubicBezTo>
                <a:cubicBezTo>
                  <a:pt x="788" y="41"/>
                  <a:pt x="788" y="45"/>
                  <a:pt x="788" y="50"/>
                </a:cubicBezTo>
                <a:close/>
              </a:path>
            </a:pathLst>
          </a:custGeom>
          <a:blipFill>
            <a:blip r:embed="rId7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142813" y="4082027"/>
            <a:ext cx="162095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dobe Devanagari" panose="02040503050201020203" pitchFamily="18" charset="0"/>
              </a:rPr>
              <a:t>历史起源</a:t>
            </a:r>
          </a:p>
        </p:txBody>
      </p:sp>
      <p:sp>
        <p:nvSpPr>
          <p:cNvPr id="11" name="矩形 10"/>
          <p:cNvSpPr/>
          <p:nvPr/>
        </p:nvSpPr>
        <p:spPr>
          <a:xfrm>
            <a:off x="2226700" y="4528949"/>
            <a:ext cx="3277185" cy="10883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</a:r>
          </a:p>
        </p:txBody>
      </p:sp>
      <p:sp>
        <p:nvSpPr>
          <p:cNvPr id="12" name="Freeform 5"/>
          <p:cNvSpPr/>
          <p:nvPr/>
        </p:nvSpPr>
        <p:spPr bwMode="auto">
          <a:xfrm>
            <a:off x="6327173" y="1962833"/>
            <a:ext cx="3862857" cy="2103249"/>
          </a:xfrm>
          <a:custGeom>
            <a:avLst/>
            <a:gdLst>
              <a:gd name="T0" fmla="*/ 757 w 1099"/>
              <a:gd name="T1" fmla="*/ 18 h 245"/>
              <a:gd name="T2" fmla="*/ 704 w 1099"/>
              <a:gd name="T3" fmla="*/ 46 h 245"/>
              <a:gd name="T4" fmla="*/ 694 w 1099"/>
              <a:gd name="T5" fmla="*/ 100 h 245"/>
              <a:gd name="T6" fmla="*/ 617 w 1099"/>
              <a:gd name="T7" fmla="*/ 49 h 245"/>
              <a:gd name="T8" fmla="*/ 530 w 1099"/>
              <a:gd name="T9" fmla="*/ 28 h 245"/>
              <a:gd name="T10" fmla="*/ 498 w 1099"/>
              <a:gd name="T11" fmla="*/ 37 h 245"/>
              <a:gd name="T12" fmla="*/ 499 w 1099"/>
              <a:gd name="T13" fmla="*/ 56 h 245"/>
              <a:gd name="T14" fmla="*/ 433 w 1099"/>
              <a:gd name="T15" fmla="*/ 19 h 245"/>
              <a:gd name="T16" fmla="*/ 430 w 1099"/>
              <a:gd name="T17" fmla="*/ 32 h 245"/>
              <a:gd name="T18" fmla="*/ 385 w 1099"/>
              <a:gd name="T19" fmla="*/ 26 h 245"/>
              <a:gd name="T20" fmla="*/ 349 w 1099"/>
              <a:gd name="T21" fmla="*/ 39 h 245"/>
              <a:gd name="T22" fmla="*/ 329 w 1099"/>
              <a:gd name="T23" fmla="*/ 50 h 245"/>
              <a:gd name="T24" fmla="*/ 346 w 1099"/>
              <a:gd name="T25" fmla="*/ 58 h 245"/>
              <a:gd name="T26" fmla="*/ 311 w 1099"/>
              <a:gd name="T27" fmla="*/ 47 h 245"/>
              <a:gd name="T28" fmla="*/ 247 w 1099"/>
              <a:gd name="T29" fmla="*/ 2 h 245"/>
              <a:gd name="T30" fmla="*/ 174 w 1099"/>
              <a:gd name="T31" fmla="*/ 16 h 245"/>
              <a:gd name="T32" fmla="*/ 168 w 1099"/>
              <a:gd name="T33" fmla="*/ 21 h 245"/>
              <a:gd name="T34" fmla="*/ 165 w 1099"/>
              <a:gd name="T35" fmla="*/ 46 h 245"/>
              <a:gd name="T36" fmla="*/ 108 w 1099"/>
              <a:gd name="T37" fmla="*/ 30 h 245"/>
              <a:gd name="T38" fmla="*/ 46 w 1099"/>
              <a:gd name="T39" fmla="*/ 13 h 245"/>
              <a:gd name="T40" fmla="*/ 33 w 1099"/>
              <a:gd name="T41" fmla="*/ 31 h 245"/>
              <a:gd name="T42" fmla="*/ 20 w 1099"/>
              <a:gd name="T43" fmla="*/ 63 h 245"/>
              <a:gd name="T44" fmla="*/ 12 w 1099"/>
              <a:gd name="T45" fmla="*/ 86 h 245"/>
              <a:gd name="T46" fmla="*/ 49 w 1099"/>
              <a:gd name="T47" fmla="*/ 113 h 245"/>
              <a:gd name="T48" fmla="*/ 113 w 1099"/>
              <a:gd name="T49" fmla="*/ 179 h 245"/>
              <a:gd name="T50" fmla="*/ 144 w 1099"/>
              <a:gd name="T51" fmla="*/ 224 h 245"/>
              <a:gd name="T52" fmla="*/ 168 w 1099"/>
              <a:gd name="T53" fmla="*/ 230 h 245"/>
              <a:gd name="T54" fmla="*/ 192 w 1099"/>
              <a:gd name="T55" fmla="*/ 219 h 245"/>
              <a:gd name="T56" fmla="*/ 222 w 1099"/>
              <a:gd name="T57" fmla="*/ 229 h 245"/>
              <a:gd name="T58" fmla="*/ 237 w 1099"/>
              <a:gd name="T59" fmla="*/ 222 h 245"/>
              <a:gd name="T60" fmla="*/ 245 w 1099"/>
              <a:gd name="T61" fmla="*/ 232 h 245"/>
              <a:gd name="T62" fmla="*/ 285 w 1099"/>
              <a:gd name="T63" fmla="*/ 236 h 245"/>
              <a:gd name="T64" fmla="*/ 316 w 1099"/>
              <a:gd name="T65" fmla="*/ 233 h 245"/>
              <a:gd name="T66" fmla="*/ 374 w 1099"/>
              <a:gd name="T67" fmla="*/ 236 h 245"/>
              <a:gd name="T68" fmla="*/ 430 w 1099"/>
              <a:gd name="T69" fmla="*/ 240 h 245"/>
              <a:gd name="T70" fmla="*/ 444 w 1099"/>
              <a:gd name="T71" fmla="*/ 228 h 245"/>
              <a:gd name="T72" fmla="*/ 465 w 1099"/>
              <a:gd name="T73" fmla="*/ 207 h 245"/>
              <a:gd name="T74" fmla="*/ 510 w 1099"/>
              <a:gd name="T75" fmla="*/ 219 h 245"/>
              <a:gd name="T76" fmla="*/ 576 w 1099"/>
              <a:gd name="T77" fmla="*/ 228 h 245"/>
              <a:gd name="T78" fmla="*/ 611 w 1099"/>
              <a:gd name="T79" fmla="*/ 219 h 245"/>
              <a:gd name="T80" fmla="*/ 630 w 1099"/>
              <a:gd name="T81" fmla="*/ 189 h 245"/>
              <a:gd name="T82" fmla="*/ 673 w 1099"/>
              <a:gd name="T83" fmla="*/ 219 h 245"/>
              <a:gd name="T84" fmla="*/ 745 w 1099"/>
              <a:gd name="T85" fmla="*/ 224 h 245"/>
              <a:gd name="T86" fmla="*/ 792 w 1099"/>
              <a:gd name="T87" fmla="*/ 209 h 245"/>
              <a:gd name="T88" fmla="*/ 821 w 1099"/>
              <a:gd name="T89" fmla="*/ 216 h 245"/>
              <a:gd name="T90" fmla="*/ 887 w 1099"/>
              <a:gd name="T91" fmla="*/ 227 h 245"/>
              <a:gd name="T92" fmla="*/ 936 w 1099"/>
              <a:gd name="T93" fmla="*/ 215 h 245"/>
              <a:gd name="T94" fmla="*/ 965 w 1099"/>
              <a:gd name="T95" fmla="*/ 207 h 245"/>
              <a:gd name="T96" fmla="*/ 1016 w 1099"/>
              <a:gd name="T97" fmla="*/ 218 h 245"/>
              <a:gd name="T98" fmla="*/ 1069 w 1099"/>
              <a:gd name="T99" fmla="*/ 190 h 245"/>
              <a:gd name="T100" fmla="*/ 1081 w 1099"/>
              <a:gd name="T101" fmla="*/ 159 h 245"/>
              <a:gd name="T102" fmla="*/ 1099 w 1099"/>
              <a:gd name="T103" fmla="*/ 66 h 245"/>
              <a:gd name="T104" fmla="*/ 1080 w 1099"/>
              <a:gd name="T105" fmla="*/ 47 h 245"/>
              <a:gd name="T106" fmla="*/ 1048 w 1099"/>
              <a:gd name="T107" fmla="*/ 8 h 245"/>
              <a:gd name="T108" fmla="*/ 1003 w 1099"/>
              <a:gd name="T109" fmla="*/ 25 h 245"/>
              <a:gd name="T110" fmla="*/ 978 w 1099"/>
              <a:gd name="T111" fmla="*/ 30 h 245"/>
              <a:gd name="T112" fmla="*/ 962 w 1099"/>
              <a:gd name="T113" fmla="*/ 43 h 245"/>
              <a:gd name="T114" fmla="*/ 939 w 1099"/>
              <a:gd name="T115" fmla="*/ 33 h 245"/>
              <a:gd name="T116" fmla="*/ 889 w 1099"/>
              <a:gd name="T117" fmla="*/ 16 h 245"/>
              <a:gd name="T118" fmla="*/ 850 w 1099"/>
              <a:gd name="T119" fmla="*/ 36 h 245"/>
              <a:gd name="T120" fmla="*/ 821 w 1099"/>
              <a:gd name="T121" fmla="*/ 54 h 245"/>
              <a:gd name="T122" fmla="*/ 782 w 1099"/>
              <a:gd name="T123" fmla="*/ 2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99" h="245">
                <a:moveTo>
                  <a:pt x="788" y="50"/>
                </a:moveTo>
                <a:cubicBezTo>
                  <a:pt x="786" y="49"/>
                  <a:pt x="784" y="46"/>
                  <a:pt x="783" y="44"/>
                </a:cubicBezTo>
                <a:cubicBezTo>
                  <a:pt x="779" y="35"/>
                  <a:pt x="772" y="27"/>
                  <a:pt x="765" y="20"/>
                </a:cubicBezTo>
                <a:cubicBezTo>
                  <a:pt x="764" y="19"/>
                  <a:pt x="764" y="19"/>
                  <a:pt x="763" y="18"/>
                </a:cubicBezTo>
                <a:cubicBezTo>
                  <a:pt x="761" y="17"/>
                  <a:pt x="759" y="17"/>
                  <a:pt x="757" y="18"/>
                </a:cubicBezTo>
                <a:cubicBezTo>
                  <a:pt x="749" y="22"/>
                  <a:pt x="741" y="25"/>
                  <a:pt x="732" y="27"/>
                </a:cubicBezTo>
                <a:cubicBezTo>
                  <a:pt x="730" y="27"/>
                  <a:pt x="727" y="26"/>
                  <a:pt x="725" y="26"/>
                </a:cubicBezTo>
                <a:cubicBezTo>
                  <a:pt x="721" y="28"/>
                  <a:pt x="717" y="29"/>
                  <a:pt x="713" y="31"/>
                </a:cubicBezTo>
                <a:cubicBezTo>
                  <a:pt x="715" y="40"/>
                  <a:pt x="708" y="46"/>
                  <a:pt x="706" y="55"/>
                </a:cubicBezTo>
                <a:cubicBezTo>
                  <a:pt x="705" y="52"/>
                  <a:pt x="707" y="48"/>
                  <a:pt x="704" y="46"/>
                </a:cubicBezTo>
                <a:cubicBezTo>
                  <a:pt x="704" y="46"/>
                  <a:pt x="703" y="47"/>
                  <a:pt x="703" y="47"/>
                </a:cubicBezTo>
                <a:cubicBezTo>
                  <a:pt x="702" y="54"/>
                  <a:pt x="702" y="60"/>
                  <a:pt x="702" y="66"/>
                </a:cubicBezTo>
                <a:cubicBezTo>
                  <a:pt x="702" y="66"/>
                  <a:pt x="702" y="66"/>
                  <a:pt x="702" y="66"/>
                </a:cubicBezTo>
                <a:cubicBezTo>
                  <a:pt x="701" y="67"/>
                  <a:pt x="700" y="68"/>
                  <a:pt x="700" y="69"/>
                </a:cubicBezTo>
                <a:cubicBezTo>
                  <a:pt x="700" y="80"/>
                  <a:pt x="697" y="90"/>
                  <a:pt x="694" y="100"/>
                </a:cubicBezTo>
                <a:cubicBezTo>
                  <a:pt x="694" y="101"/>
                  <a:pt x="691" y="102"/>
                  <a:pt x="690" y="102"/>
                </a:cubicBezTo>
                <a:cubicBezTo>
                  <a:pt x="686" y="100"/>
                  <a:pt x="682" y="98"/>
                  <a:pt x="678" y="95"/>
                </a:cubicBezTo>
                <a:cubicBezTo>
                  <a:pt x="669" y="87"/>
                  <a:pt x="658" y="82"/>
                  <a:pt x="650" y="74"/>
                </a:cubicBezTo>
                <a:cubicBezTo>
                  <a:pt x="648" y="72"/>
                  <a:pt x="645" y="70"/>
                  <a:pt x="643" y="69"/>
                </a:cubicBezTo>
                <a:cubicBezTo>
                  <a:pt x="633" y="63"/>
                  <a:pt x="624" y="57"/>
                  <a:pt x="617" y="49"/>
                </a:cubicBezTo>
                <a:cubicBezTo>
                  <a:pt x="612" y="45"/>
                  <a:pt x="608" y="41"/>
                  <a:pt x="602" y="38"/>
                </a:cubicBezTo>
                <a:cubicBezTo>
                  <a:pt x="594" y="33"/>
                  <a:pt x="587" y="26"/>
                  <a:pt x="579" y="21"/>
                </a:cubicBezTo>
                <a:cubicBezTo>
                  <a:pt x="575" y="20"/>
                  <a:pt x="571" y="19"/>
                  <a:pt x="567" y="20"/>
                </a:cubicBezTo>
                <a:cubicBezTo>
                  <a:pt x="562" y="21"/>
                  <a:pt x="557" y="20"/>
                  <a:pt x="553" y="19"/>
                </a:cubicBezTo>
                <a:cubicBezTo>
                  <a:pt x="544" y="21"/>
                  <a:pt x="537" y="24"/>
                  <a:pt x="530" y="28"/>
                </a:cubicBezTo>
                <a:cubicBezTo>
                  <a:pt x="526" y="29"/>
                  <a:pt x="524" y="29"/>
                  <a:pt x="521" y="29"/>
                </a:cubicBezTo>
                <a:cubicBezTo>
                  <a:pt x="518" y="30"/>
                  <a:pt x="518" y="33"/>
                  <a:pt x="516" y="34"/>
                </a:cubicBezTo>
                <a:cubicBezTo>
                  <a:pt x="513" y="33"/>
                  <a:pt x="510" y="30"/>
                  <a:pt x="508" y="34"/>
                </a:cubicBezTo>
                <a:cubicBezTo>
                  <a:pt x="505" y="35"/>
                  <a:pt x="502" y="35"/>
                  <a:pt x="499" y="35"/>
                </a:cubicBezTo>
                <a:cubicBezTo>
                  <a:pt x="499" y="36"/>
                  <a:pt x="498" y="37"/>
                  <a:pt x="498" y="37"/>
                </a:cubicBezTo>
                <a:cubicBezTo>
                  <a:pt x="499" y="40"/>
                  <a:pt x="501" y="42"/>
                  <a:pt x="502" y="45"/>
                </a:cubicBezTo>
                <a:cubicBezTo>
                  <a:pt x="502" y="45"/>
                  <a:pt x="502" y="45"/>
                  <a:pt x="502" y="45"/>
                </a:cubicBezTo>
                <a:cubicBezTo>
                  <a:pt x="500" y="45"/>
                  <a:pt x="499" y="47"/>
                  <a:pt x="499" y="50"/>
                </a:cubicBezTo>
                <a:cubicBezTo>
                  <a:pt x="499" y="52"/>
                  <a:pt x="499" y="54"/>
                  <a:pt x="499" y="56"/>
                </a:cubicBezTo>
                <a:cubicBezTo>
                  <a:pt x="499" y="56"/>
                  <a:pt x="499" y="56"/>
                  <a:pt x="499" y="56"/>
                </a:cubicBezTo>
                <a:cubicBezTo>
                  <a:pt x="497" y="55"/>
                  <a:pt x="495" y="54"/>
                  <a:pt x="494" y="54"/>
                </a:cubicBezTo>
                <a:cubicBezTo>
                  <a:pt x="491" y="55"/>
                  <a:pt x="489" y="55"/>
                  <a:pt x="487" y="54"/>
                </a:cubicBezTo>
                <a:cubicBezTo>
                  <a:pt x="485" y="54"/>
                  <a:pt x="483" y="54"/>
                  <a:pt x="481" y="54"/>
                </a:cubicBezTo>
                <a:cubicBezTo>
                  <a:pt x="473" y="46"/>
                  <a:pt x="464" y="40"/>
                  <a:pt x="454" y="34"/>
                </a:cubicBezTo>
                <a:cubicBezTo>
                  <a:pt x="446" y="30"/>
                  <a:pt x="440" y="24"/>
                  <a:pt x="433" y="19"/>
                </a:cubicBezTo>
                <a:cubicBezTo>
                  <a:pt x="431" y="18"/>
                  <a:pt x="429" y="17"/>
                  <a:pt x="427" y="17"/>
                </a:cubicBezTo>
                <a:cubicBezTo>
                  <a:pt x="426" y="17"/>
                  <a:pt x="425" y="18"/>
                  <a:pt x="426" y="19"/>
                </a:cubicBezTo>
                <a:cubicBezTo>
                  <a:pt x="428" y="23"/>
                  <a:pt x="432" y="25"/>
                  <a:pt x="433" y="30"/>
                </a:cubicBezTo>
                <a:cubicBezTo>
                  <a:pt x="433" y="31"/>
                  <a:pt x="432" y="32"/>
                  <a:pt x="431" y="32"/>
                </a:cubicBezTo>
                <a:cubicBezTo>
                  <a:pt x="431" y="32"/>
                  <a:pt x="430" y="32"/>
                  <a:pt x="430" y="32"/>
                </a:cubicBezTo>
                <a:cubicBezTo>
                  <a:pt x="430" y="32"/>
                  <a:pt x="429" y="31"/>
                  <a:pt x="429" y="31"/>
                </a:cubicBezTo>
                <a:cubicBezTo>
                  <a:pt x="425" y="26"/>
                  <a:pt x="420" y="21"/>
                  <a:pt x="416" y="16"/>
                </a:cubicBezTo>
                <a:cubicBezTo>
                  <a:pt x="412" y="14"/>
                  <a:pt x="407" y="14"/>
                  <a:pt x="402" y="15"/>
                </a:cubicBezTo>
                <a:cubicBezTo>
                  <a:pt x="398" y="18"/>
                  <a:pt x="393" y="22"/>
                  <a:pt x="388" y="25"/>
                </a:cubicBezTo>
                <a:cubicBezTo>
                  <a:pt x="387" y="26"/>
                  <a:pt x="386" y="26"/>
                  <a:pt x="385" y="26"/>
                </a:cubicBezTo>
                <a:cubicBezTo>
                  <a:pt x="383" y="27"/>
                  <a:pt x="380" y="28"/>
                  <a:pt x="377" y="29"/>
                </a:cubicBezTo>
                <a:cubicBezTo>
                  <a:pt x="375" y="29"/>
                  <a:pt x="374" y="29"/>
                  <a:pt x="372" y="28"/>
                </a:cubicBezTo>
                <a:cubicBezTo>
                  <a:pt x="369" y="29"/>
                  <a:pt x="367" y="31"/>
                  <a:pt x="364" y="32"/>
                </a:cubicBezTo>
                <a:cubicBezTo>
                  <a:pt x="362" y="33"/>
                  <a:pt x="359" y="33"/>
                  <a:pt x="356" y="35"/>
                </a:cubicBezTo>
                <a:cubicBezTo>
                  <a:pt x="354" y="37"/>
                  <a:pt x="352" y="38"/>
                  <a:pt x="349" y="39"/>
                </a:cubicBezTo>
                <a:cubicBezTo>
                  <a:pt x="347" y="39"/>
                  <a:pt x="345" y="38"/>
                  <a:pt x="342" y="37"/>
                </a:cubicBezTo>
                <a:cubicBezTo>
                  <a:pt x="342" y="40"/>
                  <a:pt x="342" y="43"/>
                  <a:pt x="342" y="46"/>
                </a:cubicBezTo>
                <a:cubicBezTo>
                  <a:pt x="339" y="45"/>
                  <a:pt x="336" y="43"/>
                  <a:pt x="334" y="45"/>
                </a:cubicBezTo>
                <a:cubicBezTo>
                  <a:pt x="333" y="45"/>
                  <a:pt x="333" y="45"/>
                  <a:pt x="333" y="45"/>
                </a:cubicBezTo>
                <a:cubicBezTo>
                  <a:pt x="332" y="47"/>
                  <a:pt x="330" y="49"/>
                  <a:pt x="329" y="50"/>
                </a:cubicBezTo>
                <a:cubicBezTo>
                  <a:pt x="330" y="54"/>
                  <a:pt x="333" y="57"/>
                  <a:pt x="335" y="60"/>
                </a:cubicBezTo>
                <a:cubicBezTo>
                  <a:pt x="336" y="61"/>
                  <a:pt x="338" y="60"/>
                  <a:pt x="339" y="59"/>
                </a:cubicBezTo>
                <a:cubicBezTo>
                  <a:pt x="339" y="57"/>
                  <a:pt x="340" y="55"/>
                  <a:pt x="341" y="54"/>
                </a:cubicBezTo>
                <a:cubicBezTo>
                  <a:pt x="341" y="53"/>
                  <a:pt x="343" y="53"/>
                  <a:pt x="343" y="54"/>
                </a:cubicBezTo>
                <a:cubicBezTo>
                  <a:pt x="344" y="55"/>
                  <a:pt x="345" y="57"/>
                  <a:pt x="346" y="58"/>
                </a:cubicBezTo>
                <a:cubicBezTo>
                  <a:pt x="346" y="60"/>
                  <a:pt x="345" y="61"/>
                  <a:pt x="345" y="62"/>
                </a:cubicBezTo>
                <a:cubicBezTo>
                  <a:pt x="343" y="65"/>
                  <a:pt x="340" y="67"/>
                  <a:pt x="336" y="67"/>
                </a:cubicBezTo>
                <a:cubicBezTo>
                  <a:pt x="335" y="67"/>
                  <a:pt x="334" y="66"/>
                  <a:pt x="333" y="66"/>
                </a:cubicBezTo>
                <a:cubicBezTo>
                  <a:pt x="326" y="60"/>
                  <a:pt x="320" y="54"/>
                  <a:pt x="313" y="49"/>
                </a:cubicBezTo>
                <a:cubicBezTo>
                  <a:pt x="313" y="48"/>
                  <a:pt x="312" y="47"/>
                  <a:pt x="311" y="47"/>
                </a:cubicBezTo>
                <a:cubicBezTo>
                  <a:pt x="303" y="42"/>
                  <a:pt x="297" y="34"/>
                  <a:pt x="289" y="29"/>
                </a:cubicBezTo>
                <a:cubicBezTo>
                  <a:pt x="282" y="23"/>
                  <a:pt x="274" y="18"/>
                  <a:pt x="267" y="13"/>
                </a:cubicBezTo>
                <a:cubicBezTo>
                  <a:pt x="266" y="12"/>
                  <a:pt x="264" y="11"/>
                  <a:pt x="262" y="10"/>
                </a:cubicBezTo>
                <a:cubicBezTo>
                  <a:pt x="257" y="10"/>
                  <a:pt x="253" y="7"/>
                  <a:pt x="250" y="3"/>
                </a:cubicBezTo>
                <a:cubicBezTo>
                  <a:pt x="249" y="3"/>
                  <a:pt x="248" y="3"/>
                  <a:pt x="247" y="2"/>
                </a:cubicBezTo>
                <a:cubicBezTo>
                  <a:pt x="245" y="3"/>
                  <a:pt x="243" y="4"/>
                  <a:pt x="241" y="5"/>
                </a:cubicBezTo>
                <a:cubicBezTo>
                  <a:pt x="234" y="3"/>
                  <a:pt x="227" y="2"/>
                  <a:pt x="221" y="0"/>
                </a:cubicBezTo>
                <a:cubicBezTo>
                  <a:pt x="211" y="3"/>
                  <a:pt x="204" y="11"/>
                  <a:pt x="195" y="15"/>
                </a:cubicBezTo>
                <a:cubicBezTo>
                  <a:pt x="189" y="16"/>
                  <a:pt x="182" y="15"/>
                  <a:pt x="176" y="14"/>
                </a:cubicBezTo>
                <a:cubicBezTo>
                  <a:pt x="175" y="13"/>
                  <a:pt x="174" y="14"/>
                  <a:pt x="174" y="16"/>
                </a:cubicBezTo>
                <a:cubicBezTo>
                  <a:pt x="175" y="17"/>
                  <a:pt x="177" y="18"/>
                  <a:pt x="179" y="19"/>
                </a:cubicBezTo>
                <a:cubicBezTo>
                  <a:pt x="179" y="19"/>
                  <a:pt x="179" y="20"/>
                  <a:pt x="179" y="21"/>
                </a:cubicBezTo>
                <a:cubicBezTo>
                  <a:pt x="178" y="21"/>
                  <a:pt x="177" y="21"/>
                  <a:pt x="176" y="21"/>
                </a:cubicBezTo>
                <a:cubicBezTo>
                  <a:pt x="174" y="21"/>
                  <a:pt x="172" y="21"/>
                  <a:pt x="169" y="20"/>
                </a:cubicBezTo>
                <a:cubicBezTo>
                  <a:pt x="169" y="20"/>
                  <a:pt x="169" y="21"/>
                  <a:pt x="168" y="21"/>
                </a:cubicBezTo>
                <a:cubicBezTo>
                  <a:pt x="168" y="21"/>
                  <a:pt x="168" y="22"/>
                  <a:pt x="168" y="22"/>
                </a:cubicBezTo>
                <a:cubicBezTo>
                  <a:pt x="170" y="24"/>
                  <a:pt x="173" y="25"/>
                  <a:pt x="174" y="28"/>
                </a:cubicBezTo>
                <a:cubicBezTo>
                  <a:pt x="174" y="30"/>
                  <a:pt x="173" y="32"/>
                  <a:pt x="171" y="32"/>
                </a:cubicBezTo>
                <a:cubicBezTo>
                  <a:pt x="167" y="31"/>
                  <a:pt x="165" y="33"/>
                  <a:pt x="163" y="36"/>
                </a:cubicBezTo>
                <a:cubicBezTo>
                  <a:pt x="162" y="40"/>
                  <a:pt x="165" y="43"/>
                  <a:pt x="165" y="46"/>
                </a:cubicBezTo>
                <a:cubicBezTo>
                  <a:pt x="165" y="47"/>
                  <a:pt x="164" y="48"/>
                  <a:pt x="163" y="48"/>
                </a:cubicBezTo>
                <a:cubicBezTo>
                  <a:pt x="159" y="50"/>
                  <a:pt x="154" y="50"/>
                  <a:pt x="151" y="53"/>
                </a:cubicBezTo>
                <a:cubicBezTo>
                  <a:pt x="150" y="53"/>
                  <a:pt x="147" y="54"/>
                  <a:pt x="145" y="53"/>
                </a:cubicBezTo>
                <a:cubicBezTo>
                  <a:pt x="140" y="51"/>
                  <a:pt x="135" y="49"/>
                  <a:pt x="130" y="46"/>
                </a:cubicBezTo>
                <a:cubicBezTo>
                  <a:pt x="123" y="40"/>
                  <a:pt x="115" y="36"/>
                  <a:pt x="108" y="30"/>
                </a:cubicBezTo>
                <a:cubicBezTo>
                  <a:pt x="106" y="28"/>
                  <a:pt x="103" y="27"/>
                  <a:pt x="100" y="26"/>
                </a:cubicBezTo>
                <a:cubicBezTo>
                  <a:pt x="94" y="23"/>
                  <a:pt x="88" y="20"/>
                  <a:pt x="82" y="17"/>
                </a:cubicBezTo>
                <a:cubicBezTo>
                  <a:pt x="76" y="16"/>
                  <a:pt x="70" y="16"/>
                  <a:pt x="64" y="18"/>
                </a:cubicBezTo>
                <a:cubicBezTo>
                  <a:pt x="60" y="16"/>
                  <a:pt x="55" y="14"/>
                  <a:pt x="51" y="12"/>
                </a:cubicBezTo>
                <a:cubicBezTo>
                  <a:pt x="49" y="11"/>
                  <a:pt x="47" y="12"/>
                  <a:pt x="46" y="13"/>
                </a:cubicBezTo>
                <a:cubicBezTo>
                  <a:pt x="44" y="15"/>
                  <a:pt x="43" y="17"/>
                  <a:pt x="45" y="18"/>
                </a:cubicBezTo>
                <a:cubicBezTo>
                  <a:pt x="46" y="20"/>
                  <a:pt x="47" y="21"/>
                  <a:pt x="48" y="22"/>
                </a:cubicBezTo>
                <a:cubicBezTo>
                  <a:pt x="49" y="23"/>
                  <a:pt x="49" y="25"/>
                  <a:pt x="48" y="26"/>
                </a:cubicBezTo>
                <a:cubicBezTo>
                  <a:pt x="46" y="29"/>
                  <a:pt x="44" y="30"/>
                  <a:pt x="41" y="31"/>
                </a:cubicBezTo>
                <a:cubicBezTo>
                  <a:pt x="38" y="31"/>
                  <a:pt x="35" y="31"/>
                  <a:pt x="33" y="31"/>
                </a:cubicBezTo>
                <a:cubicBezTo>
                  <a:pt x="29" y="31"/>
                  <a:pt x="25" y="30"/>
                  <a:pt x="21" y="30"/>
                </a:cubicBezTo>
                <a:cubicBezTo>
                  <a:pt x="15" y="30"/>
                  <a:pt x="10" y="33"/>
                  <a:pt x="9" y="40"/>
                </a:cubicBezTo>
                <a:cubicBezTo>
                  <a:pt x="9" y="43"/>
                  <a:pt x="13" y="45"/>
                  <a:pt x="15" y="48"/>
                </a:cubicBezTo>
                <a:cubicBezTo>
                  <a:pt x="15" y="51"/>
                  <a:pt x="15" y="53"/>
                  <a:pt x="15" y="56"/>
                </a:cubicBezTo>
                <a:cubicBezTo>
                  <a:pt x="17" y="59"/>
                  <a:pt x="18" y="61"/>
                  <a:pt x="20" y="63"/>
                </a:cubicBezTo>
                <a:cubicBezTo>
                  <a:pt x="19" y="67"/>
                  <a:pt x="16" y="69"/>
                  <a:pt x="14" y="71"/>
                </a:cubicBezTo>
                <a:cubicBezTo>
                  <a:pt x="10" y="73"/>
                  <a:pt x="6" y="71"/>
                  <a:pt x="2" y="71"/>
                </a:cubicBezTo>
                <a:cubicBezTo>
                  <a:pt x="2" y="72"/>
                  <a:pt x="1" y="73"/>
                  <a:pt x="0" y="74"/>
                </a:cubicBezTo>
                <a:cubicBezTo>
                  <a:pt x="0" y="76"/>
                  <a:pt x="0" y="77"/>
                  <a:pt x="0" y="78"/>
                </a:cubicBezTo>
                <a:cubicBezTo>
                  <a:pt x="3" y="83"/>
                  <a:pt x="8" y="83"/>
                  <a:pt x="12" y="86"/>
                </a:cubicBezTo>
                <a:cubicBezTo>
                  <a:pt x="13" y="87"/>
                  <a:pt x="14" y="89"/>
                  <a:pt x="14" y="90"/>
                </a:cubicBezTo>
                <a:cubicBezTo>
                  <a:pt x="17" y="91"/>
                  <a:pt x="18" y="92"/>
                  <a:pt x="20" y="93"/>
                </a:cubicBezTo>
                <a:cubicBezTo>
                  <a:pt x="22" y="94"/>
                  <a:pt x="23" y="96"/>
                  <a:pt x="25" y="98"/>
                </a:cubicBezTo>
                <a:cubicBezTo>
                  <a:pt x="29" y="101"/>
                  <a:pt x="33" y="105"/>
                  <a:pt x="39" y="107"/>
                </a:cubicBezTo>
                <a:cubicBezTo>
                  <a:pt x="42" y="109"/>
                  <a:pt x="46" y="111"/>
                  <a:pt x="49" y="113"/>
                </a:cubicBezTo>
                <a:cubicBezTo>
                  <a:pt x="60" y="121"/>
                  <a:pt x="71" y="129"/>
                  <a:pt x="81" y="139"/>
                </a:cubicBezTo>
                <a:cubicBezTo>
                  <a:pt x="80" y="145"/>
                  <a:pt x="85" y="148"/>
                  <a:pt x="86" y="152"/>
                </a:cubicBezTo>
                <a:cubicBezTo>
                  <a:pt x="87" y="153"/>
                  <a:pt x="89" y="154"/>
                  <a:pt x="92" y="155"/>
                </a:cubicBezTo>
                <a:cubicBezTo>
                  <a:pt x="94" y="160"/>
                  <a:pt x="99" y="165"/>
                  <a:pt x="104" y="169"/>
                </a:cubicBezTo>
                <a:cubicBezTo>
                  <a:pt x="108" y="172"/>
                  <a:pt x="111" y="174"/>
                  <a:pt x="113" y="179"/>
                </a:cubicBezTo>
                <a:cubicBezTo>
                  <a:pt x="118" y="183"/>
                  <a:pt x="121" y="190"/>
                  <a:pt x="125" y="196"/>
                </a:cubicBezTo>
                <a:cubicBezTo>
                  <a:pt x="127" y="198"/>
                  <a:pt x="129" y="201"/>
                  <a:pt x="133" y="202"/>
                </a:cubicBezTo>
                <a:cubicBezTo>
                  <a:pt x="134" y="203"/>
                  <a:pt x="135" y="204"/>
                  <a:pt x="135" y="206"/>
                </a:cubicBezTo>
                <a:cubicBezTo>
                  <a:pt x="134" y="209"/>
                  <a:pt x="136" y="212"/>
                  <a:pt x="139" y="214"/>
                </a:cubicBezTo>
                <a:cubicBezTo>
                  <a:pt x="143" y="216"/>
                  <a:pt x="142" y="220"/>
                  <a:pt x="144" y="224"/>
                </a:cubicBezTo>
                <a:cubicBezTo>
                  <a:pt x="144" y="224"/>
                  <a:pt x="146" y="224"/>
                  <a:pt x="146" y="224"/>
                </a:cubicBezTo>
                <a:cubicBezTo>
                  <a:pt x="147" y="223"/>
                  <a:pt x="148" y="222"/>
                  <a:pt x="150" y="221"/>
                </a:cubicBezTo>
                <a:cubicBezTo>
                  <a:pt x="154" y="223"/>
                  <a:pt x="157" y="227"/>
                  <a:pt x="161" y="229"/>
                </a:cubicBezTo>
                <a:cubicBezTo>
                  <a:pt x="162" y="230"/>
                  <a:pt x="163" y="230"/>
                  <a:pt x="165" y="231"/>
                </a:cubicBezTo>
                <a:cubicBezTo>
                  <a:pt x="166" y="231"/>
                  <a:pt x="168" y="231"/>
                  <a:pt x="168" y="230"/>
                </a:cubicBezTo>
                <a:cubicBezTo>
                  <a:pt x="169" y="229"/>
                  <a:pt x="170" y="227"/>
                  <a:pt x="170" y="226"/>
                </a:cubicBezTo>
                <a:cubicBezTo>
                  <a:pt x="171" y="221"/>
                  <a:pt x="175" y="221"/>
                  <a:pt x="179" y="221"/>
                </a:cubicBezTo>
                <a:cubicBezTo>
                  <a:pt x="179" y="221"/>
                  <a:pt x="179" y="221"/>
                  <a:pt x="179" y="221"/>
                </a:cubicBezTo>
                <a:cubicBezTo>
                  <a:pt x="180" y="219"/>
                  <a:pt x="181" y="217"/>
                  <a:pt x="185" y="216"/>
                </a:cubicBezTo>
                <a:cubicBezTo>
                  <a:pt x="187" y="217"/>
                  <a:pt x="189" y="218"/>
                  <a:pt x="192" y="219"/>
                </a:cubicBezTo>
                <a:cubicBezTo>
                  <a:pt x="193" y="218"/>
                  <a:pt x="194" y="216"/>
                  <a:pt x="195" y="215"/>
                </a:cubicBezTo>
                <a:cubicBezTo>
                  <a:pt x="196" y="214"/>
                  <a:pt x="197" y="214"/>
                  <a:pt x="197" y="215"/>
                </a:cubicBezTo>
                <a:cubicBezTo>
                  <a:pt x="198" y="218"/>
                  <a:pt x="200" y="219"/>
                  <a:pt x="202" y="218"/>
                </a:cubicBezTo>
                <a:cubicBezTo>
                  <a:pt x="208" y="221"/>
                  <a:pt x="212" y="226"/>
                  <a:pt x="216" y="230"/>
                </a:cubicBezTo>
                <a:cubicBezTo>
                  <a:pt x="218" y="231"/>
                  <a:pt x="220" y="231"/>
                  <a:pt x="222" y="229"/>
                </a:cubicBezTo>
                <a:cubicBezTo>
                  <a:pt x="222" y="226"/>
                  <a:pt x="221" y="223"/>
                  <a:pt x="220" y="220"/>
                </a:cubicBezTo>
                <a:cubicBezTo>
                  <a:pt x="223" y="217"/>
                  <a:pt x="225" y="220"/>
                  <a:pt x="228" y="219"/>
                </a:cubicBezTo>
                <a:cubicBezTo>
                  <a:pt x="230" y="219"/>
                  <a:pt x="232" y="218"/>
                  <a:pt x="235" y="217"/>
                </a:cubicBezTo>
                <a:cubicBezTo>
                  <a:pt x="235" y="218"/>
                  <a:pt x="236" y="220"/>
                  <a:pt x="236" y="221"/>
                </a:cubicBezTo>
                <a:cubicBezTo>
                  <a:pt x="237" y="222"/>
                  <a:pt x="235" y="221"/>
                  <a:pt x="237" y="222"/>
                </a:cubicBezTo>
                <a:cubicBezTo>
                  <a:pt x="237" y="222"/>
                  <a:pt x="237" y="221"/>
                  <a:pt x="236" y="221"/>
                </a:cubicBezTo>
                <a:cubicBezTo>
                  <a:pt x="235" y="222"/>
                  <a:pt x="234" y="223"/>
                  <a:pt x="234" y="224"/>
                </a:cubicBezTo>
                <a:cubicBezTo>
                  <a:pt x="234" y="228"/>
                  <a:pt x="234" y="232"/>
                  <a:pt x="234" y="235"/>
                </a:cubicBezTo>
                <a:cubicBezTo>
                  <a:pt x="234" y="236"/>
                  <a:pt x="235" y="237"/>
                  <a:pt x="236" y="237"/>
                </a:cubicBezTo>
                <a:cubicBezTo>
                  <a:pt x="240" y="236"/>
                  <a:pt x="242" y="234"/>
                  <a:pt x="245" y="232"/>
                </a:cubicBezTo>
                <a:cubicBezTo>
                  <a:pt x="248" y="229"/>
                  <a:pt x="252" y="230"/>
                  <a:pt x="255" y="232"/>
                </a:cubicBezTo>
                <a:cubicBezTo>
                  <a:pt x="259" y="234"/>
                  <a:pt x="262" y="236"/>
                  <a:pt x="265" y="237"/>
                </a:cubicBezTo>
                <a:cubicBezTo>
                  <a:pt x="267" y="238"/>
                  <a:pt x="269" y="239"/>
                  <a:pt x="270" y="240"/>
                </a:cubicBezTo>
                <a:cubicBezTo>
                  <a:pt x="271" y="242"/>
                  <a:pt x="273" y="244"/>
                  <a:pt x="276" y="244"/>
                </a:cubicBezTo>
                <a:cubicBezTo>
                  <a:pt x="278" y="241"/>
                  <a:pt x="280" y="238"/>
                  <a:pt x="285" y="236"/>
                </a:cubicBezTo>
                <a:cubicBezTo>
                  <a:pt x="289" y="235"/>
                  <a:pt x="292" y="232"/>
                  <a:pt x="294" y="228"/>
                </a:cubicBezTo>
                <a:cubicBezTo>
                  <a:pt x="293" y="227"/>
                  <a:pt x="293" y="225"/>
                  <a:pt x="292" y="223"/>
                </a:cubicBezTo>
                <a:cubicBezTo>
                  <a:pt x="293" y="223"/>
                  <a:pt x="294" y="222"/>
                  <a:pt x="294" y="222"/>
                </a:cubicBezTo>
                <a:cubicBezTo>
                  <a:pt x="299" y="225"/>
                  <a:pt x="304" y="227"/>
                  <a:pt x="308" y="231"/>
                </a:cubicBezTo>
                <a:cubicBezTo>
                  <a:pt x="310" y="234"/>
                  <a:pt x="313" y="234"/>
                  <a:pt x="316" y="233"/>
                </a:cubicBezTo>
                <a:cubicBezTo>
                  <a:pt x="317" y="233"/>
                  <a:pt x="318" y="233"/>
                  <a:pt x="319" y="233"/>
                </a:cubicBezTo>
                <a:cubicBezTo>
                  <a:pt x="324" y="236"/>
                  <a:pt x="327" y="243"/>
                  <a:pt x="334" y="244"/>
                </a:cubicBezTo>
                <a:cubicBezTo>
                  <a:pt x="340" y="243"/>
                  <a:pt x="342" y="237"/>
                  <a:pt x="346" y="233"/>
                </a:cubicBezTo>
                <a:cubicBezTo>
                  <a:pt x="351" y="231"/>
                  <a:pt x="355" y="233"/>
                  <a:pt x="360" y="232"/>
                </a:cubicBezTo>
                <a:cubicBezTo>
                  <a:pt x="365" y="232"/>
                  <a:pt x="369" y="234"/>
                  <a:pt x="374" y="236"/>
                </a:cubicBezTo>
                <a:cubicBezTo>
                  <a:pt x="378" y="239"/>
                  <a:pt x="382" y="240"/>
                  <a:pt x="387" y="238"/>
                </a:cubicBezTo>
                <a:cubicBezTo>
                  <a:pt x="389" y="240"/>
                  <a:pt x="390" y="242"/>
                  <a:pt x="392" y="244"/>
                </a:cubicBezTo>
                <a:cubicBezTo>
                  <a:pt x="398" y="242"/>
                  <a:pt x="405" y="240"/>
                  <a:pt x="411" y="238"/>
                </a:cubicBezTo>
                <a:cubicBezTo>
                  <a:pt x="415" y="239"/>
                  <a:pt x="418" y="241"/>
                  <a:pt x="422" y="243"/>
                </a:cubicBezTo>
                <a:cubicBezTo>
                  <a:pt x="424" y="242"/>
                  <a:pt x="427" y="241"/>
                  <a:pt x="430" y="240"/>
                </a:cubicBezTo>
                <a:cubicBezTo>
                  <a:pt x="434" y="241"/>
                  <a:pt x="438" y="242"/>
                  <a:pt x="442" y="243"/>
                </a:cubicBezTo>
                <a:cubicBezTo>
                  <a:pt x="444" y="244"/>
                  <a:pt x="447" y="245"/>
                  <a:pt x="448" y="243"/>
                </a:cubicBezTo>
                <a:cubicBezTo>
                  <a:pt x="450" y="241"/>
                  <a:pt x="448" y="238"/>
                  <a:pt x="447" y="236"/>
                </a:cubicBezTo>
                <a:cubicBezTo>
                  <a:pt x="446" y="234"/>
                  <a:pt x="444" y="231"/>
                  <a:pt x="443" y="229"/>
                </a:cubicBezTo>
                <a:cubicBezTo>
                  <a:pt x="443" y="229"/>
                  <a:pt x="443" y="228"/>
                  <a:pt x="444" y="228"/>
                </a:cubicBezTo>
                <a:cubicBezTo>
                  <a:pt x="444" y="227"/>
                  <a:pt x="445" y="227"/>
                  <a:pt x="445" y="227"/>
                </a:cubicBezTo>
                <a:cubicBezTo>
                  <a:pt x="447" y="229"/>
                  <a:pt x="449" y="231"/>
                  <a:pt x="451" y="233"/>
                </a:cubicBezTo>
                <a:cubicBezTo>
                  <a:pt x="452" y="232"/>
                  <a:pt x="454" y="232"/>
                  <a:pt x="454" y="232"/>
                </a:cubicBezTo>
                <a:cubicBezTo>
                  <a:pt x="457" y="224"/>
                  <a:pt x="462" y="218"/>
                  <a:pt x="464" y="210"/>
                </a:cubicBezTo>
                <a:cubicBezTo>
                  <a:pt x="464" y="209"/>
                  <a:pt x="464" y="208"/>
                  <a:pt x="465" y="207"/>
                </a:cubicBezTo>
                <a:cubicBezTo>
                  <a:pt x="466" y="205"/>
                  <a:pt x="470" y="203"/>
                  <a:pt x="472" y="204"/>
                </a:cubicBezTo>
                <a:cubicBezTo>
                  <a:pt x="480" y="208"/>
                  <a:pt x="487" y="212"/>
                  <a:pt x="493" y="218"/>
                </a:cubicBezTo>
                <a:cubicBezTo>
                  <a:pt x="495" y="220"/>
                  <a:pt x="495" y="224"/>
                  <a:pt x="499" y="224"/>
                </a:cubicBezTo>
                <a:cubicBezTo>
                  <a:pt x="502" y="224"/>
                  <a:pt x="503" y="221"/>
                  <a:pt x="506" y="220"/>
                </a:cubicBezTo>
                <a:cubicBezTo>
                  <a:pt x="507" y="219"/>
                  <a:pt x="509" y="219"/>
                  <a:pt x="510" y="219"/>
                </a:cubicBezTo>
                <a:cubicBezTo>
                  <a:pt x="512" y="220"/>
                  <a:pt x="514" y="221"/>
                  <a:pt x="516" y="221"/>
                </a:cubicBezTo>
                <a:cubicBezTo>
                  <a:pt x="521" y="220"/>
                  <a:pt x="525" y="221"/>
                  <a:pt x="529" y="222"/>
                </a:cubicBezTo>
                <a:cubicBezTo>
                  <a:pt x="536" y="225"/>
                  <a:pt x="543" y="227"/>
                  <a:pt x="550" y="229"/>
                </a:cubicBezTo>
                <a:cubicBezTo>
                  <a:pt x="556" y="228"/>
                  <a:pt x="562" y="227"/>
                  <a:pt x="568" y="226"/>
                </a:cubicBezTo>
                <a:cubicBezTo>
                  <a:pt x="570" y="227"/>
                  <a:pt x="573" y="228"/>
                  <a:pt x="576" y="228"/>
                </a:cubicBezTo>
                <a:cubicBezTo>
                  <a:pt x="579" y="229"/>
                  <a:pt x="581" y="227"/>
                  <a:pt x="584" y="227"/>
                </a:cubicBezTo>
                <a:cubicBezTo>
                  <a:pt x="591" y="226"/>
                  <a:pt x="598" y="225"/>
                  <a:pt x="605" y="227"/>
                </a:cubicBezTo>
                <a:cubicBezTo>
                  <a:pt x="605" y="227"/>
                  <a:pt x="605" y="227"/>
                  <a:pt x="605" y="227"/>
                </a:cubicBezTo>
                <a:cubicBezTo>
                  <a:pt x="605" y="227"/>
                  <a:pt x="605" y="226"/>
                  <a:pt x="605" y="226"/>
                </a:cubicBezTo>
                <a:cubicBezTo>
                  <a:pt x="605" y="222"/>
                  <a:pt x="607" y="219"/>
                  <a:pt x="611" y="219"/>
                </a:cubicBezTo>
                <a:cubicBezTo>
                  <a:pt x="611" y="219"/>
                  <a:pt x="611" y="219"/>
                  <a:pt x="611" y="219"/>
                </a:cubicBezTo>
                <a:cubicBezTo>
                  <a:pt x="613" y="218"/>
                  <a:pt x="614" y="217"/>
                  <a:pt x="616" y="216"/>
                </a:cubicBezTo>
                <a:cubicBezTo>
                  <a:pt x="618" y="215"/>
                  <a:pt x="619" y="213"/>
                  <a:pt x="619" y="210"/>
                </a:cubicBezTo>
                <a:cubicBezTo>
                  <a:pt x="619" y="202"/>
                  <a:pt x="622" y="195"/>
                  <a:pt x="626" y="188"/>
                </a:cubicBezTo>
                <a:cubicBezTo>
                  <a:pt x="628" y="187"/>
                  <a:pt x="629" y="189"/>
                  <a:pt x="630" y="189"/>
                </a:cubicBezTo>
                <a:cubicBezTo>
                  <a:pt x="631" y="190"/>
                  <a:pt x="632" y="192"/>
                  <a:pt x="633" y="192"/>
                </a:cubicBezTo>
                <a:cubicBezTo>
                  <a:pt x="636" y="193"/>
                  <a:pt x="638" y="194"/>
                  <a:pt x="640" y="196"/>
                </a:cubicBezTo>
                <a:cubicBezTo>
                  <a:pt x="644" y="200"/>
                  <a:pt x="648" y="204"/>
                  <a:pt x="651" y="207"/>
                </a:cubicBezTo>
                <a:cubicBezTo>
                  <a:pt x="658" y="213"/>
                  <a:pt x="658" y="213"/>
                  <a:pt x="667" y="215"/>
                </a:cubicBezTo>
                <a:cubicBezTo>
                  <a:pt x="669" y="216"/>
                  <a:pt x="671" y="217"/>
                  <a:pt x="673" y="219"/>
                </a:cubicBezTo>
                <a:cubicBezTo>
                  <a:pt x="677" y="219"/>
                  <a:pt x="682" y="220"/>
                  <a:pt x="686" y="220"/>
                </a:cubicBezTo>
                <a:cubicBezTo>
                  <a:pt x="694" y="226"/>
                  <a:pt x="704" y="226"/>
                  <a:pt x="713" y="228"/>
                </a:cubicBezTo>
                <a:cubicBezTo>
                  <a:pt x="715" y="227"/>
                  <a:pt x="717" y="226"/>
                  <a:pt x="719" y="225"/>
                </a:cubicBezTo>
                <a:cubicBezTo>
                  <a:pt x="725" y="227"/>
                  <a:pt x="731" y="228"/>
                  <a:pt x="737" y="230"/>
                </a:cubicBezTo>
                <a:cubicBezTo>
                  <a:pt x="741" y="229"/>
                  <a:pt x="742" y="225"/>
                  <a:pt x="745" y="224"/>
                </a:cubicBezTo>
                <a:cubicBezTo>
                  <a:pt x="746" y="224"/>
                  <a:pt x="747" y="225"/>
                  <a:pt x="748" y="226"/>
                </a:cubicBezTo>
                <a:cubicBezTo>
                  <a:pt x="748" y="226"/>
                  <a:pt x="748" y="226"/>
                  <a:pt x="748" y="226"/>
                </a:cubicBezTo>
                <a:cubicBezTo>
                  <a:pt x="752" y="226"/>
                  <a:pt x="757" y="223"/>
                  <a:pt x="761" y="225"/>
                </a:cubicBezTo>
                <a:cubicBezTo>
                  <a:pt x="766" y="224"/>
                  <a:pt x="772" y="225"/>
                  <a:pt x="778" y="222"/>
                </a:cubicBezTo>
                <a:cubicBezTo>
                  <a:pt x="784" y="219"/>
                  <a:pt x="789" y="215"/>
                  <a:pt x="792" y="209"/>
                </a:cubicBezTo>
                <a:cubicBezTo>
                  <a:pt x="794" y="204"/>
                  <a:pt x="797" y="200"/>
                  <a:pt x="799" y="195"/>
                </a:cubicBezTo>
                <a:cubicBezTo>
                  <a:pt x="800" y="194"/>
                  <a:pt x="801" y="194"/>
                  <a:pt x="802" y="193"/>
                </a:cubicBezTo>
                <a:cubicBezTo>
                  <a:pt x="803" y="194"/>
                  <a:pt x="804" y="194"/>
                  <a:pt x="804" y="194"/>
                </a:cubicBezTo>
                <a:cubicBezTo>
                  <a:pt x="804" y="199"/>
                  <a:pt x="807" y="203"/>
                  <a:pt x="811" y="206"/>
                </a:cubicBezTo>
                <a:cubicBezTo>
                  <a:pt x="815" y="208"/>
                  <a:pt x="819" y="211"/>
                  <a:pt x="821" y="216"/>
                </a:cubicBezTo>
                <a:cubicBezTo>
                  <a:pt x="823" y="216"/>
                  <a:pt x="825" y="216"/>
                  <a:pt x="828" y="216"/>
                </a:cubicBezTo>
                <a:cubicBezTo>
                  <a:pt x="831" y="218"/>
                  <a:pt x="834" y="221"/>
                  <a:pt x="838" y="223"/>
                </a:cubicBezTo>
                <a:cubicBezTo>
                  <a:pt x="842" y="224"/>
                  <a:pt x="846" y="225"/>
                  <a:pt x="850" y="226"/>
                </a:cubicBezTo>
                <a:cubicBezTo>
                  <a:pt x="856" y="227"/>
                  <a:pt x="862" y="229"/>
                  <a:pt x="868" y="226"/>
                </a:cubicBezTo>
                <a:cubicBezTo>
                  <a:pt x="874" y="227"/>
                  <a:pt x="881" y="226"/>
                  <a:pt x="887" y="227"/>
                </a:cubicBezTo>
                <a:cubicBezTo>
                  <a:pt x="890" y="227"/>
                  <a:pt x="893" y="230"/>
                  <a:pt x="896" y="231"/>
                </a:cubicBezTo>
                <a:cubicBezTo>
                  <a:pt x="898" y="231"/>
                  <a:pt x="899" y="229"/>
                  <a:pt x="900" y="227"/>
                </a:cubicBezTo>
                <a:cubicBezTo>
                  <a:pt x="903" y="223"/>
                  <a:pt x="907" y="220"/>
                  <a:pt x="910" y="217"/>
                </a:cubicBezTo>
                <a:cubicBezTo>
                  <a:pt x="917" y="218"/>
                  <a:pt x="920" y="225"/>
                  <a:pt x="926" y="225"/>
                </a:cubicBezTo>
                <a:cubicBezTo>
                  <a:pt x="929" y="219"/>
                  <a:pt x="929" y="219"/>
                  <a:pt x="936" y="215"/>
                </a:cubicBezTo>
                <a:cubicBezTo>
                  <a:pt x="938" y="210"/>
                  <a:pt x="941" y="204"/>
                  <a:pt x="942" y="198"/>
                </a:cubicBezTo>
                <a:cubicBezTo>
                  <a:pt x="942" y="193"/>
                  <a:pt x="945" y="189"/>
                  <a:pt x="947" y="185"/>
                </a:cubicBezTo>
                <a:cubicBezTo>
                  <a:pt x="947" y="184"/>
                  <a:pt x="948" y="184"/>
                  <a:pt x="949" y="183"/>
                </a:cubicBezTo>
                <a:cubicBezTo>
                  <a:pt x="954" y="188"/>
                  <a:pt x="953" y="195"/>
                  <a:pt x="957" y="200"/>
                </a:cubicBezTo>
                <a:cubicBezTo>
                  <a:pt x="959" y="202"/>
                  <a:pt x="963" y="203"/>
                  <a:pt x="965" y="207"/>
                </a:cubicBezTo>
                <a:cubicBezTo>
                  <a:pt x="965" y="208"/>
                  <a:pt x="967" y="209"/>
                  <a:pt x="967" y="211"/>
                </a:cubicBezTo>
                <a:cubicBezTo>
                  <a:pt x="972" y="217"/>
                  <a:pt x="978" y="221"/>
                  <a:pt x="987" y="220"/>
                </a:cubicBezTo>
                <a:cubicBezTo>
                  <a:pt x="992" y="220"/>
                  <a:pt x="998" y="220"/>
                  <a:pt x="1003" y="223"/>
                </a:cubicBezTo>
                <a:cubicBezTo>
                  <a:pt x="1005" y="224"/>
                  <a:pt x="1007" y="223"/>
                  <a:pt x="1009" y="223"/>
                </a:cubicBezTo>
                <a:cubicBezTo>
                  <a:pt x="1011" y="221"/>
                  <a:pt x="1013" y="219"/>
                  <a:pt x="1016" y="218"/>
                </a:cubicBezTo>
                <a:cubicBezTo>
                  <a:pt x="1020" y="218"/>
                  <a:pt x="1023" y="215"/>
                  <a:pt x="1026" y="214"/>
                </a:cubicBezTo>
                <a:cubicBezTo>
                  <a:pt x="1033" y="210"/>
                  <a:pt x="1041" y="208"/>
                  <a:pt x="1049" y="209"/>
                </a:cubicBezTo>
                <a:cubicBezTo>
                  <a:pt x="1053" y="209"/>
                  <a:pt x="1056" y="209"/>
                  <a:pt x="1058" y="209"/>
                </a:cubicBezTo>
                <a:cubicBezTo>
                  <a:pt x="1064" y="207"/>
                  <a:pt x="1066" y="201"/>
                  <a:pt x="1069" y="200"/>
                </a:cubicBezTo>
                <a:cubicBezTo>
                  <a:pt x="1071" y="196"/>
                  <a:pt x="1069" y="193"/>
                  <a:pt x="1069" y="190"/>
                </a:cubicBezTo>
                <a:cubicBezTo>
                  <a:pt x="1070" y="190"/>
                  <a:pt x="1071" y="189"/>
                  <a:pt x="1072" y="189"/>
                </a:cubicBezTo>
                <a:cubicBezTo>
                  <a:pt x="1075" y="188"/>
                  <a:pt x="1076" y="185"/>
                  <a:pt x="1076" y="183"/>
                </a:cubicBezTo>
                <a:cubicBezTo>
                  <a:pt x="1076" y="181"/>
                  <a:pt x="1075" y="179"/>
                  <a:pt x="1075" y="176"/>
                </a:cubicBezTo>
                <a:cubicBezTo>
                  <a:pt x="1075" y="175"/>
                  <a:pt x="1076" y="173"/>
                  <a:pt x="1077" y="171"/>
                </a:cubicBezTo>
                <a:cubicBezTo>
                  <a:pt x="1079" y="167"/>
                  <a:pt x="1081" y="163"/>
                  <a:pt x="1081" y="159"/>
                </a:cubicBezTo>
                <a:cubicBezTo>
                  <a:pt x="1081" y="151"/>
                  <a:pt x="1083" y="144"/>
                  <a:pt x="1085" y="137"/>
                </a:cubicBezTo>
                <a:cubicBezTo>
                  <a:pt x="1086" y="133"/>
                  <a:pt x="1087" y="129"/>
                  <a:pt x="1088" y="126"/>
                </a:cubicBezTo>
                <a:cubicBezTo>
                  <a:pt x="1088" y="114"/>
                  <a:pt x="1090" y="103"/>
                  <a:pt x="1093" y="92"/>
                </a:cubicBezTo>
                <a:cubicBezTo>
                  <a:pt x="1093" y="90"/>
                  <a:pt x="1094" y="89"/>
                  <a:pt x="1094" y="88"/>
                </a:cubicBezTo>
                <a:cubicBezTo>
                  <a:pt x="1093" y="80"/>
                  <a:pt x="1096" y="73"/>
                  <a:pt x="1099" y="66"/>
                </a:cubicBezTo>
                <a:cubicBezTo>
                  <a:pt x="1097" y="58"/>
                  <a:pt x="1097" y="58"/>
                  <a:pt x="1093" y="55"/>
                </a:cubicBezTo>
                <a:cubicBezTo>
                  <a:pt x="1089" y="59"/>
                  <a:pt x="1086" y="64"/>
                  <a:pt x="1083" y="68"/>
                </a:cubicBezTo>
                <a:cubicBezTo>
                  <a:pt x="1082" y="69"/>
                  <a:pt x="1080" y="69"/>
                  <a:pt x="1077" y="67"/>
                </a:cubicBezTo>
                <a:cubicBezTo>
                  <a:pt x="1078" y="62"/>
                  <a:pt x="1080" y="57"/>
                  <a:pt x="1080" y="53"/>
                </a:cubicBezTo>
                <a:cubicBezTo>
                  <a:pt x="1081" y="51"/>
                  <a:pt x="1080" y="48"/>
                  <a:pt x="1080" y="47"/>
                </a:cubicBezTo>
                <a:cubicBezTo>
                  <a:pt x="1079" y="42"/>
                  <a:pt x="1076" y="41"/>
                  <a:pt x="1074" y="38"/>
                </a:cubicBezTo>
                <a:cubicBezTo>
                  <a:pt x="1072" y="36"/>
                  <a:pt x="1071" y="33"/>
                  <a:pt x="1071" y="30"/>
                </a:cubicBezTo>
                <a:cubicBezTo>
                  <a:pt x="1071" y="24"/>
                  <a:pt x="1069" y="19"/>
                  <a:pt x="1065" y="14"/>
                </a:cubicBezTo>
                <a:cubicBezTo>
                  <a:pt x="1063" y="11"/>
                  <a:pt x="1061" y="8"/>
                  <a:pt x="1059" y="5"/>
                </a:cubicBezTo>
                <a:cubicBezTo>
                  <a:pt x="1055" y="6"/>
                  <a:pt x="1051" y="7"/>
                  <a:pt x="1048" y="8"/>
                </a:cubicBezTo>
                <a:cubicBezTo>
                  <a:pt x="1046" y="8"/>
                  <a:pt x="1045" y="9"/>
                  <a:pt x="1044" y="10"/>
                </a:cubicBezTo>
                <a:cubicBezTo>
                  <a:pt x="1039" y="14"/>
                  <a:pt x="1032" y="16"/>
                  <a:pt x="1025" y="15"/>
                </a:cubicBezTo>
                <a:cubicBezTo>
                  <a:pt x="1020" y="15"/>
                  <a:pt x="1015" y="16"/>
                  <a:pt x="1010" y="19"/>
                </a:cubicBezTo>
                <a:cubicBezTo>
                  <a:pt x="1009" y="21"/>
                  <a:pt x="1007" y="23"/>
                  <a:pt x="1006" y="24"/>
                </a:cubicBezTo>
                <a:cubicBezTo>
                  <a:pt x="1005" y="25"/>
                  <a:pt x="1004" y="25"/>
                  <a:pt x="1003" y="25"/>
                </a:cubicBezTo>
                <a:cubicBezTo>
                  <a:pt x="1001" y="24"/>
                  <a:pt x="999" y="25"/>
                  <a:pt x="996" y="24"/>
                </a:cubicBezTo>
                <a:cubicBezTo>
                  <a:pt x="994" y="24"/>
                  <a:pt x="992" y="22"/>
                  <a:pt x="989" y="24"/>
                </a:cubicBezTo>
                <a:cubicBezTo>
                  <a:pt x="989" y="25"/>
                  <a:pt x="989" y="27"/>
                  <a:pt x="989" y="29"/>
                </a:cubicBezTo>
                <a:cubicBezTo>
                  <a:pt x="988" y="30"/>
                  <a:pt x="987" y="30"/>
                  <a:pt x="986" y="29"/>
                </a:cubicBezTo>
                <a:cubicBezTo>
                  <a:pt x="983" y="28"/>
                  <a:pt x="981" y="27"/>
                  <a:pt x="978" y="30"/>
                </a:cubicBezTo>
                <a:cubicBezTo>
                  <a:pt x="975" y="32"/>
                  <a:pt x="975" y="36"/>
                  <a:pt x="978" y="38"/>
                </a:cubicBezTo>
                <a:cubicBezTo>
                  <a:pt x="980" y="39"/>
                  <a:pt x="982" y="40"/>
                  <a:pt x="984" y="42"/>
                </a:cubicBezTo>
                <a:cubicBezTo>
                  <a:pt x="983" y="45"/>
                  <a:pt x="982" y="48"/>
                  <a:pt x="982" y="51"/>
                </a:cubicBezTo>
                <a:cubicBezTo>
                  <a:pt x="978" y="53"/>
                  <a:pt x="978" y="53"/>
                  <a:pt x="973" y="52"/>
                </a:cubicBezTo>
                <a:cubicBezTo>
                  <a:pt x="969" y="49"/>
                  <a:pt x="965" y="46"/>
                  <a:pt x="962" y="43"/>
                </a:cubicBezTo>
                <a:cubicBezTo>
                  <a:pt x="960" y="39"/>
                  <a:pt x="959" y="36"/>
                  <a:pt x="958" y="33"/>
                </a:cubicBezTo>
                <a:cubicBezTo>
                  <a:pt x="955" y="30"/>
                  <a:pt x="952" y="32"/>
                  <a:pt x="949" y="30"/>
                </a:cubicBezTo>
                <a:cubicBezTo>
                  <a:pt x="947" y="28"/>
                  <a:pt x="944" y="27"/>
                  <a:pt x="941" y="26"/>
                </a:cubicBezTo>
                <a:cubicBezTo>
                  <a:pt x="941" y="26"/>
                  <a:pt x="941" y="26"/>
                  <a:pt x="941" y="26"/>
                </a:cubicBezTo>
                <a:cubicBezTo>
                  <a:pt x="941" y="28"/>
                  <a:pt x="941" y="31"/>
                  <a:pt x="939" y="33"/>
                </a:cubicBezTo>
                <a:cubicBezTo>
                  <a:pt x="935" y="32"/>
                  <a:pt x="934" y="29"/>
                  <a:pt x="932" y="27"/>
                </a:cubicBezTo>
                <a:cubicBezTo>
                  <a:pt x="930" y="24"/>
                  <a:pt x="927" y="22"/>
                  <a:pt x="925" y="20"/>
                </a:cubicBezTo>
                <a:cubicBezTo>
                  <a:pt x="922" y="17"/>
                  <a:pt x="920" y="16"/>
                  <a:pt x="917" y="14"/>
                </a:cubicBezTo>
                <a:cubicBezTo>
                  <a:pt x="909" y="10"/>
                  <a:pt x="901" y="12"/>
                  <a:pt x="894" y="17"/>
                </a:cubicBezTo>
                <a:cubicBezTo>
                  <a:pt x="892" y="17"/>
                  <a:pt x="891" y="17"/>
                  <a:pt x="889" y="16"/>
                </a:cubicBezTo>
                <a:cubicBezTo>
                  <a:pt x="887" y="17"/>
                  <a:pt x="884" y="18"/>
                  <a:pt x="882" y="19"/>
                </a:cubicBezTo>
                <a:cubicBezTo>
                  <a:pt x="876" y="20"/>
                  <a:pt x="869" y="18"/>
                  <a:pt x="863" y="21"/>
                </a:cubicBezTo>
                <a:cubicBezTo>
                  <a:pt x="861" y="25"/>
                  <a:pt x="859" y="29"/>
                  <a:pt x="858" y="33"/>
                </a:cubicBezTo>
                <a:cubicBezTo>
                  <a:pt x="856" y="36"/>
                  <a:pt x="854" y="38"/>
                  <a:pt x="851" y="36"/>
                </a:cubicBezTo>
                <a:cubicBezTo>
                  <a:pt x="851" y="36"/>
                  <a:pt x="850" y="36"/>
                  <a:pt x="850" y="36"/>
                </a:cubicBezTo>
                <a:cubicBezTo>
                  <a:pt x="848" y="41"/>
                  <a:pt x="848" y="46"/>
                  <a:pt x="848" y="50"/>
                </a:cubicBezTo>
                <a:cubicBezTo>
                  <a:pt x="847" y="59"/>
                  <a:pt x="846" y="66"/>
                  <a:pt x="843" y="74"/>
                </a:cubicBezTo>
                <a:cubicBezTo>
                  <a:pt x="843" y="77"/>
                  <a:pt x="838" y="78"/>
                  <a:pt x="836" y="76"/>
                </a:cubicBezTo>
                <a:cubicBezTo>
                  <a:pt x="835" y="75"/>
                  <a:pt x="833" y="73"/>
                  <a:pt x="832" y="72"/>
                </a:cubicBezTo>
                <a:cubicBezTo>
                  <a:pt x="828" y="66"/>
                  <a:pt x="825" y="61"/>
                  <a:pt x="821" y="54"/>
                </a:cubicBezTo>
                <a:cubicBezTo>
                  <a:pt x="819" y="53"/>
                  <a:pt x="817" y="52"/>
                  <a:pt x="814" y="50"/>
                </a:cubicBezTo>
                <a:cubicBezTo>
                  <a:pt x="812" y="49"/>
                  <a:pt x="810" y="47"/>
                  <a:pt x="809" y="46"/>
                </a:cubicBezTo>
                <a:cubicBezTo>
                  <a:pt x="804" y="37"/>
                  <a:pt x="796" y="32"/>
                  <a:pt x="788" y="27"/>
                </a:cubicBezTo>
                <a:cubicBezTo>
                  <a:pt x="787" y="25"/>
                  <a:pt x="785" y="24"/>
                  <a:pt x="784" y="23"/>
                </a:cubicBezTo>
                <a:cubicBezTo>
                  <a:pt x="783" y="24"/>
                  <a:pt x="782" y="24"/>
                  <a:pt x="782" y="25"/>
                </a:cubicBezTo>
                <a:cubicBezTo>
                  <a:pt x="781" y="26"/>
                  <a:pt x="781" y="27"/>
                  <a:pt x="782" y="28"/>
                </a:cubicBezTo>
                <a:cubicBezTo>
                  <a:pt x="784" y="31"/>
                  <a:pt x="785" y="33"/>
                  <a:pt x="787" y="36"/>
                </a:cubicBezTo>
                <a:cubicBezTo>
                  <a:pt x="788" y="41"/>
                  <a:pt x="788" y="45"/>
                  <a:pt x="788" y="50"/>
                </a:cubicBezTo>
                <a:close/>
              </a:path>
            </a:pathLst>
          </a:custGeom>
          <a:blipFill>
            <a:blip r:embed="rId7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675474" y="4033072"/>
            <a:ext cx="162095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dobe Devanagari" panose="02040503050201020203" pitchFamily="18" charset="0"/>
              </a:rPr>
              <a:t>历史起源</a:t>
            </a:r>
          </a:p>
        </p:txBody>
      </p:sp>
      <p:sp>
        <p:nvSpPr>
          <p:cNvPr id="17" name="矩形 16"/>
          <p:cNvSpPr/>
          <p:nvPr/>
        </p:nvSpPr>
        <p:spPr>
          <a:xfrm>
            <a:off x="6759361" y="4479994"/>
            <a:ext cx="3277185" cy="10883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74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824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8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0" grpId="0"/>
      <p:bldP spid="11" grpId="0"/>
      <p:bldP spid="12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59625" y="455386"/>
            <a:ext cx="3832975" cy="6402614"/>
            <a:chOff x="459625" y="455386"/>
            <a:chExt cx="3832975" cy="640261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71576" y="455386"/>
              <a:ext cx="3597659" cy="640261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59625" y="4216749"/>
              <a:ext cx="3832975" cy="2156201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7899400" y="455386"/>
            <a:ext cx="3832975" cy="6402614"/>
            <a:chOff x="7899400" y="455386"/>
            <a:chExt cx="3832975" cy="640261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2766" y="455386"/>
              <a:ext cx="3597659" cy="64026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7899400" y="4216748"/>
              <a:ext cx="3832975" cy="2156201"/>
            </a:xfrm>
            <a:prstGeom prst="rect">
              <a:avLst/>
            </a:prstGeom>
          </p:spPr>
        </p:pic>
      </p:grpSp>
      <p:sp>
        <p:nvSpPr>
          <p:cNvPr id="19" name="TextBox 76"/>
          <p:cNvSpPr txBox="1"/>
          <p:nvPr/>
        </p:nvSpPr>
        <p:spPr>
          <a:xfrm>
            <a:off x="5158228" y="1981498"/>
            <a:ext cx="2143536" cy="707886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i="1">
                <a:blipFill>
                  <a:blip r:embed="rId6"/>
                  <a:stretch>
                    <a:fillRect/>
                  </a:stretch>
                </a:blipFill>
                <a:effectLst>
                  <a:reflection blurRad="6350" stA="55000" endA="300" endPos="28000" dist="38100" dir="5400000" sy="-100000" algn="bl" rotWithShape="0"/>
                </a:effectLst>
                <a:latin typeface="+mn-ea"/>
                <a:cs typeface="+mn-ea"/>
              </a:defRPr>
            </a:lvl1pPr>
          </a:lstStyle>
          <a:p>
            <a:r>
              <a:rPr lang="en-US" altLang="zh-CN" i="0" dirty="0"/>
              <a:t>PART 03</a:t>
            </a:r>
            <a:endParaRPr lang="zh-CN" altLang="en-US" i="0" dirty="0"/>
          </a:p>
        </p:txBody>
      </p:sp>
      <p:sp>
        <p:nvSpPr>
          <p:cNvPr id="22" name="TextBox 76"/>
          <p:cNvSpPr txBox="1"/>
          <p:nvPr/>
        </p:nvSpPr>
        <p:spPr>
          <a:xfrm>
            <a:off x="4576476" y="2702767"/>
            <a:ext cx="3262432" cy="1015663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i="1">
                <a:blipFill>
                  <a:blip r:embed="rId6"/>
                  <a:stretch>
                    <a:fillRect/>
                  </a:stretch>
                </a:blipFill>
                <a:effectLst>
                  <a:reflection blurRad="6350" stA="55000" endA="300" endPos="28000" dist="38100" dir="5400000" sy="-100000" algn="bl" rotWithShape="0"/>
                </a:effectLst>
                <a:latin typeface="+mn-ea"/>
                <a:cs typeface="+mn-ea"/>
              </a:defRPr>
            </a:lvl1pPr>
          </a:lstStyle>
          <a:p>
            <a:r>
              <a:rPr lang="zh-CN" altLang="en-US" sz="6000" i="0" dirty="0">
                <a:sym typeface="+mn-lt"/>
              </a:rPr>
              <a:t>民间活动</a:t>
            </a:r>
          </a:p>
        </p:txBody>
      </p:sp>
      <p:sp>
        <p:nvSpPr>
          <p:cNvPr id="21" name="文本框 21"/>
          <p:cNvSpPr txBox="1"/>
          <p:nvPr/>
        </p:nvSpPr>
        <p:spPr>
          <a:xfrm>
            <a:off x="3729469" y="3947030"/>
            <a:ext cx="5179794" cy="10219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此处简单描述该章节具体内容，文字言简意赅，不必繁琐，注意调整版面，美观度。此处简单描述该章节具体内容，文字言简意赅，不必繁琐。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869414" y="679023"/>
            <a:ext cx="48141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zh-CN" altLang="en-US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  <a:sym typeface="+mn-lt"/>
              </a:rPr>
              <a:t>民间活动</a:t>
            </a:r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6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07325" y="2566204"/>
            <a:ext cx="2165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</a:rPr>
              <a:t>输入你的标题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28065" y="2948589"/>
            <a:ext cx="4374515" cy="8318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978893" y="4214457"/>
            <a:ext cx="2165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</a:rPr>
              <a:t>输入你的标题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39837" y="4539397"/>
            <a:ext cx="4374515" cy="8318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sym typeface="+mn-lt"/>
              </a:rPr>
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819981" y="2406438"/>
            <a:ext cx="5361195" cy="3063081"/>
            <a:chOff x="4838768" y="3890963"/>
            <a:chExt cx="2443197" cy="1097051"/>
          </a:xfrm>
          <a:blipFill dpi="0" rotWithShape="1">
            <a:blip/>
            <a:srcRect/>
            <a:stretch>
              <a:fillRect/>
            </a:stretch>
          </a:blipFill>
        </p:grpSpPr>
        <p:grpSp>
          <p:nvGrpSpPr>
            <p:cNvPr id="19" name="Group 594"/>
            <p:cNvGrpSpPr/>
            <p:nvPr/>
          </p:nvGrpSpPr>
          <p:grpSpPr bwMode="auto">
            <a:xfrm>
              <a:off x="4838768" y="3968821"/>
              <a:ext cx="2443197" cy="1019193"/>
              <a:chOff x="3048" y="2500"/>
              <a:chExt cx="1539" cy="642"/>
            </a:xfrm>
            <a:grpFill/>
          </p:grpSpPr>
          <p:sp>
            <p:nvSpPr>
              <p:cNvPr id="63" name="Freeform 394"/>
              <p:cNvSpPr/>
              <p:nvPr/>
            </p:nvSpPr>
            <p:spPr bwMode="auto">
              <a:xfrm>
                <a:off x="3061" y="2904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3 w 3"/>
                  <a:gd name="T3" fmla="*/ 1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0"/>
                      <a:pt x="3" y="0"/>
                      <a:pt x="3" y="1"/>
                    </a:cubicBezTo>
                    <a:cubicBezTo>
                      <a:pt x="2" y="3"/>
                      <a:pt x="2" y="0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Freeform 395"/>
              <p:cNvSpPr/>
              <p:nvPr/>
            </p:nvSpPr>
            <p:spPr bwMode="auto">
              <a:xfrm>
                <a:off x="3063" y="2893"/>
                <a:ext cx="10" cy="3"/>
              </a:xfrm>
              <a:custGeom>
                <a:avLst/>
                <a:gdLst>
                  <a:gd name="T0" fmla="*/ 0 w 5"/>
                  <a:gd name="T1" fmla="*/ 1 h 1"/>
                  <a:gd name="T2" fmla="*/ 1 w 5"/>
                  <a:gd name="T3" fmla="*/ 0 h 1"/>
                  <a:gd name="T4" fmla="*/ 4 w 5"/>
                  <a:gd name="T5" fmla="*/ 1 h 1"/>
                  <a:gd name="T6" fmla="*/ 0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0" y="0"/>
                      <a:pt x="1" y="1"/>
                      <a:pt x="1" y="0"/>
                    </a:cubicBezTo>
                    <a:cubicBezTo>
                      <a:pt x="1" y="1"/>
                      <a:pt x="5" y="0"/>
                      <a:pt x="4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396"/>
              <p:cNvSpPr/>
              <p:nvPr/>
            </p:nvSpPr>
            <p:spPr bwMode="auto">
              <a:xfrm>
                <a:off x="3096" y="2906"/>
                <a:ext cx="11" cy="6"/>
              </a:xfrm>
              <a:custGeom>
                <a:avLst/>
                <a:gdLst>
                  <a:gd name="T0" fmla="*/ 0 w 5"/>
                  <a:gd name="T1" fmla="*/ 2 h 3"/>
                  <a:gd name="T2" fmla="*/ 5 w 5"/>
                  <a:gd name="T3" fmla="*/ 3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1" y="1"/>
                      <a:pt x="5" y="0"/>
                      <a:pt x="5" y="3"/>
                    </a:cubicBezTo>
                    <a:cubicBezTo>
                      <a:pt x="4" y="2"/>
                      <a:pt x="2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397"/>
              <p:cNvSpPr/>
              <p:nvPr/>
            </p:nvSpPr>
            <p:spPr bwMode="auto">
              <a:xfrm>
                <a:off x="3105" y="2740"/>
                <a:ext cx="10" cy="6"/>
              </a:xfrm>
              <a:custGeom>
                <a:avLst/>
                <a:gdLst>
                  <a:gd name="T0" fmla="*/ 5 w 5"/>
                  <a:gd name="T1" fmla="*/ 1 h 3"/>
                  <a:gd name="T2" fmla="*/ 5 w 5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4" y="3"/>
                      <a:pt x="0" y="0"/>
                      <a:pt x="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Freeform 398"/>
              <p:cNvSpPr/>
              <p:nvPr/>
            </p:nvSpPr>
            <p:spPr bwMode="auto">
              <a:xfrm>
                <a:off x="3132" y="2912"/>
                <a:ext cx="8" cy="9"/>
              </a:xfrm>
              <a:custGeom>
                <a:avLst/>
                <a:gdLst>
                  <a:gd name="T0" fmla="*/ 0 w 4"/>
                  <a:gd name="T1" fmla="*/ 3 h 4"/>
                  <a:gd name="T2" fmla="*/ 4 w 4"/>
                  <a:gd name="T3" fmla="*/ 2 h 4"/>
                  <a:gd name="T4" fmla="*/ 0 w 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0"/>
                      <a:pt x="2" y="1"/>
                      <a:pt x="4" y="2"/>
                    </a:cubicBezTo>
                    <a:cubicBezTo>
                      <a:pt x="3" y="4"/>
                      <a:pt x="1" y="2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399"/>
              <p:cNvSpPr/>
              <p:nvPr/>
            </p:nvSpPr>
            <p:spPr bwMode="auto">
              <a:xfrm>
                <a:off x="3145" y="2761"/>
                <a:ext cx="4" cy="8"/>
              </a:xfrm>
              <a:custGeom>
                <a:avLst/>
                <a:gdLst>
                  <a:gd name="T0" fmla="*/ 0 w 2"/>
                  <a:gd name="T1" fmla="*/ 2 h 4"/>
                  <a:gd name="T2" fmla="*/ 1 w 2"/>
                  <a:gd name="T3" fmla="*/ 0 h 4"/>
                  <a:gd name="T4" fmla="*/ 1 w 2"/>
                  <a:gd name="T5" fmla="*/ 4 h 4"/>
                  <a:gd name="T6" fmla="*/ 0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2" y="1"/>
                      <a:pt x="1" y="2"/>
                      <a:pt x="1" y="4"/>
                    </a:cubicBezTo>
                    <a:cubicBezTo>
                      <a:pt x="0" y="4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400"/>
              <p:cNvSpPr/>
              <p:nvPr/>
            </p:nvSpPr>
            <p:spPr bwMode="auto">
              <a:xfrm>
                <a:off x="3187" y="2763"/>
                <a:ext cx="4" cy="4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2" y="1"/>
                      <a:pt x="2" y="0"/>
                    </a:cubicBezTo>
                    <a:cubicBezTo>
                      <a:pt x="2" y="2"/>
                      <a:pt x="1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0" name="Freeform 401"/>
              <p:cNvSpPr/>
              <p:nvPr/>
            </p:nvSpPr>
            <p:spPr bwMode="auto">
              <a:xfrm>
                <a:off x="3189" y="2919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2" y="0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" name="Freeform 402"/>
              <p:cNvSpPr/>
              <p:nvPr/>
            </p:nvSpPr>
            <p:spPr bwMode="auto">
              <a:xfrm>
                <a:off x="3189" y="2710"/>
                <a:ext cx="6" cy="7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2 h 3"/>
                  <a:gd name="T4" fmla="*/ 0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0"/>
                      <a:pt x="3" y="1"/>
                      <a:pt x="2" y="2"/>
                    </a:cubicBezTo>
                    <a:cubicBezTo>
                      <a:pt x="1" y="3"/>
                      <a:pt x="1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" name="Freeform 403"/>
              <p:cNvSpPr/>
              <p:nvPr/>
            </p:nvSpPr>
            <p:spPr bwMode="auto">
              <a:xfrm>
                <a:off x="3195" y="2919"/>
                <a:ext cx="13" cy="4"/>
              </a:xfrm>
              <a:custGeom>
                <a:avLst/>
                <a:gdLst>
                  <a:gd name="T0" fmla="*/ 0 w 6"/>
                  <a:gd name="T1" fmla="*/ 2 h 2"/>
                  <a:gd name="T2" fmla="*/ 6 w 6"/>
                  <a:gd name="T3" fmla="*/ 0 h 2"/>
                  <a:gd name="T4" fmla="*/ 0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3" y="0"/>
                      <a:pt x="3" y="1"/>
                      <a:pt x="6" y="0"/>
                    </a:cubicBezTo>
                    <a:cubicBezTo>
                      <a:pt x="5" y="2"/>
                      <a:pt x="3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Freeform 404"/>
              <p:cNvSpPr/>
              <p:nvPr/>
            </p:nvSpPr>
            <p:spPr bwMode="auto">
              <a:xfrm>
                <a:off x="3208" y="2940"/>
                <a:ext cx="6" cy="6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2 h 3"/>
                  <a:gd name="T4" fmla="*/ 0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0"/>
                      <a:pt x="2" y="3"/>
                      <a:pt x="3" y="2"/>
                    </a:cubicBezTo>
                    <a:cubicBezTo>
                      <a:pt x="2" y="3"/>
                      <a:pt x="1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Freeform 405"/>
              <p:cNvSpPr/>
              <p:nvPr/>
            </p:nvSpPr>
            <p:spPr bwMode="auto">
              <a:xfrm>
                <a:off x="3216" y="2942"/>
                <a:ext cx="4" cy="4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1 w 2"/>
                  <a:gd name="T5" fmla="*/ 2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1"/>
                      <a:pt x="1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Freeform 406"/>
              <p:cNvSpPr/>
              <p:nvPr/>
            </p:nvSpPr>
            <p:spPr bwMode="auto">
              <a:xfrm>
                <a:off x="3216" y="2917"/>
                <a:ext cx="11" cy="8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1" y="2"/>
                      <a:pt x="3" y="1"/>
                      <a:pt x="5" y="1"/>
                    </a:cubicBezTo>
                    <a:cubicBezTo>
                      <a:pt x="4" y="2"/>
                      <a:pt x="1" y="4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Freeform 407"/>
              <p:cNvSpPr/>
              <p:nvPr/>
            </p:nvSpPr>
            <p:spPr bwMode="auto">
              <a:xfrm>
                <a:off x="3220" y="3138"/>
                <a:ext cx="11" cy="4"/>
              </a:xfrm>
              <a:custGeom>
                <a:avLst/>
                <a:gdLst>
                  <a:gd name="T0" fmla="*/ 1 w 5"/>
                  <a:gd name="T1" fmla="*/ 2 h 2"/>
                  <a:gd name="T2" fmla="*/ 2 w 5"/>
                  <a:gd name="T3" fmla="*/ 1 h 2"/>
                  <a:gd name="T4" fmla="*/ 1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1" y="2"/>
                    </a:moveTo>
                    <a:cubicBezTo>
                      <a:pt x="0" y="0"/>
                      <a:pt x="2" y="1"/>
                      <a:pt x="2" y="1"/>
                    </a:cubicBezTo>
                    <a:cubicBezTo>
                      <a:pt x="5" y="1"/>
                      <a:pt x="1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7" name="Freeform 408"/>
              <p:cNvSpPr/>
              <p:nvPr/>
            </p:nvSpPr>
            <p:spPr bwMode="auto">
              <a:xfrm>
                <a:off x="3218" y="2765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3" y="2"/>
                      <a:pt x="1" y="0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8" name="Freeform 409"/>
              <p:cNvSpPr/>
              <p:nvPr/>
            </p:nvSpPr>
            <p:spPr bwMode="auto">
              <a:xfrm>
                <a:off x="3235" y="2877"/>
                <a:ext cx="6" cy="4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1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0"/>
                      <a:pt x="2" y="0"/>
                      <a:pt x="3" y="1"/>
                    </a:cubicBezTo>
                    <a:cubicBezTo>
                      <a:pt x="2" y="2"/>
                      <a:pt x="1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9" name="Freeform 410"/>
              <p:cNvSpPr/>
              <p:nvPr/>
            </p:nvSpPr>
            <p:spPr bwMode="auto">
              <a:xfrm>
                <a:off x="3237" y="2902"/>
                <a:ext cx="4" cy="6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1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0"/>
                      <a:pt x="2" y="1"/>
                      <a:pt x="2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0" name="Freeform 411"/>
              <p:cNvSpPr/>
              <p:nvPr/>
            </p:nvSpPr>
            <p:spPr bwMode="auto">
              <a:xfrm>
                <a:off x="3245" y="2866"/>
                <a:ext cx="7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3 w 3"/>
                  <a:gd name="T5" fmla="*/ 2 h 2"/>
                  <a:gd name="T6" fmla="*/ 2 w 3"/>
                  <a:gd name="T7" fmla="*/ 2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0"/>
                      <a:pt x="3" y="0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1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1" name="Freeform 412"/>
              <p:cNvSpPr/>
              <p:nvPr/>
            </p:nvSpPr>
            <p:spPr bwMode="auto">
              <a:xfrm>
                <a:off x="3254" y="2765"/>
                <a:ext cx="8" cy="4"/>
              </a:xfrm>
              <a:custGeom>
                <a:avLst/>
                <a:gdLst>
                  <a:gd name="T0" fmla="*/ 1 w 4"/>
                  <a:gd name="T1" fmla="*/ 1 h 2"/>
                  <a:gd name="T2" fmla="*/ 4 w 4"/>
                  <a:gd name="T3" fmla="*/ 0 h 2"/>
                  <a:gd name="T4" fmla="*/ 1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1"/>
                    </a:moveTo>
                    <a:cubicBezTo>
                      <a:pt x="0" y="0"/>
                      <a:pt x="3" y="1"/>
                      <a:pt x="4" y="0"/>
                    </a:cubicBezTo>
                    <a:cubicBezTo>
                      <a:pt x="3" y="2"/>
                      <a:pt x="2" y="1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" name="Freeform 413"/>
              <p:cNvSpPr/>
              <p:nvPr/>
            </p:nvSpPr>
            <p:spPr bwMode="auto">
              <a:xfrm>
                <a:off x="3264" y="2811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3" name="Freeform 414"/>
              <p:cNvSpPr/>
              <p:nvPr/>
            </p:nvSpPr>
            <p:spPr bwMode="auto">
              <a:xfrm>
                <a:off x="3277" y="2803"/>
                <a:ext cx="6" cy="8"/>
              </a:xfrm>
              <a:custGeom>
                <a:avLst/>
                <a:gdLst>
                  <a:gd name="T0" fmla="*/ 0 w 3"/>
                  <a:gd name="T1" fmla="*/ 3 h 4"/>
                  <a:gd name="T2" fmla="*/ 3 w 3"/>
                  <a:gd name="T3" fmla="*/ 3 h 4"/>
                  <a:gd name="T4" fmla="*/ 0 w 3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0"/>
                      <a:pt x="2" y="3"/>
                      <a:pt x="3" y="3"/>
                    </a:cubicBezTo>
                    <a:cubicBezTo>
                      <a:pt x="3" y="4"/>
                      <a:pt x="1" y="3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4" name="Freeform 415"/>
              <p:cNvSpPr/>
              <p:nvPr/>
            </p:nvSpPr>
            <p:spPr bwMode="auto">
              <a:xfrm>
                <a:off x="3292" y="2978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5" name="Freeform 416"/>
              <p:cNvSpPr/>
              <p:nvPr/>
            </p:nvSpPr>
            <p:spPr bwMode="auto">
              <a:xfrm>
                <a:off x="3311" y="2843"/>
                <a:ext cx="6" cy="4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1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1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6" name="Freeform 417"/>
              <p:cNvSpPr/>
              <p:nvPr/>
            </p:nvSpPr>
            <p:spPr bwMode="auto">
              <a:xfrm>
                <a:off x="3321" y="2843"/>
                <a:ext cx="8" cy="4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0"/>
                      <a:pt x="3" y="2"/>
                      <a:pt x="4" y="1"/>
                    </a:cubicBezTo>
                    <a:cubicBezTo>
                      <a:pt x="4" y="2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7" name="Freeform 418"/>
              <p:cNvSpPr/>
              <p:nvPr/>
            </p:nvSpPr>
            <p:spPr bwMode="auto">
              <a:xfrm>
                <a:off x="3338" y="2984"/>
                <a:ext cx="4" cy="4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2" y="0"/>
                      <a:pt x="2" y="2"/>
                    </a:cubicBezTo>
                    <a:cubicBezTo>
                      <a:pt x="1" y="2"/>
                      <a:pt x="1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8" name="Freeform 419"/>
              <p:cNvSpPr/>
              <p:nvPr/>
            </p:nvSpPr>
            <p:spPr bwMode="auto">
              <a:xfrm>
                <a:off x="3338" y="2851"/>
                <a:ext cx="6" cy="7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0 h 3"/>
                  <a:gd name="T4" fmla="*/ 2 w 3"/>
                  <a:gd name="T5" fmla="*/ 2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0"/>
                      <a:pt x="2" y="0"/>
                      <a:pt x="3" y="0"/>
                    </a:cubicBezTo>
                    <a:cubicBezTo>
                      <a:pt x="3" y="1"/>
                      <a:pt x="1" y="1"/>
                      <a:pt x="2" y="2"/>
                    </a:cubicBezTo>
                    <a:cubicBezTo>
                      <a:pt x="2" y="3"/>
                      <a:pt x="1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9" name="Freeform 420"/>
              <p:cNvSpPr/>
              <p:nvPr/>
            </p:nvSpPr>
            <p:spPr bwMode="auto">
              <a:xfrm>
                <a:off x="3346" y="2849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0" name="Freeform 421"/>
              <p:cNvSpPr/>
              <p:nvPr/>
            </p:nvSpPr>
            <p:spPr bwMode="auto">
              <a:xfrm>
                <a:off x="3348" y="2845"/>
                <a:ext cx="7" cy="8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2 h 4"/>
                  <a:gd name="T4" fmla="*/ 0 w 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0"/>
                      <a:pt x="2" y="3"/>
                      <a:pt x="3" y="2"/>
                    </a:cubicBezTo>
                    <a:cubicBezTo>
                      <a:pt x="3" y="4"/>
                      <a:pt x="1" y="3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1" name="Freeform 422"/>
              <p:cNvSpPr/>
              <p:nvPr/>
            </p:nvSpPr>
            <p:spPr bwMode="auto">
              <a:xfrm>
                <a:off x="3357" y="2677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2 h 4"/>
                  <a:gd name="T4" fmla="*/ 1 w 2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0"/>
                      <a:pt x="2" y="2"/>
                      <a:pt x="2" y="2"/>
                    </a:cubicBezTo>
                    <a:cubicBezTo>
                      <a:pt x="2" y="4"/>
                      <a:pt x="1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2" name="Freeform 423"/>
              <p:cNvSpPr/>
              <p:nvPr/>
            </p:nvSpPr>
            <p:spPr bwMode="auto">
              <a:xfrm>
                <a:off x="3374" y="2759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3" name="Freeform 424"/>
              <p:cNvSpPr/>
              <p:nvPr/>
            </p:nvSpPr>
            <p:spPr bwMode="auto">
              <a:xfrm>
                <a:off x="3386" y="2712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0"/>
                      <a:pt x="2" y="1"/>
                    </a:cubicBezTo>
                    <a:cubicBezTo>
                      <a:pt x="2" y="2"/>
                      <a:pt x="0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4" name="Freeform 425"/>
              <p:cNvSpPr/>
              <p:nvPr/>
            </p:nvSpPr>
            <p:spPr bwMode="auto">
              <a:xfrm>
                <a:off x="3392" y="2540"/>
                <a:ext cx="5" cy="4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2 w 2"/>
                  <a:gd name="T5" fmla="*/ 2 h 2"/>
                  <a:gd name="T6" fmla="*/ 1 w 2"/>
                  <a:gd name="T7" fmla="*/ 2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5" name="Freeform 426"/>
              <p:cNvSpPr/>
              <p:nvPr/>
            </p:nvSpPr>
            <p:spPr bwMode="auto">
              <a:xfrm>
                <a:off x="3426" y="2811"/>
                <a:ext cx="27" cy="15"/>
              </a:xfrm>
              <a:custGeom>
                <a:avLst/>
                <a:gdLst>
                  <a:gd name="T0" fmla="*/ 0 w 13"/>
                  <a:gd name="T1" fmla="*/ 2 h 7"/>
                  <a:gd name="T2" fmla="*/ 13 w 13"/>
                  <a:gd name="T3" fmla="*/ 2 h 7"/>
                  <a:gd name="T4" fmla="*/ 0 w 13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2"/>
                    </a:moveTo>
                    <a:cubicBezTo>
                      <a:pt x="5" y="0"/>
                      <a:pt x="9" y="2"/>
                      <a:pt x="13" y="2"/>
                    </a:cubicBezTo>
                    <a:cubicBezTo>
                      <a:pt x="9" y="7"/>
                      <a:pt x="5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6" name="Freeform 427"/>
              <p:cNvSpPr/>
              <p:nvPr/>
            </p:nvSpPr>
            <p:spPr bwMode="auto">
              <a:xfrm>
                <a:off x="3422" y="2637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1"/>
                      <a:pt x="2" y="0"/>
                      <a:pt x="2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7" name="Freeform 428"/>
              <p:cNvSpPr/>
              <p:nvPr/>
            </p:nvSpPr>
            <p:spPr bwMode="auto">
              <a:xfrm>
                <a:off x="3426" y="2596"/>
                <a:ext cx="4" cy="5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1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2" y="0"/>
                      <a:pt x="2" y="1"/>
                    </a:cubicBezTo>
                    <a:cubicBezTo>
                      <a:pt x="2" y="2"/>
                      <a:pt x="1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8" name="Freeform 429"/>
              <p:cNvSpPr/>
              <p:nvPr/>
            </p:nvSpPr>
            <p:spPr bwMode="auto">
              <a:xfrm>
                <a:off x="3434" y="2639"/>
                <a:ext cx="5" cy="4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2"/>
                      <a:pt x="1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9" name="Freeform 430"/>
              <p:cNvSpPr/>
              <p:nvPr/>
            </p:nvSpPr>
            <p:spPr bwMode="auto">
              <a:xfrm>
                <a:off x="3439" y="2624"/>
                <a:ext cx="8" cy="6"/>
              </a:xfrm>
              <a:custGeom>
                <a:avLst/>
                <a:gdLst>
                  <a:gd name="T0" fmla="*/ 2 w 4"/>
                  <a:gd name="T1" fmla="*/ 2 h 3"/>
                  <a:gd name="T2" fmla="*/ 3 w 4"/>
                  <a:gd name="T3" fmla="*/ 2 h 3"/>
                  <a:gd name="T4" fmla="*/ 2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cubicBezTo>
                      <a:pt x="0" y="1"/>
                      <a:pt x="4" y="0"/>
                      <a:pt x="3" y="2"/>
                    </a:cubicBezTo>
                    <a:cubicBezTo>
                      <a:pt x="3" y="3"/>
                      <a:pt x="2" y="1"/>
                      <a:pt x="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0" name="Freeform 431"/>
              <p:cNvSpPr/>
              <p:nvPr/>
            </p:nvSpPr>
            <p:spPr bwMode="auto">
              <a:xfrm>
                <a:off x="3447" y="2624"/>
                <a:ext cx="6" cy="4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2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1"/>
                      <a:pt x="3" y="0"/>
                      <a:pt x="2" y="2"/>
                    </a:cubicBezTo>
                    <a:cubicBezTo>
                      <a:pt x="1" y="1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1" name="Freeform 432"/>
              <p:cNvSpPr/>
              <p:nvPr/>
            </p:nvSpPr>
            <p:spPr bwMode="auto">
              <a:xfrm>
                <a:off x="3455" y="2813"/>
                <a:ext cx="7" cy="7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1 h 3"/>
                  <a:gd name="T6" fmla="*/ 0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0"/>
                      <a:pt x="2" y="1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3"/>
                      <a:pt x="1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2" name="Freeform 433"/>
              <p:cNvSpPr/>
              <p:nvPr/>
            </p:nvSpPr>
            <p:spPr bwMode="auto">
              <a:xfrm>
                <a:off x="3462" y="2769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0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3" name="Freeform 434"/>
              <p:cNvSpPr/>
              <p:nvPr/>
            </p:nvSpPr>
            <p:spPr bwMode="auto">
              <a:xfrm>
                <a:off x="3474" y="2771"/>
                <a:ext cx="7" cy="4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" name="Freeform 435"/>
              <p:cNvSpPr/>
              <p:nvPr/>
            </p:nvSpPr>
            <p:spPr bwMode="auto">
              <a:xfrm>
                <a:off x="3476" y="2677"/>
                <a:ext cx="5" cy="4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0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5" name="Freeform 436"/>
              <p:cNvSpPr/>
              <p:nvPr/>
            </p:nvSpPr>
            <p:spPr bwMode="auto">
              <a:xfrm>
                <a:off x="3476" y="2620"/>
                <a:ext cx="5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0 h 3"/>
                  <a:gd name="T4" fmla="*/ 2 w 2"/>
                  <a:gd name="T5" fmla="*/ 2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3"/>
                      <a:pt x="0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6" name="Freeform 437"/>
              <p:cNvSpPr/>
              <p:nvPr/>
            </p:nvSpPr>
            <p:spPr bwMode="auto">
              <a:xfrm>
                <a:off x="3476" y="2535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7" name="Freeform 438"/>
              <p:cNvSpPr/>
              <p:nvPr/>
            </p:nvSpPr>
            <p:spPr bwMode="auto">
              <a:xfrm>
                <a:off x="3514" y="3020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8" name="Freeform 439"/>
              <p:cNvSpPr/>
              <p:nvPr/>
            </p:nvSpPr>
            <p:spPr bwMode="auto">
              <a:xfrm>
                <a:off x="3506" y="2639"/>
                <a:ext cx="6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3" y="0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9" name="Freeform 440"/>
              <p:cNvSpPr/>
              <p:nvPr/>
            </p:nvSpPr>
            <p:spPr bwMode="auto">
              <a:xfrm>
                <a:off x="3527" y="3043"/>
                <a:ext cx="10" cy="4"/>
              </a:xfrm>
              <a:custGeom>
                <a:avLst/>
                <a:gdLst>
                  <a:gd name="T0" fmla="*/ 0 w 5"/>
                  <a:gd name="T1" fmla="*/ 1 h 2"/>
                  <a:gd name="T2" fmla="*/ 1 w 5"/>
                  <a:gd name="T3" fmla="*/ 0 h 2"/>
                  <a:gd name="T4" fmla="*/ 5 w 5"/>
                  <a:gd name="T5" fmla="*/ 0 h 2"/>
                  <a:gd name="T6" fmla="*/ 0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" y="2"/>
                      <a:pt x="2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0" name="Freeform 441"/>
              <p:cNvSpPr/>
              <p:nvPr/>
            </p:nvSpPr>
            <p:spPr bwMode="auto">
              <a:xfrm>
                <a:off x="3531" y="3005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0"/>
                      <a:pt x="2" y="0"/>
                      <a:pt x="3" y="0"/>
                    </a:cubicBezTo>
                    <a:cubicBezTo>
                      <a:pt x="3" y="1"/>
                      <a:pt x="2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1" name="Freeform 442"/>
              <p:cNvSpPr/>
              <p:nvPr/>
            </p:nvSpPr>
            <p:spPr bwMode="auto">
              <a:xfrm>
                <a:off x="3537" y="3039"/>
                <a:ext cx="15" cy="8"/>
              </a:xfrm>
              <a:custGeom>
                <a:avLst/>
                <a:gdLst>
                  <a:gd name="T0" fmla="*/ 1 w 7"/>
                  <a:gd name="T1" fmla="*/ 3 h 4"/>
                  <a:gd name="T2" fmla="*/ 2 w 7"/>
                  <a:gd name="T3" fmla="*/ 1 h 4"/>
                  <a:gd name="T4" fmla="*/ 3 w 7"/>
                  <a:gd name="T5" fmla="*/ 2 h 4"/>
                  <a:gd name="T6" fmla="*/ 3 w 7"/>
                  <a:gd name="T7" fmla="*/ 2 h 4"/>
                  <a:gd name="T8" fmla="*/ 2 w 7"/>
                  <a:gd name="T9" fmla="*/ 3 h 4"/>
                  <a:gd name="T10" fmla="*/ 1 w 7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1" y="3"/>
                    </a:moveTo>
                    <a:cubicBezTo>
                      <a:pt x="0" y="0"/>
                      <a:pt x="3" y="3"/>
                      <a:pt x="2" y="1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7" y="1"/>
                      <a:pt x="4" y="3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4"/>
                      <a:pt x="1" y="2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2" name="Freeform 443"/>
              <p:cNvSpPr/>
              <p:nvPr/>
            </p:nvSpPr>
            <p:spPr bwMode="auto">
              <a:xfrm>
                <a:off x="3525" y="258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0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3" name="Freeform 444"/>
              <p:cNvSpPr/>
              <p:nvPr/>
            </p:nvSpPr>
            <p:spPr bwMode="auto">
              <a:xfrm>
                <a:off x="3529" y="2634"/>
                <a:ext cx="6" cy="7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4" name="Freeform 445"/>
              <p:cNvSpPr/>
              <p:nvPr/>
            </p:nvSpPr>
            <p:spPr bwMode="auto">
              <a:xfrm>
                <a:off x="3531" y="2615"/>
                <a:ext cx="13" cy="11"/>
              </a:xfrm>
              <a:custGeom>
                <a:avLst/>
                <a:gdLst>
                  <a:gd name="T0" fmla="*/ 0 w 6"/>
                  <a:gd name="T1" fmla="*/ 4 h 5"/>
                  <a:gd name="T2" fmla="*/ 6 w 6"/>
                  <a:gd name="T3" fmla="*/ 1 h 5"/>
                  <a:gd name="T4" fmla="*/ 4 w 6"/>
                  <a:gd name="T5" fmla="*/ 2 h 5"/>
                  <a:gd name="T6" fmla="*/ 6 w 6"/>
                  <a:gd name="T7" fmla="*/ 3 h 5"/>
                  <a:gd name="T8" fmla="*/ 0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2" y="3"/>
                      <a:pt x="4" y="0"/>
                      <a:pt x="6" y="1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4" y="3"/>
                      <a:pt x="6" y="3"/>
                      <a:pt x="6" y="3"/>
                    </a:cubicBezTo>
                    <a:cubicBezTo>
                      <a:pt x="5" y="4"/>
                      <a:pt x="1" y="5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5" name="Freeform 446"/>
              <p:cNvSpPr/>
              <p:nvPr/>
            </p:nvSpPr>
            <p:spPr bwMode="auto">
              <a:xfrm>
                <a:off x="3552" y="30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6" name="Freeform 447"/>
              <p:cNvSpPr/>
              <p:nvPr/>
            </p:nvSpPr>
            <p:spPr bwMode="auto">
              <a:xfrm>
                <a:off x="3558" y="3041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7" name="Freeform 448"/>
              <p:cNvSpPr/>
              <p:nvPr/>
            </p:nvSpPr>
            <p:spPr bwMode="auto">
              <a:xfrm>
                <a:off x="3563" y="3037"/>
                <a:ext cx="8" cy="10"/>
              </a:xfrm>
              <a:custGeom>
                <a:avLst/>
                <a:gdLst>
                  <a:gd name="T0" fmla="*/ 0 w 4"/>
                  <a:gd name="T1" fmla="*/ 3 h 5"/>
                  <a:gd name="T2" fmla="*/ 4 w 4"/>
                  <a:gd name="T3" fmla="*/ 1 h 5"/>
                  <a:gd name="T4" fmla="*/ 4 w 4"/>
                  <a:gd name="T5" fmla="*/ 4 h 5"/>
                  <a:gd name="T6" fmla="*/ 0 w 4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3"/>
                    </a:moveTo>
                    <a:cubicBezTo>
                      <a:pt x="0" y="0"/>
                      <a:pt x="4" y="5"/>
                      <a:pt x="4" y="1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2" y="3"/>
                      <a:pt x="2" y="3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Freeform 449"/>
              <p:cNvSpPr/>
              <p:nvPr/>
            </p:nvSpPr>
            <p:spPr bwMode="auto">
              <a:xfrm>
                <a:off x="3554" y="2618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0 h 2"/>
                  <a:gd name="T4" fmla="*/ 3 w 3"/>
                  <a:gd name="T5" fmla="*/ 0 h 2"/>
                  <a:gd name="T6" fmla="*/ 2 w 3"/>
                  <a:gd name="T7" fmla="*/ 2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0"/>
                    </a:cubicBezTo>
                    <a:cubicBezTo>
                      <a:pt x="3" y="2"/>
                      <a:pt x="1" y="0"/>
                      <a:pt x="2" y="2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Freeform 450"/>
              <p:cNvSpPr/>
              <p:nvPr/>
            </p:nvSpPr>
            <p:spPr bwMode="auto">
              <a:xfrm>
                <a:off x="3560" y="2788"/>
                <a:ext cx="7" cy="4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3" y="0"/>
                      <a:pt x="3" y="2"/>
                    </a:cubicBezTo>
                    <a:cubicBezTo>
                      <a:pt x="2" y="2"/>
                      <a:pt x="0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0" name="Freeform 451"/>
              <p:cNvSpPr/>
              <p:nvPr/>
            </p:nvSpPr>
            <p:spPr bwMode="auto">
              <a:xfrm>
                <a:off x="3560" y="2615"/>
                <a:ext cx="7" cy="9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1 h 4"/>
                  <a:gd name="T4" fmla="*/ 2 w 3"/>
                  <a:gd name="T5" fmla="*/ 0 h 4"/>
                  <a:gd name="T6" fmla="*/ 3 w 3"/>
                  <a:gd name="T7" fmla="*/ 2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3"/>
                      <a:pt x="1" y="3"/>
                      <a:pt x="0" y="1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3" y="0"/>
                      <a:pt x="2" y="3"/>
                      <a:pt x="3" y="2"/>
                    </a:cubicBezTo>
                    <a:cubicBezTo>
                      <a:pt x="2" y="3"/>
                      <a:pt x="1" y="4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Freeform 452"/>
              <p:cNvSpPr/>
              <p:nvPr/>
            </p:nvSpPr>
            <p:spPr bwMode="auto">
              <a:xfrm>
                <a:off x="3563" y="2599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2" y="0"/>
                      <a:pt x="1" y="2"/>
                    </a:cubicBezTo>
                    <a:cubicBezTo>
                      <a:pt x="1" y="1"/>
                      <a:pt x="0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Freeform 453"/>
              <p:cNvSpPr/>
              <p:nvPr/>
            </p:nvSpPr>
            <p:spPr bwMode="auto">
              <a:xfrm>
                <a:off x="3567" y="2618"/>
                <a:ext cx="6" cy="4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1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Freeform 454"/>
              <p:cNvSpPr/>
              <p:nvPr/>
            </p:nvSpPr>
            <p:spPr bwMode="auto">
              <a:xfrm>
                <a:off x="3569" y="2622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Freeform 455"/>
              <p:cNvSpPr/>
              <p:nvPr/>
            </p:nvSpPr>
            <p:spPr bwMode="auto">
              <a:xfrm>
                <a:off x="3575" y="2599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0"/>
                      <a:pt x="3" y="0"/>
                      <a:pt x="3" y="0"/>
                    </a:cubicBezTo>
                    <a:cubicBezTo>
                      <a:pt x="3" y="1"/>
                      <a:pt x="1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Freeform 456"/>
              <p:cNvSpPr/>
              <p:nvPr/>
            </p:nvSpPr>
            <p:spPr bwMode="auto">
              <a:xfrm>
                <a:off x="3594" y="3030"/>
                <a:ext cx="2" cy="7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3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Freeform 457"/>
              <p:cNvSpPr/>
              <p:nvPr/>
            </p:nvSpPr>
            <p:spPr bwMode="auto">
              <a:xfrm>
                <a:off x="3579" y="2626"/>
                <a:ext cx="9" cy="4"/>
              </a:xfrm>
              <a:custGeom>
                <a:avLst/>
                <a:gdLst>
                  <a:gd name="T0" fmla="*/ 1 w 4"/>
                  <a:gd name="T1" fmla="*/ 2 h 2"/>
                  <a:gd name="T2" fmla="*/ 4 w 4"/>
                  <a:gd name="T3" fmla="*/ 1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0" y="1"/>
                      <a:pt x="4" y="0"/>
                      <a:pt x="4" y="1"/>
                    </a:cubicBezTo>
                    <a:cubicBezTo>
                      <a:pt x="4" y="1"/>
                      <a:pt x="1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Freeform 458"/>
              <p:cNvSpPr/>
              <p:nvPr/>
            </p:nvSpPr>
            <p:spPr bwMode="auto">
              <a:xfrm>
                <a:off x="3584" y="2548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3"/>
                      <a:pt x="1" y="3"/>
                    </a:cubicBezTo>
                    <a:cubicBezTo>
                      <a:pt x="1" y="1"/>
                      <a:pt x="0" y="2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8" name="Freeform 459"/>
              <p:cNvSpPr/>
              <p:nvPr/>
            </p:nvSpPr>
            <p:spPr bwMode="auto">
              <a:xfrm>
                <a:off x="3605" y="3011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" name="Freeform 460"/>
              <p:cNvSpPr/>
              <p:nvPr/>
            </p:nvSpPr>
            <p:spPr bwMode="auto">
              <a:xfrm>
                <a:off x="3613" y="3011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1" y="1"/>
                      <a:pt x="1" y="0"/>
                    </a:cubicBezTo>
                    <a:cubicBezTo>
                      <a:pt x="2" y="2"/>
                      <a:pt x="0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0" name="Freeform 461"/>
              <p:cNvSpPr/>
              <p:nvPr/>
            </p:nvSpPr>
            <p:spPr bwMode="auto">
              <a:xfrm>
                <a:off x="3600" y="2613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0" y="2"/>
                      <a:pt x="0" y="0"/>
                    </a:cubicBezTo>
                    <a:cubicBezTo>
                      <a:pt x="1" y="1"/>
                      <a:pt x="2" y="1"/>
                      <a:pt x="1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1" name="Freeform 462"/>
              <p:cNvSpPr/>
              <p:nvPr/>
            </p:nvSpPr>
            <p:spPr bwMode="auto">
              <a:xfrm>
                <a:off x="3609" y="2624"/>
                <a:ext cx="2" cy="8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1 h 4"/>
                  <a:gd name="T4" fmla="*/ 1 w 1"/>
                  <a:gd name="T5" fmla="*/ 2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0" y="4"/>
                      <a:pt x="0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2" name="Freeform 463"/>
              <p:cNvSpPr/>
              <p:nvPr/>
            </p:nvSpPr>
            <p:spPr bwMode="auto">
              <a:xfrm>
                <a:off x="3609" y="2571"/>
                <a:ext cx="8" cy="7"/>
              </a:xfrm>
              <a:custGeom>
                <a:avLst/>
                <a:gdLst>
                  <a:gd name="T0" fmla="*/ 0 w 4"/>
                  <a:gd name="T1" fmla="*/ 1 h 3"/>
                  <a:gd name="T2" fmla="*/ 4 w 4"/>
                  <a:gd name="T3" fmla="*/ 1 h 3"/>
                  <a:gd name="T4" fmla="*/ 0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0"/>
                      <a:pt x="2" y="2"/>
                      <a:pt x="4" y="1"/>
                    </a:cubicBezTo>
                    <a:cubicBezTo>
                      <a:pt x="4" y="3"/>
                      <a:pt x="0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Freeform 464"/>
              <p:cNvSpPr/>
              <p:nvPr/>
            </p:nvSpPr>
            <p:spPr bwMode="auto">
              <a:xfrm>
                <a:off x="3615" y="2622"/>
                <a:ext cx="4" cy="8"/>
              </a:xfrm>
              <a:custGeom>
                <a:avLst/>
                <a:gdLst>
                  <a:gd name="T0" fmla="*/ 0 w 2"/>
                  <a:gd name="T1" fmla="*/ 2 h 4"/>
                  <a:gd name="T2" fmla="*/ 2 w 2"/>
                  <a:gd name="T3" fmla="*/ 0 h 4"/>
                  <a:gd name="T4" fmla="*/ 2 w 2"/>
                  <a:gd name="T5" fmla="*/ 1 h 4"/>
                  <a:gd name="T6" fmla="*/ 2 w 2"/>
                  <a:gd name="T7" fmla="*/ 3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1" y="2"/>
                      <a:pt x="2" y="3"/>
                    </a:cubicBezTo>
                    <a:cubicBezTo>
                      <a:pt x="1" y="4"/>
                      <a:pt x="1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Freeform 465"/>
              <p:cNvSpPr/>
              <p:nvPr/>
            </p:nvSpPr>
            <p:spPr bwMode="auto">
              <a:xfrm>
                <a:off x="3615" y="2609"/>
                <a:ext cx="8" cy="9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2 h 4"/>
                  <a:gd name="T4" fmla="*/ 0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0"/>
                      <a:pt x="3" y="2"/>
                      <a:pt x="4" y="2"/>
                    </a:cubicBezTo>
                    <a:cubicBezTo>
                      <a:pt x="2" y="4"/>
                      <a:pt x="1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466"/>
              <p:cNvSpPr/>
              <p:nvPr/>
            </p:nvSpPr>
            <p:spPr bwMode="auto">
              <a:xfrm>
                <a:off x="3634" y="3018"/>
                <a:ext cx="6" cy="6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2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0"/>
                      <a:pt x="2" y="2"/>
                      <a:pt x="3" y="2"/>
                    </a:cubicBezTo>
                    <a:cubicBezTo>
                      <a:pt x="3" y="3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467"/>
              <p:cNvSpPr/>
              <p:nvPr/>
            </p:nvSpPr>
            <p:spPr bwMode="auto">
              <a:xfrm>
                <a:off x="3634" y="2565"/>
                <a:ext cx="13" cy="10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3 h 5"/>
                  <a:gd name="T4" fmla="*/ 1 w 6"/>
                  <a:gd name="T5" fmla="*/ 1 h 5"/>
                  <a:gd name="T6" fmla="*/ 6 w 6"/>
                  <a:gd name="T7" fmla="*/ 0 h 5"/>
                  <a:gd name="T8" fmla="*/ 6 w 6"/>
                  <a:gd name="T9" fmla="*/ 2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2" y="1"/>
                      <a:pt x="1" y="1"/>
                    </a:cubicBezTo>
                    <a:cubicBezTo>
                      <a:pt x="3" y="0"/>
                      <a:pt x="4" y="1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3" y="1"/>
                      <a:pt x="2" y="4"/>
                      <a:pt x="0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Freeform 468"/>
              <p:cNvSpPr/>
              <p:nvPr/>
            </p:nvSpPr>
            <p:spPr bwMode="auto">
              <a:xfrm>
                <a:off x="3642" y="2613"/>
                <a:ext cx="7" cy="7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1"/>
                      <a:pt x="3" y="0"/>
                      <a:pt x="2" y="2"/>
                    </a:cubicBezTo>
                    <a:cubicBezTo>
                      <a:pt x="1" y="1"/>
                      <a:pt x="0" y="3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8" name="Freeform 469"/>
              <p:cNvSpPr/>
              <p:nvPr/>
            </p:nvSpPr>
            <p:spPr bwMode="auto">
              <a:xfrm>
                <a:off x="3644" y="2556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2" y="0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Freeform 470"/>
              <p:cNvSpPr/>
              <p:nvPr/>
            </p:nvSpPr>
            <p:spPr bwMode="auto">
              <a:xfrm>
                <a:off x="3647" y="2611"/>
                <a:ext cx="8" cy="7"/>
              </a:xfrm>
              <a:custGeom>
                <a:avLst/>
                <a:gdLst>
                  <a:gd name="T0" fmla="*/ 1 w 4"/>
                  <a:gd name="T1" fmla="*/ 1 h 3"/>
                  <a:gd name="T2" fmla="*/ 4 w 4"/>
                  <a:gd name="T3" fmla="*/ 0 h 3"/>
                  <a:gd name="T4" fmla="*/ 1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0" y="1"/>
                      <a:pt x="3" y="1"/>
                      <a:pt x="4" y="0"/>
                    </a:cubicBezTo>
                    <a:cubicBezTo>
                      <a:pt x="4" y="3"/>
                      <a:pt x="2" y="1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Freeform 471"/>
              <p:cNvSpPr/>
              <p:nvPr/>
            </p:nvSpPr>
            <p:spPr bwMode="auto">
              <a:xfrm>
                <a:off x="3649" y="2615"/>
                <a:ext cx="12" cy="11"/>
              </a:xfrm>
              <a:custGeom>
                <a:avLst/>
                <a:gdLst>
                  <a:gd name="T0" fmla="*/ 0 w 6"/>
                  <a:gd name="T1" fmla="*/ 1 h 5"/>
                  <a:gd name="T2" fmla="*/ 6 w 6"/>
                  <a:gd name="T3" fmla="*/ 3 h 5"/>
                  <a:gd name="T4" fmla="*/ 0 w 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1"/>
                    </a:moveTo>
                    <a:cubicBezTo>
                      <a:pt x="2" y="0"/>
                      <a:pt x="5" y="2"/>
                      <a:pt x="6" y="3"/>
                    </a:cubicBezTo>
                    <a:cubicBezTo>
                      <a:pt x="5" y="5"/>
                      <a:pt x="2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1" name="Freeform 472"/>
              <p:cNvSpPr/>
              <p:nvPr/>
            </p:nvSpPr>
            <p:spPr bwMode="auto">
              <a:xfrm>
                <a:off x="3647" y="2563"/>
                <a:ext cx="6" cy="8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2 h 4"/>
                  <a:gd name="T4" fmla="*/ 3 w 3"/>
                  <a:gd name="T5" fmla="*/ 4 h 4"/>
                  <a:gd name="T6" fmla="*/ 0 w 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0"/>
                      <a:pt x="2" y="4"/>
                      <a:pt x="2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3"/>
                      <a:pt x="1" y="3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Freeform 473"/>
              <p:cNvSpPr/>
              <p:nvPr/>
            </p:nvSpPr>
            <p:spPr bwMode="auto">
              <a:xfrm>
                <a:off x="3651" y="2603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0"/>
                      <a:pt x="2" y="1"/>
                      <a:pt x="2" y="0"/>
                    </a:cubicBezTo>
                    <a:cubicBezTo>
                      <a:pt x="2" y="2"/>
                      <a:pt x="2" y="1"/>
                      <a:pt x="2" y="3"/>
                    </a:cubicBezTo>
                    <a:cubicBezTo>
                      <a:pt x="1" y="3"/>
                      <a:pt x="1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Freeform 474"/>
              <p:cNvSpPr/>
              <p:nvPr/>
            </p:nvSpPr>
            <p:spPr bwMode="auto">
              <a:xfrm>
                <a:off x="3655" y="2592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1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1"/>
                      <a:pt x="1" y="0"/>
                      <a:pt x="2" y="1"/>
                    </a:cubicBezTo>
                    <a:cubicBezTo>
                      <a:pt x="1" y="2"/>
                      <a:pt x="1" y="3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4" name="Freeform 475"/>
              <p:cNvSpPr/>
              <p:nvPr/>
            </p:nvSpPr>
            <p:spPr bwMode="auto">
              <a:xfrm>
                <a:off x="3661" y="2599"/>
                <a:ext cx="9" cy="6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2"/>
                      <a:pt x="3" y="0"/>
                      <a:pt x="4" y="2"/>
                    </a:cubicBezTo>
                    <a:cubicBezTo>
                      <a:pt x="3" y="3"/>
                      <a:pt x="3" y="2"/>
                      <a:pt x="3" y="3"/>
                    </a:cubicBezTo>
                    <a:cubicBezTo>
                      <a:pt x="3" y="2"/>
                      <a:pt x="2" y="3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5" name="Freeform 476"/>
              <p:cNvSpPr/>
              <p:nvPr/>
            </p:nvSpPr>
            <p:spPr bwMode="auto">
              <a:xfrm>
                <a:off x="3684" y="2818"/>
                <a:ext cx="5" cy="6"/>
              </a:xfrm>
              <a:custGeom>
                <a:avLst/>
                <a:gdLst>
                  <a:gd name="T0" fmla="*/ 1 w 2"/>
                  <a:gd name="T1" fmla="*/ 2 h 3"/>
                  <a:gd name="T2" fmla="*/ 0 w 2"/>
                  <a:gd name="T3" fmla="*/ 0 h 3"/>
                  <a:gd name="T4" fmla="*/ 2 w 2"/>
                  <a:gd name="T5" fmla="*/ 1 h 3"/>
                  <a:gd name="T6" fmla="*/ 1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0" y="2"/>
                      <a:pt x="1" y="1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3"/>
                      <a:pt x="1" y="1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6" name="Freeform 477"/>
              <p:cNvSpPr/>
              <p:nvPr/>
            </p:nvSpPr>
            <p:spPr bwMode="auto">
              <a:xfrm>
                <a:off x="3678" y="2601"/>
                <a:ext cx="13" cy="6"/>
              </a:xfrm>
              <a:custGeom>
                <a:avLst/>
                <a:gdLst>
                  <a:gd name="T0" fmla="*/ 1 w 6"/>
                  <a:gd name="T1" fmla="*/ 2 h 3"/>
                  <a:gd name="T2" fmla="*/ 6 w 6"/>
                  <a:gd name="T3" fmla="*/ 3 h 3"/>
                  <a:gd name="T4" fmla="*/ 5 w 6"/>
                  <a:gd name="T5" fmla="*/ 1 h 3"/>
                  <a:gd name="T6" fmla="*/ 1 w 6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1" y="2"/>
                    </a:moveTo>
                    <a:cubicBezTo>
                      <a:pt x="0" y="0"/>
                      <a:pt x="6" y="0"/>
                      <a:pt x="6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4" y="3"/>
                      <a:pt x="2" y="1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7" name="Freeform 478"/>
              <p:cNvSpPr/>
              <p:nvPr/>
            </p:nvSpPr>
            <p:spPr bwMode="auto">
              <a:xfrm>
                <a:off x="3699" y="282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8" name="Freeform 479"/>
              <p:cNvSpPr/>
              <p:nvPr/>
            </p:nvSpPr>
            <p:spPr bwMode="auto">
              <a:xfrm>
                <a:off x="3705" y="2813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3" y="1"/>
                      <a:pt x="1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9" name="Freeform 480"/>
              <p:cNvSpPr/>
              <p:nvPr/>
            </p:nvSpPr>
            <p:spPr bwMode="auto">
              <a:xfrm>
                <a:off x="3722" y="3028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0" name="Freeform 481"/>
              <p:cNvSpPr/>
              <p:nvPr/>
            </p:nvSpPr>
            <p:spPr bwMode="auto">
              <a:xfrm>
                <a:off x="3718" y="2824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0"/>
                      <a:pt x="2" y="0"/>
                    </a:cubicBezTo>
                    <a:cubicBezTo>
                      <a:pt x="2" y="1"/>
                      <a:pt x="1" y="3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1" name="Freeform 482"/>
              <p:cNvSpPr/>
              <p:nvPr/>
            </p:nvSpPr>
            <p:spPr bwMode="auto">
              <a:xfrm>
                <a:off x="3714" y="2592"/>
                <a:ext cx="4" cy="4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1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2" name="Freeform 483"/>
              <p:cNvSpPr/>
              <p:nvPr/>
            </p:nvSpPr>
            <p:spPr bwMode="auto">
              <a:xfrm>
                <a:off x="3726" y="2820"/>
                <a:ext cx="5" cy="4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1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3" name="Freeform 484"/>
              <p:cNvSpPr/>
              <p:nvPr/>
            </p:nvSpPr>
            <p:spPr bwMode="auto">
              <a:xfrm>
                <a:off x="3749" y="3026"/>
                <a:ext cx="13" cy="4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2 w 6"/>
                  <a:gd name="T5" fmla="*/ 1 h 2"/>
                  <a:gd name="T6" fmla="*/ 0 w 6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6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4" name="Freeform 485"/>
              <p:cNvSpPr/>
              <p:nvPr/>
            </p:nvSpPr>
            <p:spPr bwMode="auto">
              <a:xfrm>
                <a:off x="3754" y="3064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0"/>
                      <a:pt x="2" y="0"/>
                      <a:pt x="3" y="0"/>
                    </a:cubicBezTo>
                    <a:cubicBezTo>
                      <a:pt x="2" y="1"/>
                      <a:pt x="1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5" name="Freeform 486"/>
              <p:cNvSpPr/>
              <p:nvPr/>
            </p:nvSpPr>
            <p:spPr bwMode="auto">
              <a:xfrm>
                <a:off x="3754" y="2813"/>
                <a:ext cx="8" cy="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0"/>
                      <a:pt x="3" y="0"/>
                      <a:pt x="4" y="1"/>
                    </a:cubicBezTo>
                    <a:cubicBezTo>
                      <a:pt x="4" y="2"/>
                      <a:pt x="1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6" name="Freeform 487"/>
              <p:cNvSpPr/>
              <p:nvPr/>
            </p:nvSpPr>
            <p:spPr bwMode="auto">
              <a:xfrm>
                <a:off x="3770" y="3062"/>
                <a:ext cx="5" cy="6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1 h 3"/>
                  <a:gd name="T4" fmla="*/ 0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0"/>
                      <a:pt x="2" y="1"/>
                    </a:cubicBezTo>
                    <a:cubicBezTo>
                      <a:pt x="1" y="2"/>
                      <a:pt x="0" y="3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7" name="Freeform 488"/>
              <p:cNvSpPr/>
              <p:nvPr/>
            </p:nvSpPr>
            <p:spPr bwMode="auto">
              <a:xfrm>
                <a:off x="3775" y="3066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8" name="Freeform 489"/>
              <p:cNvSpPr/>
              <p:nvPr/>
            </p:nvSpPr>
            <p:spPr bwMode="auto">
              <a:xfrm>
                <a:off x="3760" y="2584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0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9" name="Freeform 490"/>
              <p:cNvSpPr/>
              <p:nvPr/>
            </p:nvSpPr>
            <p:spPr bwMode="auto">
              <a:xfrm>
                <a:off x="3783" y="3022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  <a:gd name="T6" fmla="*/ 1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0" y="1"/>
                      <a:pt x="2" y="1"/>
                      <a:pt x="2" y="0"/>
                    </a:cubicBezTo>
                    <a:cubicBezTo>
                      <a:pt x="2" y="0"/>
                      <a:pt x="3" y="1"/>
                      <a:pt x="2" y="2"/>
                    </a:cubicBezTo>
                    <a:cubicBezTo>
                      <a:pt x="2" y="2"/>
                      <a:pt x="1" y="0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0" name="Freeform 491"/>
              <p:cNvSpPr/>
              <p:nvPr/>
            </p:nvSpPr>
            <p:spPr bwMode="auto">
              <a:xfrm>
                <a:off x="3789" y="3058"/>
                <a:ext cx="4" cy="6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1 h 3"/>
                  <a:gd name="T4" fmla="*/ 2 w 2"/>
                  <a:gd name="T5" fmla="*/ 3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0"/>
                      <a:pt x="1" y="3"/>
                      <a:pt x="2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1" name="Freeform 492"/>
              <p:cNvSpPr/>
              <p:nvPr/>
            </p:nvSpPr>
            <p:spPr bwMode="auto">
              <a:xfrm>
                <a:off x="3789" y="3047"/>
                <a:ext cx="9" cy="6"/>
              </a:xfrm>
              <a:custGeom>
                <a:avLst/>
                <a:gdLst>
                  <a:gd name="T0" fmla="*/ 1 w 4"/>
                  <a:gd name="T1" fmla="*/ 2 h 3"/>
                  <a:gd name="T2" fmla="*/ 3 w 4"/>
                  <a:gd name="T3" fmla="*/ 0 h 3"/>
                  <a:gd name="T4" fmla="*/ 1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0" y="1"/>
                      <a:pt x="3" y="2"/>
                      <a:pt x="3" y="0"/>
                    </a:cubicBezTo>
                    <a:cubicBezTo>
                      <a:pt x="4" y="1"/>
                      <a:pt x="3" y="3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2" name="Freeform 493"/>
              <p:cNvSpPr/>
              <p:nvPr/>
            </p:nvSpPr>
            <p:spPr bwMode="auto">
              <a:xfrm>
                <a:off x="3800" y="3064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1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2"/>
                      <a:pt x="1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3" name="Freeform 494"/>
              <p:cNvSpPr/>
              <p:nvPr/>
            </p:nvSpPr>
            <p:spPr bwMode="auto">
              <a:xfrm>
                <a:off x="3808" y="3045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2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4" name="Freeform 495"/>
              <p:cNvSpPr/>
              <p:nvPr/>
            </p:nvSpPr>
            <p:spPr bwMode="auto">
              <a:xfrm>
                <a:off x="3825" y="3066"/>
                <a:ext cx="6" cy="4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2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5" name="Freeform 496"/>
              <p:cNvSpPr/>
              <p:nvPr/>
            </p:nvSpPr>
            <p:spPr bwMode="auto">
              <a:xfrm>
                <a:off x="3800" y="2580"/>
                <a:ext cx="8" cy="6"/>
              </a:xfrm>
              <a:custGeom>
                <a:avLst/>
                <a:gdLst>
                  <a:gd name="T0" fmla="*/ 0 w 4"/>
                  <a:gd name="T1" fmla="*/ 1 h 3"/>
                  <a:gd name="T2" fmla="*/ 4 w 4"/>
                  <a:gd name="T3" fmla="*/ 1 h 3"/>
                  <a:gd name="T4" fmla="*/ 2 w 4"/>
                  <a:gd name="T5" fmla="*/ 3 h 3"/>
                  <a:gd name="T6" fmla="*/ 0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0" y="0"/>
                      <a:pt x="2" y="2"/>
                      <a:pt x="4" y="1"/>
                    </a:cubicBezTo>
                    <a:cubicBezTo>
                      <a:pt x="4" y="2"/>
                      <a:pt x="2" y="1"/>
                      <a:pt x="2" y="3"/>
                    </a:cubicBezTo>
                    <a:cubicBezTo>
                      <a:pt x="2" y="1"/>
                      <a:pt x="1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6" name="Freeform 497"/>
              <p:cNvSpPr/>
              <p:nvPr/>
            </p:nvSpPr>
            <p:spPr bwMode="auto">
              <a:xfrm>
                <a:off x="3890" y="305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1 h 3"/>
                  <a:gd name="T4" fmla="*/ 1 w 3"/>
                  <a:gd name="T5" fmla="*/ 2 h 3"/>
                  <a:gd name="T6" fmla="*/ 3 w 3"/>
                  <a:gd name="T7" fmla="*/ 2 h 3"/>
                  <a:gd name="T8" fmla="*/ 1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3" y="3"/>
                      <a:pt x="1" y="2"/>
                    </a:cubicBezTo>
                    <a:cubicBezTo>
                      <a:pt x="2" y="0"/>
                      <a:pt x="2" y="2"/>
                      <a:pt x="3" y="2"/>
                    </a:cubicBezTo>
                    <a:cubicBezTo>
                      <a:pt x="3" y="3"/>
                      <a:pt x="2" y="3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" name="Freeform 498"/>
              <p:cNvSpPr/>
              <p:nvPr/>
            </p:nvSpPr>
            <p:spPr bwMode="auto">
              <a:xfrm>
                <a:off x="3928" y="306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" name="Freeform 499"/>
              <p:cNvSpPr/>
              <p:nvPr/>
            </p:nvSpPr>
            <p:spPr bwMode="auto">
              <a:xfrm>
                <a:off x="3901" y="2529"/>
                <a:ext cx="4" cy="11"/>
              </a:xfrm>
              <a:custGeom>
                <a:avLst/>
                <a:gdLst>
                  <a:gd name="T0" fmla="*/ 0 w 2"/>
                  <a:gd name="T1" fmla="*/ 4 h 5"/>
                  <a:gd name="T2" fmla="*/ 1 w 2"/>
                  <a:gd name="T3" fmla="*/ 3 h 5"/>
                  <a:gd name="T4" fmla="*/ 0 w 2"/>
                  <a:gd name="T5" fmla="*/ 2 h 5"/>
                  <a:gd name="T6" fmla="*/ 1 w 2"/>
                  <a:gd name="T7" fmla="*/ 4 h 5"/>
                  <a:gd name="T8" fmla="*/ 0 w 2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4"/>
                    </a:moveTo>
                    <a:cubicBezTo>
                      <a:pt x="0" y="3"/>
                      <a:pt x="1" y="4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0"/>
                      <a:pt x="2" y="2"/>
                      <a:pt x="1" y="4"/>
                    </a:cubicBezTo>
                    <a:cubicBezTo>
                      <a:pt x="0" y="3"/>
                      <a:pt x="0" y="5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" name="Freeform 500"/>
              <p:cNvSpPr/>
              <p:nvPr/>
            </p:nvSpPr>
            <p:spPr bwMode="auto">
              <a:xfrm>
                <a:off x="3936" y="3032"/>
                <a:ext cx="4" cy="5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2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1" y="0"/>
                      <a:pt x="1" y="2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0" name="Freeform 501"/>
              <p:cNvSpPr/>
              <p:nvPr/>
            </p:nvSpPr>
            <p:spPr bwMode="auto">
              <a:xfrm>
                <a:off x="3940" y="3045"/>
                <a:ext cx="7" cy="4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0"/>
                      <a:pt x="2" y="1"/>
                      <a:pt x="3" y="1"/>
                    </a:cubicBezTo>
                    <a:cubicBezTo>
                      <a:pt x="3" y="2"/>
                      <a:pt x="0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1" name="Freeform 502"/>
              <p:cNvSpPr/>
              <p:nvPr/>
            </p:nvSpPr>
            <p:spPr bwMode="auto">
              <a:xfrm>
                <a:off x="3943" y="3034"/>
                <a:ext cx="6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2" name="Freeform 503"/>
              <p:cNvSpPr/>
              <p:nvPr/>
            </p:nvSpPr>
            <p:spPr bwMode="auto">
              <a:xfrm>
                <a:off x="3976" y="3068"/>
                <a:ext cx="6" cy="9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1 h 4"/>
                  <a:gd name="T4" fmla="*/ 0 w 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0"/>
                      <a:pt x="2" y="2"/>
                      <a:pt x="3" y="1"/>
                    </a:cubicBezTo>
                    <a:cubicBezTo>
                      <a:pt x="3" y="4"/>
                      <a:pt x="1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3" name="Freeform 504"/>
              <p:cNvSpPr/>
              <p:nvPr/>
            </p:nvSpPr>
            <p:spPr bwMode="auto">
              <a:xfrm>
                <a:off x="3974" y="3058"/>
                <a:ext cx="4" cy="6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0 h 3"/>
                  <a:gd name="T4" fmla="*/ 2 w 2"/>
                  <a:gd name="T5" fmla="*/ 1 h 3"/>
                  <a:gd name="T6" fmla="*/ 1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0" y="0"/>
                      <a:pt x="2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3"/>
                      <a:pt x="2" y="1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4" name="Freeform 505"/>
              <p:cNvSpPr/>
              <p:nvPr/>
            </p:nvSpPr>
            <p:spPr bwMode="auto">
              <a:xfrm>
                <a:off x="3978" y="3077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0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5" name="Freeform 506"/>
              <p:cNvSpPr/>
              <p:nvPr/>
            </p:nvSpPr>
            <p:spPr bwMode="auto">
              <a:xfrm>
                <a:off x="3989" y="3056"/>
                <a:ext cx="8" cy="8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2 h 4"/>
                  <a:gd name="T4" fmla="*/ 3 w 4"/>
                  <a:gd name="T5" fmla="*/ 3 h 4"/>
                  <a:gd name="T6" fmla="*/ 1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3" y="0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2"/>
                      <a:pt x="0" y="1"/>
                      <a:pt x="1" y="4"/>
                    </a:cubicBezTo>
                    <a:cubicBezTo>
                      <a:pt x="0" y="4"/>
                      <a:pt x="0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6" name="Freeform 507"/>
              <p:cNvSpPr/>
              <p:nvPr/>
            </p:nvSpPr>
            <p:spPr bwMode="auto">
              <a:xfrm>
                <a:off x="4012" y="3049"/>
                <a:ext cx="2" cy="7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1 w 1"/>
                  <a:gd name="T5" fmla="*/ 1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2"/>
                      <a:pt x="1" y="1"/>
                    </a:cubicBezTo>
                    <a:cubicBezTo>
                      <a:pt x="1" y="3"/>
                      <a:pt x="0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7" name="Freeform 508"/>
              <p:cNvSpPr/>
              <p:nvPr/>
            </p:nvSpPr>
            <p:spPr bwMode="auto">
              <a:xfrm>
                <a:off x="4024" y="3056"/>
                <a:ext cx="5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1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0"/>
                      <a:pt x="1" y="3"/>
                      <a:pt x="2" y="1"/>
                    </a:cubicBezTo>
                    <a:cubicBezTo>
                      <a:pt x="2" y="3"/>
                      <a:pt x="0" y="2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8" name="Freeform 509"/>
              <p:cNvSpPr/>
              <p:nvPr/>
            </p:nvSpPr>
            <p:spPr bwMode="auto">
              <a:xfrm>
                <a:off x="4027" y="3079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2" y="0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9" name="Freeform 510"/>
              <p:cNvSpPr/>
              <p:nvPr/>
            </p:nvSpPr>
            <p:spPr bwMode="auto">
              <a:xfrm>
                <a:off x="4027" y="2529"/>
                <a:ext cx="6" cy="4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1"/>
                      <a:pt x="1" y="1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1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0" name="Freeform 511"/>
              <p:cNvSpPr/>
              <p:nvPr/>
            </p:nvSpPr>
            <p:spPr bwMode="auto">
              <a:xfrm>
                <a:off x="4069" y="3100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1"/>
                      <a:pt x="3" y="0"/>
                    </a:cubicBezTo>
                    <a:cubicBezTo>
                      <a:pt x="3" y="1"/>
                      <a:pt x="1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1" name="Freeform 512"/>
              <p:cNvSpPr/>
              <p:nvPr/>
            </p:nvSpPr>
            <p:spPr bwMode="auto">
              <a:xfrm>
                <a:off x="4087" y="2525"/>
                <a:ext cx="5" cy="4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2"/>
                      <a:pt x="1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2" name="Freeform 513"/>
              <p:cNvSpPr/>
              <p:nvPr/>
            </p:nvSpPr>
            <p:spPr bwMode="auto">
              <a:xfrm>
                <a:off x="4140" y="2508"/>
                <a:ext cx="10" cy="4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1 h 2"/>
                  <a:gd name="T4" fmla="*/ 5 w 5"/>
                  <a:gd name="T5" fmla="*/ 1 h 2"/>
                  <a:gd name="T6" fmla="*/ 0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3" name="Freeform 514"/>
              <p:cNvSpPr/>
              <p:nvPr/>
            </p:nvSpPr>
            <p:spPr bwMode="auto">
              <a:xfrm>
                <a:off x="4142" y="2519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2" y="3"/>
                      <a:pt x="2" y="3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4" name="Freeform 515"/>
              <p:cNvSpPr/>
              <p:nvPr/>
            </p:nvSpPr>
            <p:spPr bwMode="auto">
              <a:xfrm>
                <a:off x="4146" y="2510"/>
                <a:ext cx="7" cy="13"/>
              </a:xfrm>
              <a:custGeom>
                <a:avLst/>
                <a:gdLst>
                  <a:gd name="T0" fmla="*/ 2 w 3"/>
                  <a:gd name="T1" fmla="*/ 3 h 6"/>
                  <a:gd name="T2" fmla="*/ 1 w 3"/>
                  <a:gd name="T3" fmla="*/ 3 h 6"/>
                  <a:gd name="T4" fmla="*/ 3 w 3"/>
                  <a:gd name="T5" fmla="*/ 0 h 6"/>
                  <a:gd name="T6" fmla="*/ 3 w 3"/>
                  <a:gd name="T7" fmla="*/ 1 h 6"/>
                  <a:gd name="T8" fmla="*/ 3 w 3"/>
                  <a:gd name="T9" fmla="*/ 4 h 6"/>
                  <a:gd name="T10" fmla="*/ 1 w 3"/>
                  <a:gd name="T11" fmla="*/ 6 h 6"/>
                  <a:gd name="T12" fmla="*/ 0 w 3"/>
                  <a:gd name="T13" fmla="*/ 4 h 6"/>
                  <a:gd name="T14" fmla="*/ 2 w 3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3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2" y="4"/>
                      <a:pt x="2" y="5"/>
                      <a:pt x="1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1" y="2"/>
                      <a:pt x="2" y="5"/>
                      <a:pt x="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5" name="Freeform 516"/>
              <p:cNvSpPr/>
              <p:nvPr/>
            </p:nvSpPr>
            <p:spPr bwMode="auto">
              <a:xfrm>
                <a:off x="4153" y="2500"/>
                <a:ext cx="6" cy="8"/>
              </a:xfrm>
              <a:custGeom>
                <a:avLst/>
                <a:gdLst>
                  <a:gd name="T0" fmla="*/ 0 w 3"/>
                  <a:gd name="T1" fmla="*/ 4 h 4"/>
                  <a:gd name="T2" fmla="*/ 2 w 3"/>
                  <a:gd name="T3" fmla="*/ 3 h 4"/>
                  <a:gd name="T4" fmla="*/ 3 w 3"/>
                  <a:gd name="T5" fmla="*/ 3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2"/>
                      <a:pt x="1" y="3"/>
                      <a:pt x="2" y="3"/>
                    </a:cubicBezTo>
                    <a:cubicBezTo>
                      <a:pt x="3" y="2"/>
                      <a:pt x="1" y="0"/>
                      <a:pt x="3" y="3"/>
                    </a:cubicBezTo>
                    <a:cubicBezTo>
                      <a:pt x="2" y="4"/>
                      <a:pt x="1" y="3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6" name="Freeform 517"/>
              <p:cNvSpPr/>
              <p:nvPr/>
            </p:nvSpPr>
            <p:spPr bwMode="auto">
              <a:xfrm>
                <a:off x="4230" y="3083"/>
                <a:ext cx="7" cy="8"/>
              </a:xfrm>
              <a:custGeom>
                <a:avLst/>
                <a:gdLst>
                  <a:gd name="T0" fmla="*/ 0 w 3"/>
                  <a:gd name="T1" fmla="*/ 3 h 4"/>
                  <a:gd name="T2" fmla="*/ 3 w 3"/>
                  <a:gd name="T3" fmla="*/ 2 h 4"/>
                  <a:gd name="T4" fmla="*/ 0 w 3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0" y="0"/>
                      <a:pt x="2" y="4"/>
                      <a:pt x="3" y="2"/>
                    </a:cubicBezTo>
                    <a:cubicBezTo>
                      <a:pt x="3" y="4"/>
                      <a:pt x="1" y="3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7" name="Freeform 518"/>
              <p:cNvSpPr/>
              <p:nvPr/>
            </p:nvSpPr>
            <p:spPr bwMode="auto">
              <a:xfrm>
                <a:off x="4169" y="2502"/>
                <a:ext cx="9" cy="4"/>
              </a:xfrm>
              <a:custGeom>
                <a:avLst/>
                <a:gdLst>
                  <a:gd name="T0" fmla="*/ 1 w 4"/>
                  <a:gd name="T1" fmla="*/ 2 h 2"/>
                  <a:gd name="T2" fmla="*/ 4 w 4"/>
                  <a:gd name="T3" fmla="*/ 0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0" y="1"/>
                      <a:pt x="3" y="1"/>
                      <a:pt x="4" y="0"/>
                    </a:cubicBezTo>
                    <a:cubicBezTo>
                      <a:pt x="3" y="1"/>
                      <a:pt x="2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8" name="Freeform 519"/>
              <p:cNvSpPr/>
              <p:nvPr/>
            </p:nvSpPr>
            <p:spPr bwMode="auto">
              <a:xfrm>
                <a:off x="4184" y="251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0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2" y="2"/>
                      <a:pt x="0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9" name="Freeform 520"/>
              <p:cNvSpPr/>
              <p:nvPr/>
            </p:nvSpPr>
            <p:spPr bwMode="auto">
              <a:xfrm>
                <a:off x="4192" y="2525"/>
                <a:ext cx="5" cy="4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1"/>
                      <a:pt x="1" y="0"/>
                    </a:cubicBezTo>
                    <a:cubicBezTo>
                      <a:pt x="2" y="2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0" name="Freeform 521"/>
              <p:cNvSpPr/>
              <p:nvPr/>
            </p:nvSpPr>
            <p:spPr bwMode="auto">
              <a:xfrm>
                <a:off x="4285" y="3098"/>
                <a:ext cx="6" cy="8"/>
              </a:xfrm>
              <a:custGeom>
                <a:avLst/>
                <a:gdLst>
                  <a:gd name="T0" fmla="*/ 0 w 3"/>
                  <a:gd name="T1" fmla="*/ 1 h 4"/>
                  <a:gd name="T2" fmla="*/ 2 w 3"/>
                  <a:gd name="T3" fmla="*/ 0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3" y="2"/>
                      <a:pt x="0" y="4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1" name="Freeform 522"/>
              <p:cNvSpPr/>
              <p:nvPr/>
            </p:nvSpPr>
            <p:spPr bwMode="auto">
              <a:xfrm>
                <a:off x="4220" y="2624"/>
                <a:ext cx="6" cy="6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2 h 3"/>
                  <a:gd name="T4" fmla="*/ 3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2" y="2"/>
                      <a:pt x="1" y="3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2" name="Freeform 523"/>
              <p:cNvSpPr/>
              <p:nvPr/>
            </p:nvSpPr>
            <p:spPr bwMode="auto">
              <a:xfrm>
                <a:off x="4239" y="2588"/>
                <a:ext cx="4" cy="4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2"/>
                      <a:pt x="0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3" name="Freeform 524"/>
              <p:cNvSpPr/>
              <p:nvPr/>
            </p:nvSpPr>
            <p:spPr bwMode="auto">
              <a:xfrm>
                <a:off x="4241" y="2584"/>
                <a:ext cx="4" cy="4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1"/>
                      <a:pt x="2" y="0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" name="Freeform 525"/>
              <p:cNvSpPr/>
              <p:nvPr/>
            </p:nvSpPr>
            <p:spPr bwMode="auto">
              <a:xfrm>
                <a:off x="4243" y="2550"/>
                <a:ext cx="8" cy="6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0 h 3"/>
                  <a:gd name="T4" fmla="*/ 4 w 4"/>
                  <a:gd name="T5" fmla="*/ 1 h 3"/>
                  <a:gd name="T6" fmla="*/ 3 w 4"/>
                  <a:gd name="T7" fmla="*/ 2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2"/>
                      <a:pt x="2" y="1"/>
                      <a:pt x="3" y="2"/>
                    </a:cubicBezTo>
                    <a:cubicBezTo>
                      <a:pt x="2" y="2"/>
                      <a:pt x="2" y="3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5" name="Freeform 526"/>
              <p:cNvSpPr/>
              <p:nvPr/>
            </p:nvSpPr>
            <p:spPr bwMode="auto">
              <a:xfrm>
                <a:off x="4281" y="2647"/>
                <a:ext cx="14" cy="13"/>
              </a:xfrm>
              <a:custGeom>
                <a:avLst/>
                <a:gdLst>
                  <a:gd name="T0" fmla="*/ 1 w 7"/>
                  <a:gd name="T1" fmla="*/ 6 h 6"/>
                  <a:gd name="T2" fmla="*/ 4 w 7"/>
                  <a:gd name="T3" fmla="*/ 4 h 6"/>
                  <a:gd name="T4" fmla="*/ 1 w 7"/>
                  <a:gd name="T5" fmla="*/ 3 h 6"/>
                  <a:gd name="T6" fmla="*/ 4 w 7"/>
                  <a:gd name="T7" fmla="*/ 1 h 6"/>
                  <a:gd name="T8" fmla="*/ 6 w 7"/>
                  <a:gd name="T9" fmla="*/ 1 h 6"/>
                  <a:gd name="T10" fmla="*/ 5 w 7"/>
                  <a:gd name="T11" fmla="*/ 2 h 6"/>
                  <a:gd name="T12" fmla="*/ 6 w 7"/>
                  <a:gd name="T13" fmla="*/ 6 h 6"/>
                  <a:gd name="T14" fmla="*/ 1 w 7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1" y="6"/>
                    </a:moveTo>
                    <a:cubicBezTo>
                      <a:pt x="0" y="3"/>
                      <a:pt x="3" y="6"/>
                      <a:pt x="4" y="4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0"/>
                      <a:pt x="5" y="5"/>
                      <a:pt x="4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7" y="2"/>
                      <a:pt x="5" y="1"/>
                      <a:pt x="5" y="2"/>
                    </a:cubicBezTo>
                    <a:cubicBezTo>
                      <a:pt x="6" y="4"/>
                      <a:pt x="4" y="4"/>
                      <a:pt x="6" y="6"/>
                    </a:cubicBezTo>
                    <a:cubicBezTo>
                      <a:pt x="4" y="5"/>
                      <a:pt x="3" y="5"/>
                      <a:pt x="1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6" name="Freeform 527"/>
              <p:cNvSpPr/>
              <p:nvPr/>
            </p:nvSpPr>
            <p:spPr bwMode="auto">
              <a:xfrm>
                <a:off x="4354" y="3085"/>
                <a:ext cx="6" cy="13"/>
              </a:xfrm>
              <a:custGeom>
                <a:avLst/>
                <a:gdLst>
                  <a:gd name="T0" fmla="*/ 1 w 3"/>
                  <a:gd name="T1" fmla="*/ 2 h 6"/>
                  <a:gd name="T2" fmla="*/ 2 w 3"/>
                  <a:gd name="T3" fmla="*/ 0 h 6"/>
                  <a:gd name="T4" fmla="*/ 3 w 3"/>
                  <a:gd name="T5" fmla="*/ 4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0" y="0"/>
                      <a:pt x="2" y="2"/>
                      <a:pt x="2" y="0"/>
                    </a:cubicBezTo>
                    <a:cubicBezTo>
                      <a:pt x="3" y="1"/>
                      <a:pt x="1" y="3"/>
                      <a:pt x="3" y="4"/>
                    </a:cubicBezTo>
                    <a:cubicBezTo>
                      <a:pt x="2" y="6"/>
                      <a:pt x="1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7" name="Freeform 528"/>
              <p:cNvSpPr/>
              <p:nvPr/>
            </p:nvSpPr>
            <p:spPr bwMode="auto">
              <a:xfrm>
                <a:off x="4369" y="3066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8" name="Freeform 529"/>
              <p:cNvSpPr/>
              <p:nvPr/>
            </p:nvSpPr>
            <p:spPr bwMode="auto">
              <a:xfrm>
                <a:off x="4373" y="3056"/>
                <a:ext cx="15" cy="27"/>
              </a:xfrm>
              <a:custGeom>
                <a:avLst/>
                <a:gdLst>
                  <a:gd name="T0" fmla="*/ 1 w 7"/>
                  <a:gd name="T1" fmla="*/ 11 h 13"/>
                  <a:gd name="T2" fmla="*/ 5 w 7"/>
                  <a:gd name="T3" fmla="*/ 6 h 13"/>
                  <a:gd name="T4" fmla="*/ 4 w 7"/>
                  <a:gd name="T5" fmla="*/ 5 h 13"/>
                  <a:gd name="T6" fmla="*/ 2 w 7"/>
                  <a:gd name="T7" fmla="*/ 7 h 13"/>
                  <a:gd name="T8" fmla="*/ 0 w 7"/>
                  <a:gd name="T9" fmla="*/ 2 h 13"/>
                  <a:gd name="T10" fmla="*/ 5 w 7"/>
                  <a:gd name="T11" fmla="*/ 4 h 13"/>
                  <a:gd name="T12" fmla="*/ 7 w 7"/>
                  <a:gd name="T13" fmla="*/ 9 h 13"/>
                  <a:gd name="T14" fmla="*/ 5 w 7"/>
                  <a:gd name="T15" fmla="*/ 12 h 13"/>
                  <a:gd name="T16" fmla="*/ 3 w 7"/>
                  <a:gd name="T17" fmla="*/ 11 h 13"/>
                  <a:gd name="T18" fmla="*/ 1 w 7"/>
                  <a:gd name="T1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3">
                    <a:moveTo>
                      <a:pt x="1" y="11"/>
                    </a:moveTo>
                    <a:cubicBezTo>
                      <a:pt x="3" y="10"/>
                      <a:pt x="3" y="7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4" y="6"/>
                      <a:pt x="3" y="6"/>
                      <a:pt x="2" y="7"/>
                    </a:cubicBezTo>
                    <a:cubicBezTo>
                      <a:pt x="2" y="6"/>
                      <a:pt x="2" y="2"/>
                      <a:pt x="0" y="2"/>
                    </a:cubicBezTo>
                    <a:cubicBezTo>
                      <a:pt x="1" y="0"/>
                      <a:pt x="3" y="5"/>
                      <a:pt x="5" y="4"/>
                    </a:cubicBezTo>
                    <a:cubicBezTo>
                      <a:pt x="5" y="7"/>
                      <a:pt x="6" y="8"/>
                      <a:pt x="7" y="9"/>
                    </a:cubicBezTo>
                    <a:cubicBezTo>
                      <a:pt x="6" y="10"/>
                      <a:pt x="6" y="11"/>
                      <a:pt x="5" y="12"/>
                    </a:cubicBezTo>
                    <a:cubicBezTo>
                      <a:pt x="4" y="13"/>
                      <a:pt x="4" y="12"/>
                      <a:pt x="3" y="11"/>
                    </a:cubicBezTo>
                    <a:cubicBezTo>
                      <a:pt x="3" y="12"/>
                      <a:pt x="3" y="11"/>
                      <a:pt x="1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9" name="Freeform 530"/>
              <p:cNvSpPr/>
              <p:nvPr/>
            </p:nvSpPr>
            <p:spPr bwMode="auto">
              <a:xfrm>
                <a:off x="4379" y="3045"/>
                <a:ext cx="5" cy="11"/>
              </a:xfrm>
              <a:custGeom>
                <a:avLst/>
                <a:gdLst>
                  <a:gd name="T0" fmla="*/ 0 w 2"/>
                  <a:gd name="T1" fmla="*/ 1 h 5"/>
                  <a:gd name="T2" fmla="*/ 2 w 2"/>
                  <a:gd name="T3" fmla="*/ 4 h 5"/>
                  <a:gd name="T4" fmla="*/ 1 w 2"/>
                  <a:gd name="T5" fmla="*/ 5 h 5"/>
                  <a:gd name="T6" fmla="*/ 0 w 2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1"/>
                    </a:moveTo>
                    <a:cubicBezTo>
                      <a:pt x="2" y="0"/>
                      <a:pt x="0" y="4"/>
                      <a:pt x="2" y="4"/>
                    </a:cubicBezTo>
                    <a:cubicBezTo>
                      <a:pt x="2" y="4"/>
                      <a:pt x="1" y="5"/>
                      <a:pt x="1" y="5"/>
                    </a:cubicBezTo>
                    <a:cubicBezTo>
                      <a:pt x="1" y="3"/>
                      <a:pt x="0" y="3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0" name="Freeform 531"/>
              <p:cNvSpPr/>
              <p:nvPr/>
            </p:nvSpPr>
            <p:spPr bwMode="auto">
              <a:xfrm>
                <a:off x="4335" y="2596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1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0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3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1" name="Freeform 532"/>
              <p:cNvSpPr/>
              <p:nvPr/>
            </p:nvSpPr>
            <p:spPr bwMode="auto">
              <a:xfrm>
                <a:off x="4333" y="2542"/>
                <a:ext cx="4" cy="6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0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0"/>
                      <a:pt x="2" y="0"/>
                      <a:pt x="2" y="2"/>
                    </a:cubicBezTo>
                    <a:cubicBezTo>
                      <a:pt x="1" y="3"/>
                      <a:pt x="1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2" name="Freeform 533"/>
              <p:cNvSpPr/>
              <p:nvPr/>
            </p:nvSpPr>
            <p:spPr bwMode="auto">
              <a:xfrm>
                <a:off x="4350" y="2512"/>
                <a:ext cx="15" cy="11"/>
              </a:xfrm>
              <a:custGeom>
                <a:avLst/>
                <a:gdLst>
                  <a:gd name="T0" fmla="*/ 1 w 7"/>
                  <a:gd name="T1" fmla="*/ 4 h 5"/>
                  <a:gd name="T2" fmla="*/ 4 w 7"/>
                  <a:gd name="T3" fmla="*/ 3 h 5"/>
                  <a:gd name="T4" fmla="*/ 4 w 7"/>
                  <a:gd name="T5" fmla="*/ 0 h 5"/>
                  <a:gd name="T6" fmla="*/ 7 w 7"/>
                  <a:gd name="T7" fmla="*/ 4 h 5"/>
                  <a:gd name="T8" fmla="*/ 4 w 7"/>
                  <a:gd name="T9" fmla="*/ 4 h 5"/>
                  <a:gd name="T10" fmla="*/ 1 w 7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1" y="4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5" y="3"/>
                      <a:pt x="4" y="1"/>
                      <a:pt x="4" y="0"/>
                    </a:cubicBezTo>
                    <a:cubicBezTo>
                      <a:pt x="5" y="1"/>
                      <a:pt x="6" y="3"/>
                      <a:pt x="7" y="4"/>
                    </a:cubicBezTo>
                    <a:cubicBezTo>
                      <a:pt x="6" y="5"/>
                      <a:pt x="3" y="5"/>
                      <a:pt x="4" y="4"/>
                    </a:cubicBezTo>
                    <a:cubicBezTo>
                      <a:pt x="3" y="4"/>
                      <a:pt x="2" y="4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3" name="Freeform 534"/>
              <p:cNvSpPr/>
              <p:nvPr/>
            </p:nvSpPr>
            <p:spPr bwMode="auto">
              <a:xfrm>
                <a:off x="4375" y="2624"/>
                <a:ext cx="6" cy="6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2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0"/>
                      <a:pt x="3" y="1"/>
                      <a:pt x="3" y="2"/>
                    </a:cubicBezTo>
                    <a:cubicBezTo>
                      <a:pt x="3" y="3"/>
                      <a:pt x="1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4" name="Freeform 535"/>
              <p:cNvSpPr/>
              <p:nvPr/>
            </p:nvSpPr>
            <p:spPr bwMode="auto">
              <a:xfrm>
                <a:off x="4398" y="2647"/>
                <a:ext cx="7" cy="4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3" y="2"/>
                      <a:pt x="2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5" name="Freeform 536"/>
              <p:cNvSpPr/>
              <p:nvPr/>
            </p:nvSpPr>
            <p:spPr bwMode="auto">
              <a:xfrm>
                <a:off x="4419" y="2786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6" name="Freeform 537"/>
              <p:cNvSpPr/>
              <p:nvPr/>
            </p:nvSpPr>
            <p:spPr bwMode="auto">
              <a:xfrm>
                <a:off x="4426" y="2792"/>
                <a:ext cx="4" cy="7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0 h 3"/>
                  <a:gd name="T4" fmla="*/ 1 w 2"/>
                  <a:gd name="T5" fmla="*/ 3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2"/>
                      <a:pt x="2" y="2"/>
                      <a:pt x="1" y="3"/>
                    </a:cubicBezTo>
                    <a:cubicBezTo>
                      <a:pt x="1" y="3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7" name="Freeform 538"/>
              <p:cNvSpPr/>
              <p:nvPr/>
            </p:nvSpPr>
            <p:spPr bwMode="auto">
              <a:xfrm>
                <a:off x="4465" y="3070"/>
                <a:ext cx="7" cy="9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1 h 4"/>
                  <a:gd name="T4" fmla="*/ 2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2" y="1"/>
                      <a:pt x="2" y="0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4"/>
                    </a:cubicBezTo>
                    <a:cubicBezTo>
                      <a:pt x="1" y="4"/>
                      <a:pt x="1" y="3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8" name="Freeform 539"/>
              <p:cNvSpPr/>
              <p:nvPr/>
            </p:nvSpPr>
            <p:spPr bwMode="auto">
              <a:xfrm>
                <a:off x="4468" y="3079"/>
                <a:ext cx="12" cy="8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2"/>
                      <a:pt x="5" y="0"/>
                      <a:pt x="6" y="4"/>
                    </a:cubicBezTo>
                    <a:cubicBezTo>
                      <a:pt x="5" y="3"/>
                      <a:pt x="1" y="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" name="Freeform 540"/>
              <p:cNvSpPr/>
              <p:nvPr/>
            </p:nvSpPr>
            <p:spPr bwMode="auto">
              <a:xfrm>
                <a:off x="4436" y="270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0"/>
                      <a:pt x="2" y="0"/>
                      <a:pt x="3" y="2"/>
                    </a:cubicBezTo>
                    <a:cubicBezTo>
                      <a:pt x="2" y="2"/>
                      <a:pt x="1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" name="Freeform 541"/>
              <p:cNvSpPr/>
              <p:nvPr/>
            </p:nvSpPr>
            <p:spPr bwMode="auto">
              <a:xfrm>
                <a:off x="4482" y="3051"/>
                <a:ext cx="4" cy="9"/>
              </a:xfrm>
              <a:custGeom>
                <a:avLst/>
                <a:gdLst>
                  <a:gd name="T0" fmla="*/ 0 w 2"/>
                  <a:gd name="T1" fmla="*/ 3 h 4"/>
                  <a:gd name="T2" fmla="*/ 1 w 2"/>
                  <a:gd name="T3" fmla="*/ 0 h 4"/>
                  <a:gd name="T4" fmla="*/ 1 w 2"/>
                  <a:gd name="T5" fmla="*/ 4 h 4"/>
                  <a:gd name="T6" fmla="*/ 0 w 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1" y="2"/>
                      <a:pt x="2" y="3"/>
                      <a:pt x="1" y="4"/>
                    </a:cubicBezTo>
                    <a:cubicBezTo>
                      <a:pt x="1" y="3"/>
                      <a:pt x="1" y="3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" name="Freeform 542"/>
              <p:cNvSpPr/>
              <p:nvPr/>
            </p:nvSpPr>
            <p:spPr bwMode="auto">
              <a:xfrm>
                <a:off x="4451" y="2740"/>
                <a:ext cx="21" cy="14"/>
              </a:xfrm>
              <a:custGeom>
                <a:avLst/>
                <a:gdLst>
                  <a:gd name="T0" fmla="*/ 0 w 10"/>
                  <a:gd name="T1" fmla="*/ 3 h 7"/>
                  <a:gd name="T2" fmla="*/ 10 w 10"/>
                  <a:gd name="T3" fmla="*/ 7 h 7"/>
                  <a:gd name="T4" fmla="*/ 0 w 10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0" y="3"/>
                    </a:moveTo>
                    <a:cubicBezTo>
                      <a:pt x="3" y="0"/>
                      <a:pt x="8" y="3"/>
                      <a:pt x="10" y="7"/>
                    </a:cubicBezTo>
                    <a:cubicBezTo>
                      <a:pt x="7" y="6"/>
                      <a:pt x="4" y="2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" name="Freeform 543"/>
              <p:cNvSpPr/>
              <p:nvPr/>
            </p:nvSpPr>
            <p:spPr bwMode="auto">
              <a:xfrm>
                <a:off x="4480" y="2773"/>
                <a:ext cx="9" cy="13"/>
              </a:xfrm>
              <a:custGeom>
                <a:avLst/>
                <a:gdLst>
                  <a:gd name="T0" fmla="*/ 0 w 4"/>
                  <a:gd name="T1" fmla="*/ 4 h 6"/>
                  <a:gd name="T2" fmla="*/ 2 w 4"/>
                  <a:gd name="T3" fmla="*/ 3 h 6"/>
                  <a:gd name="T4" fmla="*/ 1 w 4"/>
                  <a:gd name="T5" fmla="*/ 2 h 6"/>
                  <a:gd name="T6" fmla="*/ 4 w 4"/>
                  <a:gd name="T7" fmla="*/ 3 h 6"/>
                  <a:gd name="T8" fmla="*/ 3 w 4"/>
                  <a:gd name="T9" fmla="*/ 6 h 6"/>
                  <a:gd name="T10" fmla="*/ 0 w 4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cubicBezTo>
                      <a:pt x="0" y="2"/>
                      <a:pt x="1" y="4"/>
                      <a:pt x="2" y="3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2" y="0"/>
                      <a:pt x="3" y="3"/>
                      <a:pt x="4" y="3"/>
                    </a:cubicBezTo>
                    <a:cubicBezTo>
                      <a:pt x="4" y="5"/>
                      <a:pt x="3" y="4"/>
                      <a:pt x="3" y="6"/>
                    </a:cubicBezTo>
                    <a:cubicBezTo>
                      <a:pt x="2" y="6"/>
                      <a:pt x="1" y="4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" name="Freeform 544"/>
              <p:cNvSpPr/>
              <p:nvPr/>
            </p:nvSpPr>
            <p:spPr bwMode="auto">
              <a:xfrm>
                <a:off x="4514" y="2997"/>
                <a:ext cx="8" cy="8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3 h 4"/>
                  <a:gd name="T4" fmla="*/ 0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1" y="0"/>
                      <a:pt x="2" y="2"/>
                      <a:pt x="4" y="3"/>
                    </a:cubicBezTo>
                    <a:cubicBezTo>
                      <a:pt x="2" y="4"/>
                      <a:pt x="1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" name="Freeform 545"/>
              <p:cNvSpPr/>
              <p:nvPr/>
            </p:nvSpPr>
            <p:spPr bwMode="auto">
              <a:xfrm>
                <a:off x="4583" y="2971"/>
                <a:ext cx="4" cy="7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0 h 3"/>
                  <a:gd name="T4" fmla="*/ 2 w 2"/>
                  <a:gd name="T5" fmla="*/ 3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2" y="1"/>
                      <a:pt x="2" y="3"/>
                    </a:cubicBezTo>
                    <a:cubicBezTo>
                      <a:pt x="1" y="3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5" name="Freeform 546"/>
              <p:cNvSpPr/>
              <p:nvPr/>
            </p:nvSpPr>
            <p:spPr bwMode="auto">
              <a:xfrm>
                <a:off x="3048" y="2923"/>
                <a:ext cx="11" cy="4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2" y="0"/>
                      <a:pt x="5" y="1"/>
                      <a:pt x="5" y="2"/>
                    </a:cubicBezTo>
                    <a:cubicBezTo>
                      <a:pt x="4" y="2"/>
                      <a:pt x="2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6" name="Freeform 547"/>
              <p:cNvSpPr/>
              <p:nvPr/>
            </p:nvSpPr>
            <p:spPr bwMode="auto">
              <a:xfrm>
                <a:off x="3077" y="2896"/>
                <a:ext cx="9" cy="12"/>
              </a:xfrm>
              <a:custGeom>
                <a:avLst/>
                <a:gdLst>
                  <a:gd name="T0" fmla="*/ 3 w 4"/>
                  <a:gd name="T1" fmla="*/ 6 h 6"/>
                  <a:gd name="T2" fmla="*/ 1 w 4"/>
                  <a:gd name="T3" fmla="*/ 5 h 6"/>
                  <a:gd name="T4" fmla="*/ 0 w 4"/>
                  <a:gd name="T5" fmla="*/ 2 h 6"/>
                  <a:gd name="T6" fmla="*/ 3 w 4"/>
                  <a:gd name="T7" fmla="*/ 0 h 6"/>
                  <a:gd name="T8" fmla="*/ 2 w 4"/>
                  <a:gd name="T9" fmla="*/ 4 h 6"/>
                  <a:gd name="T10" fmla="*/ 3 w 4"/>
                  <a:gd name="T11" fmla="*/ 4 h 6"/>
                  <a:gd name="T12" fmla="*/ 3 w 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2" y="6"/>
                      <a:pt x="2" y="5"/>
                      <a:pt x="1" y="5"/>
                    </a:cubicBezTo>
                    <a:cubicBezTo>
                      <a:pt x="1" y="4"/>
                      <a:pt x="1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2"/>
                      <a:pt x="4" y="4"/>
                      <a:pt x="2" y="4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5"/>
                      <a:pt x="2" y="5"/>
                      <a:pt x="3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7" name="Freeform 548"/>
              <p:cNvSpPr/>
              <p:nvPr/>
            </p:nvSpPr>
            <p:spPr bwMode="auto">
              <a:xfrm>
                <a:off x="3115" y="2944"/>
                <a:ext cx="7" cy="8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2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0" y="1"/>
                      <a:pt x="3" y="0"/>
                      <a:pt x="3" y="2"/>
                    </a:cubicBezTo>
                    <a:cubicBezTo>
                      <a:pt x="1" y="1"/>
                      <a:pt x="2" y="3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8" name="Freeform 549"/>
              <p:cNvSpPr/>
              <p:nvPr/>
            </p:nvSpPr>
            <p:spPr bwMode="auto">
              <a:xfrm>
                <a:off x="3119" y="2910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3"/>
                      <a:pt x="1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2"/>
                      <a:pt x="1" y="2"/>
                      <a:pt x="3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9" name="Freeform 550"/>
              <p:cNvSpPr>
                <a:spLocks noEditPoints="1"/>
              </p:cNvSpPr>
              <p:nvPr/>
            </p:nvSpPr>
            <p:spPr bwMode="auto">
              <a:xfrm>
                <a:off x="3206" y="2523"/>
                <a:ext cx="1327" cy="579"/>
              </a:xfrm>
              <a:custGeom>
                <a:avLst/>
                <a:gdLst>
                  <a:gd name="T0" fmla="*/ 84 w 632"/>
                  <a:gd name="T1" fmla="*/ 226 h 275"/>
                  <a:gd name="T2" fmla="*/ 203 w 632"/>
                  <a:gd name="T3" fmla="*/ 231 h 275"/>
                  <a:gd name="T4" fmla="*/ 209 w 632"/>
                  <a:gd name="T5" fmla="*/ 242 h 275"/>
                  <a:gd name="T6" fmla="*/ 272 w 632"/>
                  <a:gd name="T7" fmla="*/ 239 h 275"/>
                  <a:gd name="T8" fmla="*/ 359 w 632"/>
                  <a:gd name="T9" fmla="*/ 240 h 275"/>
                  <a:gd name="T10" fmla="*/ 384 w 632"/>
                  <a:gd name="T11" fmla="*/ 238 h 275"/>
                  <a:gd name="T12" fmla="*/ 429 w 632"/>
                  <a:gd name="T13" fmla="*/ 250 h 275"/>
                  <a:gd name="T14" fmla="*/ 389 w 632"/>
                  <a:gd name="T15" fmla="*/ 262 h 275"/>
                  <a:gd name="T16" fmla="*/ 420 w 632"/>
                  <a:gd name="T17" fmla="*/ 273 h 275"/>
                  <a:gd name="T18" fmla="*/ 467 w 632"/>
                  <a:gd name="T19" fmla="*/ 268 h 275"/>
                  <a:gd name="T20" fmla="*/ 526 w 632"/>
                  <a:gd name="T21" fmla="*/ 267 h 275"/>
                  <a:gd name="T22" fmla="*/ 580 w 632"/>
                  <a:gd name="T23" fmla="*/ 238 h 275"/>
                  <a:gd name="T24" fmla="*/ 607 w 632"/>
                  <a:gd name="T25" fmla="*/ 187 h 275"/>
                  <a:gd name="T26" fmla="*/ 621 w 632"/>
                  <a:gd name="T27" fmla="*/ 158 h 275"/>
                  <a:gd name="T28" fmla="*/ 548 w 632"/>
                  <a:gd name="T29" fmla="*/ 133 h 275"/>
                  <a:gd name="T30" fmla="*/ 587 w 632"/>
                  <a:gd name="T31" fmla="*/ 86 h 275"/>
                  <a:gd name="T32" fmla="*/ 525 w 632"/>
                  <a:gd name="T33" fmla="*/ 67 h 275"/>
                  <a:gd name="T34" fmla="*/ 497 w 632"/>
                  <a:gd name="T35" fmla="*/ 62 h 275"/>
                  <a:gd name="T36" fmla="*/ 508 w 632"/>
                  <a:gd name="T37" fmla="*/ 41 h 275"/>
                  <a:gd name="T38" fmla="*/ 495 w 632"/>
                  <a:gd name="T39" fmla="*/ 27 h 275"/>
                  <a:gd name="T40" fmla="*/ 475 w 632"/>
                  <a:gd name="T41" fmla="*/ 18 h 275"/>
                  <a:gd name="T42" fmla="*/ 510 w 632"/>
                  <a:gd name="T43" fmla="*/ 9 h 275"/>
                  <a:gd name="T44" fmla="*/ 484 w 632"/>
                  <a:gd name="T45" fmla="*/ 0 h 275"/>
                  <a:gd name="T46" fmla="*/ 419 w 632"/>
                  <a:gd name="T47" fmla="*/ 10 h 275"/>
                  <a:gd name="T48" fmla="*/ 372 w 632"/>
                  <a:gd name="T49" fmla="*/ 4 h 275"/>
                  <a:gd name="T50" fmla="*/ 327 w 632"/>
                  <a:gd name="T51" fmla="*/ 10 h 275"/>
                  <a:gd name="T52" fmla="*/ 278 w 632"/>
                  <a:gd name="T53" fmla="*/ 12 h 275"/>
                  <a:gd name="T54" fmla="*/ 184 w 632"/>
                  <a:gd name="T55" fmla="*/ 28 h 275"/>
                  <a:gd name="T56" fmla="*/ 219 w 632"/>
                  <a:gd name="T57" fmla="*/ 30 h 275"/>
                  <a:gd name="T58" fmla="*/ 296 w 632"/>
                  <a:gd name="T59" fmla="*/ 25 h 275"/>
                  <a:gd name="T60" fmla="*/ 246 w 632"/>
                  <a:gd name="T61" fmla="*/ 35 h 275"/>
                  <a:gd name="T62" fmla="*/ 206 w 632"/>
                  <a:gd name="T63" fmla="*/ 48 h 275"/>
                  <a:gd name="T64" fmla="*/ 125 w 632"/>
                  <a:gd name="T65" fmla="*/ 66 h 275"/>
                  <a:gd name="T66" fmla="*/ 84 w 632"/>
                  <a:gd name="T67" fmla="*/ 96 h 275"/>
                  <a:gd name="T68" fmla="*/ 200 w 632"/>
                  <a:gd name="T69" fmla="*/ 118 h 275"/>
                  <a:gd name="T70" fmla="*/ 208 w 632"/>
                  <a:gd name="T71" fmla="*/ 128 h 275"/>
                  <a:gd name="T72" fmla="*/ 84 w 632"/>
                  <a:gd name="T73" fmla="*/ 145 h 275"/>
                  <a:gd name="T74" fmla="*/ 156 w 632"/>
                  <a:gd name="T75" fmla="*/ 148 h 275"/>
                  <a:gd name="T76" fmla="*/ 39 w 632"/>
                  <a:gd name="T77" fmla="*/ 167 h 275"/>
                  <a:gd name="T78" fmla="*/ 2 w 632"/>
                  <a:gd name="T79" fmla="*/ 203 h 275"/>
                  <a:gd name="T80" fmla="*/ 255 w 632"/>
                  <a:gd name="T81" fmla="*/ 234 h 275"/>
                  <a:gd name="T82" fmla="*/ 152 w 632"/>
                  <a:gd name="T83" fmla="*/ 148 h 275"/>
                  <a:gd name="T84" fmla="*/ 256 w 632"/>
                  <a:gd name="T85" fmla="*/ 134 h 275"/>
                  <a:gd name="T86" fmla="*/ 230 w 632"/>
                  <a:gd name="T87" fmla="*/ 149 h 275"/>
                  <a:gd name="T88" fmla="*/ 199 w 632"/>
                  <a:gd name="T89" fmla="*/ 147 h 275"/>
                  <a:gd name="T90" fmla="*/ 219 w 632"/>
                  <a:gd name="T91" fmla="*/ 148 h 275"/>
                  <a:gd name="T92" fmla="*/ 235 w 632"/>
                  <a:gd name="T93" fmla="*/ 41 h 275"/>
                  <a:gd name="T94" fmla="*/ 258 w 632"/>
                  <a:gd name="T95" fmla="*/ 41 h 275"/>
                  <a:gd name="T96" fmla="*/ 289 w 632"/>
                  <a:gd name="T97" fmla="*/ 29 h 275"/>
                  <a:gd name="T98" fmla="*/ 318 w 632"/>
                  <a:gd name="T99" fmla="*/ 234 h 275"/>
                  <a:gd name="T100" fmla="*/ 354 w 632"/>
                  <a:gd name="T101" fmla="*/ 237 h 275"/>
                  <a:gd name="T102" fmla="*/ 368 w 632"/>
                  <a:gd name="T103" fmla="*/ 248 h 275"/>
                  <a:gd name="T104" fmla="*/ 377 w 632"/>
                  <a:gd name="T105" fmla="*/ 240 h 275"/>
                  <a:gd name="T106" fmla="*/ 382 w 632"/>
                  <a:gd name="T107" fmla="*/ 8 h 275"/>
                  <a:gd name="T108" fmla="*/ 428 w 632"/>
                  <a:gd name="T109" fmla="*/ 26 h 275"/>
                  <a:gd name="T110" fmla="*/ 438 w 632"/>
                  <a:gd name="T111" fmla="*/ 244 h 275"/>
                  <a:gd name="T112" fmla="*/ 430 w 632"/>
                  <a:gd name="T113" fmla="*/ 25 h 275"/>
                  <a:gd name="T114" fmla="*/ 434 w 632"/>
                  <a:gd name="T115" fmla="*/ 36 h 275"/>
                  <a:gd name="T116" fmla="*/ 446 w 632"/>
                  <a:gd name="T117" fmla="*/ 29 h 275"/>
                  <a:gd name="T118" fmla="*/ 456 w 632"/>
                  <a:gd name="T119" fmla="*/ 68 h 275"/>
                  <a:gd name="T120" fmla="*/ 464 w 632"/>
                  <a:gd name="T121" fmla="*/ 26 h 275"/>
                  <a:gd name="T122" fmla="*/ 502 w 632"/>
                  <a:gd name="T123" fmla="*/ 22 h 275"/>
                  <a:gd name="T124" fmla="*/ 556 w 632"/>
                  <a:gd name="T125" fmla="*/ 6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32" h="275">
                    <a:moveTo>
                      <a:pt x="1" y="207"/>
                    </a:moveTo>
                    <a:cubicBezTo>
                      <a:pt x="4" y="208"/>
                      <a:pt x="7" y="209"/>
                      <a:pt x="9" y="208"/>
                    </a:cubicBezTo>
                    <a:cubicBezTo>
                      <a:pt x="10" y="212"/>
                      <a:pt x="16" y="207"/>
                      <a:pt x="16" y="212"/>
                    </a:cubicBezTo>
                    <a:cubicBezTo>
                      <a:pt x="18" y="212"/>
                      <a:pt x="17" y="209"/>
                      <a:pt x="18" y="210"/>
                    </a:cubicBezTo>
                    <a:cubicBezTo>
                      <a:pt x="19" y="210"/>
                      <a:pt x="20" y="212"/>
                      <a:pt x="21" y="212"/>
                    </a:cubicBezTo>
                    <a:cubicBezTo>
                      <a:pt x="22" y="210"/>
                      <a:pt x="24" y="211"/>
                      <a:pt x="24" y="213"/>
                    </a:cubicBezTo>
                    <a:cubicBezTo>
                      <a:pt x="24" y="213"/>
                      <a:pt x="24" y="214"/>
                      <a:pt x="24" y="214"/>
                    </a:cubicBezTo>
                    <a:cubicBezTo>
                      <a:pt x="22" y="212"/>
                      <a:pt x="19" y="213"/>
                      <a:pt x="18" y="214"/>
                    </a:cubicBezTo>
                    <a:cubicBezTo>
                      <a:pt x="20" y="214"/>
                      <a:pt x="23" y="215"/>
                      <a:pt x="25" y="214"/>
                    </a:cubicBezTo>
                    <a:cubicBezTo>
                      <a:pt x="25" y="214"/>
                      <a:pt x="24" y="214"/>
                      <a:pt x="24" y="213"/>
                    </a:cubicBezTo>
                    <a:cubicBezTo>
                      <a:pt x="25" y="214"/>
                      <a:pt x="25" y="212"/>
                      <a:pt x="26" y="212"/>
                    </a:cubicBezTo>
                    <a:cubicBezTo>
                      <a:pt x="26" y="213"/>
                      <a:pt x="25" y="214"/>
                      <a:pt x="26" y="214"/>
                    </a:cubicBezTo>
                    <a:cubicBezTo>
                      <a:pt x="27" y="213"/>
                      <a:pt x="27" y="213"/>
                      <a:pt x="28" y="212"/>
                    </a:cubicBezTo>
                    <a:cubicBezTo>
                      <a:pt x="30" y="214"/>
                      <a:pt x="33" y="214"/>
                      <a:pt x="35" y="213"/>
                    </a:cubicBezTo>
                    <a:cubicBezTo>
                      <a:pt x="38" y="217"/>
                      <a:pt x="44" y="212"/>
                      <a:pt x="44" y="218"/>
                    </a:cubicBezTo>
                    <a:cubicBezTo>
                      <a:pt x="47" y="217"/>
                      <a:pt x="49" y="217"/>
                      <a:pt x="52" y="219"/>
                    </a:cubicBezTo>
                    <a:cubicBezTo>
                      <a:pt x="52" y="219"/>
                      <a:pt x="52" y="217"/>
                      <a:pt x="53" y="217"/>
                    </a:cubicBezTo>
                    <a:cubicBezTo>
                      <a:pt x="55" y="220"/>
                      <a:pt x="59" y="216"/>
                      <a:pt x="62" y="217"/>
                    </a:cubicBezTo>
                    <a:cubicBezTo>
                      <a:pt x="62" y="219"/>
                      <a:pt x="59" y="217"/>
                      <a:pt x="60" y="219"/>
                    </a:cubicBezTo>
                    <a:cubicBezTo>
                      <a:pt x="64" y="217"/>
                      <a:pt x="68" y="221"/>
                      <a:pt x="72" y="220"/>
                    </a:cubicBezTo>
                    <a:cubicBezTo>
                      <a:pt x="72" y="222"/>
                      <a:pt x="70" y="221"/>
                      <a:pt x="71" y="222"/>
                    </a:cubicBezTo>
                    <a:cubicBezTo>
                      <a:pt x="71" y="222"/>
                      <a:pt x="74" y="223"/>
                      <a:pt x="75" y="222"/>
                    </a:cubicBezTo>
                    <a:cubicBezTo>
                      <a:pt x="75" y="223"/>
                      <a:pt x="75" y="223"/>
                      <a:pt x="75" y="224"/>
                    </a:cubicBezTo>
                    <a:cubicBezTo>
                      <a:pt x="78" y="223"/>
                      <a:pt x="80" y="225"/>
                      <a:pt x="82" y="226"/>
                    </a:cubicBezTo>
                    <a:cubicBezTo>
                      <a:pt x="83" y="225"/>
                      <a:pt x="81" y="224"/>
                      <a:pt x="82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84" y="224"/>
                      <a:pt x="84" y="226"/>
                      <a:pt x="84" y="226"/>
                    </a:cubicBezTo>
                    <a:cubicBezTo>
                      <a:pt x="87" y="225"/>
                      <a:pt x="90" y="226"/>
                      <a:pt x="93" y="224"/>
                    </a:cubicBezTo>
                    <a:cubicBezTo>
                      <a:pt x="92" y="226"/>
                      <a:pt x="94" y="224"/>
                      <a:pt x="94" y="224"/>
                    </a:cubicBezTo>
                    <a:cubicBezTo>
                      <a:pt x="94" y="224"/>
                      <a:pt x="94" y="225"/>
                      <a:pt x="94" y="225"/>
                    </a:cubicBezTo>
                    <a:cubicBezTo>
                      <a:pt x="99" y="228"/>
                      <a:pt x="108" y="223"/>
                      <a:pt x="111" y="225"/>
                    </a:cubicBezTo>
                    <a:cubicBezTo>
                      <a:pt x="110" y="224"/>
                      <a:pt x="112" y="222"/>
                      <a:pt x="113" y="224"/>
                    </a:cubicBezTo>
                    <a:cubicBezTo>
                      <a:pt x="113" y="225"/>
                      <a:pt x="112" y="225"/>
                      <a:pt x="112" y="226"/>
                    </a:cubicBezTo>
                    <a:cubicBezTo>
                      <a:pt x="120" y="225"/>
                      <a:pt x="128" y="225"/>
                      <a:pt x="137" y="225"/>
                    </a:cubicBezTo>
                    <a:cubicBezTo>
                      <a:pt x="137" y="225"/>
                      <a:pt x="137" y="225"/>
                      <a:pt x="137" y="224"/>
                    </a:cubicBezTo>
                    <a:cubicBezTo>
                      <a:pt x="141" y="225"/>
                      <a:pt x="143" y="226"/>
                      <a:pt x="146" y="225"/>
                    </a:cubicBezTo>
                    <a:cubicBezTo>
                      <a:pt x="149" y="226"/>
                      <a:pt x="155" y="225"/>
                      <a:pt x="157" y="225"/>
                    </a:cubicBezTo>
                    <a:cubicBezTo>
                      <a:pt x="156" y="225"/>
                      <a:pt x="155" y="224"/>
                      <a:pt x="156" y="223"/>
                    </a:cubicBezTo>
                    <a:cubicBezTo>
                      <a:pt x="159" y="226"/>
                      <a:pt x="162" y="226"/>
                      <a:pt x="167" y="226"/>
                    </a:cubicBezTo>
                    <a:cubicBezTo>
                      <a:pt x="167" y="228"/>
                      <a:pt x="171" y="228"/>
                      <a:pt x="171" y="225"/>
                    </a:cubicBezTo>
                    <a:cubicBezTo>
                      <a:pt x="170" y="225"/>
                      <a:pt x="169" y="226"/>
                      <a:pt x="169" y="227"/>
                    </a:cubicBezTo>
                    <a:cubicBezTo>
                      <a:pt x="168" y="226"/>
                      <a:pt x="167" y="227"/>
                      <a:pt x="167" y="225"/>
                    </a:cubicBezTo>
                    <a:cubicBezTo>
                      <a:pt x="169" y="225"/>
                      <a:pt x="174" y="224"/>
                      <a:pt x="172" y="226"/>
                    </a:cubicBezTo>
                    <a:cubicBezTo>
                      <a:pt x="176" y="224"/>
                      <a:pt x="178" y="227"/>
                      <a:pt x="182" y="226"/>
                    </a:cubicBezTo>
                    <a:cubicBezTo>
                      <a:pt x="183" y="230"/>
                      <a:pt x="189" y="226"/>
                      <a:pt x="189" y="229"/>
                    </a:cubicBezTo>
                    <a:cubicBezTo>
                      <a:pt x="190" y="228"/>
                      <a:pt x="192" y="228"/>
                      <a:pt x="193" y="229"/>
                    </a:cubicBezTo>
                    <a:cubicBezTo>
                      <a:pt x="190" y="231"/>
                      <a:pt x="188" y="230"/>
                      <a:pt x="187" y="231"/>
                    </a:cubicBezTo>
                    <a:cubicBezTo>
                      <a:pt x="188" y="231"/>
                      <a:pt x="189" y="231"/>
                      <a:pt x="189" y="232"/>
                    </a:cubicBezTo>
                    <a:cubicBezTo>
                      <a:pt x="190" y="230"/>
                      <a:pt x="192" y="231"/>
                      <a:pt x="193" y="232"/>
                    </a:cubicBezTo>
                    <a:cubicBezTo>
                      <a:pt x="193" y="230"/>
                      <a:pt x="194" y="232"/>
                      <a:pt x="195" y="232"/>
                    </a:cubicBezTo>
                    <a:cubicBezTo>
                      <a:pt x="195" y="230"/>
                      <a:pt x="193" y="231"/>
                      <a:pt x="194" y="230"/>
                    </a:cubicBezTo>
                    <a:cubicBezTo>
                      <a:pt x="196" y="229"/>
                      <a:pt x="198" y="230"/>
                      <a:pt x="200" y="231"/>
                    </a:cubicBezTo>
                    <a:cubicBezTo>
                      <a:pt x="200" y="231"/>
                      <a:pt x="199" y="231"/>
                      <a:pt x="199" y="232"/>
                    </a:cubicBezTo>
                    <a:cubicBezTo>
                      <a:pt x="201" y="231"/>
                      <a:pt x="203" y="234"/>
                      <a:pt x="203" y="231"/>
                    </a:cubicBezTo>
                    <a:cubicBezTo>
                      <a:pt x="203" y="231"/>
                      <a:pt x="201" y="232"/>
                      <a:pt x="201" y="230"/>
                    </a:cubicBezTo>
                    <a:cubicBezTo>
                      <a:pt x="203" y="230"/>
                      <a:pt x="205" y="230"/>
                      <a:pt x="206" y="231"/>
                    </a:cubicBezTo>
                    <a:cubicBezTo>
                      <a:pt x="206" y="231"/>
                      <a:pt x="204" y="231"/>
                      <a:pt x="205" y="232"/>
                    </a:cubicBezTo>
                    <a:cubicBezTo>
                      <a:pt x="207" y="232"/>
                      <a:pt x="207" y="231"/>
                      <a:pt x="208" y="231"/>
                    </a:cubicBezTo>
                    <a:cubicBezTo>
                      <a:pt x="211" y="234"/>
                      <a:pt x="214" y="233"/>
                      <a:pt x="217" y="233"/>
                    </a:cubicBezTo>
                    <a:cubicBezTo>
                      <a:pt x="217" y="232"/>
                      <a:pt x="219" y="232"/>
                      <a:pt x="221" y="232"/>
                    </a:cubicBezTo>
                    <a:cubicBezTo>
                      <a:pt x="221" y="232"/>
                      <a:pt x="221" y="233"/>
                      <a:pt x="221" y="233"/>
                    </a:cubicBezTo>
                    <a:cubicBezTo>
                      <a:pt x="221" y="234"/>
                      <a:pt x="220" y="234"/>
                      <a:pt x="220" y="235"/>
                    </a:cubicBezTo>
                    <a:cubicBezTo>
                      <a:pt x="221" y="235"/>
                      <a:pt x="224" y="234"/>
                      <a:pt x="226" y="236"/>
                    </a:cubicBezTo>
                    <a:cubicBezTo>
                      <a:pt x="227" y="235"/>
                      <a:pt x="231" y="234"/>
                      <a:pt x="231" y="237"/>
                    </a:cubicBezTo>
                    <a:cubicBezTo>
                      <a:pt x="229" y="237"/>
                      <a:pt x="227" y="238"/>
                      <a:pt x="226" y="237"/>
                    </a:cubicBezTo>
                    <a:cubicBezTo>
                      <a:pt x="226" y="239"/>
                      <a:pt x="219" y="237"/>
                      <a:pt x="220" y="239"/>
                    </a:cubicBezTo>
                    <a:cubicBezTo>
                      <a:pt x="220" y="239"/>
                      <a:pt x="220" y="238"/>
                      <a:pt x="219" y="238"/>
                    </a:cubicBezTo>
                    <a:cubicBezTo>
                      <a:pt x="218" y="239"/>
                      <a:pt x="217" y="240"/>
                      <a:pt x="217" y="241"/>
                    </a:cubicBezTo>
                    <a:cubicBezTo>
                      <a:pt x="217" y="238"/>
                      <a:pt x="215" y="243"/>
                      <a:pt x="214" y="240"/>
                    </a:cubicBezTo>
                    <a:cubicBezTo>
                      <a:pt x="213" y="239"/>
                      <a:pt x="214" y="241"/>
                      <a:pt x="213" y="241"/>
                    </a:cubicBezTo>
                    <a:cubicBezTo>
                      <a:pt x="212" y="241"/>
                      <a:pt x="212" y="240"/>
                      <a:pt x="211" y="240"/>
                    </a:cubicBezTo>
                    <a:cubicBezTo>
                      <a:pt x="204" y="244"/>
                      <a:pt x="196" y="240"/>
                      <a:pt x="189" y="241"/>
                    </a:cubicBezTo>
                    <a:cubicBezTo>
                      <a:pt x="190" y="242"/>
                      <a:pt x="192" y="241"/>
                      <a:pt x="193" y="243"/>
                    </a:cubicBezTo>
                    <a:cubicBezTo>
                      <a:pt x="193" y="243"/>
                      <a:pt x="191" y="242"/>
                      <a:pt x="191" y="243"/>
                    </a:cubicBezTo>
                    <a:cubicBezTo>
                      <a:pt x="192" y="243"/>
                      <a:pt x="193" y="243"/>
                      <a:pt x="193" y="244"/>
                    </a:cubicBezTo>
                    <a:cubicBezTo>
                      <a:pt x="191" y="245"/>
                      <a:pt x="190" y="242"/>
                      <a:pt x="190" y="243"/>
                    </a:cubicBezTo>
                    <a:cubicBezTo>
                      <a:pt x="191" y="243"/>
                      <a:pt x="190" y="245"/>
                      <a:pt x="190" y="245"/>
                    </a:cubicBezTo>
                    <a:cubicBezTo>
                      <a:pt x="190" y="246"/>
                      <a:pt x="191" y="244"/>
                      <a:pt x="192" y="246"/>
                    </a:cubicBezTo>
                    <a:cubicBezTo>
                      <a:pt x="192" y="245"/>
                      <a:pt x="192" y="245"/>
                      <a:pt x="192" y="244"/>
                    </a:cubicBezTo>
                    <a:cubicBezTo>
                      <a:pt x="193" y="245"/>
                      <a:pt x="193" y="246"/>
                      <a:pt x="193" y="246"/>
                    </a:cubicBezTo>
                    <a:cubicBezTo>
                      <a:pt x="197" y="241"/>
                      <a:pt x="204" y="245"/>
                      <a:pt x="209" y="242"/>
                    </a:cubicBezTo>
                    <a:cubicBezTo>
                      <a:pt x="210" y="244"/>
                      <a:pt x="211" y="243"/>
                      <a:pt x="211" y="242"/>
                    </a:cubicBezTo>
                    <a:cubicBezTo>
                      <a:pt x="212" y="243"/>
                      <a:pt x="212" y="244"/>
                      <a:pt x="213" y="245"/>
                    </a:cubicBezTo>
                    <a:cubicBezTo>
                      <a:pt x="214" y="241"/>
                      <a:pt x="218" y="245"/>
                      <a:pt x="220" y="242"/>
                    </a:cubicBezTo>
                    <a:cubicBezTo>
                      <a:pt x="222" y="245"/>
                      <a:pt x="226" y="242"/>
                      <a:pt x="228" y="242"/>
                    </a:cubicBezTo>
                    <a:cubicBezTo>
                      <a:pt x="228" y="242"/>
                      <a:pt x="228" y="242"/>
                      <a:pt x="228" y="241"/>
                    </a:cubicBezTo>
                    <a:cubicBezTo>
                      <a:pt x="229" y="241"/>
                      <a:pt x="230" y="240"/>
                      <a:pt x="231" y="241"/>
                    </a:cubicBezTo>
                    <a:cubicBezTo>
                      <a:pt x="230" y="243"/>
                      <a:pt x="230" y="241"/>
                      <a:pt x="229" y="241"/>
                    </a:cubicBezTo>
                    <a:cubicBezTo>
                      <a:pt x="231" y="244"/>
                      <a:pt x="235" y="241"/>
                      <a:pt x="238" y="242"/>
                    </a:cubicBezTo>
                    <a:cubicBezTo>
                      <a:pt x="239" y="242"/>
                      <a:pt x="239" y="241"/>
                      <a:pt x="240" y="241"/>
                    </a:cubicBezTo>
                    <a:cubicBezTo>
                      <a:pt x="241" y="242"/>
                      <a:pt x="242" y="242"/>
                      <a:pt x="244" y="242"/>
                    </a:cubicBezTo>
                    <a:cubicBezTo>
                      <a:pt x="244" y="240"/>
                      <a:pt x="245" y="239"/>
                      <a:pt x="246" y="239"/>
                    </a:cubicBezTo>
                    <a:cubicBezTo>
                      <a:pt x="244" y="236"/>
                      <a:pt x="241" y="237"/>
                      <a:pt x="239" y="238"/>
                    </a:cubicBezTo>
                    <a:cubicBezTo>
                      <a:pt x="240" y="236"/>
                      <a:pt x="239" y="236"/>
                      <a:pt x="240" y="235"/>
                    </a:cubicBezTo>
                    <a:cubicBezTo>
                      <a:pt x="241" y="237"/>
                      <a:pt x="246" y="235"/>
                      <a:pt x="247" y="236"/>
                    </a:cubicBezTo>
                    <a:cubicBezTo>
                      <a:pt x="246" y="235"/>
                      <a:pt x="246" y="235"/>
                      <a:pt x="246" y="234"/>
                    </a:cubicBezTo>
                    <a:cubicBezTo>
                      <a:pt x="247" y="234"/>
                      <a:pt x="248" y="233"/>
                      <a:pt x="249" y="234"/>
                    </a:cubicBezTo>
                    <a:cubicBezTo>
                      <a:pt x="248" y="234"/>
                      <a:pt x="248" y="236"/>
                      <a:pt x="247" y="234"/>
                    </a:cubicBezTo>
                    <a:cubicBezTo>
                      <a:pt x="248" y="236"/>
                      <a:pt x="248" y="237"/>
                      <a:pt x="250" y="237"/>
                    </a:cubicBezTo>
                    <a:cubicBezTo>
                      <a:pt x="250" y="236"/>
                      <a:pt x="249" y="237"/>
                      <a:pt x="249" y="235"/>
                    </a:cubicBezTo>
                    <a:cubicBezTo>
                      <a:pt x="249" y="235"/>
                      <a:pt x="249" y="235"/>
                      <a:pt x="250" y="234"/>
                    </a:cubicBezTo>
                    <a:cubicBezTo>
                      <a:pt x="250" y="236"/>
                      <a:pt x="253" y="235"/>
                      <a:pt x="252" y="237"/>
                    </a:cubicBezTo>
                    <a:cubicBezTo>
                      <a:pt x="254" y="236"/>
                      <a:pt x="258" y="236"/>
                      <a:pt x="259" y="239"/>
                    </a:cubicBezTo>
                    <a:cubicBezTo>
                      <a:pt x="263" y="237"/>
                      <a:pt x="266" y="236"/>
                      <a:pt x="269" y="237"/>
                    </a:cubicBezTo>
                    <a:cubicBezTo>
                      <a:pt x="270" y="237"/>
                      <a:pt x="269" y="238"/>
                      <a:pt x="270" y="239"/>
                    </a:cubicBezTo>
                    <a:cubicBezTo>
                      <a:pt x="270" y="238"/>
                      <a:pt x="271" y="237"/>
                      <a:pt x="271" y="237"/>
                    </a:cubicBezTo>
                    <a:cubicBezTo>
                      <a:pt x="272" y="238"/>
                      <a:pt x="272" y="237"/>
                      <a:pt x="272" y="238"/>
                    </a:cubicBezTo>
                    <a:cubicBezTo>
                      <a:pt x="272" y="238"/>
                      <a:pt x="272" y="239"/>
                      <a:pt x="272" y="239"/>
                    </a:cubicBezTo>
                    <a:cubicBezTo>
                      <a:pt x="273" y="239"/>
                      <a:pt x="273" y="239"/>
                      <a:pt x="273" y="239"/>
                    </a:cubicBezTo>
                    <a:cubicBezTo>
                      <a:pt x="274" y="238"/>
                      <a:pt x="272" y="239"/>
                      <a:pt x="273" y="237"/>
                    </a:cubicBezTo>
                    <a:cubicBezTo>
                      <a:pt x="273" y="237"/>
                      <a:pt x="274" y="236"/>
                      <a:pt x="274" y="236"/>
                    </a:cubicBezTo>
                    <a:cubicBezTo>
                      <a:pt x="276" y="238"/>
                      <a:pt x="277" y="234"/>
                      <a:pt x="280" y="236"/>
                    </a:cubicBezTo>
                    <a:cubicBezTo>
                      <a:pt x="280" y="237"/>
                      <a:pt x="279" y="237"/>
                      <a:pt x="279" y="238"/>
                    </a:cubicBezTo>
                    <a:cubicBezTo>
                      <a:pt x="281" y="238"/>
                      <a:pt x="280" y="236"/>
                      <a:pt x="281" y="236"/>
                    </a:cubicBezTo>
                    <a:cubicBezTo>
                      <a:pt x="281" y="236"/>
                      <a:pt x="281" y="236"/>
                      <a:pt x="281" y="237"/>
                    </a:cubicBezTo>
                    <a:cubicBezTo>
                      <a:pt x="282" y="233"/>
                      <a:pt x="286" y="237"/>
                      <a:pt x="287" y="237"/>
                    </a:cubicBezTo>
                    <a:cubicBezTo>
                      <a:pt x="287" y="237"/>
                      <a:pt x="286" y="236"/>
                      <a:pt x="287" y="236"/>
                    </a:cubicBezTo>
                    <a:cubicBezTo>
                      <a:pt x="292" y="237"/>
                      <a:pt x="296" y="235"/>
                      <a:pt x="301" y="235"/>
                    </a:cubicBezTo>
                    <a:cubicBezTo>
                      <a:pt x="301" y="236"/>
                      <a:pt x="300" y="236"/>
                      <a:pt x="301" y="236"/>
                    </a:cubicBezTo>
                    <a:cubicBezTo>
                      <a:pt x="303" y="235"/>
                      <a:pt x="314" y="229"/>
                      <a:pt x="312" y="235"/>
                    </a:cubicBezTo>
                    <a:cubicBezTo>
                      <a:pt x="312" y="235"/>
                      <a:pt x="312" y="235"/>
                      <a:pt x="313" y="236"/>
                    </a:cubicBezTo>
                    <a:cubicBezTo>
                      <a:pt x="312" y="236"/>
                      <a:pt x="312" y="235"/>
                      <a:pt x="312" y="236"/>
                    </a:cubicBezTo>
                    <a:cubicBezTo>
                      <a:pt x="313" y="237"/>
                      <a:pt x="314" y="235"/>
                      <a:pt x="316" y="235"/>
                    </a:cubicBezTo>
                    <a:cubicBezTo>
                      <a:pt x="316" y="235"/>
                      <a:pt x="316" y="236"/>
                      <a:pt x="317" y="237"/>
                    </a:cubicBezTo>
                    <a:cubicBezTo>
                      <a:pt x="319" y="233"/>
                      <a:pt x="321" y="238"/>
                      <a:pt x="323" y="237"/>
                    </a:cubicBezTo>
                    <a:cubicBezTo>
                      <a:pt x="323" y="238"/>
                      <a:pt x="322" y="237"/>
                      <a:pt x="322" y="239"/>
                    </a:cubicBezTo>
                    <a:cubicBezTo>
                      <a:pt x="325" y="234"/>
                      <a:pt x="331" y="237"/>
                      <a:pt x="335" y="236"/>
                    </a:cubicBezTo>
                    <a:cubicBezTo>
                      <a:pt x="335" y="237"/>
                      <a:pt x="333" y="235"/>
                      <a:pt x="334" y="237"/>
                    </a:cubicBezTo>
                    <a:cubicBezTo>
                      <a:pt x="337" y="236"/>
                      <a:pt x="343" y="237"/>
                      <a:pt x="347" y="235"/>
                    </a:cubicBezTo>
                    <a:cubicBezTo>
                      <a:pt x="346" y="237"/>
                      <a:pt x="349" y="236"/>
                      <a:pt x="349" y="237"/>
                    </a:cubicBezTo>
                    <a:cubicBezTo>
                      <a:pt x="346" y="240"/>
                      <a:pt x="343" y="238"/>
                      <a:pt x="340" y="241"/>
                    </a:cubicBezTo>
                    <a:cubicBezTo>
                      <a:pt x="340" y="241"/>
                      <a:pt x="339" y="243"/>
                      <a:pt x="340" y="243"/>
                    </a:cubicBezTo>
                    <a:cubicBezTo>
                      <a:pt x="341" y="238"/>
                      <a:pt x="345" y="241"/>
                      <a:pt x="347" y="239"/>
                    </a:cubicBezTo>
                    <a:cubicBezTo>
                      <a:pt x="347" y="240"/>
                      <a:pt x="348" y="239"/>
                      <a:pt x="348" y="241"/>
                    </a:cubicBezTo>
                    <a:cubicBezTo>
                      <a:pt x="350" y="238"/>
                      <a:pt x="355" y="238"/>
                      <a:pt x="359" y="240"/>
                    </a:cubicBezTo>
                    <a:cubicBezTo>
                      <a:pt x="360" y="237"/>
                      <a:pt x="362" y="240"/>
                      <a:pt x="364" y="238"/>
                    </a:cubicBezTo>
                    <a:cubicBezTo>
                      <a:pt x="363" y="239"/>
                      <a:pt x="363" y="241"/>
                      <a:pt x="362" y="241"/>
                    </a:cubicBezTo>
                    <a:cubicBezTo>
                      <a:pt x="362" y="240"/>
                      <a:pt x="363" y="239"/>
                      <a:pt x="362" y="239"/>
                    </a:cubicBezTo>
                    <a:cubicBezTo>
                      <a:pt x="362" y="243"/>
                      <a:pt x="357" y="241"/>
                      <a:pt x="357" y="242"/>
                    </a:cubicBezTo>
                    <a:cubicBezTo>
                      <a:pt x="357" y="242"/>
                      <a:pt x="356" y="243"/>
                      <a:pt x="357" y="244"/>
                    </a:cubicBezTo>
                    <a:cubicBezTo>
                      <a:pt x="358" y="243"/>
                      <a:pt x="359" y="244"/>
                      <a:pt x="360" y="242"/>
                    </a:cubicBezTo>
                    <a:cubicBezTo>
                      <a:pt x="361" y="244"/>
                      <a:pt x="364" y="245"/>
                      <a:pt x="362" y="242"/>
                    </a:cubicBezTo>
                    <a:cubicBezTo>
                      <a:pt x="363" y="245"/>
                      <a:pt x="366" y="243"/>
                      <a:pt x="367" y="245"/>
                    </a:cubicBezTo>
                    <a:cubicBezTo>
                      <a:pt x="364" y="245"/>
                      <a:pt x="363" y="247"/>
                      <a:pt x="360" y="247"/>
                    </a:cubicBezTo>
                    <a:cubicBezTo>
                      <a:pt x="362" y="249"/>
                      <a:pt x="362" y="248"/>
                      <a:pt x="364" y="248"/>
                    </a:cubicBezTo>
                    <a:cubicBezTo>
                      <a:pt x="364" y="249"/>
                      <a:pt x="364" y="249"/>
                      <a:pt x="364" y="249"/>
                    </a:cubicBezTo>
                    <a:cubicBezTo>
                      <a:pt x="368" y="249"/>
                      <a:pt x="371" y="249"/>
                      <a:pt x="375" y="251"/>
                    </a:cubicBezTo>
                    <a:cubicBezTo>
                      <a:pt x="375" y="251"/>
                      <a:pt x="375" y="250"/>
                      <a:pt x="375" y="250"/>
                    </a:cubicBezTo>
                    <a:cubicBezTo>
                      <a:pt x="377" y="252"/>
                      <a:pt x="381" y="251"/>
                      <a:pt x="383" y="250"/>
                    </a:cubicBezTo>
                    <a:cubicBezTo>
                      <a:pt x="383" y="250"/>
                      <a:pt x="382" y="250"/>
                      <a:pt x="382" y="249"/>
                    </a:cubicBezTo>
                    <a:cubicBezTo>
                      <a:pt x="384" y="249"/>
                      <a:pt x="385" y="249"/>
                      <a:pt x="385" y="251"/>
                    </a:cubicBezTo>
                    <a:cubicBezTo>
                      <a:pt x="386" y="250"/>
                      <a:pt x="386" y="248"/>
                      <a:pt x="387" y="248"/>
                    </a:cubicBezTo>
                    <a:cubicBezTo>
                      <a:pt x="388" y="249"/>
                      <a:pt x="388" y="251"/>
                      <a:pt x="389" y="252"/>
                    </a:cubicBezTo>
                    <a:cubicBezTo>
                      <a:pt x="388" y="250"/>
                      <a:pt x="393" y="249"/>
                      <a:pt x="392" y="252"/>
                    </a:cubicBezTo>
                    <a:cubicBezTo>
                      <a:pt x="394" y="253"/>
                      <a:pt x="395" y="251"/>
                      <a:pt x="397" y="253"/>
                    </a:cubicBezTo>
                    <a:cubicBezTo>
                      <a:pt x="397" y="253"/>
                      <a:pt x="398" y="252"/>
                      <a:pt x="398" y="251"/>
                    </a:cubicBezTo>
                    <a:cubicBezTo>
                      <a:pt x="398" y="246"/>
                      <a:pt x="398" y="246"/>
                      <a:pt x="398" y="242"/>
                    </a:cubicBezTo>
                    <a:cubicBezTo>
                      <a:pt x="397" y="243"/>
                      <a:pt x="395" y="244"/>
                      <a:pt x="395" y="241"/>
                    </a:cubicBezTo>
                    <a:cubicBezTo>
                      <a:pt x="394" y="242"/>
                      <a:pt x="392" y="243"/>
                      <a:pt x="391" y="241"/>
                    </a:cubicBezTo>
                    <a:cubicBezTo>
                      <a:pt x="389" y="245"/>
                      <a:pt x="386" y="241"/>
                      <a:pt x="383" y="242"/>
                    </a:cubicBezTo>
                    <a:cubicBezTo>
                      <a:pt x="383" y="239"/>
                      <a:pt x="382" y="241"/>
                      <a:pt x="381" y="239"/>
                    </a:cubicBezTo>
                    <a:cubicBezTo>
                      <a:pt x="382" y="239"/>
                      <a:pt x="383" y="239"/>
                      <a:pt x="384" y="238"/>
                    </a:cubicBezTo>
                    <a:cubicBezTo>
                      <a:pt x="384" y="240"/>
                      <a:pt x="384" y="240"/>
                      <a:pt x="385" y="241"/>
                    </a:cubicBezTo>
                    <a:cubicBezTo>
                      <a:pt x="385" y="239"/>
                      <a:pt x="387" y="240"/>
                      <a:pt x="387" y="241"/>
                    </a:cubicBezTo>
                    <a:cubicBezTo>
                      <a:pt x="388" y="239"/>
                      <a:pt x="386" y="240"/>
                      <a:pt x="386" y="239"/>
                    </a:cubicBezTo>
                    <a:cubicBezTo>
                      <a:pt x="387" y="238"/>
                      <a:pt x="388" y="238"/>
                      <a:pt x="389" y="237"/>
                    </a:cubicBezTo>
                    <a:cubicBezTo>
                      <a:pt x="390" y="239"/>
                      <a:pt x="392" y="239"/>
                      <a:pt x="394" y="238"/>
                    </a:cubicBezTo>
                    <a:cubicBezTo>
                      <a:pt x="394" y="239"/>
                      <a:pt x="394" y="239"/>
                      <a:pt x="394" y="240"/>
                    </a:cubicBezTo>
                    <a:cubicBezTo>
                      <a:pt x="397" y="238"/>
                      <a:pt x="400" y="238"/>
                      <a:pt x="402" y="240"/>
                    </a:cubicBezTo>
                    <a:cubicBezTo>
                      <a:pt x="403" y="236"/>
                      <a:pt x="406" y="241"/>
                      <a:pt x="407" y="240"/>
                    </a:cubicBezTo>
                    <a:cubicBezTo>
                      <a:pt x="406" y="239"/>
                      <a:pt x="406" y="239"/>
                      <a:pt x="406" y="238"/>
                    </a:cubicBezTo>
                    <a:cubicBezTo>
                      <a:pt x="407" y="239"/>
                      <a:pt x="407" y="237"/>
                      <a:pt x="408" y="238"/>
                    </a:cubicBezTo>
                    <a:cubicBezTo>
                      <a:pt x="408" y="240"/>
                      <a:pt x="409" y="239"/>
                      <a:pt x="410" y="240"/>
                    </a:cubicBezTo>
                    <a:cubicBezTo>
                      <a:pt x="410" y="239"/>
                      <a:pt x="409" y="238"/>
                      <a:pt x="409" y="238"/>
                    </a:cubicBezTo>
                    <a:cubicBezTo>
                      <a:pt x="412" y="238"/>
                      <a:pt x="413" y="239"/>
                      <a:pt x="415" y="237"/>
                    </a:cubicBezTo>
                    <a:cubicBezTo>
                      <a:pt x="415" y="239"/>
                      <a:pt x="415" y="240"/>
                      <a:pt x="417" y="240"/>
                    </a:cubicBezTo>
                    <a:cubicBezTo>
                      <a:pt x="417" y="239"/>
                      <a:pt x="417" y="238"/>
                      <a:pt x="417" y="238"/>
                    </a:cubicBezTo>
                    <a:cubicBezTo>
                      <a:pt x="416" y="237"/>
                      <a:pt x="416" y="239"/>
                      <a:pt x="416" y="238"/>
                    </a:cubicBezTo>
                    <a:cubicBezTo>
                      <a:pt x="418" y="237"/>
                      <a:pt x="419" y="240"/>
                      <a:pt x="420" y="237"/>
                    </a:cubicBezTo>
                    <a:cubicBezTo>
                      <a:pt x="421" y="237"/>
                      <a:pt x="422" y="237"/>
                      <a:pt x="422" y="239"/>
                    </a:cubicBezTo>
                    <a:cubicBezTo>
                      <a:pt x="421" y="238"/>
                      <a:pt x="421" y="237"/>
                      <a:pt x="420" y="237"/>
                    </a:cubicBezTo>
                    <a:cubicBezTo>
                      <a:pt x="421" y="239"/>
                      <a:pt x="419" y="240"/>
                      <a:pt x="418" y="240"/>
                    </a:cubicBezTo>
                    <a:cubicBezTo>
                      <a:pt x="420" y="240"/>
                      <a:pt x="422" y="245"/>
                      <a:pt x="422" y="241"/>
                    </a:cubicBezTo>
                    <a:cubicBezTo>
                      <a:pt x="426" y="242"/>
                      <a:pt x="429" y="244"/>
                      <a:pt x="432" y="245"/>
                    </a:cubicBezTo>
                    <a:cubicBezTo>
                      <a:pt x="432" y="246"/>
                      <a:pt x="432" y="246"/>
                      <a:pt x="432" y="247"/>
                    </a:cubicBezTo>
                    <a:cubicBezTo>
                      <a:pt x="434" y="248"/>
                      <a:pt x="435" y="244"/>
                      <a:pt x="435" y="247"/>
                    </a:cubicBezTo>
                    <a:cubicBezTo>
                      <a:pt x="433" y="247"/>
                      <a:pt x="431" y="247"/>
                      <a:pt x="430" y="248"/>
                    </a:cubicBezTo>
                    <a:cubicBezTo>
                      <a:pt x="431" y="248"/>
                      <a:pt x="432" y="249"/>
                      <a:pt x="432" y="249"/>
                    </a:cubicBezTo>
                    <a:cubicBezTo>
                      <a:pt x="430" y="248"/>
                      <a:pt x="432" y="251"/>
                      <a:pt x="429" y="250"/>
                    </a:cubicBezTo>
                    <a:cubicBezTo>
                      <a:pt x="429" y="252"/>
                      <a:pt x="428" y="252"/>
                      <a:pt x="428" y="253"/>
                    </a:cubicBezTo>
                    <a:cubicBezTo>
                      <a:pt x="429" y="254"/>
                      <a:pt x="430" y="254"/>
                      <a:pt x="431" y="255"/>
                    </a:cubicBezTo>
                    <a:cubicBezTo>
                      <a:pt x="428" y="257"/>
                      <a:pt x="427" y="256"/>
                      <a:pt x="425" y="255"/>
                    </a:cubicBezTo>
                    <a:cubicBezTo>
                      <a:pt x="425" y="254"/>
                      <a:pt x="427" y="255"/>
                      <a:pt x="427" y="254"/>
                    </a:cubicBezTo>
                    <a:cubicBezTo>
                      <a:pt x="425" y="254"/>
                      <a:pt x="428" y="252"/>
                      <a:pt x="426" y="253"/>
                    </a:cubicBezTo>
                    <a:cubicBezTo>
                      <a:pt x="425" y="255"/>
                      <a:pt x="424" y="255"/>
                      <a:pt x="422" y="256"/>
                    </a:cubicBezTo>
                    <a:cubicBezTo>
                      <a:pt x="423" y="254"/>
                      <a:pt x="421" y="257"/>
                      <a:pt x="420" y="255"/>
                    </a:cubicBezTo>
                    <a:cubicBezTo>
                      <a:pt x="420" y="255"/>
                      <a:pt x="420" y="256"/>
                      <a:pt x="419" y="257"/>
                    </a:cubicBezTo>
                    <a:cubicBezTo>
                      <a:pt x="417" y="254"/>
                      <a:pt x="412" y="254"/>
                      <a:pt x="409" y="254"/>
                    </a:cubicBezTo>
                    <a:cubicBezTo>
                      <a:pt x="410" y="254"/>
                      <a:pt x="411" y="254"/>
                      <a:pt x="411" y="256"/>
                    </a:cubicBezTo>
                    <a:cubicBezTo>
                      <a:pt x="410" y="256"/>
                      <a:pt x="410" y="256"/>
                      <a:pt x="410" y="256"/>
                    </a:cubicBezTo>
                    <a:cubicBezTo>
                      <a:pt x="409" y="254"/>
                      <a:pt x="407" y="257"/>
                      <a:pt x="406" y="254"/>
                    </a:cubicBezTo>
                    <a:cubicBezTo>
                      <a:pt x="405" y="254"/>
                      <a:pt x="405" y="255"/>
                      <a:pt x="404" y="254"/>
                    </a:cubicBezTo>
                    <a:cubicBezTo>
                      <a:pt x="404" y="255"/>
                      <a:pt x="404" y="256"/>
                      <a:pt x="402" y="256"/>
                    </a:cubicBezTo>
                    <a:cubicBezTo>
                      <a:pt x="402" y="255"/>
                      <a:pt x="403" y="255"/>
                      <a:pt x="403" y="254"/>
                    </a:cubicBezTo>
                    <a:cubicBezTo>
                      <a:pt x="401" y="254"/>
                      <a:pt x="396" y="256"/>
                      <a:pt x="395" y="254"/>
                    </a:cubicBezTo>
                    <a:cubicBezTo>
                      <a:pt x="391" y="261"/>
                      <a:pt x="384" y="251"/>
                      <a:pt x="381" y="257"/>
                    </a:cubicBezTo>
                    <a:cubicBezTo>
                      <a:pt x="381" y="256"/>
                      <a:pt x="381" y="257"/>
                      <a:pt x="380" y="256"/>
                    </a:cubicBezTo>
                    <a:cubicBezTo>
                      <a:pt x="381" y="256"/>
                      <a:pt x="382" y="256"/>
                      <a:pt x="381" y="255"/>
                    </a:cubicBezTo>
                    <a:cubicBezTo>
                      <a:pt x="380" y="255"/>
                      <a:pt x="380" y="255"/>
                      <a:pt x="377" y="254"/>
                    </a:cubicBezTo>
                    <a:cubicBezTo>
                      <a:pt x="378" y="257"/>
                      <a:pt x="381" y="256"/>
                      <a:pt x="381" y="258"/>
                    </a:cubicBezTo>
                    <a:cubicBezTo>
                      <a:pt x="381" y="259"/>
                      <a:pt x="379" y="259"/>
                      <a:pt x="378" y="259"/>
                    </a:cubicBezTo>
                    <a:cubicBezTo>
                      <a:pt x="379" y="260"/>
                      <a:pt x="381" y="260"/>
                      <a:pt x="382" y="260"/>
                    </a:cubicBezTo>
                    <a:cubicBezTo>
                      <a:pt x="382" y="260"/>
                      <a:pt x="382" y="258"/>
                      <a:pt x="383" y="258"/>
                    </a:cubicBezTo>
                    <a:cubicBezTo>
                      <a:pt x="383" y="258"/>
                      <a:pt x="384" y="260"/>
                      <a:pt x="384" y="260"/>
                    </a:cubicBezTo>
                    <a:cubicBezTo>
                      <a:pt x="386" y="260"/>
                      <a:pt x="389" y="257"/>
                      <a:pt x="390" y="260"/>
                    </a:cubicBezTo>
                    <a:cubicBezTo>
                      <a:pt x="389" y="260"/>
                      <a:pt x="389" y="261"/>
                      <a:pt x="389" y="262"/>
                    </a:cubicBezTo>
                    <a:cubicBezTo>
                      <a:pt x="394" y="260"/>
                      <a:pt x="397" y="262"/>
                      <a:pt x="403" y="261"/>
                    </a:cubicBezTo>
                    <a:cubicBezTo>
                      <a:pt x="403" y="261"/>
                      <a:pt x="403" y="261"/>
                      <a:pt x="403" y="262"/>
                    </a:cubicBezTo>
                    <a:cubicBezTo>
                      <a:pt x="405" y="260"/>
                      <a:pt x="407" y="262"/>
                      <a:pt x="409" y="260"/>
                    </a:cubicBezTo>
                    <a:cubicBezTo>
                      <a:pt x="409" y="260"/>
                      <a:pt x="409" y="261"/>
                      <a:pt x="409" y="261"/>
                    </a:cubicBezTo>
                    <a:cubicBezTo>
                      <a:pt x="410" y="261"/>
                      <a:pt x="411" y="260"/>
                      <a:pt x="412" y="259"/>
                    </a:cubicBezTo>
                    <a:cubicBezTo>
                      <a:pt x="412" y="260"/>
                      <a:pt x="413" y="261"/>
                      <a:pt x="414" y="262"/>
                    </a:cubicBezTo>
                    <a:cubicBezTo>
                      <a:pt x="413" y="261"/>
                      <a:pt x="414" y="260"/>
                      <a:pt x="414" y="260"/>
                    </a:cubicBezTo>
                    <a:cubicBezTo>
                      <a:pt x="415" y="261"/>
                      <a:pt x="414" y="261"/>
                      <a:pt x="415" y="262"/>
                    </a:cubicBezTo>
                    <a:cubicBezTo>
                      <a:pt x="416" y="261"/>
                      <a:pt x="418" y="261"/>
                      <a:pt x="419" y="259"/>
                    </a:cubicBezTo>
                    <a:cubicBezTo>
                      <a:pt x="419" y="260"/>
                      <a:pt x="418" y="261"/>
                      <a:pt x="419" y="262"/>
                    </a:cubicBezTo>
                    <a:cubicBezTo>
                      <a:pt x="420" y="259"/>
                      <a:pt x="427" y="262"/>
                      <a:pt x="429" y="262"/>
                    </a:cubicBezTo>
                    <a:cubicBezTo>
                      <a:pt x="428" y="262"/>
                      <a:pt x="430" y="261"/>
                      <a:pt x="430" y="262"/>
                    </a:cubicBezTo>
                    <a:cubicBezTo>
                      <a:pt x="431" y="261"/>
                      <a:pt x="429" y="260"/>
                      <a:pt x="430" y="260"/>
                    </a:cubicBezTo>
                    <a:cubicBezTo>
                      <a:pt x="431" y="262"/>
                      <a:pt x="433" y="260"/>
                      <a:pt x="433" y="261"/>
                    </a:cubicBezTo>
                    <a:cubicBezTo>
                      <a:pt x="434" y="263"/>
                      <a:pt x="432" y="261"/>
                      <a:pt x="432" y="263"/>
                    </a:cubicBezTo>
                    <a:cubicBezTo>
                      <a:pt x="434" y="264"/>
                      <a:pt x="436" y="264"/>
                      <a:pt x="438" y="265"/>
                    </a:cubicBezTo>
                    <a:cubicBezTo>
                      <a:pt x="434" y="267"/>
                      <a:pt x="427" y="264"/>
                      <a:pt x="423" y="268"/>
                    </a:cubicBezTo>
                    <a:cubicBezTo>
                      <a:pt x="423" y="269"/>
                      <a:pt x="424" y="267"/>
                      <a:pt x="425" y="267"/>
                    </a:cubicBezTo>
                    <a:cubicBezTo>
                      <a:pt x="425" y="270"/>
                      <a:pt x="426" y="267"/>
                      <a:pt x="427" y="268"/>
                    </a:cubicBezTo>
                    <a:cubicBezTo>
                      <a:pt x="427" y="272"/>
                      <a:pt x="423" y="268"/>
                      <a:pt x="422" y="270"/>
                    </a:cubicBezTo>
                    <a:cubicBezTo>
                      <a:pt x="422" y="270"/>
                      <a:pt x="423" y="270"/>
                      <a:pt x="423" y="271"/>
                    </a:cubicBezTo>
                    <a:cubicBezTo>
                      <a:pt x="422" y="271"/>
                      <a:pt x="422" y="271"/>
                      <a:pt x="422" y="271"/>
                    </a:cubicBezTo>
                    <a:cubicBezTo>
                      <a:pt x="420" y="271"/>
                      <a:pt x="417" y="270"/>
                      <a:pt x="416" y="272"/>
                    </a:cubicBezTo>
                    <a:cubicBezTo>
                      <a:pt x="415" y="272"/>
                      <a:pt x="414" y="269"/>
                      <a:pt x="412" y="270"/>
                    </a:cubicBezTo>
                    <a:cubicBezTo>
                      <a:pt x="414" y="271"/>
                      <a:pt x="415" y="272"/>
                      <a:pt x="416" y="274"/>
                    </a:cubicBezTo>
                    <a:cubicBezTo>
                      <a:pt x="416" y="275"/>
                      <a:pt x="414" y="275"/>
                      <a:pt x="415" y="275"/>
                    </a:cubicBezTo>
                    <a:cubicBezTo>
                      <a:pt x="417" y="273"/>
                      <a:pt x="418" y="274"/>
                      <a:pt x="420" y="273"/>
                    </a:cubicBezTo>
                    <a:cubicBezTo>
                      <a:pt x="420" y="273"/>
                      <a:pt x="419" y="274"/>
                      <a:pt x="419" y="272"/>
                    </a:cubicBezTo>
                    <a:cubicBezTo>
                      <a:pt x="420" y="272"/>
                      <a:pt x="421" y="271"/>
                      <a:pt x="422" y="273"/>
                    </a:cubicBezTo>
                    <a:cubicBezTo>
                      <a:pt x="421" y="274"/>
                      <a:pt x="422" y="275"/>
                      <a:pt x="422" y="274"/>
                    </a:cubicBezTo>
                    <a:cubicBezTo>
                      <a:pt x="421" y="274"/>
                      <a:pt x="422" y="272"/>
                      <a:pt x="423" y="272"/>
                    </a:cubicBezTo>
                    <a:cubicBezTo>
                      <a:pt x="423" y="273"/>
                      <a:pt x="424" y="272"/>
                      <a:pt x="424" y="272"/>
                    </a:cubicBezTo>
                    <a:cubicBezTo>
                      <a:pt x="424" y="273"/>
                      <a:pt x="425" y="274"/>
                      <a:pt x="425" y="274"/>
                    </a:cubicBezTo>
                    <a:cubicBezTo>
                      <a:pt x="426" y="274"/>
                      <a:pt x="427" y="274"/>
                      <a:pt x="427" y="273"/>
                    </a:cubicBezTo>
                    <a:cubicBezTo>
                      <a:pt x="432" y="275"/>
                      <a:pt x="438" y="270"/>
                      <a:pt x="443" y="271"/>
                    </a:cubicBezTo>
                    <a:cubicBezTo>
                      <a:pt x="443" y="271"/>
                      <a:pt x="442" y="271"/>
                      <a:pt x="442" y="271"/>
                    </a:cubicBezTo>
                    <a:cubicBezTo>
                      <a:pt x="443" y="269"/>
                      <a:pt x="445" y="271"/>
                      <a:pt x="445" y="269"/>
                    </a:cubicBezTo>
                    <a:cubicBezTo>
                      <a:pt x="446" y="270"/>
                      <a:pt x="448" y="270"/>
                      <a:pt x="448" y="269"/>
                    </a:cubicBezTo>
                    <a:cubicBezTo>
                      <a:pt x="447" y="269"/>
                      <a:pt x="446" y="270"/>
                      <a:pt x="446" y="269"/>
                    </a:cubicBezTo>
                    <a:cubicBezTo>
                      <a:pt x="446" y="268"/>
                      <a:pt x="446" y="268"/>
                      <a:pt x="446" y="268"/>
                    </a:cubicBezTo>
                    <a:cubicBezTo>
                      <a:pt x="448" y="269"/>
                      <a:pt x="448" y="268"/>
                      <a:pt x="449" y="267"/>
                    </a:cubicBezTo>
                    <a:cubicBezTo>
                      <a:pt x="450" y="269"/>
                      <a:pt x="450" y="269"/>
                      <a:pt x="450" y="269"/>
                    </a:cubicBezTo>
                    <a:cubicBezTo>
                      <a:pt x="452" y="268"/>
                      <a:pt x="453" y="268"/>
                      <a:pt x="455" y="267"/>
                    </a:cubicBezTo>
                    <a:cubicBezTo>
                      <a:pt x="455" y="268"/>
                      <a:pt x="455" y="268"/>
                      <a:pt x="455" y="269"/>
                    </a:cubicBezTo>
                    <a:cubicBezTo>
                      <a:pt x="456" y="268"/>
                      <a:pt x="457" y="268"/>
                      <a:pt x="458" y="269"/>
                    </a:cubicBezTo>
                    <a:cubicBezTo>
                      <a:pt x="457" y="270"/>
                      <a:pt x="456" y="270"/>
                      <a:pt x="455" y="272"/>
                    </a:cubicBezTo>
                    <a:cubicBezTo>
                      <a:pt x="457" y="271"/>
                      <a:pt x="459" y="271"/>
                      <a:pt x="460" y="269"/>
                    </a:cubicBezTo>
                    <a:cubicBezTo>
                      <a:pt x="459" y="268"/>
                      <a:pt x="458" y="270"/>
                      <a:pt x="458" y="269"/>
                    </a:cubicBezTo>
                    <a:cubicBezTo>
                      <a:pt x="459" y="268"/>
                      <a:pt x="460" y="268"/>
                      <a:pt x="460" y="267"/>
                    </a:cubicBezTo>
                    <a:cubicBezTo>
                      <a:pt x="461" y="267"/>
                      <a:pt x="461" y="268"/>
                      <a:pt x="462" y="267"/>
                    </a:cubicBezTo>
                    <a:cubicBezTo>
                      <a:pt x="461" y="269"/>
                      <a:pt x="462" y="270"/>
                      <a:pt x="463" y="271"/>
                    </a:cubicBezTo>
                    <a:cubicBezTo>
                      <a:pt x="463" y="269"/>
                      <a:pt x="462" y="269"/>
                      <a:pt x="462" y="267"/>
                    </a:cubicBezTo>
                    <a:cubicBezTo>
                      <a:pt x="464" y="268"/>
                      <a:pt x="462" y="267"/>
                      <a:pt x="463" y="266"/>
                    </a:cubicBezTo>
                    <a:cubicBezTo>
                      <a:pt x="465" y="266"/>
                      <a:pt x="465" y="268"/>
                      <a:pt x="467" y="268"/>
                    </a:cubicBezTo>
                    <a:cubicBezTo>
                      <a:pt x="466" y="269"/>
                      <a:pt x="465" y="270"/>
                      <a:pt x="465" y="271"/>
                    </a:cubicBezTo>
                    <a:cubicBezTo>
                      <a:pt x="467" y="271"/>
                      <a:pt x="466" y="269"/>
                      <a:pt x="468" y="268"/>
                    </a:cubicBezTo>
                    <a:cubicBezTo>
                      <a:pt x="468" y="270"/>
                      <a:pt x="468" y="270"/>
                      <a:pt x="469" y="270"/>
                    </a:cubicBezTo>
                    <a:cubicBezTo>
                      <a:pt x="471" y="267"/>
                      <a:pt x="475" y="268"/>
                      <a:pt x="478" y="267"/>
                    </a:cubicBezTo>
                    <a:cubicBezTo>
                      <a:pt x="477" y="266"/>
                      <a:pt x="477" y="268"/>
                      <a:pt x="476" y="266"/>
                    </a:cubicBezTo>
                    <a:cubicBezTo>
                      <a:pt x="476" y="266"/>
                      <a:pt x="477" y="266"/>
                      <a:pt x="477" y="265"/>
                    </a:cubicBezTo>
                    <a:cubicBezTo>
                      <a:pt x="478" y="266"/>
                      <a:pt x="479" y="266"/>
                      <a:pt x="479" y="268"/>
                    </a:cubicBezTo>
                    <a:cubicBezTo>
                      <a:pt x="481" y="266"/>
                      <a:pt x="483" y="267"/>
                      <a:pt x="485" y="266"/>
                    </a:cubicBezTo>
                    <a:cubicBezTo>
                      <a:pt x="486" y="267"/>
                      <a:pt x="487" y="270"/>
                      <a:pt x="487" y="268"/>
                    </a:cubicBezTo>
                    <a:cubicBezTo>
                      <a:pt x="487" y="268"/>
                      <a:pt x="486" y="268"/>
                      <a:pt x="486" y="267"/>
                    </a:cubicBezTo>
                    <a:cubicBezTo>
                      <a:pt x="488" y="266"/>
                      <a:pt x="489" y="266"/>
                      <a:pt x="491" y="266"/>
                    </a:cubicBezTo>
                    <a:cubicBezTo>
                      <a:pt x="492" y="269"/>
                      <a:pt x="495" y="269"/>
                      <a:pt x="496" y="270"/>
                    </a:cubicBezTo>
                    <a:cubicBezTo>
                      <a:pt x="497" y="269"/>
                      <a:pt x="496" y="269"/>
                      <a:pt x="496" y="269"/>
                    </a:cubicBezTo>
                    <a:cubicBezTo>
                      <a:pt x="500" y="270"/>
                      <a:pt x="502" y="270"/>
                      <a:pt x="507" y="270"/>
                    </a:cubicBezTo>
                    <a:cubicBezTo>
                      <a:pt x="505" y="272"/>
                      <a:pt x="509" y="271"/>
                      <a:pt x="508" y="272"/>
                    </a:cubicBezTo>
                    <a:cubicBezTo>
                      <a:pt x="509" y="271"/>
                      <a:pt x="511" y="270"/>
                      <a:pt x="512" y="271"/>
                    </a:cubicBezTo>
                    <a:cubicBezTo>
                      <a:pt x="512" y="271"/>
                      <a:pt x="512" y="268"/>
                      <a:pt x="512" y="269"/>
                    </a:cubicBezTo>
                    <a:cubicBezTo>
                      <a:pt x="513" y="269"/>
                      <a:pt x="512" y="270"/>
                      <a:pt x="514" y="269"/>
                    </a:cubicBezTo>
                    <a:cubicBezTo>
                      <a:pt x="514" y="271"/>
                      <a:pt x="514" y="272"/>
                      <a:pt x="515" y="272"/>
                    </a:cubicBezTo>
                    <a:cubicBezTo>
                      <a:pt x="515" y="272"/>
                      <a:pt x="515" y="270"/>
                      <a:pt x="515" y="270"/>
                    </a:cubicBezTo>
                    <a:cubicBezTo>
                      <a:pt x="516" y="271"/>
                      <a:pt x="517" y="270"/>
                      <a:pt x="517" y="271"/>
                    </a:cubicBezTo>
                    <a:cubicBezTo>
                      <a:pt x="517" y="271"/>
                      <a:pt x="517" y="272"/>
                      <a:pt x="517" y="272"/>
                    </a:cubicBezTo>
                    <a:cubicBezTo>
                      <a:pt x="518" y="272"/>
                      <a:pt x="517" y="273"/>
                      <a:pt x="517" y="274"/>
                    </a:cubicBezTo>
                    <a:cubicBezTo>
                      <a:pt x="518" y="274"/>
                      <a:pt x="519" y="274"/>
                      <a:pt x="520" y="275"/>
                    </a:cubicBezTo>
                    <a:cubicBezTo>
                      <a:pt x="520" y="273"/>
                      <a:pt x="519" y="272"/>
                      <a:pt x="519" y="270"/>
                    </a:cubicBezTo>
                    <a:cubicBezTo>
                      <a:pt x="518" y="270"/>
                      <a:pt x="518" y="268"/>
                      <a:pt x="518" y="267"/>
                    </a:cubicBezTo>
                    <a:cubicBezTo>
                      <a:pt x="520" y="266"/>
                      <a:pt x="523" y="266"/>
                      <a:pt x="526" y="267"/>
                    </a:cubicBezTo>
                    <a:cubicBezTo>
                      <a:pt x="528" y="267"/>
                      <a:pt x="531" y="268"/>
                      <a:pt x="533" y="270"/>
                    </a:cubicBezTo>
                    <a:cubicBezTo>
                      <a:pt x="533" y="271"/>
                      <a:pt x="533" y="273"/>
                      <a:pt x="534" y="274"/>
                    </a:cubicBezTo>
                    <a:cubicBezTo>
                      <a:pt x="535" y="265"/>
                      <a:pt x="542" y="274"/>
                      <a:pt x="545" y="270"/>
                    </a:cubicBezTo>
                    <a:cubicBezTo>
                      <a:pt x="545" y="267"/>
                      <a:pt x="545" y="267"/>
                      <a:pt x="544" y="264"/>
                    </a:cubicBezTo>
                    <a:cubicBezTo>
                      <a:pt x="547" y="264"/>
                      <a:pt x="547" y="261"/>
                      <a:pt x="548" y="260"/>
                    </a:cubicBezTo>
                    <a:cubicBezTo>
                      <a:pt x="549" y="258"/>
                      <a:pt x="550" y="259"/>
                      <a:pt x="552" y="258"/>
                    </a:cubicBezTo>
                    <a:cubicBezTo>
                      <a:pt x="552" y="258"/>
                      <a:pt x="552" y="259"/>
                      <a:pt x="553" y="259"/>
                    </a:cubicBezTo>
                    <a:cubicBezTo>
                      <a:pt x="554" y="258"/>
                      <a:pt x="552" y="258"/>
                      <a:pt x="552" y="256"/>
                    </a:cubicBezTo>
                    <a:cubicBezTo>
                      <a:pt x="554" y="256"/>
                      <a:pt x="554" y="251"/>
                      <a:pt x="556" y="252"/>
                    </a:cubicBezTo>
                    <a:cubicBezTo>
                      <a:pt x="555" y="249"/>
                      <a:pt x="556" y="248"/>
                      <a:pt x="556" y="247"/>
                    </a:cubicBezTo>
                    <a:cubicBezTo>
                      <a:pt x="556" y="247"/>
                      <a:pt x="557" y="247"/>
                      <a:pt x="556" y="247"/>
                    </a:cubicBezTo>
                    <a:cubicBezTo>
                      <a:pt x="556" y="246"/>
                      <a:pt x="556" y="246"/>
                      <a:pt x="557" y="246"/>
                    </a:cubicBezTo>
                    <a:cubicBezTo>
                      <a:pt x="556" y="247"/>
                      <a:pt x="559" y="249"/>
                      <a:pt x="559" y="247"/>
                    </a:cubicBezTo>
                    <a:cubicBezTo>
                      <a:pt x="558" y="246"/>
                      <a:pt x="556" y="246"/>
                      <a:pt x="556" y="243"/>
                    </a:cubicBezTo>
                    <a:cubicBezTo>
                      <a:pt x="555" y="244"/>
                      <a:pt x="555" y="243"/>
                      <a:pt x="554" y="242"/>
                    </a:cubicBezTo>
                    <a:cubicBezTo>
                      <a:pt x="555" y="241"/>
                      <a:pt x="555" y="241"/>
                      <a:pt x="555" y="240"/>
                    </a:cubicBezTo>
                    <a:cubicBezTo>
                      <a:pt x="555" y="239"/>
                      <a:pt x="554" y="238"/>
                      <a:pt x="554" y="238"/>
                    </a:cubicBezTo>
                    <a:cubicBezTo>
                      <a:pt x="555" y="236"/>
                      <a:pt x="558" y="234"/>
                      <a:pt x="560" y="237"/>
                    </a:cubicBezTo>
                    <a:cubicBezTo>
                      <a:pt x="561" y="236"/>
                      <a:pt x="562" y="232"/>
                      <a:pt x="563" y="235"/>
                    </a:cubicBezTo>
                    <a:cubicBezTo>
                      <a:pt x="563" y="235"/>
                      <a:pt x="562" y="236"/>
                      <a:pt x="562" y="238"/>
                    </a:cubicBezTo>
                    <a:cubicBezTo>
                      <a:pt x="563" y="238"/>
                      <a:pt x="564" y="235"/>
                      <a:pt x="565" y="237"/>
                    </a:cubicBezTo>
                    <a:cubicBezTo>
                      <a:pt x="563" y="240"/>
                      <a:pt x="560" y="243"/>
                      <a:pt x="556" y="242"/>
                    </a:cubicBezTo>
                    <a:cubicBezTo>
                      <a:pt x="559" y="245"/>
                      <a:pt x="562" y="242"/>
                      <a:pt x="565" y="239"/>
                    </a:cubicBezTo>
                    <a:cubicBezTo>
                      <a:pt x="566" y="240"/>
                      <a:pt x="569" y="239"/>
                      <a:pt x="570" y="238"/>
                    </a:cubicBezTo>
                    <a:cubicBezTo>
                      <a:pt x="571" y="238"/>
                      <a:pt x="571" y="239"/>
                      <a:pt x="572" y="239"/>
                    </a:cubicBezTo>
                    <a:cubicBezTo>
                      <a:pt x="574" y="239"/>
                      <a:pt x="579" y="233"/>
                      <a:pt x="579" y="239"/>
                    </a:cubicBezTo>
                    <a:cubicBezTo>
                      <a:pt x="580" y="240"/>
                      <a:pt x="579" y="237"/>
                      <a:pt x="580" y="238"/>
                    </a:cubicBezTo>
                    <a:cubicBezTo>
                      <a:pt x="580" y="238"/>
                      <a:pt x="581" y="238"/>
                      <a:pt x="581" y="240"/>
                    </a:cubicBezTo>
                    <a:cubicBezTo>
                      <a:pt x="579" y="244"/>
                      <a:pt x="575" y="247"/>
                      <a:pt x="573" y="252"/>
                    </a:cubicBezTo>
                    <a:cubicBezTo>
                      <a:pt x="573" y="253"/>
                      <a:pt x="575" y="253"/>
                      <a:pt x="575" y="256"/>
                    </a:cubicBezTo>
                    <a:cubicBezTo>
                      <a:pt x="578" y="255"/>
                      <a:pt x="580" y="252"/>
                      <a:pt x="582" y="249"/>
                    </a:cubicBezTo>
                    <a:cubicBezTo>
                      <a:pt x="584" y="246"/>
                      <a:pt x="585" y="243"/>
                      <a:pt x="588" y="243"/>
                    </a:cubicBezTo>
                    <a:cubicBezTo>
                      <a:pt x="587" y="238"/>
                      <a:pt x="589" y="236"/>
                      <a:pt x="587" y="232"/>
                    </a:cubicBezTo>
                    <a:cubicBezTo>
                      <a:pt x="588" y="232"/>
                      <a:pt x="588" y="232"/>
                      <a:pt x="588" y="231"/>
                    </a:cubicBezTo>
                    <a:cubicBezTo>
                      <a:pt x="588" y="228"/>
                      <a:pt x="587" y="225"/>
                      <a:pt x="588" y="222"/>
                    </a:cubicBezTo>
                    <a:cubicBezTo>
                      <a:pt x="588" y="222"/>
                      <a:pt x="587" y="222"/>
                      <a:pt x="587" y="222"/>
                    </a:cubicBezTo>
                    <a:cubicBezTo>
                      <a:pt x="588" y="221"/>
                      <a:pt x="587" y="220"/>
                      <a:pt x="588" y="219"/>
                    </a:cubicBezTo>
                    <a:cubicBezTo>
                      <a:pt x="587" y="218"/>
                      <a:pt x="587" y="219"/>
                      <a:pt x="586" y="218"/>
                    </a:cubicBezTo>
                    <a:cubicBezTo>
                      <a:pt x="584" y="207"/>
                      <a:pt x="582" y="202"/>
                      <a:pt x="578" y="191"/>
                    </a:cubicBezTo>
                    <a:cubicBezTo>
                      <a:pt x="575" y="189"/>
                      <a:pt x="574" y="185"/>
                      <a:pt x="571" y="183"/>
                    </a:cubicBezTo>
                    <a:cubicBezTo>
                      <a:pt x="571" y="181"/>
                      <a:pt x="569" y="179"/>
                      <a:pt x="570" y="177"/>
                    </a:cubicBezTo>
                    <a:cubicBezTo>
                      <a:pt x="569" y="177"/>
                      <a:pt x="568" y="177"/>
                      <a:pt x="568" y="176"/>
                    </a:cubicBezTo>
                    <a:cubicBezTo>
                      <a:pt x="569" y="176"/>
                      <a:pt x="569" y="176"/>
                      <a:pt x="569" y="175"/>
                    </a:cubicBezTo>
                    <a:cubicBezTo>
                      <a:pt x="568" y="176"/>
                      <a:pt x="568" y="173"/>
                      <a:pt x="568" y="173"/>
                    </a:cubicBezTo>
                    <a:cubicBezTo>
                      <a:pt x="567" y="169"/>
                      <a:pt x="564" y="167"/>
                      <a:pt x="563" y="162"/>
                    </a:cubicBezTo>
                    <a:cubicBezTo>
                      <a:pt x="566" y="160"/>
                      <a:pt x="570" y="166"/>
                      <a:pt x="572" y="163"/>
                    </a:cubicBezTo>
                    <a:cubicBezTo>
                      <a:pt x="573" y="164"/>
                      <a:pt x="575" y="164"/>
                      <a:pt x="576" y="167"/>
                    </a:cubicBezTo>
                    <a:cubicBezTo>
                      <a:pt x="575" y="167"/>
                      <a:pt x="574" y="167"/>
                      <a:pt x="574" y="169"/>
                    </a:cubicBezTo>
                    <a:cubicBezTo>
                      <a:pt x="576" y="171"/>
                      <a:pt x="579" y="172"/>
                      <a:pt x="582" y="172"/>
                    </a:cubicBezTo>
                    <a:cubicBezTo>
                      <a:pt x="583" y="176"/>
                      <a:pt x="586" y="174"/>
                      <a:pt x="589" y="175"/>
                    </a:cubicBezTo>
                    <a:cubicBezTo>
                      <a:pt x="589" y="176"/>
                      <a:pt x="588" y="176"/>
                      <a:pt x="588" y="177"/>
                    </a:cubicBezTo>
                    <a:cubicBezTo>
                      <a:pt x="591" y="176"/>
                      <a:pt x="595" y="177"/>
                      <a:pt x="599" y="178"/>
                    </a:cubicBezTo>
                    <a:cubicBezTo>
                      <a:pt x="599" y="181"/>
                      <a:pt x="601" y="181"/>
                      <a:pt x="603" y="182"/>
                    </a:cubicBezTo>
                    <a:cubicBezTo>
                      <a:pt x="605" y="183"/>
                      <a:pt x="607" y="184"/>
                      <a:pt x="607" y="187"/>
                    </a:cubicBezTo>
                    <a:cubicBezTo>
                      <a:pt x="609" y="187"/>
                      <a:pt x="610" y="188"/>
                      <a:pt x="611" y="189"/>
                    </a:cubicBezTo>
                    <a:cubicBezTo>
                      <a:pt x="611" y="192"/>
                      <a:pt x="610" y="193"/>
                      <a:pt x="610" y="197"/>
                    </a:cubicBezTo>
                    <a:cubicBezTo>
                      <a:pt x="611" y="199"/>
                      <a:pt x="614" y="199"/>
                      <a:pt x="615" y="201"/>
                    </a:cubicBezTo>
                    <a:cubicBezTo>
                      <a:pt x="615" y="199"/>
                      <a:pt x="616" y="197"/>
                      <a:pt x="617" y="198"/>
                    </a:cubicBezTo>
                    <a:cubicBezTo>
                      <a:pt x="617" y="199"/>
                      <a:pt x="617" y="200"/>
                      <a:pt x="616" y="200"/>
                    </a:cubicBezTo>
                    <a:cubicBezTo>
                      <a:pt x="618" y="203"/>
                      <a:pt x="618" y="206"/>
                      <a:pt x="619" y="208"/>
                    </a:cubicBezTo>
                    <a:cubicBezTo>
                      <a:pt x="620" y="208"/>
                      <a:pt x="621" y="207"/>
                      <a:pt x="621" y="210"/>
                    </a:cubicBezTo>
                    <a:cubicBezTo>
                      <a:pt x="621" y="210"/>
                      <a:pt x="620" y="208"/>
                      <a:pt x="620" y="210"/>
                    </a:cubicBezTo>
                    <a:cubicBezTo>
                      <a:pt x="621" y="210"/>
                      <a:pt x="621" y="211"/>
                      <a:pt x="622" y="212"/>
                    </a:cubicBezTo>
                    <a:cubicBezTo>
                      <a:pt x="621" y="208"/>
                      <a:pt x="623" y="211"/>
                      <a:pt x="623" y="211"/>
                    </a:cubicBezTo>
                    <a:cubicBezTo>
                      <a:pt x="624" y="210"/>
                      <a:pt x="623" y="209"/>
                      <a:pt x="623" y="207"/>
                    </a:cubicBezTo>
                    <a:cubicBezTo>
                      <a:pt x="627" y="207"/>
                      <a:pt x="630" y="216"/>
                      <a:pt x="632" y="211"/>
                    </a:cubicBezTo>
                    <a:cubicBezTo>
                      <a:pt x="631" y="210"/>
                      <a:pt x="631" y="211"/>
                      <a:pt x="630" y="211"/>
                    </a:cubicBezTo>
                    <a:cubicBezTo>
                      <a:pt x="628" y="207"/>
                      <a:pt x="625" y="204"/>
                      <a:pt x="623" y="201"/>
                    </a:cubicBezTo>
                    <a:cubicBezTo>
                      <a:pt x="623" y="201"/>
                      <a:pt x="623" y="200"/>
                      <a:pt x="623" y="199"/>
                    </a:cubicBezTo>
                    <a:cubicBezTo>
                      <a:pt x="622" y="200"/>
                      <a:pt x="621" y="201"/>
                      <a:pt x="621" y="201"/>
                    </a:cubicBezTo>
                    <a:cubicBezTo>
                      <a:pt x="620" y="200"/>
                      <a:pt x="620" y="199"/>
                      <a:pt x="619" y="200"/>
                    </a:cubicBezTo>
                    <a:cubicBezTo>
                      <a:pt x="619" y="197"/>
                      <a:pt x="618" y="198"/>
                      <a:pt x="617" y="196"/>
                    </a:cubicBezTo>
                    <a:cubicBezTo>
                      <a:pt x="618" y="195"/>
                      <a:pt x="618" y="195"/>
                      <a:pt x="618" y="193"/>
                    </a:cubicBezTo>
                    <a:cubicBezTo>
                      <a:pt x="618" y="193"/>
                      <a:pt x="618" y="192"/>
                      <a:pt x="619" y="192"/>
                    </a:cubicBezTo>
                    <a:cubicBezTo>
                      <a:pt x="621" y="193"/>
                      <a:pt x="624" y="194"/>
                      <a:pt x="627" y="194"/>
                    </a:cubicBezTo>
                    <a:cubicBezTo>
                      <a:pt x="626" y="191"/>
                      <a:pt x="623" y="191"/>
                      <a:pt x="621" y="189"/>
                    </a:cubicBezTo>
                    <a:cubicBezTo>
                      <a:pt x="621" y="185"/>
                      <a:pt x="620" y="183"/>
                      <a:pt x="618" y="181"/>
                    </a:cubicBezTo>
                    <a:cubicBezTo>
                      <a:pt x="617" y="180"/>
                      <a:pt x="618" y="182"/>
                      <a:pt x="617" y="182"/>
                    </a:cubicBezTo>
                    <a:cubicBezTo>
                      <a:pt x="616" y="177"/>
                      <a:pt x="613" y="173"/>
                      <a:pt x="613" y="168"/>
                    </a:cubicBezTo>
                    <a:cubicBezTo>
                      <a:pt x="617" y="168"/>
                      <a:pt x="616" y="162"/>
                      <a:pt x="620" y="162"/>
                    </a:cubicBezTo>
                    <a:cubicBezTo>
                      <a:pt x="620" y="160"/>
                      <a:pt x="621" y="159"/>
                      <a:pt x="621" y="158"/>
                    </a:cubicBezTo>
                    <a:cubicBezTo>
                      <a:pt x="621" y="157"/>
                      <a:pt x="620" y="156"/>
                      <a:pt x="620" y="156"/>
                    </a:cubicBezTo>
                    <a:cubicBezTo>
                      <a:pt x="620" y="154"/>
                      <a:pt x="621" y="154"/>
                      <a:pt x="621" y="153"/>
                    </a:cubicBezTo>
                    <a:cubicBezTo>
                      <a:pt x="622" y="147"/>
                      <a:pt x="618" y="149"/>
                      <a:pt x="618" y="144"/>
                    </a:cubicBezTo>
                    <a:cubicBezTo>
                      <a:pt x="620" y="142"/>
                      <a:pt x="624" y="143"/>
                      <a:pt x="626" y="140"/>
                    </a:cubicBezTo>
                    <a:cubicBezTo>
                      <a:pt x="625" y="140"/>
                      <a:pt x="624" y="137"/>
                      <a:pt x="625" y="135"/>
                    </a:cubicBezTo>
                    <a:cubicBezTo>
                      <a:pt x="623" y="134"/>
                      <a:pt x="623" y="130"/>
                      <a:pt x="621" y="129"/>
                    </a:cubicBezTo>
                    <a:cubicBezTo>
                      <a:pt x="618" y="132"/>
                      <a:pt x="619" y="137"/>
                      <a:pt x="615" y="140"/>
                    </a:cubicBezTo>
                    <a:cubicBezTo>
                      <a:pt x="613" y="132"/>
                      <a:pt x="604" y="134"/>
                      <a:pt x="601" y="133"/>
                    </a:cubicBezTo>
                    <a:cubicBezTo>
                      <a:pt x="602" y="133"/>
                      <a:pt x="602" y="134"/>
                      <a:pt x="602" y="134"/>
                    </a:cubicBezTo>
                    <a:cubicBezTo>
                      <a:pt x="601" y="135"/>
                      <a:pt x="600" y="134"/>
                      <a:pt x="599" y="134"/>
                    </a:cubicBezTo>
                    <a:cubicBezTo>
                      <a:pt x="599" y="136"/>
                      <a:pt x="598" y="135"/>
                      <a:pt x="597" y="136"/>
                    </a:cubicBezTo>
                    <a:cubicBezTo>
                      <a:pt x="598" y="136"/>
                      <a:pt x="598" y="136"/>
                      <a:pt x="598" y="138"/>
                    </a:cubicBezTo>
                    <a:cubicBezTo>
                      <a:pt x="594" y="138"/>
                      <a:pt x="591" y="141"/>
                      <a:pt x="587" y="143"/>
                    </a:cubicBezTo>
                    <a:cubicBezTo>
                      <a:pt x="587" y="143"/>
                      <a:pt x="587" y="144"/>
                      <a:pt x="587" y="144"/>
                    </a:cubicBezTo>
                    <a:cubicBezTo>
                      <a:pt x="580" y="144"/>
                      <a:pt x="576" y="147"/>
                      <a:pt x="571" y="149"/>
                    </a:cubicBezTo>
                    <a:cubicBezTo>
                      <a:pt x="571" y="150"/>
                      <a:pt x="571" y="150"/>
                      <a:pt x="571" y="151"/>
                    </a:cubicBezTo>
                    <a:cubicBezTo>
                      <a:pt x="569" y="150"/>
                      <a:pt x="568" y="150"/>
                      <a:pt x="567" y="150"/>
                    </a:cubicBezTo>
                    <a:cubicBezTo>
                      <a:pt x="567" y="150"/>
                      <a:pt x="567" y="151"/>
                      <a:pt x="567" y="151"/>
                    </a:cubicBezTo>
                    <a:cubicBezTo>
                      <a:pt x="563" y="151"/>
                      <a:pt x="557" y="155"/>
                      <a:pt x="555" y="148"/>
                    </a:cubicBezTo>
                    <a:cubicBezTo>
                      <a:pt x="555" y="148"/>
                      <a:pt x="556" y="148"/>
                      <a:pt x="556" y="147"/>
                    </a:cubicBezTo>
                    <a:cubicBezTo>
                      <a:pt x="555" y="146"/>
                      <a:pt x="553" y="145"/>
                      <a:pt x="554" y="143"/>
                    </a:cubicBezTo>
                    <a:cubicBezTo>
                      <a:pt x="552" y="144"/>
                      <a:pt x="551" y="141"/>
                      <a:pt x="551" y="139"/>
                    </a:cubicBezTo>
                    <a:cubicBezTo>
                      <a:pt x="551" y="139"/>
                      <a:pt x="551" y="139"/>
                      <a:pt x="551" y="138"/>
                    </a:cubicBezTo>
                    <a:cubicBezTo>
                      <a:pt x="550" y="137"/>
                      <a:pt x="550" y="137"/>
                      <a:pt x="550" y="138"/>
                    </a:cubicBezTo>
                    <a:cubicBezTo>
                      <a:pt x="549" y="138"/>
                      <a:pt x="549" y="137"/>
                      <a:pt x="549" y="137"/>
                    </a:cubicBezTo>
                    <a:cubicBezTo>
                      <a:pt x="550" y="137"/>
                      <a:pt x="550" y="137"/>
                      <a:pt x="550" y="136"/>
                    </a:cubicBezTo>
                    <a:cubicBezTo>
                      <a:pt x="548" y="137"/>
                      <a:pt x="549" y="134"/>
                      <a:pt x="548" y="133"/>
                    </a:cubicBezTo>
                    <a:cubicBezTo>
                      <a:pt x="547" y="133"/>
                      <a:pt x="548" y="136"/>
                      <a:pt x="546" y="135"/>
                    </a:cubicBezTo>
                    <a:cubicBezTo>
                      <a:pt x="547" y="134"/>
                      <a:pt x="546" y="134"/>
                      <a:pt x="546" y="132"/>
                    </a:cubicBezTo>
                    <a:cubicBezTo>
                      <a:pt x="546" y="132"/>
                      <a:pt x="547" y="133"/>
                      <a:pt x="547" y="132"/>
                    </a:cubicBezTo>
                    <a:cubicBezTo>
                      <a:pt x="546" y="132"/>
                      <a:pt x="546" y="130"/>
                      <a:pt x="546" y="130"/>
                    </a:cubicBezTo>
                    <a:cubicBezTo>
                      <a:pt x="545" y="130"/>
                      <a:pt x="545" y="130"/>
                      <a:pt x="544" y="130"/>
                    </a:cubicBezTo>
                    <a:cubicBezTo>
                      <a:pt x="545" y="128"/>
                      <a:pt x="543" y="131"/>
                      <a:pt x="543" y="128"/>
                    </a:cubicBezTo>
                    <a:cubicBezTo>
                      <a:pt x="545" y="129"/>
                      <a:pt x="547" y="128"/>
                      <a:pt x="549" y="127"/>
                    </a:cubicBezTo>
                    <a:cubicBezTo>
                      <a:pt x="550" y="130"/>
                      <a:pt x="554" y="128"/>
                      <a:pt x="555" y="131"/>
                    </a:cubicBezTo>
                    <a:cubicBezTo>
                      <a:pt x="554" y="131"/>
                      <a:pt x="554" y="132"/>
                      <a:pt x="554" y="132"/>
                    </a:cubicBezTo>
                    <a:cubicBezTo>
                      <a:pt x="555" y="133"/>
                      <a:pt x="555" y="134"/>
                      <a:pt x="556" y="134"/>
                    </a:cubicBezTo>
                    <a:cubicBezTo>
                      <a:pt x="559" y="133"/>
                      <a:pt x="560" y="141"/>
                      <a:pt x="564" y="141"/>
                    </a:cubicBezTo>
                    <a:cubicBezTo>
                      <a:pt x="564" y="138"/>
                      <a:pt x="565" y="138"/>
                      <a:pt x="567" y="139"/>
                    </a:cubicBezTo>
                    <a:cubicBezTo>
                      <a:pt x="566" y="136"/>
                      <a:pt x="567" y="137"/>
                      <a:pt x="569" y="137"/>
                    </a:cubicBezTo>
                    <a:cubicBezTo>
                      <a:pt x="567" y="132"/>
                      <a:pt x="571" y="132"/>
                      <a:pt x="569" y="128"/>
                    </a:cubicBezTo>
                    <a:cubicBezTo>
                      <a:pt x="569" y="129"/>
                      <a:pt x="570" y="129"/>
                      <a:pt x="570" y="127"/>
                    </a:cubicBezTo>
                    <a:cubicBezTo>
                      <a:pt x="570" y="127"/>
                      <a:pt x="569" y="128"/>
                      <a:pt x="569" y="126"/>
                    </a:cubicBezTo>
                    <a:cubicBezTo>
                      <a:pt x="569" y="125"/>
                      <a:pt x="569" y="126"/>
                      <a:pt x="570" y="126"/>
                    </a:cubicBezTo>
                    <a:cubicBezTo>
                      <a:pt x="569" y="121"/>
                      <a:pt x="566" y="121"/>
                      <a:pt x="564" y="118"/>
                    </a:cubicBezTo>
                    <a:cubicBezTo>
                      <a:pt x="568" y="115"/>
                      <a:pt x="571" y="121"/>
                      <a:pt x="575" y="119"/>
                    </a:cubicBezTo>
                    <a:cubicBezTo>
                      <a:pt x="575" y="121"/>
                      <a:pt x="575" y="121"/>
                      <a:pt x="575" y="121"/>
                    </a:cubicBezTo>
                    <a:cubicBezTo>
                      <a:pt x="579" y="123"/>
                      <a:pt x="578" y="115"/>
                      <a:pt x="582" y="115"/>
                    </a:cubicBezTo>
                    <a:cubicBezTo>
                      <a:pt x="583" y="112"/>
                      <a:pt x="585" y="110"/>
                      <a:pt x="587" y="108"/>
                    </a:cubicBezTo>
                    <a:cubicBezTo>
                      <a:pt x="587" y="108"/>
                      <a:pt x="589" y="106"/>
                      <a:pt x="589" y="105"/>
                    </a:cubicBezTo>
                    <a:cubicBezTo>
                      <a:pt x="594" y="104"/>
                      <a:pt x="588" y="96"/>
                      <a:pt x="589" y="93"/>
                    </a:cubicBezTo>
                    <a:cubicBezTo>
                      <a:pt x="588" y="91"/>
                      <a:pt x="586" y="90"/>
                      <a:pt x="585" y="88"/>
                    </a:cubicBezTo>
                    <a:cubicBezTo>
                      <a:pt x="586" y="87"/>
                      <a:pt x="586" y="87"/>
                      <a:pt x="585" y="86"/>
                    </a:cubicBezTo>
                    <a:cubicBezTo>
                      <a:pt x="587" y="86"/>
                      <a:pt x="587" y="86"/>
                      <a:pt x="587" y="86"/>
                    </a:cubicBezTo>
                    <a:cubicBezTo>
                      <a:pt x="586" y="83"/>
                      <a:pt x="587" y="83"/>
                      <a:pt x="586" y="81"/>
                    </a:cubicBezTo>
                    <a:cubicBezTo>
                      <a:pt x="583" y="83"/>
                      <a:pt x="580" y="81"/>
                      <a:pt x="578" y="77"/>
                    </a:cubicBezTo>
                    <a:cubicBezTo>
                      <a:pt x="579" y="77"/>
                      <a:pt x="578" y="76"/>
                      <a:pt x="579" y="76"/>
                    </a:cubicBezTo>
                    <a:cubicBezTo>
                      <a:pt x="579" y="74"/>
                      <a:pt x="577" y="75"/>
                      <a:pt x="577" y="74"/>
                    </a:cubicBezTo>
                    <a:cubicBezTo>
                      <a:pt x="579" y="74"/>
                      <a:pt x="580" y="78"/>
                      <a:pt x="582" y="78"/>
                    </a:cubicBezTo>
                    <a:cubicBezTo>
                      <a:pt x="582" y="77"/>
                      <a:pt x="582" y="77"/>
                      <a:pt x="582" y="76"/>
                    </a:cubicBezTo>
                    <a:cubicBezTo>
                      <a:pt x="581" y="76"/>
                      <a:pt x="581" y="77"/>
                      <a:pt x="581" y="77"/>
                    </a:cubicBezTo>
                    <a:cubicBezTo>
                      <a:pt x="581" y="76"/>
                      <a:pt x="580" y="75"/>
                      <a:pt x="580" y="74"/>
                    </a:cubicBezTo>
                    <a:cubicBezTo>
                      <a:pt x="578" y="74"/>
                      <a:pt x="579" y="73"/>
                      <a:pt x="577" y="73"/>
                    </a:cubicBezTo>
                    <a:cubicBezTo>
                      <a:pt x="577" y="74"/>
                      <a:pt x="575" y="75"/>
                      <a:pt x="575" y="73"/>
                    </a:cubicBezTo>
                    <a:cubicBezTo>
                      <a:pt x="577" y="73"/>
                      <a:pt x="574" y="72"/>
                      <a:pt x="576" y="71"/>
                    </a:cubicBezTo>
                    <a:cubicBezTo>
                      <a:pt x="573" y="71"/>
                      <a:pt x="572" y="70"/>
                      <a:pt x="570" y="70"/>
                    </a:cubicBezTo>
                    <a:cubicBezTo>
                      <a:pt x="571" y="69"/>
                      <a:pt x="572" y="68"/>
                      <a:pt x="572" y="66"/>
                    </a:cubicBezTo>
                    <a:cubicBezTo>
                      <a:pt x="571" y="67"/>
                      <a:pt x="571" y="65"/>
                      <a:pt x="571" y="65"/>
                    </a:cubicBezTo>
                    <a:cubicBezTo>
                      <a:pt x="567" y="64"/>
                      <a:pt x="564" y="60"/>
                      <a:pt x="559" y="60"/>
                    </a:cubicBezTo>
                    <a:cubicBezTo>
                      <a:pt x="560" y="57"/>
                      <a:pt x="563" y="58"/>
                      <a:pt x="566" y="57"/>
                    </a:cubicBezTo>
                    <a:cubicBezTo>
                      <a:pt x="567" y="55"/>
                      <a:pt x="568" y="54"/>
                      <a:pt x="567" y="52"/>
                    </a:cubicBezTo>
                    <a:cubicBezTo>
                      <a:pt x="564" y="53"/>
                      <a:pt x="559" y="49"/>
                      <a:pt x="556" y="53"/>
                    </a:cubicBezTo>
                    <a:cubicBezTo>
                      <a:pt x="553" y="50"/>
                      <a:pt x="549" y="56"/>
                      <a:pt x="545" y="55"/>
                    </a:cubicBezTo>
                    <a:cubicBezTo>
                      <a:pt x="543" y="55"/>
                      <a:pt x="540" y="56"/>
                      <a:pt x="540" y="59"/>
                    </a:cubicBezTo>
                    <a:cubicBezTo>
                      <a:pt x="535" y="59"/>
                      <a:pt x="531" y="61"/>
                      <a:pt x="525" y="62"/>
                    </a:cubicBezTo>
                    <a:cubicBezTo>
                      <a:pt x="525" y="61"/>
                      <a:pt x="526" y="60"/>
                      <a:pt x="525" y="61"/>
                    </a:cubicBezTo>
                    <a:cubicBezTo>
                      <a:pt x="523" y="63"/>
                      <a:pt x="520" y="62"/>
                      <a:pt x="518" y="64"/>
                    </a:cubicBezTo>
                    <a:cubicBezTo>
                      <a:pt x="523" y="64"/>
                      <a:pt x="528" y="64"/>
                      <a:pt x="534" y="63"/>
                    </a:cubicBezTo>
                    <a:cubicBezTo>
                      <a:pt x="534" y="64"/>
                      <a:pt x="534" y="64"/>
                      <a:pt x="534" y="64"/>
                    </a:cubicBezTo>
                    <a:cubicBezTo>
                      <a:pt x="531" y="64"/>
                      <a:pt x="527" y="72"/>
                      <a:pt x="528" y="68"/>
                    </a:cubicBezTo>
                    <a:cubicBezTo>
                      <a:pt x="527" y="69"/>
                      <a:pt x="526" y="67"/>
                      <a:pt x="525" y="67"/>
                    </a:cubicBezTo>
                    <a:cubicBezTo>
                      <a:pt x="524" y="72"/>
                      <a:pt x="521" y="68"/>
                      <a:pt x="519" y="69"/>
                    </a:cubicBezTo>
                    <a:cubicBezTo>
                      <a:pt x="520" y="70"/>
                      <a:pt x="518" y="69"/>
                      <a:pt x="519" y="71"/>
                    </a:cubicBezTo>
                    <a:cubicBezTo>
                      <a:pt x="519" y="72"/>
                      <a:pt x="520" y="72"/>
                      <a:pt x="520" y="73"/>
                    </a:cubicBezTo>
                    <a:cubicBezTo>
                      <a:pt x="519" y="77"/>
                      <a:pt x="517" y="75"/>
                      <a:pt x="514" y="76"/>
                    </a:cubicBezTo>
                    <a:cubicBezTo>
                      <a:pt x="514" y="75"/>
                      <a:pt x="513" y="75"/>
                      <a:pt x="514" y="74"/>
                    </a:cubicBezTo>
                    <a:cubicBezTo>
                      <a:pt x="513" y="75"/>
                      <a:pt x="511" y="76"/>
                      <a:pt x="511" y="74"/>
                    </a:cubicBezTo>
                    <a:cubicBezTo>
                      <a:pt x="512" y="73"/>
                      <a:pt x="511" y="74"/>
                      <a:pt x="512" y="74"/>
                    </a:cubicBezTo>
                    <a:cubicBezTo>
                      <a:pt x="513" y="72"/>
                      <a:pt x="512" y="72"/>
                      <a:pt x="511" y="71"/>
                    </a:cubicBezTo>
                    <a:cubicBezTo>
                      <a:pt x="512" y="70"/>
                      <a:pt x="511" y="68"/>
                      <a:pt x="513" y="67"/>
                    </a:cubicBezTo>
                    <a:cubicBezTo>
                      <a:pt x="512" y="67"/>
                      <a:pt x="512" y="67"/>
                      <a:pt x="511" y="66"/>
                    </a:cubicBezTo>
                    <a:cubicBezTo>
                      <a:pt x="511" y="65"/>
                      <a:pt x="512" y="65"/>
                      <a:pt x="512" y="64"/>
                    </a:cubicBezTo>
                    <a:cubicBezTo>
                      <a:pt x="511" y="64"/>
                      <a:pt x="510" y="64"/>
                      <a:pt x="508" y="63"/>
                    </a:cubicBezTo>
                    <a:cubicBezTo>
                      <a:pt x="508" y="66"/>
                      <a:pt x="506" y="65"/>
                      <a:pt x="506" y="65"/>
                    </a:cubicBezTo>
                    <a:cubicBezTo>
                      <a:pt x="506" y="64"/>
                      <a:pt x="507" y="63"/>
                      <a:pt x="508" y="64"/>
                    </a:cubicBezTo>
                    <a:cubicBezTo>
                      <a:pt x="507" y="62"/>
                      <a:pt x="509" y="63"/>
                      <a:pt x="508" y="61"/>
                    </a:cubicBezTo>
                    <a:cubicBezTo>
                      <a:pt x="507" y="61"/>
                      <a:pt x="505" y="67"/>
                      <a:pt x="502" y="63"/>
                    </a:cubicBezTo>
                    <a:cubicBezTo>
                      <a:pt x="505" y="64"/>
                      <a:pt x="505" y="61"/>
                      <a:pt x="507" y="60"/>
                    </a:cubicBezTo>
                    <a:cubicBezTo>
                      <a:pt x="507" y="53"/>
                      <a:pt x="504" y="56"/>
                      <a:pt x="501" y="54"/>
                    </a:cubicBezTo>
                    <a:cubicBezTo>
                      <a:pt x="499" y="55"/>
                      <a:pt x="494" y="53"/>
                      <a:pt x="493" y="55"/>
                    </a:cubicBezTo>
                    <a:cubicBezTo>
                      <a:pt x="494" y="55"/>
                      <a:pt x="496" y="54"/>
                      <a:pt x="496" y="56"/>
                    </a:cubicBezTo>
                    <a:cubicBezTo>
                      <a:pt x="496" y="59"/>
                      <a:pt x="494" y="55"/>
                      <a:pt x="494" y="58"/>
                    </a:cubicBezTo>
                    <a:cubicBezTo>
                      <a:pt x="496" y="58"/>
                      <a:pt x="496" y="57"/>
                      <a:pt x="497" y="59"/>
                    </a:cubicBezTo>
                    <a:cubicBezTo>
                      <a:pt x="497" y="59"/>
                      <a:pt x="497" y="60"/>
                      <a:pt x="497" y="60"/>
                    </a:cubicBezTo>
                    <a:cubicBezTo>
                      <a:pt x="495" y="59"/>
                      <a:pt x="494" y="58"/>
                      <a:pt x="494" y="57"/>
                    </a:cubicBezTo>
                    <a:cubicBezTo>
                      <a:pt x="494" y="58"/>
                      <a:pt x="493" y="56"/>
                      <a:pt x="493" y="57"/>
                    </a:cubicBezTo>
                    <a:cubicBezTo>
                      <a:pt x="493" y="58"/>
                      <a:pt x="494" y="59"/>
                      <a:pt x="494" y="60"/>
                    </a:cubicBezTo>
                    <a:cubicBezTo>
                      <a:pt x="495" y="59"/>
                      <a:pt x="496" y="60"/>
                      <a:pt x="497" y="62"/>
                    </a:cubicBezTo>
                    <a:cubicBezTo>
                      <a:pt x="495" y="64"/>
                      <a:pt x="493" y="62"/>
                      <a:pt x="492" y="65"/>
                    </a:cubicBezTo>
                    <a:cubicBezTo>
                      <a:pt x="491" y="64"/>
                      <a:pt x="489" y="64"/>
                      <a:pt x="489" y="65"/>
                    </a:cubicBezTo>
                    <a:cubicBezTo>
                      <a:pt x="489" y="65"/>
                      <a:pt x="489" y="65"/>
                      <a:pt x="490" y="66"/>
                    </a:cubicBezTo>
                    <a:cubicBezTo>
                      <a:pt x="485" y="65"/>
                      <a:pt x="482" y="65"/>
                      <a:pt x="478" y="65"/>
                    </a:cubicBezTo>
                    <a:cubicBezTo>
                      <a:pt x="479" y="64"/>
                      <a:pt x="480" y="65"/>
                      <a:pt x="481" y="64"/>
                    </a:cubicBezTo>
                    <a:cubicBezTo>
                      <a:pt x="481" y="63"/>
                      <a:pt x="480" y="63"/>
                      <a:pt x="479" y="62"/>
                    </a:cubicBezTo>
                    <a:cubicBezTo>
                      <a:pt x="480" y="60"/>
                      <a:pt x="481" y="59"/>
                      <a:pt x="480" y="58"/>
                    </a:cubicBezTo>
                    <a:cubicBezTo>
                      <a:pt x="482" y="57"/>
                      <a:pt x="483" y="55"/>
                      <a:pt x="485" y="56"/>
                    </a:cubicBezTo>
                    <a:cubicBezTo>
                      <a:pt x="484" y="54"/>
                      <a:pt x="483" y="56"/>
                      <a:pt x="482" y="56"/>
                    </a:cubicBezTo>
                    <a:cubicBezTo>
                      <a:pt x="482" y="56"/>
                      <a:pt x="481" y="56"/>
                      <a:pt x="481" y="55"/>
                    </a:cubicBezTo>
                    <a:cubicBezTo>
                      <a:pt x="482" y="53"/>
                      <a:pt x="481" y="51"/>
                      <a:pt x="480" y="47"/>
                    </a:cubicBezTo>
                    <a:cubicBezTo>
                      <a:pt x="486" y="43"/>
                      <a:pt x="492" y="48"/>
                      <a:pt x="498" y="45"/>
                    </a:cubicBezTo>
                    <a:cubicBezTo>
                      <a:pt x="500" y="45"/>
                      <a:pt x="503" y="47"/>
                      <a:pt x="506" y="46"/>
                    </a:cubicBezTo>
                    <a:cubicBezTo>
                      <a:pt x="506" y="47"/>
                      <a:pt x="507" y="47"/>
                      <a:pt x="507" y="48"/>
                    </a:cubicBezTo>
                    <a:cubicBezTo>
                      <a:pt x="509" y="46"/>
                      <a:pt x="512" y="47"/>
                      <a:pt x="514" y="49"/>
                    </a:cubicBezTo>
                    <a:cubicBezTo>
                      <a:pt x="514" y="45"/>
                      <a:pt x="517" y="49"/>
                      <a:pt x="518" y="48"/>
                    </a:cubicBezTo>
                    <a:cubicBezTo>
                      <a:pt x="518" y="48"/>
                      <a:pt x="518" y="48"/>
                      <a:pt x="518" y="49"/>
                    </a:cubicBezTo>
                    <a:cubicBezTo>
                      <a:pt x="520" y="46"/>
                      <a:pt x="522" y="51"/>
                      <a:pt x="525" y="49"/>
                    </a:cubicBezTo>
                    <a:cubicBezTo>
                      <a:pt x="523" y="49"/>
                      <a:pt x="526" y="47"/>
                      <a:pt x="523" y="47"/>
                    </a:cubicBezTo>
                    <a:cubicBezTo>
                      <a:pt x="523" y="48"/>
                      <a:pt x="524" y="49"/>
                      <a:pt x="524" y="49"/>
                    </a:cubicBezTo>
                    <a:cubicBezTo>
                      <a:pt x="523" y="46"/>
                      <a:pt x="521" y="47"/>
                      <a:pt x="519" y="45"/>
                    </a:cubicBezTo>
                    <a:cubicBezTo>
                      <a:pt x="518" y="48"/>
                      <a:pt x="516" y="46"/>
                      <a:pt x="514" y="46"/>
                    </a:cubicBezTo>
                    <a:cubicBezTo>
                      <a:pt x="513" y="45"/>
                      <a:pt x="512" y="42"/>
                      <a:pt x="512" y="44"/>
                    </a:cubicBezTo>
                    <a:cubicBezTo>
                      <a:pt x="513" y="43"/>
                      <a:pt x="512" y="45"/>
                      <a:pt x="512" y="46"/>
                    </a:cubicBezTo>
                    <a:cubicBezTo>
                      <a:pt x="510" y="46"/>
                      <a:pt x="508" y="45"/>
                      <a:pt x="507" y="45"/>
                    </a:cubicBezTo>
                    <a:cubicBezTo>
                      <a:pt x="507" y="43"/>
                      <a:pt x="507" y="43"/>
                      <a:pt x="508" y="44"/>
                    </a:cubicBezTo>
                    <a:cubicBezTo>
                      <a:pt x="508" y="42"/>
                      <a:pt x="508" y="42"/>
                      <a:pt x="508" y="41"/>
                    </a:cubicBezTo>
                    <a:cubicBezTo>
                      <a:pt x="506" y="41"/>
                      <a:pt x="507" y="42"/>
                      <a:pt x="506" y="43"/>
                    </a:cubicBezTo>
                    <a:cubicBezTo>
                      <a:pt x="506" y="39"/>
                      <a:pt x="502" y="42"/>
                      <a:pt x="501" y="41"/>
                    </a:cubicBezTo>
                    <a:cubicBezTo>
                      <a:pt x="501" y="42"/>
                      <a:pt x="501" y="42"/>
                      <a:pt x="500" y="42"/>
                    </a:cubicBezTo>
                    <a:cubicBezTo>
                      <a:pt x="500" y="41"/>
                      <a:pt x="501" y="41"/>
                      <a:pt x="500" y="41"/>
                    </a:cubicBezTo>
                    <a:cubicBezTo>
                      <a:pt x="494" y="42"/>
                      <a:pt x="489" y="44"/>
                      <a:pt x="484" y="44"/>
                    </a:cubicBezTo>
                    <a:cubicBezTo>
                      <a:pt x="482" y="46"/>
                      <a:pt x="478" y="48"/>
                      <a:pt x="477" y="43"/>
                    </a:cubicBezTo>
                    <a:cubicBezTo>
                      <a:pt x="471" y="41"/>
                      <a:pt x="464" y="44"/>
                      <a:pt x="458" y="44"/>
                    </a:cubicBezTo>
                    <a:cubicBezTo>
                      <a:pt x="456" y="46"/>
                      <a:pt x="453" y="46"/>
                      <a:pt x="451" y="46"/>
                    </a:cubicBezTo>
                    <a:cubicBezTo>
                      <a:pt x="452" y="46"/>
                      <a:pt x="451" y="47"/>
                      <a:pt x="450" y="46"/>
                    </a:cubicBezTo>
                    <a:cubicBezTo>
                      <a:pt x="448" y="44"/>
                      <a:pt x="451" y="43"/>
                      <a:pt x="453" y="43"/>
                    </a:cubicBezTo>
                    <a:cubicBezTo>
                      <a:pt x="451" y="43"/>
                      <a:pt x="452" y="39"/>
                      <a:pt x="453" y="38"/>
                    </a:cubicBezTo>
                    <a:cubicBezTo>
                      <a:pt x="456" y="37"/>
                      <a:pt x="458" y="36"/>
                      <a:pt x="461" y="35"/>
                    </a:cubicBezTo>
                    <a:cubicBezTo>
                      <a:pt x="462" y="35"/>
                      <a:pt x="462" y="36"/>
                      <a:pt x="463" y="36"/>
                    </a:cubicBezTo>
                    <a:cubicBezTo>
                      <a:pt x="464" y="34"/>
                      <a:pt x="465" y="36"/>
                      <a:pt x="467" y="36"/>
                    </a:cubicBezTo>
                    <a:cubicBezTo>
                      <a:pt x="468" y="35"/>
                      <a:pt x="468" y="33"/>
                      <a:pt x="469" y="33"/>
                    </a:cubicBezTo>
                    <a:cubicBezTo>
                      <a:pt x="470" y="33"/>
                      <a:pt x="471" y="35"/>
                      <a:pt x="472" y="34"/>
                    </a:cubicBezTo>
                    <a:cubicBezTo>
                      <a:pt x="472" y="34"/>
                      <a:pt x="473" y="33"/>
                      <a:pt x="473" y="33"/>
                    </a:cubicBezTo>
                    <a:cubicBezTo>
                      <a:pt x="473" y="33"/>
                      <a:pt x="473" y="34"/>
                      <a:pt x="473" y="34"/>
                    </a:cubicBezTo>
                    <a:cubicBezTo>
                      <a:pt x="474" y="34"/>
                      <a:pt x="474" y="33"/>
                      <a:pt x="475" y="32"/>
                    </a:cubicBezTo>
                    <a:cubicBezTo>
                      <a:pt x="475" y="32"/>
                      <a:pt x="476" y="34"/>
                      <a:pt x="476" y="34"/>
                    </a:cubicBezTo>
                    <a:cubicBezTo>
                      <a:pt x="477" y="35"/>
                      <a:pt x="478" y="32"/>
                      <a:pt x="479" y="31"/>
                    </a:cubicBezTo>
                    <a:cubicBezTo>
                      <a:pt x="480" y="33"/>
                      <a:pt x="478" y="34"/>
                      <a:pt x="480" y="34"/>
                    </a:cubicBezTo>
                    <a:cubicBezTo>
                      <a:pt x="479" y="32"/>
                      <a:pt x="481" y="32"/>
                      <a:pt x="481" y="31"/>
                    </a:cubicBezTo>
                    <a:cubicBezTo>
                      <a:pt x="482" y="34"/>
                      <a:pt x="484" y="30"/>
                      <a:pt x="484" y="33"/>
                    </a:cubicBezTo>
                    <a:cubicBezTo>
                      <a:pt x="486" y="32"/>
                      <a:pt x="489" y="30"/>
                      <a:pt x="491" y="30"/>
                    </a:cubicBezTo>
                    <a:cubicBezTo>
                      <a:pt x="491" y="30"/>
                      <a:pt x="491" y="29"/>
                      <a:pt x="491" y="29"/>
                    </a:cubicBezTo>
                    <a:cubicBezTo>
                      <a:pt x="493" y="28"/>
                      <a:pt x="494" y="28"/>
                      <a:pt x="495" y="27"/>
                    </a:cubicBezTo>
                    <a:cubicBezTo>
                      <a:pt x="495" y="27"/>
                      <a:pt x="495" y="28"/>
                      <a:pt x="495" y="28"/>
                    </a:cubicBezTo>
                    <a:cubicBezTo>
                      <a:pt x="498" y="27"/>
                      <a:pt x="501" y="26"/>
                      <a:pt x="503" y="27"/>
                    </a:cubicBezTo>
                    <a:cubicBezTo>
                      <a:pt x="504" y="26"/>
                      <a:pt x="504" y="25"/>
                      <a:pt x="504" y="25"/>
                    </a:cubicBezTo>
                    <a:cubicBezTo>
                      <a:pt x="505" y="26"/>
                      <a:pt x="505" y="25"/>
                      <a:pt x="505" y="24"/>
                    </a:cubicBezTo>
                    <a:cubicBezTo>
                      <a:pt x="506" y="25"/>
                      <a:pt x="506" y="27"/>
                      <a:pt x="507" y="26"/>
                    </a:cubicBezTo>
                    <a:cubicBezTo>
                      <a:pt x="506" y="24"/>
                      <a:pt x="508" y="24"/>
                      <a:pt x="508" y="23"/>
                    </a:cubicBezTo>
                    <a:cubicBezTo>
                      <a:pt x="509" y="24"/>
                      <a:pt x="509" y="24"/>
                      <a:pt x="509" y="25"/>
                    </a:cubicBezTo>
                    <a:cubicBezTo>
                      <a:pt x="510" y="26"/>
                      <a:pt x="509" y="26"/>
                      <a:pt x="509" y="27"/>
                    </a:cubicBezTo>
                    <a:cubicBezTo>
                      <a:pt x="511" y="26"/>
                      <a:pt x="510" y="25"/>
                      <a:pt x="510" y="23"/>
                    </a:cubicBezTo>
                    <a:cubicBezTo>
                      <a:pt x="509" y="22"/>
                      <a:pt x="508" y="22"/>
                      <a:pt x="507" y="22"/>
                    </a:cubicBezTo>
                    <a:cubicBezTo>
                      <a:pt x="507" y="24"/>
                      <a:pt x="504" y="23"/>
                      <a:pt x="503" y="22"/>
                    </a:cubicBezTo>
                    <a:cubicBezTo>
                      <a:pt x="503" y="22"/>
                      <a:pt x="503" y="21"/>
                      <a:pt x="503" y="21"/>
                    </a:cubicBezTo>
                    <a:cubicBezTo>
                      <a:pt x="503" y="22"/>
                      <a:pt x="503" y="23"/>
                      <a:pt x="504" y="23"/>
                    </a:cubicBezTo>
                    <a:cubicBezTo>
                      <a:pt x="505" y="19"/>
                      <a:pt x="507" y="21"/>
                      <a:pt x="510" y="21"/>
                    </a:cubicBezTo>
                    <a:cubicBezTo>
                      <a:pt x="509" y="19"/>
                      <a:pt x="510" y="19"/>
                      <a:pt x="510" y="17"/>
                    </a:cubicBezTo>
                    <a:cubicBezTo>
                      <a:pt x="507" y="18"/>
                      <a:pt x="505" y="18"/>
                      <a:pt x="503" y="18"/>
                    </a:cubicBezTo>
                    <a:cubicBezTo>
                      <a:pt x="504" y="19"/>
                      <a:pt x="502" y="20"/>
                      <a:pt x="502" y="21"/>
                    </a:cubicBezTo>
                    <a:cubicBezTo>
                      <a:pt x="501" y="20"/>
                      <a:pt x="499" y="19"/>
                      <a:pt x="499" y="20"/>
                    </a:cubicBezTo>
                    <a:cubicBezTo>
                      <a:pt x="499" y="20"/>
                      <a:pt x="499" y="20"/>
                      <a:pt x="499" y="21"/>
                    </a:cubicBezTo>
                    <a:cubicBezTo>
                      <a:pt x="498" y="19"/>
                      <a:pt x="496" y="20"/>
                      <a:pt x="494" y="20"/>
                    </a:cubicBezTo>
                    <a:cubicBezTo>
                      <a:pt x="496" y="20"/>
                      <a:pt x="495" y="19"/>
                      <a:pt x="496" y="18"/>
                    </a:cubicBezTo>
                    <a:cubicBezTo>
                      <a:pt x="495" y="18"/>
                      <a:pt x="494" y="17"/>
                      <a:pt x="493" y="19"/>
                    </a:cubicBezTo>
                    <a:cubicBezTo>
                      <a:pt x="493" y="18"/>
                      <a:pt x="493" y="18"/>
                      <a:pt x="493" y="18"/>
                    </a:cubicBezTo>
                    <a:cubicBezTo>
                      <a:pt x="490" y="20"/>
                      <a:pt x="486" y="17"/>
                      <a:pt x="483" y="19"/>
                    </a:cubicBezTo>
                    <a:cubicBezTo>
                      <a:pt x="482" y="19"/>
                      <a:pt x="482" y="18"/>
                      <a:pt x="482" y="18"/>
                    </a:cubicBezTo>
                    <a:cubicBezTo>
                      <a:pt x="479" y="20"/>
                      <a:pt x="474" y="18"/>
                      <a:pt x="473" y="20"/>
                    </a:cubicBezTo>
                    <a:cubicBezTo>
                      <a:pt x="473" y="18"/>
                      <a:pt x="474" y="17"/>
                      <a:pt x="475" y="18"/>
                    </a:cubicBezTo>
                    <a:cubicBezTo>
                      <a:pt x="474" y="15"/>
                      <a:pt x="473" y="17"/>
                      <a:pt x="472" y="18"/>
                    </a:cubicBezTo>
                    <a:cubicBezTo>
                      <a:pt x="472" y="18"/>
                      <a:pt x="472" y="17"/>
                      <a:pt x="472" y="17"/>
                    </a:cubicBezTo>
                    <a:cubicBezTo>
                      <a:pt x="471" y="18"/>
                      <a:pt x="471" y="20"/>
                      <a:pt x="470" y="20"/>
                    </a:cubicBezTo>
                    <a:cubicBezTo>
                      <a:pt x="468" y="21"/>
                      <a:pt x="467" y="18"/>
                      <a:pt x="465" y="19"/>
                    </a:cubicBezTo>
                    <a:cubicBezTo>
                      <a:pt x="466" y="22"/>
                      <a:pt x="463" y="20"/>
                      <a:pt x="463" y="21"/>
                    </a:cubicBezTo>
                    <a:cubicBezTo>
                      <a:pt x="464" y="21"/>
                      <a:pt x="463" y="22"/>
                      <a:pt x="462" y="22"/>
                    </a:cubicBezTo>
                    <a:cubicBezTo>
                      <a:pt x="461" y="23"/>
                      <a:pt x="459" y="22"/>
                      <a:pt x="459" y="21"/>
                    </a:cubicBezTo>
                    <a:cubicBezTo>
                      <a:pt x="460" y="21"/>
                      <a:pt x="460" y="20"/>
                      <a:pt x="461" y="19"/>
                    </a:cubicBezTo>
                    <a:cubicBezTo>
                      <a:pt x="459" y="20"/>
                      <a:pt x="460" y="19"/>
                      <a:pt x="459" y="17"/>
                    </a:cubicBezTo>
                    <a:cubicBezTo>
                      <a:pt x="458" y="18"/>
                      <a:pt x="458" y="16"/>
                      <a:pt x="457" y="16"/>
                    </a:cubicBezTo>
                    <a:cubicBezTo>
                      <a:pt x="457" y="18"/>
                      <a:pt x="458" y="18"/>
                      <a:pt x="459" y="18"/>
                    </a:cubicBezTo>
                    <a:cubicBezTo>
                      <a:pt x="458" y="19"/>
                      <a:pt x="458" y="19"/>
                      <a:pt x="458" y="19"/>
                    </a:cubicBezTo>
                    <a:cubicBezTo>
                      <a:pt x="457" y="19"/>
                      <a:pt x="457" y="16"/>
                      <a:pt x="456" y="18"/>
                    </a:cubicBezTo>
                    <a:cubicBezTo>
                      <a:pt x="456" y="18"/>
                      <a:pt x="456" y="17"/>
                      <a:pt x="456" y="16"/>
                    </a:cubicBezTo>
                    <a:cubicBezTo>
                      <a:pt x="460" y="15"/>
                      <a:pt x="462" y="14"/>
                      <a:pt x="466" y="15"/>
                    </a:cubicBezTo>
                    <a:cubicBezTo>
                      <a:pt x="469" y="13"/>
                      <a:pt x="472" y="16"/>
                      <a:pt x="474" y="13"/>
                    </a:cubicBezTo>
                    <a:cubicBezTo>
                      <a:pt x="474" y="14"/>
                      <a:pt x="475" y="13"/>
                      <a:pt x="475" y="14"/>
                    </a:cubicBezTo>
                    <a:cubicBezTo>
                      <a:pt x="479" y="12"/>
                      <a:pt x="483" y="16"/>
                      <a:pt x="486" y="12"/>
                    </a:cubicBezTo>
                    <a:cubicBezTo>
                      <a:pt x="485" y="12"/>
                      <a:pt x="484" y="13"/>
                      <a:pt x="484" y="12"/>
                    </a:cubicBezTo>
                    <a:cubicBezTo>
                      <a:pt x="485" y="12"/>
                      <a:pt x="488" y="9"/>
                      <a:pt x="488" y="13"/>
                    </a:cubicBezTo>
                    <a:cubicBezTo>
                      <a:pt x="489" y="13"/>
                      <a:pt x="489" y="12"/>
                      <a:pt x="490" y="12"/>
                    </a:cubicBezTo>
                    <a:cubicBezTo>
                      <a:pt x="490" y="10"/>
                      <a:pt x="489" y="12"/>
                      <a:pt x="489" y="11"/>
                    </a:cubicBezTo>
                    <a:cubicBezTo>
                      <a:pt x="490" y="11"/>
                      <a:pt x="493" y="9"/>
                      <a:pt x="494" y="12"/>
                    </a:cubicBezTo>
                    <a:cubicBezTo>
                      <a:pt x="500" y="11"/>
                      <a:pt x="504" y="9"/>
                      <a:pt x="508" y="11"/>
                    </a:cubicBezTo>
                    <a:cubicBezTo>
                      <a:pt x="508" y="9"/>
                      <a:pt x="509" y="12"/>
                      <a:pt x="509" y="12"/>
                    </a:cubicBezTo>
                    <a:cubicBezTo>
                      <a:pt x="510" y="11"/>
                      <a:pt x="509" y="10"/>
                      <a:pt x="509" y="10"/>
                    </a:cubicBezTo>
                    <a:cubicBezTo>
                      <a:pt x="510" y="10"/>
                      <a:pt x="510" y="9"/>
                      <a:pt x="510" y="9"/>
                    </a:cubicBezTo>
                    <a:cubicBezTo>
                      <a:pt x="511" y="8"/>
                      <a:pt x="511" y="10"/>
                      <a:pt x="512" y="10"/>
                    </a:cubicBezTo>
                    <a:cubicBezTo>
                      <a:pt x="512" y="9"/>
                      <a:pt x="514" y="9"/>
                      <a:pt x="515" y="9"/>
                    </a:cubicBezTo>
                    <a:cubicBezTo>
                      <a:pt x="516" y="12"/>
                      <a:pt x="517" y="10"/>
                      <a:pt x="519" y="10"/>
                    </a:cubicBezTo>
                    <a:cubicBezTo>
                      <a:pt x="524" y="9"/>
                      <a:pt x="531" y="10"/>
                      <a:pt x="535" y="9"/>
                    </a:cubicBezTo>
                    <a:cubicBezTo>
                      <a:pt x="532" y="8"/>
                      <a:pt x="531" y="9"/>
                      <a:pt x="528" y="8"/>
                    </a:cubicBezTo>
                    <a:cubicBezTo>
                      <a:pt x="524" y="10"/>
                      <a:pt x="519" y="8"/>
                      <a:pt x="515" y="9"/>
                    </a:cubicBezTo>
                    <a:cubicBezTo>
                      <a:pt x="515" y="8"/>
                      <a:pt x="514" y="8"/>
                      <a:pt x="514" y="7"/>
                    </a:cubicBezTo>
                    <a:cubicBezTo>
                      <a:pt x="514" y="6"/>
                      <a:pt x="515" y="6"/>
                      <a:pt x="516" y="5"/>
                    </a:cubicBezTo>
                    <a:cubicBezTo>
                      <a:pt x="514" y="4"/>
                      <a:pt x="511" y="8"/>
                      <a:pt x="509" y="5"/>
                    </a:cubicBezTo>
                    <a:cubicBezTo>
                      <a:pt x="509" y="7"/>
                      <a:pt x="508" y="6"/>
                      <a:pt x="507" y="6"/>
                    </a:cubicBezTo>
                    <a:cubicBezTo>
                      <a:pt x="507" y="9"/>
                      <a:pt x="502" y="10"/>
                      <a:pt x="500" y="10"/>
                    </a:cubicBezTo>
                    <a:cubicBezTo>
                      <a:pt x="500" y="9"/>
                      <a:pt x="503" y="9"/>
                      <a:pt x="502" y="8"/>
                    </a:cubicBezTo>
                    <a:cubicBezTo>
                      <a:pt x="501" y="8"/>
                      <a:pt x="500" y="9"/>
                      <a:pt x="500" y="7"/>
                    </a:cubicBezTo>
                    <a:cubicBezTo>
                      <a:pt x="500" y="7"/>
                      <a:pt x="502" y="8"/>
                      <a:pt x="502" y="6"/>
                    </a:cubicBezTo>
                    <a:cubicBezTo>
                      <a:pt x="501" y="6"/>
                      <a:pt x="499" y="7"/>
                      <a:pt x="499" y="4"/>
                    </a:cubicBezTo>
                    <a:cubicBezTo>
                      <a:pt x="497" y="4"/>
                      <a:pt x="499" y="6"/>
                      <a:pt x="498" y="6"/>
                    </a:cubicBezTo>
                    <a:cubicBezTo>
                      <a:pt x="498" y="6"/>
                      <a:pt x="498" y="6"/>
                      <a:pt x="497" y="6"/>
                    </a:cubicBezTo>
                    <a:cubicBezTo>
                      <a:pt x="497" y="4"/>
                      <a:pt x="498" y="3"/>
                      <a:pt x="498" y="2"/>
                    </a:cubicBezTo>
                    <a:cubicBezTo>
                      <a:pt x="496" y="1"/>
                      <a:pt x="497" y="3"/>
                      <a:pt x="497" y="4"/>
                    </a:cubicBezTo>
                    <a:cubicBezTo>
                      <a:pt x="495" y="3"/>
                      <a:pt x="497" y="2"/>
                      <a:pt x="496" y="1"/>
                    </a:cubicBezTo>
                    <a:cubicBezTo>
                      <a:pt x="495" y="0"/>
                      <a:pt x="493" y="0"/>
                      <a:pt x="493" y="1"/>
                    </a:cubicBezTo>
                    <a:cubicBezTo>
                      <a:pt x="493" y="1"/>
                      <a:pt x="493" y="1"/>
                      <a:pt x="493" y="1"/>
                    </a:cubicBezTo>
                    <a:cubicBezTo>
                      <a:pt x="493" y="1"/>
                      <a:pt x="492" y="3"/>
                      <a:pt x="492" y="2"/>
                    </a:cubicBezTo>
                    <a:cubicBezTo>
                      <a:pt x="492" y="2"/>
                      <a:pt x="493" y="2"/>
                      <a:pt x="493" y="1"/>
                    </a:cubicBezTo>
                    <a:cubicBezTo>
                      <a:pt x="491" y="0"/>
                      <a:pt x="488" y="2"/>
                      <a:pt x="487" y="0"/>
                    </a:cubicBezTo>
                    <a:cubicBezTo>
                      <a:pt x="486" y="0"/>
                      <a:pt x="488" y="1"/>
                      <a:pt x="487" y="2"/>
                    </a:cubicBezTo>
                    <a:cubicBezTo>
                      <a:pt x="485" y="2"/>
                      <a:pt x="485" y="0"/>
                      <a:pt x="484" y="0"/>
                    </a:cubicBezTo>
                    <a:cubicBezTo>
                      <a:pt x="484" y="1"/>
                      <a:pt x="485" y="2"/>
                      <a:pt x="484" y="2"/>
                    </a:cubicBezTo>
                    <a:cubicBezTo>
                      <a:pt x="483" y="2"/>
                      <a:pt x="481" y="4"/>
                      <a:pt x="481" y="1"/>
                    </a:cubicBezTo>
                    <a:cubicBezTo>
                      <a:pt x="482" y="1"/>
                      <a:pt x="483" y="1"/>
                      <a:pt x="483" y="0"/>
                    </a:cubicBezTo>
                    <a:cubicBezTo>
                      <a:pt x="481" y="1"/>
                      <a:pt x="480" y="1"/>
                      <a:pt x="479" y="3"/>
                    </a:cubicBezTo>
                    <a:cubicBezTo>
                      <a:pt x="478" y="2"/>
                      <a:pt x="479" y="0"/>
                      <a:pt x="478" y="0"/>
                    </a:cubicBezTo>
                    <a:cubicBezTo>
                      <a:pt x="478" y="0"/>
                      <a:pt x="478" y="2"/>
                      <a:pt x="478" y="2"/>
                    </a:cubicBezTo>
                    <a:cubicBezTo>
                      <a:pt x="477" y="1"/>
                      <a:pt x="474" y="0"/>
                      <a:pt x="476" y="1"/>
                    </a:cubicBezTo>
                    <a:cubicBezTo>
                      <a:pt x="474" y="1"/>
                      <a:pt x="474" y="1"/>
                      <a:pt x="472" y="1"/>
                    </a:cubicBezTo>
                    <a:cubicBezTo>
                      <a:pt x="472" y="2"/>
                      <a:pt x="473" y="3"/>
                      <a:pt x="472" y="3"/>
                    </a:cubicBezTo>
                    <a:cubicBezTo>
                      <a:pt x="467" y="2"/>
                      <a:pt x="463" y="5"/>
                      <a:pt x="459" y="4"/>
                    </a:cubicBezTo>
                    <a:cubicBezTo>
                      <a:pt x="459" y="5"/>
                      <a:pt x="459" y="6"/>
                      <a:pt x="459" y="6"/>
                    </a:cubicBezTo>
                    <a:cubicBezTo>
                      <a:pt x="457" y="5"/>
                      <a:pt x="456" y="5"/>
                      <a:pt x="455" y="7"/>
                    </a:cubicBezTo>
                    <a:cubicBezTo>
                      <a:pt x="455" y="6"/>
                      <a:pt x="455" y="6"/>
                      <a:pt x="455" y="5"/>
                    </a:cubicBezTo>
                    <a:cubicBezTo>
                      <a:pt x="454" y="6"/>
                      <a:pt x="453" y="6"/>
                      <a:pt x="452" y="5"/>
                    </a:cubicBezTo>
                    <a:cubicBezTo>
                      <a:pt x="452" y="3"/>
                      <a:pt x="454" y="4"/>
                      <a:pt x="454" y="1"/>
                    </a:cubicBezTo>
                    <a:cubicBezTo>
                      <a:pt x="452" y="2"/>
                      <a:pt x="452" y="6"/>
                      <a:pt x="449" y="5"/>
                    </a:cubicBezTo>
                    <a:cubicBezTo>
                      <a:pt x="449" y="6"/>
                      <a:pt x="450" y="7"/>
                      <a:pt x="449" y="7"/>
                    </a:cubicBezTo>
                    <a:cubicBezTo>
                      <a:pt x="449" y="7"/>
                      <a:pt x="448" y="7"/>
                      <a:pt x="448" y="8"/>
                    </a:cubicBezTo>
                    <a:cubicBezTo>
                      <a:pt x="448" y="6"/>
                      <a:pt x="447" y="6"/>
                      <a:pt x="446" y="6"/>
                    </a:cubicBezTo>
                    <a:cubicBezTo>
                      <a:pt x="444" y="8"/>
                      <a:pt x="442" y="5"/>
                      <a:pt x="440" y="8"/>
                    </a:cubicBezTo>
                    <a:cubicBezTo>
                      <a:pt x="438" y="8"/>
                      <a:pt x="435" y="8"/>
                      <a:pt x="433" y="8"/>
                    </a:cubicBezTo>
                    <a:cubicBezTo>
                      <a:pt x="430" y="9"/>
                      <a:pt x="428" y="9"/>
                      <a:pt x="426" y="11"/>
                    </a:cubicBezTo>
                    <a:cubicBezTo>
                      <a:pt x="426" y="9"/>
                      <a:pt x="425" y="10"/>
                      <a:pt x="425" y="8"/>
                    </a:cubicBezTo>
                    <a:cubicBezTo>
                      <a:pt x="423" y="10"/>
                      <a:pt x="422" y="7"/>
                      <a:pt x="421" y="10"/>
                    </a:cubicBezTo>
                    <a:cubicBezTo>
                      <a:pt x="422" y="10"/>
                      <a:pt x="422" y="10"/>
                      <a:pt x="422" y="10"/>
                    </a:cubicBezTo>
                    <a:cubicBezTo>
                      <a:pt x="421" y="11"/>
                      <a:pt x="421" y="11"/>
                      <a:pt x="420" y="11"/>
                    </a:cubicBezTo>
                    <a:cubicBezTo>
                      <a:pt x="420" y="10"/>
                      <a:pt x="420" y="9"/>
                      <a:pt x="419" y="10"/>
                    </a:cubicBezTo>
                    <a:cubicBezTo>
                      <a:pt x="419" y="13"/>
                      <a:pt x="416" y="10"/>
                      <a:pt x="415" y="10"/>
                    </a:cubicBezTo>
                    <a:cubicBezTo>
                      <a:pt x="415" y="11"/>
                      <a:pt x="415" y="11"/>
                      <a:pt x="416" y="11"/>
                    </a:cubicBezTo>
                    <a:cubicBezTo>
                      <a:pt x="415" y="11"/>
                      <a:pt x="413" y="12"/>
                      <a:pt x="412" y="9"/>
                    </a:cubicBezTo>
                    <a:cubicBezTo>
                      <a:pt x="413" y="9"/>
                      <a:pt x="413" y="11"/>
                      <a:pt x="414" y="10"/>
                    </a:cubicBezTo>
                    <a:cubicBezTo>
                      <a:pt x="413" y="10"/>
                      <a:pt x="413" y="9"/>
                      <a:pt x="413" y="8"/>
                    </a:cubicBezTo>
                    <a:cubicBezTo>
                      <a:pt x="412" y="10"/>
                      <a:pt x="410" y="11"/>
                      <a:pt x="408" y="11"/>
                    </a:cubicBezTo>
                    <a:cubicBezTo>
                      <a:pt x="407" y="11"/>
                      <a:pt x="405" y="11"/>
                      <a:pt x="404" y="11"/>
                    </a:cubicBezTo>
                    <a:cubicBezTo>
                      <a:pt x="403" y="11"/>
                      <a:pt x="403" y="12"/>
                      <a:pt x="402" y="12"/>
                    </a:cubicBezTo>
                    <a:cubicBezTo>
                      <a:pt x="401" y="12"/>
                      <a:pt x="401" y="10"/>
                      <a:pt x="399" y="11"/>
                    </a:cubicBezTo>
                    <a:cubicBezTo>
                      <a:pt x="399" y="11"/>
                      <a:pt x="399" y="11"/>
                      <a:pt x="398" y="11"/>
                    </a:cubicBezTo>
                    <a:cubicBezTo>
                      <a:pt x="397" y="11"/>
                      <a:pt x="394" y="13"/>
                      <a:pt x="393" y="11"/>
                    </a:cubicBezTo>
                    <a:cubicBezTo>
                      <a:pt x="393" y="9"/>
                      <a:pt x="396" y="10"/>
                      <a:pt x="395" y="9"/>
                    </a:cubicBezTo>
                    <a:cubicBezTo>
                      <a:pt x="394" y="9"/>
                      <a:pt x="393" y="10"/>
                      <a:pt x="392" y="9"/>
                    </a:cubicBezTo>
                    <a:cubicBezTo>
                      <a:pt x="393" y="12"/>
                      <a:pt x="391" y="11"/>
                      <a:pt x="390" y="10"/>
                    </a:cubicBezTo>
                    <a:cubicBezTo>
                      <a:pt x="391" y="10"/>
                      <a:pt x="393" y="9"/>
                      <a:pt x="393" y="8"/>
                    </a:cubicBezTo>
                    <a:cubicBezTo>
                      <a:pt x="391" y="9"/>
                      <a:pt x="388" y="11"/>
                      <a:pt x="388" y="7"/>
                    </a:cubicBezTo>
                    <a:cubicBezTo>
                      <a:pt x="388" y="7"/>
                      <a:pt x="387" y="7"/>
                      <a:pt x="387" y="7"/>
                    </a:cubicBezTo>
                    <a:cubicBezTo>
                      <a:pt x="388" y="6"/>
                      <a:pt x="388" y="5"/>
                      <a:pt x="389" y="3"/>
                    </a:cubicBezTo>
                    <a:cubicBezTo>
                      <a:pt x="385" y="8"/>
                      <a:pt x="381" y="1"/>
                      <a:pt x="378" y="7"/>
                    </a:cubicBezTo>
                    <a:cubicBezTo>
                      <a:pt x="378" y="7"/>
                      <a:pt x="378" y="6"/>
                      <a:pt x="378" y="6"/>
                    </a:cubicBezTo>
                    <a:cubicBezTo>
                      <a:pt x="377" y="6"/>
                      <a:pt x="378" y="7"/>
                      <a:pt x="376" y="7"/>
                    </a:cubicBezTo>
                    <a:cubicBezTo>
                      <a:pt x="376" y="6"/>
                      <a:pt x="376" y="6"/>
                      <a:pt x="376" y="5"/>
                    </a:cubicBezTo>
                    <a:cubicBezTo>
                      <a:pt x="375" y="5"/>
                      <a:pt x="374" y="5"/>
                      <a:pt x="374" y="6"/>
                    </a:cubicBezTo>
                    <a:cubicBezTo>
                      <a:pt x="375" y="6"/>
                      <a:pt x="376" y="7"/>
                      <a:pt x="376" y="8"/>
                    </a:cubicBezTo>
                    <a:cubicBezTo>
                      <a:pt x="374" y="8"/>
                      <a:pt x="373" y="10"/>
                      <a:pt x="371" y="8"/>
                    </a:cubicBezTo>
                    <a:cubicBezTo>
                      <a:pt x="372" y="8"/>
                      <a:pt x="372" y="6"/>
                      <a:pt x="373" y="6"/>
                    </a:cubicBezTo>
                    <a:cubicBezTo>
                      <a:pt x="373" y="5"/>
                      <a:pt x="373" y="3"/>
                      <a:pt x="372" y="4"/>
                    </a:cubicBezTo>
                    <a:cubicBezTo>
                      <a:pt x="372" y="4"/>
                      <a:pt x="372" y="5"/>
                      <a:pt x="372" y="6"/>
                    </a:cubicBezTo>
                    <a:cubicBezTo>
                      <a:pt x="372" y="3"/>
                      <a:pt x="368" y="3"/>
                      <a:pt x="366" y="3"/>
                    </a:cubicBezTo>
                    <a:cubicBezTo>
                      <a:pt x="366" y="5"/>
                      <a:pt x="367" y="4"/>
                      <a:pt x="367" y="6"/>
                    </a:cubicBezTo>
                    <a:cubicBezTo>
                      <a:pt x="366" y="5"/>
                      <a:pt x="366" y="6"/>
                      <a:pt x="365" y="6"/>
                    </a:cubicBezTo>
                    <a:cubicBezTo>
                      <a:pt x="365" y="4"/>
                      <a:pt x="365" y="5"/>
                      <a:pt x="365" y="3"/>
                    </a:cubicBezTo>
                    <a:cubicBezTo>
                      <a:pt x="364" y="2"/>
                      <a:pt x="365" y="4"/>
                      <a:pt x="364" y="4"/>
                    </a:cubicBezTo>
                    <a:cubicBezTo>
                      <a:pt x="364" y="2"/>
                      <a:pt x="362" y="3"/>
                      <a:pt x="362" y="2"/>
                    </a:cubicBezTo>
                    <a:cubicBezTo>
                      <a:pt x="361" y="4"/>
                      <a:pt x="360" y="2"/>
                      <a:pt x="360" y="1"/>
                    </a:cubicBezTo>
                    <a:cubicBezTo>
                      <a:pt x="359" y="3"/>
                      <a:pt x="359" y="2"/>
                      <a:pt x="358" y="4"/>
                    </a:cubicBezTo>
                    <a:cubicBezTo>
                      <a:pt x="357" y="3"/>
                      <a:pt x="358" y="3"/>
                      <a:pt x="358" y="2"/>
                    </a:cubicBezTo>
                    <a:cubicBezTo>
                      <a:pt x="357" y="2"/>
                      <a:pt x="357" y="2"/>
                      <a:pt x="356" y="2"/>
                    </a:cubicBezTo>
                    <a:cubicBezTo>
                      <a:pt x="355" y="2"/>
                      <a:pt x="355" y="3"/>
                      <a:pt x="355" y="4"/>
                    </a:cubicBezTo>
                    <a:cubicBezTo>
                      <a:pt x="354" y="3"/>
                      <a:pt x="353" y="3"/>
                      <a:pt x="354" y="2"/>
                    </a:cubicBezTo>
                    <a:cubicBezTo>
                      <a:pt x="351" y="1"/>
                      <a:pt x="350" y="7"/>
                      <a:pt x="348" y="6"/>
                    </a:cubicBezTo>
                    <a:cubicBezTo>
                      <a:pt x="348" y="10"/>
                      <a:pt x="347" y="8"/>
                      <a:pt x="346" y="7"/>
                    </a:cubicBezTo>
                    <a:cubicBezTo>
                      <a:pt x="345" y="8"/>
                      <a:pt x="347" y="9"/>
                      <a:pt x="346" y="9"/>
                    </a:cubicBezTo>
                    <a:cubicBezTo>
                      <a:pt x="345" y="8"/>
                      <a:pt x="344" y="8"/>
                      <a:pt x="343" y="9"/>
                    </a:cubicBezTo>
                    <a:cubicBezTo>
                      <a:pt x="343" y="7"/>
                      <a:pt x="343" y="7"/>
                      <a:pt x="343" y="6"/>
                    </a:cubicBezTo>
                    <a:cubicBezTo>
                      <a:pt x="343" y="7"/>
                      <a:pt x="342" y="6"/>
                      <a:pt x="342" y="7"/>
                    </a:cubicBezTo>
                    <a:cubicBezTo>
                      <a:pt x="342" y="7"/>
                      <a:pt x="342" y="8"/>
                      <a:pt x="343" y="8"/>
                    </a:cubicBezTo>
                    <a:cubicBezTo>
                      <a:pt x="342" y="8"/>
                      <a:pt x="342" y="9"/>
                      <a:pt x="341" y="9"/>
                    </a:cubicBezTo>
                    <a:cubicBezTo>
                      <a:pt x="341" y="8"/>
                      <a:pt x="341" y="8"/>
                      <a:pt x="341" y="8"/>
                    </a:cubicBezTo>
                    <a:cubicBezTo>
                      <a:pt x="338" y="10"/>
                      <a:pt x="335" y="8"/>
                      <a:pt x="334" y="11"/>
                    </a:cubicBezTo>
                    <a:cubicBezTo>
                      <a:pt x="333" y="11"/>
                      <a:pt x="333" y="9"/>
                      <a:pt x="332" y="9"/>
                    </a:cubicBezTo>
                    <a:cubicBezTo>
                      <a:pt x="332" y="10"/>
                      <a:pt x="332" y="10"/>
                      <a:pt x="333" y="11"/>
                    </a:cubicBezTo>
                    <a:cubicBezTo>
                      <a:pt x="332" y="12"/>
                      <a:pt x="328" y="8"/>
                      <a:pt x="330" y="11"/>
                    </a:cubicBezTo>
                    <a:cubicBezTo>
                      <a:pt x="329" y="11"/>
                      <a:pt x="328" y="9"/>
                      <a:pt x="327" y="10"/>
                    </a:cubicBezTo>
                    <a:cubicBezTo>
                      <a:pt x="328" y="10"/>
                      <a:pt x="328" y="11"/>
                      <a:pt x="327" y="11"/>
                    </a:cubicBezTo>
                    <a:cubicBezTo>
                      <a:pt x="328" y="11"/>
                      <a:pt x="328" y="10"/>
                      <a:pt x="327" y="10"/>
                    </a:cubicBezTo>
                    <a:cubicBezTo>
                      <a:pt x="327" y="11"/>
                      <a:pt x="326" y="11"/>
                      <a:pt x="325" y="12"/>
                    </a:cubicBezTo>
                    <a:cubicBezTo>
                      <a:pt x="326" y="10"/>
                      <a:pt x="324" y="11"/>
                      <a:pt x="323" y="11"/>
                    </a:cubicBezTo>
                    <a:cubicBezTo>
                      <a:pt x="324" y="11"/>
                      <a:pt x="324" y="11"/>
                      <a:pt x="324" y="12"/>
                    </a:cubicBezTo>
                    <a:cubicBezTo>
                      <a:pt x="323" y="12"/>
                      <a:pt x="322" y="13"/>
                      <a:pt x="321" y="12"/>
                    </a:cubicBezTo>
                    <a:cubicBezTo>
                      <a:pt x="321" y="11"/>
                      <a:pt x="323" y="12"/>
                      <a:pt x="322" y="11"/>
                    </a:cubicBezTo>
                    <a:cubicBezTo>
                      <a:pt x="321" y="10"/>
                      <a:pt x="321" y="12"/>
                      <a:pt x="320" y="12"/>
                    </a:cubicBezTo>
                    <a:cubicBezTo>
                      <a:pt x="319" y="9"/>
                      <a:pt x="317" y="14"/>
                      <a:pt x="317" y="11"/>
                    </a:cubicBezTo>
                    <a:cubicBezTo>
                      <a:pt x="319" y="13"/>
                      <a:pt x="320" y="6"/>
                      <a:pt x="322" y="10"/>
                    </a:cubicBezTo>
                    <a:cubicBezTo>
                      <a:pt x="322" y="7"/>
                      <a:pt x="323" y="9"/>
                      <a:pt x="324" y="8"/>
                    </a:cubicBezTo>
                    <a:cubicBezTo>
                      <a:pt x="324" y="6"/>
                      <a:pt x="325" y="7"/>
                      <a:pt x="325" y="6"/>
                    </a:cubicBezTo>
                    <a:cubicBezTo>
                      <a:pt x="324" y="6"/>
                      <a:pt x="324" y="7"/>
                      <a:pt x="324" y="7"/>
                    </a:cubicBezTo>
                    <a:cubicBezTo>
                      <a:pt x="323" y="6"/>
                      <a:pt x="323" y="7"/>
                      <a:pt x="323" y="6"/>
                    </a:cubicBezTo>
                    <a:cubicBezTo>
                      <a:pt x="323" y="5"/>
                      <a:pt x="324" y="6"/>
                      <a:pt x="324" y="5"/>
                    </a:cubicBezTo>
                    <a:cubicBezTo>
                      <a:pt x="322" y="6"/>
                      <a:pt x="322" y="5"/>
                      <a:pt x="321" y="4"/>
                    </a:cubicBezTo>
                    <a:cubicBezTo>
                      <a:pt x="320" y="5"/>
                      <a:pt x="319" y="4"/>
                      <a:pt x="315" y="5"/>
                    </a:cubicBezTo>
                    <a:cubicBezTo>
                      <a:pt x="315" y="6"/>
                      <a:pt x="316" y="6"/>
                      <a:pt x="315" y="7"/>
                    </a:cubicBezTo>
                    <a:cubicBezTo>
                      <a:pt x="311" y="5"/>
                      <a:pt x="307" y="9"/>
                      <a:pt x="304" y="9"/>
                    </a:cubicBezTo>
                    <a:cubicBezTo>
                      <a:pt x="304" y="10"/>
                      <a:pt x="305" y="11"/>
                      <a:pt x="303" y="11"/>
                    </a:cubicBezTo>
                    <a:cubicBezTo>
                      <a:pt x="303" y="11"/>
                      <a:pt x="303" y="10"/>
                      <a:pt x="303" y="9"/>
                    </a:cubicBezTo>
                    <a:cubicBezTo>
                      <a:pt x="300" y="11"/>
                      <a:pt x="298" y="8"/>
                      <a:pt x="295" y="9"/>
                    </a:cubicBezTo>
                    <a:cubicBezTo>
                      <a:pt x="294" y="13"/>
                      <a:pt x="290" y="9"/>
                      <a:pt x="288" y="13"/>
                    </a:cubicBezTo>
                    <a:cubicBezTo>
                      <a:pt x="290" y="12"/>
                      <a:pt x="291" y="12"/>
                      <a:pt x="292" y="13"/>
                    </a:cubicBezTo>
                    <a:cubicBezTo>
                      <a:pt x="291" y="15"/>
                      <a:pt x="288" y="16"/>
                      <a:pt x="288" y="13"/>
                    </a:cubicBezTo>
                    <a:cubicBezTo>
                      <a:pt x="286" y="15"/>
                      <a:pt x="285" y="11"/>
                      <a:pt x="284" y="14"/>
                    </a:cubicBezTo>
                    <a:cubicBezTo>
                      <a:pt x="284" y="11"/>
                      <a:pt x="280" y="11"/>
                      <a:pt x="278" y="12"/>
                    </a:cubicBezTo>
                    <a:cubicBezTo>
                      <a:pt x="279" y="12"/>
                      <a:pt x="278" y="12"/>
                      <a:pt x="277" y="12"/>
                    </a:cubicBezTo>
                    <a:cubicBezTo>
                      <a:pt x="273" y="13"/>
                      <a:pt x="268" y="12"/>
                      <a:pt x="264" y="15"/>
                    </a:cubicBezTo>
                    <a:cubicBezTo>
                      <a:pt x="264" y="14"/>
                      <a:pt x="264" y="13"/>
                      <a:pt x="264" y="13"/>
                    </a:cubicBezTo>
                    <a:cubicBezTo>
                      <a:pt x="264" y="15"/>
                      <a:pt x="264" y="16"/>
                      <a:pt x="263" y="16"/>
                    </a:cubicBezTo>
                    <a:cubicBezTo>
                      <a:pt x="263" y="15"/>
                      <a:pt x="264" y="14"/>
                      <a:pt x="263" y="14"/>
                    </a:cubicBezTo>
                    <a:cubicBezTo>
                      <a:pt x="262" y="15"/>
                      <a:pt x="262" y="16"/>
                      <a:pt x="261" y="15"/>
                    </a:cubicBezTo>
                    <a:cubicBezTo>
                      <a:pt x="260" y="16"/>
                      <a:pt x="262" y="16"/>
                      <a:pt x="261" y="17"/>
                    </a:cubicBezTo>
                    <a:cubicBezTo>
                      <a:pt x="260" y="16"/>
                      <a:pt x="260" y="16"/>
                      <a:pt x="260" y="16"/>
                    </a:cubicBezTo>
                    <a:cubicBezTo>
                      <a:pt x="260" y="15"/>
                      <a:pt x="260" y="15"/>
                      <a:pt x="260" y="14"/>
                    </a:cubicBezTo>
                    <a:cubicBezTo>
                      <a:pt x="259" y="15"/>
                      <a:pt x="259" y="15"/>
                      <a:pt x="257" y="16"/>
                    </a:cubicBezTo>
                    <a:cubicBezTo>
                      <a:pt x="257" y="17"/>
                      <a:pt x="258" y="16"/>
                      <a:pt x="259" y="18"/>
                    </a:cubicBezTo>
                    <a:cubicBezTo>
                      <a:pt x="253" y="24"/>
                      <a:pt x="245" y="23"/>
                      <a:pt x="238" y="24"/>
                    </a:cubicBezTo>
                    <a:cubicBezTo>
                      <a:pt x="237" y="23"/>
                      <a:pt x="240" y="23"/>
                      <a:pt x="239" y="23"/>
                    </a:cubicBezTo>
                    <a:cubicBezTo>
                      <a:pt x="236" y="24"/>
                      <a:pt x="235" y="26"/>
                      <a:pt x="233" y="23"/>
                    </a:cubicBezTo>
                    <a:cubicBezTo>
                      <a:pt x="232" y="23"/>
                      <a:pt x="232" y="25"/>
                      <a:pt x="231" y="26"/>
                    </a:cubicBezTo>
                    <a:cubicBezTo>
                      <a:pt x="230" y="25"/>
                      <a:pt x="227" y="28"/>
                      <a:pt x="226" y="25"/>
                    </a:cubicBezTo>
                    <a:cubicBezTo>
                      <a:pt x="226" y="27"/>
                      <a:pt x="224" y="25"/>
                      <a:pt x="224" y="27"/>
                    </a:cubicBezTo>
                    <a:cubicBezTo>
                      <a:pt x="223" y="25"/>
                      <a:pt x="223" y="25"/>
                      <a:pt x="223" y="26"/>
                    </a:cubicBezTo>
                    <a:cubicBezTo>
                      <a:pt x="222" y="24"/>
                      <a:pt x="221" y="26"/>
                      <a:pt x="220" y="24"/>
                    </a:cubicBezTo>
                    <a:cubicBezTo>
                      <a:pt x="220" y="26"/>
                      <a:pt x="219" y="25"/>
                      <a:pt x="218" y="25"/>
                    </a:cubicBezTo>
                    <a:cubicBezTo>
                      <a:pt x="217" y="25"/>
                      <a:pt x="218" y="26"/>
                      <a:pt x="218" y="26"/>
                    </a:cubicBezTo>
                    <a:cubicBezTo>
                      <a:pt x="216" y="25"/>
                      <a:pt x="214" y="28"/>
                      <a:pt x="213" y="25"/>
                    </a:cubicBezTo>
                    <a:cubicBezTo>
                      <a:pt x="212" y="27"/>
                      <a:pt x="208" y="26"/>
                      <a:pt x="207" y="24"/>
                    </a:cubicBezTo>
                    <a:cubicBezTo>
                      <a:pt x="207" y="27"/>
                      <a:pt x="204" y="27"/>
                      <a:pt x="204" y="26"/>
                    </a:cubicBezTo>
                    <a:cubicBezTo>
                      <a:pt x="203" y="27"/>
                      <a:pt x="201" y="28"/>
                      <a:pt x="200" y="29"/>
                    </a:cubicBezTo>
                    <a:cubicBezTo>
                      <a:pt x="200" y="28"/>
                      <a:pt x="201" y="28"/>
                      <a:pt x="201" y="27"/>
                    </a:cubicBezTo>
                    <a:cubicBezTo>
                      <a:pt x="195" y="27"/>
                      <a:pt x="191" y="30"/>
                      <a:pt x="184" y="28"/>
                    </a:cubicBezTo>
                    <a:cubicBezTo>
                      <a:pt x="184" y="29"/>
                      <a:pt x="183" y="29"/>
                      <a:pt x="183" y="30"/>
                    </a:cubicBezTo>
                    <a:cubicBezTo>
                      <a:pt x="181" y="26"/>
                      <a:pt x="176" y="33"/>
                      <a:pt x="176" y="27"/>
                    </a:cubicBezTo>
                    <a:cubicBezTo>
                      <a:pt x="174" y="27"/>
                      <a:pt x="176" y="29"/>
                      <a:pt x="175" y="30"/>
                    </a:cubicBezTo>
                    <a:cubicBezTo>
                      <a:pt x="171" y="29"/>
                      <a:pt x="169" y="31"/>
                      <a:pt x="167" y="29"/>
                    </a:cubicBezTo>
                    <a:cubicBezTo>
                      <a:pt x="165" y="31"/>
                      <a:pt x="164" y="30"/>
                      <a:pt x="162" y="31"/>
                    </a:cubicBezTo>
                    <a:cubicBezTo>
                      <a:pt x="162" y="30"/>
                      <a:pt x="163" y="31"/>
                      <a:pt x="163" y="30"/>
                    </a:cubicBezTo>
                    <a:cubicBezTo>
                      <a:pt x="160" y="30"/>
                      <a:pt x="158" y="32"/>
                      <a:pt x="156" y="29"/>
                    </a:cubicBezTo>
                    <a:cubicBezTo>
                      <a:pt x="156" y="32"/>
                      <a:pt x="154" y="31"/>
                      <a:pt x="154" y="33"/>
                    </a:cubicBezTo>
                    <a:cubicBezTo>
                      <a:pt x="156" y="33"/>
                      <a:pt x="158" y="33"/>
                      <a:pt x="159" y="35"/>
                    </a:cubicBezTo>
                    <a:cubicBezTo>
                      <a:pt x="158" y="36"/>
                      <a:pt x="157" y="34"/>
                      <a:pt x="156" y="35"/>
                    </a:cubicBezTo>
                    <a:cubicBezTo>
                      <a:pt x="159" y="38"/>
                      <a:pt x="161" y="34"/>
                      <a:pt x="165" y="35"/>
                    </a:cubicBezTo>
                    <a:cubicBezTo>
                      <a:pt x="165" y="35"/>
                      <a:pt x="165" y="36"/>
                      <a:pt x="164" y="36"/>
                    </a:cubicBezTo>
                    <a:cubicBezTo>
                      <a:pt x="166" y="37"/>
                      <a:pt x="167" y="36"/>
                      <a:pt x="168" y="35"/>
                    </a:cubicBezTo>
                    <a:cubicBezTo>
                      <a:pt x="174" y="38"/>
                      <a:pt x="181" y="32"/>
                      <a:pt x="186" y="35"/>
                    </a:cubicBezTo>
                    <a:cubicBezTo>
                      <a:pt x="188" y="33"/>
                      <a:pt x="191" y="33"/>
                      <a:pt x="194" y="32"/>
                    </a:cubicBezTo>
                    <a:cubicBezTo>
                      <a:pt x="194" y="35"/>
                      <a:pt x="191" y="33"/>
                      <a:pt x="190" y="35"/>
                    </a:cubicBezTo>
                    <a:cubicBezTo>
                      <a:pt x="192" y="35"/>
                      <a:pt x="198" y="34"/>
                      <a:pt x="197" y="37"/>
                    </a:cubicBezTo>
                    <a:cubicBezTo>
                      <a:pt x="197" y="36"/>
                      <a:pt x="197" y="34"/>
                      <a:pt x="198" y="34"/>
                    </a:cubicBezTo>
                    <a:cubicBezTo>
                      <a:pt x="198" y="34"/>
                      <a:pt x="198" y="35"/>
                      <a:pt x="199" y="35"/>
                    </a:cubicBezTo>
                    <a:cubicBezTo>
                      <a:pt x="199" y="32"/>
                      <a:pt x="204" y="33"/>
                      <a:pt x="206" y="34"/>
                    </a:cubicBezTo>
                    <a:cubicBezTo>
                      <a:pt x="206" y="33"/>
                      <a:pt x="206" y="33"/>
                      <a:pt x="206" y="33"/>
                    </a:cubicBezTo>
                    <a:cubicBezTo>
                      <a:pt x="206" y="34"/>
                      <a:pt x="208" y="31"/>
                      <a:pt x="209" y="32"/>
                    </a:cubicBezTo>
                    <a:cubicBezTo>
                      <a:pt x="209" y="32"/>
                      <a:pt x="208" y="33"/>
                      <a:pt x="208" y="33"/>
                    </a:cubicBezTo>
                    <a:cubicBezTo>
                      <a:pt x="210" y="35"/>
                      <a:pt x="209" y="31"/>
                      <a:pt x="211" y="32"/>
                    </a:cubicBezTo>
                    <a:cubicBezTo>
                      <a:pt x="211" y="33"/>
                      <a:pt x="210" y="32"/>
                      <a:pt x="210" y="33"/>
                    </a:cubicBezTo>
                    <a:cubicBezTo>
                      <a:pt x="212" y="33"/>
                      <a:pt x="217" y="33"/>
                      <a:pt x="219" y="32"/>
                    </a:cubicBezTo>
                    <a:cubicBezTo>
                      <a:pt x="220" y="31"/>
                      <a:pt x="218" y="32"/>
                      <a:pt x="219" y="30"/>
                    </a:cubicBezTo>
                    <a:cubicBezTo>
                      <a:pt x="219" y="31"/>
                      <a:pt x="220" y="30"/>
                      <a:pt x="220" y="31"/>
                    </a:cubicBezTo>
                    <a:cubicBezTo>
                      <a:pt x="220" y="32"/>
                      <a:pt x="220" y="32"/>
                      <a:pt x="220" y="32"/>
                    </a:cubicBezTo>
                    <a:cubicBezTo>
                      <a:pt x="224" y="32"/>
                      <a:pt x="229" y="31"/>
                      <a:pt x="234" y="31"/>
                    </a:cubicBezTo>
                    <a:cubicBezTo>
                      <a:pt x="235" y="34"/>
                      <a:pt x="239" y="31"/>
                      <a:pt x="241" y="31"/>
                    </a:cubicBezTo>
                    <a:cubicBezTo>
                      <a:pt x="243" y="32"/>
                      <a:pt x="246" y="30"/>
                      <a:pt x="249" y="30"/>
                    </a:cubicBezTo>
                    <a:cubicBezTo>
                      <a:pt x="254" y="29"/>
                      <a:pt x="259" y="30"/>
                      <a:pt x="263" y="27"/>
                    </a:cubicBezTo>
                    <a:cubicBezTo>
                      <a:pt x="263" y="28"/>
                      <a:pt x="263" y="29"/>
                      <a:pt x="264" y="29"/>
                    </a:cubicBezTo>
                    <a:cubicBezTo>
                      <a:pt x="264" y="28"/>
                      <a:pt x="264" y="27"/>
                      <a:pt x="264" y="27"/>
                    </a:cubicBezTo>
                    <a:cubicBezTo>
                      <a:pt x="266" y="27"/>
                      <a:pt x="267" y="28"/>
                      <a:pt x="267" y="30"/>
                    </a:cubicBezTo>
                    <a:cubicBezTo>
                      <a:pt x="268" y="29"/>
                      <a:pt x="268" y="28"/>
                      <a:pt x="268" y="27"/>
                    </a:cubicBezTo>
                    <a:cubicBezTo>
                      <a:pt x="268" y="27"/>
                      <a:pt x="267" y="29"/>
                      <a:pt x="267" y="27"/>
                    </a:cubicBezTo>
                    <a:cubicBezTo>
                      <a:pt x="267" y="27"/>
                      <a:pt x="267" y="26"/>
                      <a:pt x="268" y="26"/>
                    </a:cubicBezTo>
                    <a:cubicBezTo>
                      <a:pt x="269" y="29"/>
                      <a:pt x="269" y="27"/>
                      <a:pt x="271" y="28"/>
                    </a:cubicBezTo>
                    <a:cubicBezTo>
                      <a:pt x="270" y="28"/>
                      <a:pt x="270" y="28"/>
                      <a:pt x="270" y="29"/>
                    </a:cubicBezTo>
                    <a:cubicBezTo>
                      <a:pt x="271" y="27"/>
                      <a:pt x="273" y="30"/>
                      <a:pt x="275" y="28"/>
                    </a:cubicBezTo>
                    <a:cubicBezTo>
                      <a:pt x="273" y="28"/>
                      <a:pt x="273" y="28"/>
                      <a:pt x="271" y="27"/>
                    </a:cubicBezTo>
                    <a:cubicBezTo>
                      <a:pt x="273" y="27"/>
                      <a:pt x="273" y="27"/>
                      <a:pt x="274" y="26"/>
                    </a:cubicBezTo>
                    <a:cubicBezTo>
                      <a:pt x="275" y="27"/>
                      <a:pt x="274" y="27"/>
                      <a:pt x="275" y="28"/>
                    </a:cubicBezTo>
                    <a:cubicBezTo>
                      <a:pt x="276" y="26"/>
                      <a:pt x="279" y="31"/>
                      <a:pt x="280" y="28"/>
                    </a:cubicBezTo>
                    <a:cubicBezTo>
                      <a:pt x="280" y="29"/>
                      <a:pt x="279" y="28"/>
                      <a:pt x="279" y="27"/>
                    </a:cubicBezTo>
                    <a:cubicBezTo>
                      <a:pt x="280" y="27"/>
                      <a:pt x="280" y="28"/>
                      <a:pt x="281" y="28"/>
                    </a:cubicBezTo>
                    <a:cubicBezTo>
                      <a:pt x="282" y="25"/>
                      <a:pt x="284" y="28"/>
                      <a:pt x="286" y="26"/>
                    </a:cubicBezTo>
                    <a:cubicBezTo>
                      <a:pt x="287" y="26"/>
                      <a:pt x="287" y="27"/>
                      <a:pt x="287" y="28"/>
                    </a:cubicBezTo>
                    <a:cubicBezTo>
                      <a:pt x="287" y="26"/>
                      <a:pt x="290" y="25"/>
                      <a:pt x="291" y="25"/>
                    </a:cubicBezTo>
                    <a:cubicBezTo>
                      <a:pt x="291" y="27"/>
                      <a:pt x="289" y="26"/>
                      <a:pt x="289" y="27"/>
                    </a:cubicBezTo>
                    <a:cubicBezTo>
                      <a:pt x="292" y="26"/>
                      <a:pt x="293" y="25"/>
                      <a:pt x="295" y="24"/>
                    </a:cubicBezTo>
                    <a:cubicBezTo>
                      <a:pt x="295" y="24"/>
                      <a:pt x="295" y="25"/>
                      <a:pt x="296" y="25"/>
                    </a:cubicBezTo>
                    <a:cubicBezTo>
                      <a:pt x="295" y="23"/>
                      <a:pt x="297" y="22"/>
                      <a:pt x="299" y="22"/>
                    </a:cubicBezTo>
                    <a:cubicBezTo>
                      <a:pt x="299" y="24"/>
                      <a:pt x="299" y="24"/>
                      <a:pt x="299" y="25"/>
                    </a:cubicBezTo>
                    <a:cubicBezTo>
                      <a:pt x="298" y="24"/>
                      <a:pt x="297" y="25"/>
                      <a:pt x="297" y="25"/>
                    </a:cubicBezTo>
                    <a:cubicBezTo>
                      <a:pt x="298" y="26"/>
                      <a:pt x="296" y="27"/>
                      <a:pt x="296" y="28"/>
                    </a:cubicBezTo>
                    <a:cubicBezTo>
                      <a:pt x="296" y="28"/>
                      <a:pt x="295" y="28"/>
                      <a:pt x="296" y="27"/>
                    </a:cubicBezTo>
                    <a:cubicBezTo>
                      <a:pt x="294" y="28"/>
                      <a:pt x="291" y="27"/>
                      <a:pt x="288" y="29"/>
                    </a:cubicBezTo>
                    <a:cubicBezTo>
                      <a:pt x="288" y="28"/>
                      <a:pt x="289" y="27"/>
                      <a:pt x="288" y="27"/>
                    </a:cubicBezTo>
                    <a:cubicBezTo>
                      <a:pt x="289" y="29"/>
                      <a:pt x="287" y="27"/>
                      <a:pt x="288" y="29"/>
                    </a:cubicBezTo>
                    <a:cubicBezTo>
                      <a:pt x="288" y="29"/>
                      <a:pt x="287" y="31"/>
                      <a:pt x="286" y="31"/>
                    </a:cubicBezTo>
                    <a:cubicBezTo>
                      <a:pt x="287" y="30"/>
                      <a:pt x="287" y="30"/>
                      <a:pt x="286" y="30"/>
                    </a:cubicBezTo>
                    <a:cubicBezTo>
                      <a:pt x="286" y="33"/>
                      <a:pt x="284" y="30"/>
                      <a:pt x="283" y="31"/>
                    </a:cubicBezTo>
                    <a:cubicBezTo>
                      <a:pt x="282" y="31"/>
                      <a:pt x="284" y="30"/>
                      <a:pt x="282" y="30"/>
                    </a:cubicBezTo>
                    <a:cubicBezTo>
                      <a:pt x="283" y="32"/>
                      <a:pt x="283" y="32"/>
                      <a:pt x="283" y="32"/>
                    </a:cubicBezTo>
                    <a:cubicBezTo>
                      <a:pt x="281" y="32"/>
                      <a:pt x="278" y="33"/>
                      <a:pt x="277" y="33"/>
                    </a:cubicBezTo>
                    <a:cubicBezTo>
                      <a:pt x="277" y="33"/>
                      <a:pt x="278" y="35"/>
                      <a:pt x="277" y="35"/>
                    </a:cubicBezTo>
                    <a:cubicBezTo>
                      <a:pt x="277" y="33"/>
                      <a:pt x="273" y="36"/>
                      <a:pt x="273" y="33"/>
                    </a:cubicBezTo>
                    <a:cubicBezTo>
                      <a:pt x="270" y="34"/>
                      <a:pt x="269" y="32"/>
                      <a:pt x="267" y="34"/>
                    </a:cubicBezTo>
                    <a:cubicBezTo>
                      <a:pt x="267" y="34"/>
                      <a:pt x="265" y="33"/>
                      <a:pt x="265" y="34"/>
                    </a:cubicBezTo>
                    <a:cubicBezTo>
                      <a:pt x="265" y="34"/>
                      <a:pt x="266" y="35"/>
                      <a:pt x="265" y="35"/>
                    </a:cubicBezTo>
                    <a:cubicBezTo>
                      <a:pt x="261" y="33"/>
                      <a:pt x="255" y="35"/>
                      <a:pt x="250" y="34"/>
                    </a:cubicBezTo>
                    <a:cubicBezTo>
                      <a:pt x="250" y="34"/>
                      <a:pt x="250" y="34"/>
                      <a:pt x="250" y="35"/>
                    </a:cubicBezTo>
                    <a:cubicBezTo>
                      <a:pt x="249" y="35"/>
                      <a:pt x="249" y="35"/>
                      <a:pt x="249" y="35"/>
                    </a:cubicBezTo>
                    <a:cubicBezTo>
                      <a:pt x="249" y="34"/>
                      <a:pt x="249" y="34"/>
                      <a:pt x="250" y="34"/>
                    </a:cubicBezTo>
                    <a:cubicBezTo>
                      <a:pt x="249" y="35"/>
                      <a:pt x="247" y="32"/>
                      <a:pt x="246" y="33"/>
                    </a:cubicBezTo>
                    <a:cubicBezTo>
                      <a:pt x="247" y="33"/>
                      <a:pt x="246" y="33"/>
                      <a:pt x="246" y="33"/>
                    </a:cubicBezTo>
                    <a:cubicBezTo>
                      <a:pt x="245" y="34"/>
                      <a:pt x="246" y="34"/>
                      <a:pt x="245" y="35"/>
                    </a:cubicBezTo>
                    <a:cubicBezTo>
                      <a:pt x="245" y="35"/>
                      <a:pt x="246" y="35"/>
                      <a:pt x="246" y="35"/>
                    </a:cubicBezTo>
                    <a:cubicBezTo>
                      <a:pt x="243" y="37"/>
                      <a:pt x="240" y="35"/>
                      <a:pt x="237" y="35"/>
                    </a:cubicBezTo>
                    <a:cubicBezTo>
                      <a:pt x="236" y="36"/>
                      <a:pt x="238" y="37"/>
                      <a:pt x="237" y="38"/>
                    </a:cubicBezTo>
                    <a:cubicBezTo>
                      <a:pt x="236" y="36"/>
                      <a:pt x="235" y="40"/>
                      <a:pt x="234" y="38"/>
                    </a:cubicBezTo>
                    <a:cubicBezTo>
                      <a:pt x="234" y="37"/>
                      <a:pt x="237" y="37"/>
                      <a:pt x="236" y="35"/>
                    </a:cubicBezTo>
                    <a:cubicBezTo>
                      <a:pt x="234" y="36"/>
                      <a:pt x="234" y="39"/>
                      <a:pt x="232" y="37"/>
                    </a:cubicBezTo>
                    <a:cubicBezTo>
                      <a:pt x="232" y="42"/>
                      <a:pt x="228" y="40"/>
                      <a:pt x="227" y="43"/>
                    </a:cubicBezTo>
                    <a:cubicBezTo>
                      <a:pt x="226" y="42"/>
                      <a:pt x="224" y="40"/>
                      <a:pt x="223" y="42"/>
                    </a:cubicBezTo>
                    <a:cubicBezTo>
                      <a:pt x="225" y="42"/>
                      <a:pt x="227" y="43"/>
                      <a:pt x="228" y="46"/>
                    </a:cubicBezTo>
                    <a:cubicBezTo>
                      <a:pt x="227" y="46"/>
                      <a:pt x="227" y="46"/>
                      <a:pt x="227" y="46"/>
                    </a:cubicBezTo>
                    <a:cubicBezTo>
                      <a:pt x="229" y="47"/>
                      <a:pt x="228" y="44"/>
                      <a:pt x="230" y="45"/>
                    </a:cubicBezTo>
                    <a:cubicBezTo>
                      <a:pt x="230" y="43"/>
                      <a:pt x="228" y="44"/>
                      <a:pt x="228" y="42"/>
                    </a:cubicBezTo>
                    <a:cubicBezTo>
                      <a:pt x="230" y="42"/>
                      <a:pt x="232" y="42"/>
                      <a:pt x="234" y="43"/>
                    </a:cubicBezTo>
                    <a:cubicBezTo>
                      <a:pt x="233" y="42"/>
                      <a:pt x="234" y="44"/>
                      <a:pt x="233" y="44"/>
                    </a:cubicBezTo>
                    <a:cubicBezTo>
                      <a:pt x="233" y="44"/>
                      <a:pt x="231" y="43"/>
                      <a:pt x="231" y="44"/>
                    </a:cubicBezTo>
                    <a:cubicBezTo>
                      <a:pt x="231" y="46"/>
                      <a:pt x="227" y="48"/>
                      <a:pt x="225" y="46"/>
                    </a:cubicBezTo>
                    <a:cubicBezTo>
                      <a:pt x="225" y="49"/>
                      <a:pt x="223" y="46"/>
                      <a:pt x="222" y="46"/>
                    </a:cubicBezTo>
                    <a:cubicBezTo>
                      <a:pt x="223" y="47"/>
                      <a:pt x="222" y="48"/>
                      <a:pt x="222" y="48"/>
                    </a:cubicBezTo>
                    <a:cubicBezTo>
                      <a:pt x="222" y="46"/>
                      <a:pt x="219" y="47"/>
                      <a:pt x="220" y="49"/>
                    </a:cubicBezTo>
                    <a:cubicBezTo>
                      <a:pt x="219" y="49"/>
                      <a:pt x="219" y="48"/>
                      <a:pt x="219" y="47"/>
                    </a:cubicBezTo>
                    <a:cubicBezTo>
                      <a:pt x="218" y="48"/>
                      <a:pt x="217" y="49"/>
                      <a:pt x="216" y="50"/>
                    </a:cubicBezTo>
                    <a:cubicBezTo>
                      <a:pt x="216" y="49"/>
                      <a:pt x="217" y="49"/>
                      <a:pt x="216" y="48"/>
                    </a:cubicBezTo>
                    <a:cubicBezTo>
                      <a:pt x="215" y="49"/>
                      <a:pt x="215" y="49"/>
                      <a:pt x="215" y="50"/>
                    </a:cubicBezTo>
                    <a:cubicBezTo>
                      <a:pt x="215" y="50"/>
                      <a:pt x="215" y="50"/>
                      <a:pt x="215" y="49"/>
                    </a:cubicBezTo>
                    <a:cubicBezTo>
                      <a:pt x="214" y="52"/>
                      <a:pt x="211" y="48"/>
                      <a:pt x="210" y="49"/>
                    </a:cubicBezTo>
                    <a:cubicBezTo>
                      <a:pt x="211" y="49"/>
                      <a:pt x="211" y="49"/>
                      <a:pt x="211" y="50"/>
                    </a:cubicBezTo>
                    <a:cubicBezTo>
                      <a:pt x="210" y="50"/>
                      <a:pt x="208" y="50"/>
                      <a:pt x="208" y="48"/>
                    </a:cubicBezTo>
                    <a:cubicBezTo>
                      <a:pt x="207" y="51"/>
                      <a:pt x="207" y="48"/>
                      <a:pt x="206" y="48"/>
                    </a:cubicBezTo>
                    <a:cubicBezTo>
                      <a:pt x="205" y="51"/>
                      <a:pt x="200" y="52"/>
                      <a:pt x="200" y="49"/>
                    </a:cubicBezTo>
                    <a:cubicBezTo>
                      <a:pt x="199" y="51"/>
                      <a:pt x="199" y="52"/>
                      <a:pt x="197" y="50"/>
                    </a:cubicBezTo>
                    <a:cubicBezTo>
                      <a:pt x="197" y="53"/>
                      <a:pt x="199" y="51"/>
                      <a:pt x="200" y="52"/>
                    </a:cubicBezTo>
                    <a:cubicBezTo>
                      <a:pt x="199" y="53"/>
                      <a:pt x="197" y="52"/>
                      <a:pt x="196" y="53"/>
                    </a:cubicBezTo>
                    <a:cubicBezTo>
                      <a:pt x="195" y="52"/>
                      <a:pt x="194" y="51"/>
                      <a:pt x="194" y="50"/>
                    </a:cubicBezTo>
                    <a:cubicBezTo>
                      <a:pt x="193" y="50"/>
                      <a:pt x="193" y="51"/>
                      <a:pt x="193" y="52"/>
                    </a:cubicBezTo>
                    <a:cubicBezTo>
                      <a:pt x="193" y="52"/>
                      <a:pt x="194" y="52"/>
                      <a:pt x="194" y="53"/>
                    </a:cubicBezTo>
                    <a:cubicBezTo>
                      <a:pt x="193" y="54"/>
                      <a:pt x="190" y="54"/>
                      <a:pt x="190" y="51"/>
                    </a:cubicBezTo>
                    <a:cubicBezTo>
                      <a:pt x="191" y="51"/>
                      <a:pt x="191" y="49"/>
                      <a:pt x="191" y="49"/>
                    </a:cubicBezTo>
                    <a:cubicBezTo>
                      <a:pt x="190" y="51"/>
                      <a:pt x="188" y="51"/>
                      <a:pt x="188" y="52"/>
                    </a:cubicBezTo>
                    <a:cubicBezTo>
                      <a:pt x="189" y="53"/>
                      <a:pt x="189" y="51"/>
                      <a:pt x="190" y="51"/>
                    </a:cubicBezTo>
                    <a:cubicBezTo>
                      <a:pt x="190" y="53"/>
                      <a:pt x="190" y="53"/>
                      <a:pt x="191" y="54"/>
                    </a:cubicBezTo>
                    <a:cubicBezTo>
                      <a:pt x="189" y="54"/>
                      <a:pt x="188" y="54"/>
                      <a:pt x="187" y="55"/>
                    </a:cubicBezTo>
                    <a:cubicBezTo>
                      <a:pt x="187" y="54"/>
                      <a:pt x="188" y="54"/>
                      <a:pt x="187" y="53"/>
                    </a:cubicBezTo>
                    <a:cubicBezTo>
                      <a:pt x="186" y="52"/>
                      <a:pt x="187" y="55"/>
                      <a:pt x="186" y="55"/>
                    </a:cubicBezTo>
                    <a:cubicBezTo>
                      <a:pt x="186" y="54"/>
                      <a:pt x="185" y="54"/>
                      <a:pt x="185" y="53"/>
                    </a:cubicBezTo>
                    <a:cubicBezTo>
                      <a:pt x="182" y="56"/>
                      <a:pt x="180" y="55"/>
                      <a:pt x="177" y="55"/>
                    </a:cubicBezTo>
                    <a:cubicBezTo>
                      <a:pt x="176" y="57"/>
                      <a:pt x="179" y="55"/>
                      <a:pt x="179" y="56"/>
                    </a:cubicBezTo>
                    <a:cubicBezTo>
                      <a:pt x="175" y="59"/>
                      <a:pt x="172" y="59"/>
                      <a:pt x="168" y="61"/>
                    </a:cubicBezTo>
                    <a:cubicBezTo>
                      <a:pt x="168" y="61"/>
                      <a:pt x="169" y="60"/>
                      <a:pt x="169" y="60"/>
                    </a:cubicBezTo>
                    <a:cubicBezTo>
                      <a:pt x="167" y="62"/>
                      <a:pt x="166" y="60"/>
                      <a:pt x="165" y="62"/>
                    </a:cubicBezTo>
                    <a:cubicBezTo>
                      <a:pt x="161" y="60"/>
                      <a:pt x="151" y="62"/>
                      <a:pt x="147" y="60"/>
                    </a:cubicBezTo>
                    <a:cubicBezTo>
                      <a:pt x="144" y="60"/>
                      <a:pt x="142" y="63"/>
                      <a:pt x="140" y="59"/>
                    </a:cubicBezTo>
                    <a:cubicBezTo>
                      <a:pt x="139" y="61"/>
                      <a:pt x="136" y="60"/>
                      <a:pt x="135" y="61"/>
                    </a:cubicBezTo>
                    <a:cubicBezTo>
                      <a:pt x="135" y="61"/>
                      <a:pt x="135" y="62"/>
                      <a:pt x="134" y="62"/>
                    </a:cubicBezTo>
                    <a:cubicBezTo>
                      <a:pt x="129" y="60"/>
                      <a:pt x="127" y="65"/>
                      <a:pt x="121" y="64"/>
                    </a:cubicBezTo>
                    <a:cubicBezTo>
                      <a:pt x="122" y="66"/>
                      <a:pt x="125" y="63"/>
                      <a:pt x="125" y="66"/>
                    </a:cubicBezTo>
                    <a:cubicBezTo>
                      <a:pt x="128" y="67"/>
                      <a:pt x="129" y="68"/>
                      <a:pt x="132" y="68"/>
                    </a:cubicBezTo>
                    <a:cubicBezTo>
                      <a:pt x="131" y="68"/>
                      <a:pt x="131" y="68"/>
                      <a:pt x="131" y="69"/>
                    </a:cubicBezTo>
                    <a:cubicBezTo>
                      <a:pt x="131" y="69"/>
                      <a:pt x="131" y="69"/>
                      <a:pt x="131" y="69"/>
                    </a:cubicBezTo>
                    <a:cubicBezTo>
                      <a:pt x="130" y="69"/>
                      <a:pt x="129" y="69"/>
                      <a:pt x="129" y="71"/>
                    </a:cubicBezTo>
                    <a:cubicBezTo>
                      <a:pt x="131" y="70"/>
                      <a:pt x="134" y="70"/>
                      <a:pt x="136" y="71"/>
                    </a:cubicBezTo>
                    <a:cubicBezTo>
                      <a:pt x="135" y="73"/>
                      <a:pt x="131" y="71"/>
                      <a:pt x="131" y="72"/>
                    </a:cubicBezTo>
                    <a:cubicBezTo>
                      <a:pt x="133" y="73"/>
                      <a:pt x="135" y="74"/>
                      <a:pt x="137" y="75"/>
                    </a:cubicBezTo>
                    <a:cubicBezTo>
                      <a:pt x="136" y="76"/>
                      <a:pt x="138" y="75"/>
                      <a:pt x="138" y="76"/>
                    </a:cubicBezTo>
                    <a:cubicBezTo>
                      <a:pt x="136" y="78"/>
                      <a:pt x="135" y="77"/>
                      <a:pt x="134" y="77"/>
                    </a:cubicBezTo>
                    <a:cubicBezTo>
                      <a:pt x="135" y="77"/>
                      <a:pt x="136" y="78"/>
                      <a:pt x="135" y="78"/>
                    </a:cubicBezTo>
                    <a:cubicBezTo>
                      <a:pt x="134" y="78"/>
                      <a:pt x="134" y="78"/>
                      <a:pt x="133" y="79"/>
                    </a:cubicBezTo>
                    <a:cubicBezTo>
                      <a:pt x="133" y="78"/>
                      <a:pt x="134" y="77"/>
                      <a:pt x="133" y="77"/>
                    </a:cubicBezTo>
                    <a:cubicBezTo>
                      <a:pt x="132" y="78"/>
                      <a:pt x="130" y="80"/>
                      <a:pt x="129" y="78"/>
                    </a:cubicBezTo>
                    <a:cubicBezTo>
                      <a:pt x="129" y="79"/>
                      <a:pt x="129" y="79"/>
                      <a:pt x="129" y="80"/>
                    </a:cubicBezTo>
                    <a:cubicBezTo>
                      <a:pt x="128" y="80"/>
                      <a:pt x="128" y="80"/>
                      <a:pt x="127" y="80"/>
                    </a:cubicBezTo>
                    <a:cubicBezTo>
                      <a:pt x="127" y="79"/>
                      <a:pt x="127" y="79"/>
                      <a:pt x="127" y="79"/>
                    </a:cubicBezTo>
                    <a:cubicBezTo>
                      <a:pt x="125" y="80"/>
                      <a:pt x="124" y="81"/>
                      <a:pt x="124" y="82"/>
                    </a:cubicBezTo>
                    <a:cubicBezTo>
                      <a:pt x="123" y="82"/>
                      <a:pt x="119" y="81"/>
                      <a:pt x="118" y="83"/>
                    </a:cubicBezTo>
                    <a:cubicBezTo>
                      <a:pt x="120" y="84"/>
                      <a:pt x="122" y="81"/>
                      <a:pt x="123" y="84"/>
                    </a:cubicBezTo>
                    <a:cubicBezTo>
                      <a:pt x="127" y="84"/>
                      <a:pt x="132" y="85"/>
                      <a:pt x="135" y="84"/>
                    </a:cubicBezTo>
                    <a:cubicBezTo>
                      <a:pt x="137" y="83"/>
                      <a:pt x="139" y="84"/>
                      <a:pt x="141" y="84"/>
                    </a:cubicBezTo>
                    <a:cubicBezTo>
                      <a:pt x="142" y="84"/>
                      <a:pt x="144" y="82"/>
                      <a:pt x="145" y="85"/>
                    </a:cubicBezTo>
                    <a:cubicBezTo>
                      <a:pt x="144" y="84"/>
                      <a:pt x="143" y="86"/>
                      <a:pt x="142" y="84"/>
                    </a:cubicBezTo>
                    <a:cubicBezTo>
                      <a:pt x="141" y="85"/>
                      <a:pt x="143" y="85"/>
                      <a:pt x="142" y="86"/>
                    </a:cubicBezTo>
                    <a:cubicBezTo>
                      <a:pt x="127" y="83"/>
                      <a:pt x="110" y="94"/>
                      <a:pt x="93" y="92"/>
                    </a:cubicBezTo>
                    <a:cubicBezTo>
                      <a:pt x="94" y="97"/>
                      <a:pt x="89" y="95"/>
                      <a:pt x="87" y="94"/>
                    </a:cubicBezTo>
                    <a:cubicBezTo>
                      <a:pt x="87" y="97"/>
                      <a:pt x="84" y="94"/>
                      <a:pt x="84" y="96"/>
                    </a:cubicBezTo>
                    <a:cubicBezTo>
                      <a:pt x="85" y="97"/>
                      <a:pt x="87" y="96"/>
                      <a:pt x="87" y="98"/>
                    </a:cubicBezTo>
                    <a:cubicBezTo>
                      <a:pt x="87" y="99"/>
                      <a:pt x="88" y="101"/>
                      <a:pt x="87" y="101"/>
                    </a:cubicBezTo>
                    <a:cubicBezTo>
                      <a:pt x="83" y="102"/>
                      <a:pt x="81" y="98"/>
                      <a:pt x="79" y="100"/>
                    </a:cubicBezTo>
                    <a:cubicBezTo>
                      <a:pt x="81" y="100"/>
                      <a:pt x="83" y="104"/>
                      <a:pt x="86" y="103"/>
                    </a:cubicBezTo>
                    <a:cubicBezTo>
                      <a:pt x="85" y="103"/>
                      <a:pt x="86" y="107"/>
                      <a:pt x="86" y="106"/>
                    </a:cubicBezTo>
                    <a:cubicBezTo>
                      <a:pt x="86" y="102"/>
                      <a:pt x="87" y="105"/>
                      <a:pt x="88" y="103"/>
                    </a:cubicBezTo>
                    <a:cubicBezTo>
                      <a:pt x="89" y="103"/>
                      <a:pt x="89" y="105"/>
                      <a:pt x="90" y="106"/>
                    </a:cubicBezTo>
                    <a:cubicBezTo>
                      <a:pt x="89" y="108"/>
                      <a:pt x="86" y="108"/>
                      <a:pt x="85" y="109"/>
                    </a:cubicBezTo>
                    <a:cubicBezTo>
                      <a:pt x="85" y="112"/>
                      <a:pt x="86" y="112"/>
                      <a:pt x="87" y="111"/>
                    </a:cubicBezTo>
                    <a:cubicBezTo>
                      <a:pt x="92" y="115"/>
                      <a:pt x="100" y="110"/>
                      <a:pt x="105" y="111"/>
                    </a:cubicBezTo>
                    <a:cubicBezTo>
                      <a:pt x="106" y="111"/>
                      <a:pt x="106" y="112"/>
                      <a:pt x="107" y="112"/>
                    </a:cubicBezTo>
                    <a:cubicBezTo>
                      <a:pt x="109" y="112"/>
                      <a:pt x="114" y="109"/>
                      <a:pt x="116" y="112"/>
                    </a:cubicBezTo>
                    <a:cubicBezTo>
                      <a:pt x="118" y="111"/>
                      <a:pt x="120" y="112"/>
                      <a:pt x="122" y="112"/>
                    </a:cubicBezTo>
                    <a:cubicBezTo>
                      <a:pt x="122" y="111"/>
                      <a:pt x="123" y="110"/>
                      <a:pt x="124" y="111"/>
                    </a:cubicBezTo>
                    <a:cubicBezTo>
                      <a:pt x="123" y="112"/>
                      <a:pt x="124" y="111"/>
                      <a:pt x="124" y="112"/>
                    </a:cubicBezTo>
                    <a:cubicBezTo>
                      <a:pt x="123" y="113"/>
                      <a:pt x="122" y="113"/>
                      <a:pt x="122" y="114"/>
                    </a:cubicBezTo>
                    <a:cubicBezTo>
                      <a:pt x="122" y="114"/>
                      <a:pt x="123" y="113"/>
                      <a:pt x="123" y="115"/>
                    </a:cubicBezTo>
                    <a:cubicBezTo>
                      <a:pt x="121" y="115"/>
                      <a:pt x="120" y="118"/>
                      <a:pt x="118" y="118"/>
                    </a:cubicBezTo>
                    <a:cubicBezTo>
                      <a:pt x="119" y="118"/>
                      <a:pt x="119" y="119"/>
                      <a:pt x="120" y="119"/>
                    </a:cubicBezTo>
                    <a:cubicBezTo>
                      <a:pt x="121" y="116"/>
                      <a:pt x="125" y="116"/>
                      <a:pt x="125" y="112"/>
                    </a:cubicBezTo>
                    <a:cubicBezTo>
                      <a:pt x="126" y="113"/>
                      <a:pt x="126" y="115"/>
                      <a:pt x="126" y="116"/>
                    </a:cubicBezTo>
                    <a:cubicBezTo>
                      <a:pt x="128" y="118"/>
                      <a:pt x="132" y="116"/>
                      <a:pt x="134" y="117"/>
                    </a:cubicBezTo>
                    <a:cubicBezTo>
                      <a:pt x="134" y="119"/>
                      <a:pt x="133" y="119"/>
                      <a:pt x="133" y="120"/>
                    </a:cubicBezTo>
                    <a:cubicBezTo>
                      <a:pt x="135" y="121"/>
                      <a:pt x="132" y="122"/>
                      <a:pt x="133" y="123"/>
                    </a:cubicBezTo>
                    <a:cubicBezTo>
                      <a:pt x="134" y="121"/>
                      <a:pt x="137" y="121"/>
                      <a:pt x="139" y="121"/>
                    </a:cubicBezTo>
                    <a:cubicBezTo>
                      <a:pt x="155" y="125"/>
                      <a:pt x="173" y="119"/>
                      <a:pt x="188" y="121"/>
                    </a:cubicBezTo>
                    <a:cubicBezTo>
                      <a:pt x="192" y="119"/>
                      <a:pt x="197" y="119"/>
                      <a:pt x="200" y="118"/>
                    </a:cubicBezTo>
                    <a:cubicBezTo>
                      <a:pt x="201" y="116"/>
                      <a:pt x="205" y="114"/>
                      <a:pt x="207" y="116"/>
                    </a:cubicBezTo>
                    <a:cubicBezTo>
                      <a:pt x="208" y="114"/>
                      <a:pt x="212" y="114"/>
                      <a:pt x="214" y="114"/>
                    </a:cubicBezTo>
                    <a:cubicBezTo>
                      <a:pt x="212" y="114"/>
                      <a:pt x="214" y="115"/>
                      <a:pt x="214" y="115"/>
                    </a:cubicBezTo>
                    <a:cubicBezTo>
                      <a:pt x="211" y="116"/>
                      <a:pt x="210" y="115"/>
                      <a:pt x="209" y="118"/>
                    </a:cubicBezTo>
                    <a:cubicBezTo>
                      <a:pt x="209" y="117"/>
                      <a:pt x="208" y="117"/>
                      <a:pt x="208" y="117"/>
                    </a:cubicBezTo>
                    <a:cubicBezTo>
                      <a:pt x="208" y="117"/>
                      <a:pt x="209" y="117"/>
                      <a:pt x="209" y="116"/>
                    </a:cubicBezTo>
                    <a:cubicBezTo>
                      <a:pt x="207" y="116"/>
                      <a:pt x="209" y="119"/>
                      <a:pt x="208" y="120"/>
                    </a:cubicBezTo>
                    <a:cubicBezTo>
                      <a:pt x="207" y="117"/>
                      <a:pt x="206" y="120"/>
                      <a:pt x="206" y="117"/>
                    </a:cubicBezTo>
                    <a:cubicBezTo>
                      <a:pt x="207" y="116"/>
                      <a:pt x="207" y="118"/>
                      <a:pt x="207" y="116"/>
                    </a:cubicBezTo>
                    <a:cubicBezTo>
                      <a:pt x="204" y="116"/>
                      <a:pt x="202" y="117"/>
                      <a:pt x="200" y="118"/>
                    </a:cubicBezTo>
                    <a:cubicBezTo>
                      <a:pt x="202" y="119"/>
                      <a:pt x="204" y="117"/>
                      <a:pt x="205" y="117"/>
                    </a:cubicBezTo>
                    <a:cubicBezTo>
                      <a:pt x="205" y="118"/>
                      <a:pt x="205" y="119"/>
                      <a:pt x="206" y="120"/>
                    </a:cubicBezTo>
                    <a:cubicBezTo>
                      <a:pt x="207" y="121"/>
                      <a:pt x="209" y="119"/>
                      <a:pt x="210" y="121"/>
                    </a:cubicBezTo>
                    <a:cubicBezTo>
                      <a:pt x="206" y="123"/>
                      <a:pt x="206" y="120"/>
                      <a:pt x="204" y="120"/>
                    </a:cubicBezTo>
                    <a:cubicBezTo>
                      <a:pt x="204" y="120"/>
                      <a:pt x="204" y="121"/>
                      <a:pt x="204" y="121"/>
                    </a:cubicBezTo>
                    <a:cubicBezTo>
                      <a:pt x="202" y="121"/>
                      <a:pt x="201" y="121"/>
                      <a:pt x="199" y="121"/>
                    </a:cubicBezTo>
                    <a:cubicBezTo>
                      <a:pt x="198" y="121"/>
                      <a:pt x="196" y="118"/>
                      <a:pt x="196" y="122"/>
                    </a:cubicBezTo>
                    <a:cubicBezTo>
                      <a:pt x="197" y="121"/>
                      <a:pt x="199" y="121"/>
                      <a:pt x="199" y="123"/>
                    </a:cubicBezTo>
                    <a:cubicBezTo>
                      <a:pt x="202" y="124"/>
                      <a:pt x="203" y="120"/>
                      <a:pt x="205" y="122"/>
                    </a:cubicBezTo>
                    <a:cubicBezTo>
                      <a:pt x="204" y="122"/>
                      <a:pt x="203" y="123"/>
                      <a:pt x="203" y="124"/>
                    </a:cubicBezTo>
                    <a:cubicBezTo>
                      <a:pt x="204" y="124"/>
                      <a:pt x="203" y="122"/>
                      <a:pt x="205" y="123"/>
                    </a:cubicBezTo>
                    <a:cubicBezTo>
                      <a:pt x="205" y="123"/>
                      <a:pt x="205" y="123"/>
                      <a:pt x="204" y="124"/>
                    </a:cubicBezTo>
                    <a:cubicBezTo>
                      <a:pt x="206" y="123"/>
                      <a:pt x="208" y="122"/>
                      <a:pt x="209" y="124"/>
                    </a:cubicBezTo>
                    <a:cubicBezTo>
                      <a:pt x="207" y="125"/>
                      <a:pt x="204" y="126"/>
                      <a:pt x="202" y="127"/>
                    </a:cubicBezTo>
                    <a:cubicBezTo>
                      <a:pt x="202" y="126"/>
                      <a:pt x="202" y="125"/>
                      <a:pt x="202" y="126"/>
                    </a:cubicBezTo>
                    <a:cubicBezTo>
                      <a:pt x="202" y="126"/>
                      <a:pt x="202" y="126"/>
                      <a:pt x="202" y="127"/>
                    </a:cubicBezTo>
                    <a:cubicBezTo>
                      <a:pt x="205" y="129"/>
                      <a:pt x="206" y="124"/>
                      <a:pt x="208" y="128"/>
                    </a:cubicBezTo>
                    <a:cubicBezTo>
                      <a:pt x="207" y="127"/>
                      <a:pt x="205" y="129"/>
                      <a:pt x="204" y="128"/>
                    </a:cubicBezTo>
                    <a:cubicBezTo>
                      <a:pt x="204" y="131"/>
                      <a:pt x="201" y="131"/>
                      <a:pt x="199" y="131"/>
                    </a:cubicBezTo>
                    <a:cubicBezTo>
                      <a:pt x="204" y="134"/>
                      <a:pt x="207" y="128"/>
                      <a:pt x="210" y="127"/>
                    </a:cubicBezTo>
                    <a:cubicBezTo>
                      <a:pt x="211" y="129"/>
                      <a:pt x="208" y="129"/>
                      <a:pt x="210" y="130"/>
                    </a:cubicBezTo>
                    <a:cubicBezTo>
                      <a:pt x="214" y="127"/>
                      <a:pt x="220" y="132"/>
                      <a:pt x="224" y="131"/>
                    </a:cubicBezTo>
                    <a:cubicBezTo>
                      <a:pt x="220" y="133"/>
                      <a:pt x="217" y="134"/>
                      <a:pt x="214" y="133"/>
                    </a:cubicBezTo>
                    <a:cubicBezTo>
                      <a:pt x="213" y="133"/>
                      <a:pt x="215" y="134"/>
                      <a:pt x="214" y="135"/>
                    </a:cubicBezTo>
                    <a:cubicBezTo>
                      <a:pt x="211" y="133"/>
                      <a:pt x="206" y="135"/>
                      <a:pt x="202" y="136"/>
                    </a:cubicBezTo>
                    <a:cubicBezTo>
                      <a:pt x="202" y="136"/>
                      <a:pt x="202" y="135"/>
                      <a:pt x="202" y="135"/>
                    </a:cubicBezTo>
                    <a:cubicBezTo>
                      <a:pt x="200" y="138"/>
                      <a:pt x="197" y="136"/>
                      <a:pt x="195" y="137"/>
                    </a:cubicBezTo>
                    <a:cubicBezTo>
                      <a:pt x="195" y="137"/>
                      <a:pt x="195" y="137"/>
                      <a:pt x="195" y="138"/>
                    </a:cubicBezTo>
                    <a:cubicBezTo>
                      <a:pt x="191" y="137"/>
                      <a:pt x="185" y="137"/>
                      <a:pt x="180" y="140"/>
                    </a:cubicBezTo>
                    <a:cubicBezTo>
                      <a:pt x="180" y="138"/>
                      <a:pt x="180" y="138"/>
                      <a:pt x="180" y="138"/>
                    </a:cubicBezTo>
                    <a:cubicBezTo>
                      <a:pt x="175" y="140"/>
                      <a:pt x="168" y="143"/>
                      <a:pt x="163" y="140"/>
                    </a:cubicBezTo>
                    <a:cubicBezTo>
                      <a:pt x="163" y="141"/>
                      <a:pt x="163" y="142"/>
                      <a:pt x="162" y="142"/>
                    </a:cubicBezTo>
                    <a:cubicBezTo>
                      <a:pt x="155" y="142"/>
                      <a:pt x="148" y="143"/>
                      <a:pt x="141" y="144"/>
                    </a:cubicBezTo>
                    <a:cubicBezTo>
                      <a:pt x="134" y="145"/>
                      <a:pt x="127" y="146"/>
                      <a:pt x="120" y="146"/>
                    </a:cubicBezTo>
                    <a:cubicBezTo>
                      <a:pt x="121" y="146"/>
                      <a:pt x="122" y="146"/>
                      <a:pt x="121" y="147"/>
                    </a:cubicBezTo>
                    <a:cubicBezTo>
                      <a:pt x="116" y="144"/>
                      <a:pt x="111" y="145"/>
                      <a:pt x="105" y="146"/>
                    </a:cubicBezTo>
                    <a:cubicBezTo>
                      <a:pt x="105" y="145"/>
                      <a:pt x="104" y="144"/>
                      <a:pt x="104" y="143"/>
                    </a:cubicBezTo>
                    <a:cubicBezTo>
                      <a:pt x="104" y="145"/>
                      <a:pt x="104" y="144"/>
                      <a:pt x="104" y="146"/>
                    </a:cubicBezTo>
                    <a:cubicBezTo>
                      <a:pt x="102" y="144"/>
                      <a:pt x="99" y="145"/>
                      <a:pt x="96" y="146"/>
                    </a:cubicBezTo>
                    <a:cubicBezTo>
                      <a:pt x="96" y="144"/>
                      <a:pt x="96" y="144"/>
                      <a:pt x="96" y="144"/>
                    </a:cubicBezTo>
                    <a:cubicBezTo>
                      <a:pt x="94" y="146"/>
                      <a:pt x="91" y="147"/>
                      <a:pt x="90" y="145"/>
                    </a:cubicBezTo>
                    <a:cubicBezTo>
                      <a:pt x="90" y="145"/>
                      <a:pt x="90" y="146"/>
                      <a:pt x="90" y="147"/>
                    </a:cubicBezTo>
                    <a:cubicBezTo>
                      <a:pt x="88" y="147"/>
                      <a:pt x="87" y="148"/>
                      <a:pt x="87" y="146"/>
                    </a:cubicBezTo>
                    <a:cubicBezTo>
                      <a:pt x="86" y="146"/>
                      <a:pt x="85" y="146"/>
                      <a:pt x="84" y="145"/>
                    </a:cubicBezTo>
                    <a:cubicBezTo>
                      <a:pt x="83" y="145"/>
                      <a:pt x="85" y="147"/>
                      <a:pt x="84" y="147"/>
                    </a:cubicBezTo>
                    <a:cubicBezTo>
                      <a:pt x="72" y="146"/>
                      <a:pt x="56" y="147"/>
                      <a:pt x="43" y="148"/>
                    </a:cubicBezTo>
                    <a:cubicBezTo>
                      <a:pt x="53" y="149"/>
                      <a:pt x="64" y="149"/>
                      <a:pt x="75" y="147"/>
                    </a:cubicBezTo>
                    <a:cubicBezTo>
                      <a:pt x="75" y="149"/>
                      <a:pt x="77" y="147"/>
                      <a:pt x="77" y="149"/>
                    </a:cubicBezTo>
                    <a:cubicBezTo>
                      <a:pt x="83" y="147"/>
                      <a:pt x="91" y="151"/>
                      <a:pt x="96" y="148"/>
                    </a:cubicBezTo>
                    <a:cubicBezTo>
                      <a:pt x="96" y="149"/>
                      <a:pt x="96" y="149"/>
                      <a:pt x="97" y="149"/>
                    </a:cubicBezTo>
                    <a:cubicBezTo>
                      <a:pt x="96" y="148"/>
                      <a:pt x="97" y="148"/>
                      <a:pt x="98" y="147"/>
                    </a:cubicBezTo>
                    <a:cubicBezTo>
                      <a:pt x="99" y="149"/>
                      <a:pt x="101" y="147"/>
                      <a:pt x="102" y="149"/>
                    </a:cubicBezTo>
                    <a:cubicBezTo>
                      <a:pt x="103" y="147"/>
                      <a:pt x="106" y="149"/>
                      <a:pt x="107" y="150"/>
                    </a:cubicBezTo>
                    <a:cubicBezTo>
                      <a:pt x="108" y="149"/>
                      <a:pt x="107" y="148"/>
                      <a:pt x="108" y="148"/>
                    </a:cubicBezTo>
                    <a:cubicBezTo>
                      <a:pt x="108" y="149"/>
                      <a:pt x="110" y="147"/>
                      <a:pt x="110" y="149"/>
                    </a:cubicBezTo>
                    <a:cubicBezTo>
                      <a:pt x="111" y="147"/>
                      <a:pt x="113" y="148"/>
                      <a:pt x="114" y="147"/>
                    </a:cubicBezTo>
                    <a:cubicBezTo>
                      <a:pt x="115" y="150"/>
                      <a:pt x="116" y="149"/>
                      <a:pt x="118" y="149"/>
                    </a:cubicBezTo>
                    <a:cubicBezTo>
                      <a:pt x="119" y="148"/>
                      <a:pt x="118" y="148"/>
                      <a:pt x="118" y="147"/>
                    </a:cubicBezTo>
                    <a:cubicBezTo>
                      <a:pt x="126" y="148"/>
                      <a:pt x="134" y="147"/>
                      <a:pt x="143" y="148"/>
                    </a:cubicBezTo>
                    <a:cubicBezTo>
                      <a:pt x="142" y="148"/>
                      <a:pt x="142" y="148"/>
                      <a:pt x="142" y="149"/>
                    </a:cubicBezTo>
                    <a:cubicBezTo>
                      <a:pt x="143" y="149"/>
                      <a:pt x="143" y="147"/>
                      <a:pt x="144" y="148"/>
                    </a:cubicBezTo>
                    <a:cubicBezTo>
                      <a:pt x="144" y="149"/>
                      <a:pt x="144" y="149"/>
                      <a:pt x="144" y="150"/>
                    </a:cubicBezTo>
                    <a:cubicBezTo>
                      <a:pt x="145" y="149"/>
                      <a:pt x="147" y="150"/>
                      <a:pt x="149" y="150"/>
                    </a:cubicBezTo>
                    <a:cubicBezTo>
                      <a:pt x="149" y="148"/>
                      <a:pt x="148" y="149"/>
                      <a:pt x="148" y="148"/>
                    </a:cubicBezTo>
                    <a:cubicBezTo>
                      <a:pt x="149" y="148"/>
                      <a:pt x="149" y="147"/>
                      <a:pt x="149" y="147"/>
                    </a:cubicBezTo>
                    <a:cubicBezTo>
                      <a:pt x="149" y="148"/>
                      <a:pt x="149" y="148"/>
                      <a:pt x="149" y="149"/>
                    </a:cubicBezTo>
                    <a:cubicBezTo>
                      <a:pt x="150" y="150"/>
                      <a:pt x="150" y="148"/>
                      <a:pt x="151" y="148"/>
                    </a:cubicBezTo>
                    <a:cubicBezTo>
                      <a:pt x="151" y="151"/>
                      <a:pt x="153" y="149"/>
                      <a:pt x="154" y="150"/>
                    </a:cubicBezTo>
                    <a:cubicBezTo>
                      <a:pt x="154" y="148"/>
                      <a:pt x="155" y="148"/>
                      <a:pt x="154" y="147"/>
                    </a:cubicBezTo>
                    <a:cubicBezTo>
                      <a:pt x="155" y="147"/>
                      <a:pt x="156" y="148"/>
                      <a:pt x="156" y="146"/>
                    </a:cubicBezTo>
                    <a:cubicBezTo>
                      <a:pt x="156" y="148"/>
                      <a:pt x="156" y="148"/>
                      <a:pt x="156" y="148"/>
                    </a:cubicBezTo>
                    <a:cubicBezTo>
                      <a:pt x="157" y="147"/>
                      <a:pt x="159" y="145"/>
                      <a:pt x="160" y="148"/>
                    </a:cubicBezTo>
                    <a:cubicBezTo>
                      <a:pt x="158" y="147"/>
                      <a:pt x="157" y="150"/>
                      <a:pt x="155" y="148"/>
                    </a:cubicBezTo>
                    <a:cubicBezTo>
                      <a:pt x="156" y="152"/>
                      <a:pt x="161" y="147"/>
                      <a:pt x="163" y="150"/>
                    </a:cubicBezTo>
                    <a:cubicBezTo>
                      <a:pt x="156" y="151"/>
                      <a:pt x="150" y="151"/>
                      <a:pt x="143" y="151"/>
                    </a:cubicBezTo>
                    <a:cubicBezTo>
                      <a:pt x="143" y="152"/>
                      <a:pt x="144" y="152"/>
                      <a:pt x="143" y="153"/>
                    </a:cubicBezTo>
                    <a:cubicBezTo>
                      <a:pt x="143" y="152"/>
                      <a:pt x="142" y="153"/>
                      <a:pt x="142" y="152"/>
                    </a:cubicBezTo>
                    <a:cubicBezTo>
                      <a:pt x="142" y="151"/>
                      <a:pt x="143" y="153"/>
                      <a:pt x="143" y="151"/>
                    </a:cubicBezTo>
                    <a:cubicBezTo>
                      <a:pt x="141" y="151"/>
                      <a:pt x="138" y="151"/>
                      <a:pt x="137" y="152"/>
                    </a:cubicBezTo>
                    <a:cubicBezTo>
                      <a:pt x="138" y="152"/>
                      <a:pt x="139" y="153"/>
                      <a:pt x="138" y="154"/>
                    </a:cubicBezTo>
                    <a:cubicBezTo>
                      <a:pt x="133" y="152"/>
                      <a:pt x="126" y="154"/>
                      <a:pt x="121" y="154"/>
                    </a:cubicBezTo>
                    <a:cubicBezTo>
                      <a:pt x="114" y="154"/>
                      <a:pt x="107" y="153"/>
                      <a:pt x="99" y="152"/>
                    </a:cubicBezTo>
                    <a:cubicBezTo>
                      <a:pt x="99" y="151"/>
                      <a:pt x="99" y="151"/>
                      <a:pt x="99" y="151"/>
                    </a:cubicBezTo>
                    <a:cubicBezTo>
                      <a:pt x="96" y="154"/>
                      <a:pt x="94" y="150"/>
                      <a:pt x="91" y="153"/>
                    </a:cubicBezTo>
                    <a:cubicBezTo>
                      <a:pt x="91" y="153"/>
                      <a:pt x="90" y="152"/>
                      <a:pt x="90" y="151"/>
                    </a:cubicBezTo>
                    <a:cubicBezTo>
                      <a:pt x="89" y="151"/>
                      <a:pt x="88" y="150"/>
                      <a:pt x="88" y="151"/>
                    </a:cubicBezTo>
                    <a:cubicBezTo>
                      <a:pt x="89" y="151"/>
                      <a:pt x="90" y="152"/>
                      <a:pt x="90" y="154"/>
                    </a:cubicBezTo>
                    <a:cubicBezTo>
                      <a:pt x="88" y="154"/>
                      <a:pt x="84" y="154"/>
                      <a:pt x="81" y="153"/>
                    </a:cubicBezTo>
                    <a:cubicBezTo>
                      <a:pt x="79" y="155"/>
                      <a:pt x="74" y="153"/>
                      <a:pt x="72" y="155"/>
                    </a:cubicBezTo>
                    <a:cubicBezTo>
                      <a:pt x="73" y="156"/>
                      <a:pt x="77" y="153"/>
                      <a:pt x="78" y="158"/>
                    </a:cubicBezTo>
                    <a:cubicBezTo>
                      <a:pt x="76" y="157"/>
                      <a:pt x="74" y="160"/>
                      <a:pt x="72" y="158"/>
                    </a:cubicBezTo>
                    <a:cubicBezTo>
                      <a:pt x="72" y="160"/>
                      <a:pt x="72" y="160"/>
                      <a:pt x="70" y="159"/>
                    </a:cubicBezTo>
                    <a:cubicBezTo>
                      <a:pt x="69" y="163"/>
                      <a:pt x="64" y="160"/>
                      <a:pt x="62" y="162"/>
                    </a:cubicBezTo>
                    <a:cubicBezTo>
                      <a:pt x="61" y="161"/>
                      <a:pt x="60" y="160"/>
                      <a:pt x="59" y="160"/>
                    </a:cubicBezTo>
                    <a:cubicBezTo>
                      <a:pt x="59" y="161"/>
                      <a:pt x="60" y="161"/>
                      <a:pt x="59" y="162"/>
                    </a:cubicBezTo>
                    <a:cubicBezTo>
                      <a:pt x="60" y="162"/>
                      <a:pt x="61" y="161"/>
                      <a:pt x="61" y="162"/>
                    </a:cubicBezTo>
                    <a:cubicBezTo>
                      <a:pt x="54" y="163"/>
                      <a:pt x="50" y="165"/>
                      <a:pt x="44" y="165"/>
                    </a:cubicBezTo>
                    <a:cubicBezTo>
                      <a:pt x="44" y="170"/>
                      <a:pt x="40" y="166"/>
                      <a:pt x="39" y="167"/>
                    </a:cubicBezTo>
                    <a:cubicBezTo>
                      <a:pt x="41" y="169"/>
                      <a:pt x="37" y="168"/>
                      <a:pt x="36" y="168"/>
                    </a:cubicBezTo>
                    <a:cubicBezTo>
                      <a:pt x="33" y="168"/>
                      <a:pt x="30" y="170"/>
                      <a:pt x="28" y="171"/>
                    </a:cubicBezTo>
                    <a:cubicBezTo>
                      <a:pt x="30" y="173"/>
                      <a:pt x="31" y="170"/>
                      <a:pt x="33" y="171"/>
                    </a:cubicBezTo>
                    <a:cubicBezTo>
                      <a:pt x="33" y="172"/>
                      <a:pt x="33" y="173"/>
                      <a:pt x="32" y="173"/>
                    </a:cubicBezTo>
                    <a:cubicBezTo>
                      <a:pt x="32" y="172"/>
                      <a:pt x="30" y="173"/>
                      <a:pt x="30" y="175"/>
                    </a:cubicBezTo>
                    <a:cubicBezTo>
                      <a:pt x="32" y="174"/>
                      <a:pt x="33" y="175"/>
                      <a:pt x="35" y="176"/>
                    </a:cubicBezTo>
                    <a:cubicBezTo>
                      <a:pt x="33" y="177"/>
                      <a:pt x="30" y="180"/>
                      <a:pt x="28" y="177"/>
                    </a:cubicBezTo>
                    <a:cubicBezTo>
                      <a:pt x="27" y="179"/>
                      <a:pt x="25" y="179"/>
                      <a:pt x="22" y="179"/>
                    </a:cubicBezTo>
                    <a:cubicBezTo>
                      <a:pt x="23" y="182"/>
                      <a:pt x="20" y="181"/>
                      <a:pt x="18" y="181"/>
                    </a:cubicBezTo>
                    <a:cubicBezTo>
                      <a:pt x="16" y="184"/>
                      <a:pt x="18" y="185"/>
                      <a:pt x="15" y="185"/>
                    </a:cubicBezTo>
                    <a:cubicBezTo>
                      <a:pt x="16" y="186"/>
                      <a:pt x="17" y="185"/>
                      <a:pt x="17" y="186"/>
                    </a:cubicBezTo>
                    <a:cubicBezTo>
                      <a:pt x="17" y="188"/>
                      <a:pt x="16" y="190"/>
                      <a:pt x="14" y="190"/>
                    </a:cubicBezTo>
                    <a:cubicBezTo>
                      <a:pt x="14" y="190"/>
                      <a:pt x="14" y="189"/>
                      <a:pt x="14" y="189"/>
                    </a:cubicBezTo>
                    <a:cubicBezTo>
                      <a:pt x="13" y="189"/>
                      <a:pt x="11" y="190"/>
                      <a:pt x="11" y="191"/>
                    </a:cubicBezTo>
                    <a:cubicBezTo>
                      <a:pt x="9" y="190"/>
                      <a:pt x="10" y="192"/>
                      <a:pt x="9" y="192"/>
                    </a:cubicBezTo>
                    <a:cubicBezTo>
                      <a:pt x="7" y="192"/>
                      <a:pt x="4" y="191"/>
                      <a:pt x="4" y="193"/>
                    </a:cubicBezTo>
                    <a:cubicBezTo>
                      <a:pt x="5" y="195"/>
                      <a:pt x="6" y="193"/>
                      <a:pt x="7" y="195"/>
                    </a:cubicBezTo>
                    <a:cubicBezTo>
                      <a:pt x="6" y="197"/>
                      <a:pt x="5" y="194"/>
                      <a:pt x="5" y="196"/>
                    </a:cubicBezTo>
                    <a:cubicBezTo>
                      <a:pt x="5" y="197"/>
                      <a:pt x="8" y="195"/>
                      <a:pt x="9" y="198"/>
                    </a:cubicBezTo>
                    <a:cubicBezTo>
                      <a:pt x="7" y="198"/>
                      <a:pt x="7" y="198"/>
                      <a:pt x="7" y="198"/>
                    </a:cubicBezTo>
                    <a:cubicBezTo>
                      <a:pt x="7" y="199"/>
                      <a:pt x="8" y="199"/>
                      <a:pt x="7" y="201"/>
                    </a:cubicBezTo>
                    <a:cubicBezTo>
                      <a:pt x="8" y="200"/>
                      <a:pt x="9" y="201"/>
                      <a:pt x="9" y="200"/>
                    </a:cubicBezTo>
                    <a:cubicBezTo>
                      <a:pt x="8" y="200"/>
                      <a:pt x="8" y="200"/>
                      <a:pt x="8" y="199"/>
                    </a:cubicBezTo>
                    <a:cubicBezTo>
                      <a:pt x="9" y="199"/>
                      <a:pt x="10" y="199"/>
                      <a:pt x="12" y="199"/>
                    </a:cubicBezTo>
                    <a:cubicBezTo>
                      <a:pt x="10" y="202"/>
                      <a:pt x="4" y="202"/>
                      <a:pt x="2" y="202"/>
                    </a:cubicBezTo>
                    <a:cubicBezTo>
                      <a:pt x="2" y="203"/>
                      <a:pt x="1" y="204"/>
                      <a:pt x="1" y="204"/>
                    </a:cubicBezTo>
                    <a:cubicBezTo>
                      <a:pt x="2" y="204"/>
                      <a:pt x="4" y="204"/>
                      <a:pt x="2" y="203"/>
                    </a:cubicBezTo>
                    <a:cubicBezTo>
                      <a:pt x="3" y="203"/>
                      <a:pt x="4" y="204"/>
                      <a:pt x="4" y="205"/>
                    </a:cubicBezTo>
                    <a:cubicBezTo>
                      <a:pt x="2" y="207"/>
                      <a:pt x="2" y="205"/>
                      <a:pt x="0" y="205"/>
                    </a:cubicBezTo>
                    <a:cubicBezTo>
                      <a:pt x="1" y="205"/>
                      <a:pt x="2" y="206"/>
                      <a:pt x="1" y="207"/>
                    </a:cubicBezTo>
                    <a:moveTo>
                      <a:pt x="158" y="33"/>
                    </a:moveTo>
                    <a:cubicBezTo>
                      <a:pt x="158" y="31"/>
                      <a:pt x="159" y="32"/>
                      <a:pt x="159" y="33"/>
                    </a:cubicBezTo>
                    <a:cubicBezTo>
                      <a:pt x="159" y="34"/>
                      <a:pt x="158" y="33"/>
                      <a:pt x="158" y="33"/>
                    </a:cubicBezTo>
                    <a:moveTo>
                      <a:pt x="205" y="27"/>
                    </a:moveTo>
                    <a:cubicBezTo>
                      <a:pt x="206" y="27"/>
                      <a:pt x="207" y="26"/>
                      <a:pt x="208" y="26"/>
                    </a:cubicBezTo>
                    <a:cubicBezTo>
                      <a:pt x="208" y="26"/>
                      <a:pt x="208" y="27"/>
                      <a:pt x="208" y="27"/>
                    </a:cubicBezTo>
                    <a:cubicBezTo>
                      <a:pt x="207" y="27"/>
                      <a:pt x="206" y="27"/>
                      <a:pt x="206" y="28"/>
                    </a:cubicBezTo>
                    <a:cubicBezTo>
                      <a:pt x="206" y="28"/>
                      <a:pt x="206" y="27"/>
                      <a:pt x="205" y="27"/>
                    </a:cubicBezTo>
                    <a:moveTo>
                      <a:pt x="322" y="5"/>
                    </a:moveTo>
                    <a:cubicBezTo>
                      <a:pt x="322" y="6"/>
                      <a:pt x="322" y="6"/>
                      <a:pt x="323" y="7"/>
                    </a:cubicBezTo>
                    <a:cubicBezTo>
                      <a:pt x="323" y="8"/>
                      <a:pt x="322" y="8"/>
                      <a:pt x="321" y="8"/>
                    </a:cubicBezTo>
                    <a:cubicBezTo>
                      <a:pt x="322" y="7"/>
                      <a:pt x="321" y="7"/>
                      <a:pt x="321" y="6"/>
                    </a:cubicBezTo>
                    <a:cubicBezTo>
                      <a:pt x="321" y="6"/>
                      <a:pt x="319" y="7"/>
                      <a:pt x="320" y="5"/>
                    </a:cubicBezTo>
                    <a:cubicBezTo>
                      <a:pt x="320" y="6"/>
                      <a:pt x="321" y="5"/>
                      <a:pt x="322" y="5"/>
                    </a:cubicBezTo>
                    <a:moveTo>
                      <a:pt x="504" y="55"/>
                    </a:moveTo>
                    <a:cubicBezTo>
                      <a:pt x="504" y="54"/>
                      <a:pt x="505" y="56"/>
                      <a:pt x="505" y="55"/>
                    </a:cubicBezTo>
                    <a:cubicBezTo>
                      <a:pt x="505" y="56"/>
                      <a:pt x="505" y="56"/>
                      <a:pt x="505" y="56"/>
                    </a:cubicBezTo>
                    <a:cubicBezTo>
                      <a:pt x="505" y="57"/>
                      <a:pt x="505" y="56"/>
                      <a:pt x="504" y="56"/>
                    </a:cubicBezTo>
                    <a:cubicBezTo>
                      <a:pt x="504" y="56"/>
                      <a:pt x="504" y="55"/>
                      <a:pt x="504" y="55"/>
                    </a:cubicBezTo>
                    <a:moveTo>
                      <a:pt x="558" y="234"/>
                    </a:moveTo>
                    <a:cubicBezTo>
                      <a:pt x="560" y="234"/>
                      <a:pt x="561" y="231"/>
                      <a:pt x="562" y="233"/>
                    </a:cubicBezTo>
                    <a:cubicBezTo>
                      <a:pt x="561" y="234"/>
                      <a:pt x="559" y="236"/>
                      <a:pt x="558" y="234"/>
                    </a:cubicBezTo>
                    <a:moveTo>
                      <a:pt x="250" y="234"/>
                    </a:moveTo>
                    <a:cubicBezTo>
                      <a:pt x="251" y="234"/>
                      <a:pt x="253" y="234"/>
                      <a:pt x="255" y="234"/>
                    </a:cubicBezTo>
                    <a:cubicBezTo>
                      <a:pt x="253" y="235"/>
                      <a:pt x="252" y="235"/>
                      <a:pt x="250" y="234"/>
                    </a:cubicBezTo>
                    <a:moveTo>
                      <a:pt x="4" y="205"/>
                    </a:moveTo>
                    <a:cubicBezTo>
                      <a:pt x="4" y="204"/>
                      <a:pt x="5" y="204"/>
                      <a:pt x="5" y="203"/>
                    </a:cubicBezTo>
                    <a:cubicBezTo>
                      <a:pt x="6" y="202"/>
                      <a:pt x="6" y="203"/>
                      <a:pt x="7" y="203"/>
                    </a:cubicBezTo>
                    <a:cubicBezTo>
                      <a:pt x="7" y="204"/>
                      <a:pt x="7" y="203"/>
                      <a:pt x="6" y="203"/>
                    </a:cubicBezTo>
                    <a:cubicBezTo>
                      <a:pt x="6" y="204"/>
                      <a:pt x="6" y="204"/>
                      <a:pt x="6" y="204"/>
                    </a:cubicBezTo>
                    <a:cubicBezTo>
                      <a:pt x="6" y="205"/>
                      <a:pt x="5" y="205"/>
                      <a:pt x="4" y="205"/>
                    </a:cubicBezTo>
                    <a:moveTo>
                      <a:pt x="18" y="188"/>
                    </a:moveTo>
                    <a:cubicBezTo>
                      <a:pt x="18" y="187"/>
                      <a:pt x="19" y="187"/>
                      <a:pt x="20" y="187"/>
                    </a:cubicBezTo>
                    <a:cubicBezTo>
                      <a:pt x="20" y="188"/>
                      <a:pt x="19" y="188"/>
                      <a:pt x="18" y="189"/>
                    </a:cubicBezTo>
                    <a:cubicBezTo>
                      <a:pt x="18" y="188"/>
                      <a:pt x="18" y="188"/>
                      <a:pt x="18" y="188"/>
                    </a:cubicBezTo>
                    <a:moveTo>
                      <a:pt x="34" y="173"/>
                    </a:moveTo>
                    <a:cubicBezTo>
                      <a:pt x="34" y="172"/>
                      <a:pt x="37" y="170"/>
                      <a:pt x="36" y="173"/>
                    </a:cubicBezTo>
                    <a:cubicBezTo>
                      <a:pt x="35" y="172"/>
                      <a:pt x="35" y="173"/>
                      <a:pt x="34" y="173"/>
                    </a:cubicBezTo>
                    <a:moveTo>
                      <a:pt x="70" y="220"/>
                    </a:moveTo>
                    <a:cubicBezTo>
                      <a:pt x="69" y="219"/>
                      <a:pt x="73" y="217"/>
                      <a:pt x="72" y="219"/>
                    </a:cubicBezTo>
                    <a:cubicBezTo>
                      <a:pt x="72" y="219"/>
                      <a:pt x="71" y="219"/>
                      <a:pt x="70" y="220"/>
                    </a:cubicBezTo>
                    <a:moveTo>
                      <a:pt x="78" y="222"/>
                    </a:moveTo>
                    <a:cubicBezTo>
                      <a:pt x="78" y="221"/>
                      <a:pt x="80" y="221"/>
                      <a:pt x="79" y="220"/>
                    </a:cubicBezTo>
                    <a:cubicBezTo>
                      <a:pt x="79" y="220"/>
                      <a:pt x="82" y="219"/>
                      <a:pt x="82" y="221"/>
                    </a:cubicBezTo>
                    <a:cubicBezTo>
                      <a:pt x="80" y="220"/>
                      <a:pt x="79" y="221"/>
                      <a:pt x="78" y="222"/>
                    </a:cubicBezTo>
                    <a:moveTo>
                      <a:pt x="136" y="62"/>
                    </a:moveTo>
                    <a:cubicBezTo>
                      <a:pt x="136" y="61"/>
                      <a:pt x="138" y="61"/>
                      <a:pt x="139" y="61"/>
                    </a:cubicBezTo>
                    <a:cubicBezTo>
                      <a:pt x="138" y="63"/>
                      <a:pt x="137" y="62"/>
                      <a:pt x="136" y="62"/>
                    </a:cubicBezTo>
                    <a:moveTo>
                      <a:pt x="152" y="148"/>
                    </a:moveTo>
                    <a:cubicBezTo>
                      <a:pt x="152" y="146"/>
                      <a:pt x="153" y="148"/>
                      <a:pt x="154" y="148"/>
                    </a:cubicBezTo>
                    <a:cubicBezTo>
                      <a:pt x="154" y="149"/>
                      <a:pt x="152" y="149"/>
                      <a:pt x="152" y="148"/>
                    </a:cubicBezTo>
                    <a:moveTo>
                      <a:pt x="188" y="145"/>
                    </a:moveTo>
                    <a:cubicBezTo>
                      <a:pt x="189" y="147"/>
                      <a:pt x="187" y="145"/>
                      <a:pt x="186" y="146"/>
                    </a:cubicBezTo>
                    <a:cubicBezTo>
                      <a:pt x="187" y="147"/>
                      <a:pt x="187" y="146"/>
                      <a:pt x="188" y="147"/>
                    </a:cubicBezTo>
                    <a:cubicBezTo>
                      <a:pt x="191" y="142"/>
                      <a:pt x="197" y="145"/>
                      <a:pt x="202" y="144"/>
                    </a:cubicBezTo>
                    <a:cubicBezTo>
                      <a:pt x="205" y="143"/>
                      <a:pt x="208" y="141"/>
                      <a:pt x="211" y="141"/>
                    </a:cubicBezTo>
                    <a:cubicBezTo>
                      <a:pt x="211" y="142"/>
                      <a:pt x="212" y="142"/>
                      <a:pt x="212" y="143"/>
                    </a:cubicBezTo>
                    <a:cubicBezTo>
                      <a:pt x="213" y="141"/>
                      <a:pt x="214" y="143"/>
                      <a:pt x="215" y="143"/>
                    </a:cubicBezTo>
                    <a:cubicBezTo>
                      <a:pt x="216" y="144"/>
                      <a:pt x="215" y="144"/>
                      <a:pt x="217" y="144"/>
                    </a:cubicBezTo>
                    <a:cubicBezTo>
                      <a:pt x="216" y="144"/>
                      <a:pt x="217" y="145"/>
                      <a:pt x="217" y="146"/>
                    </a:cubicBezTo>
                    <a:cubicBezTo>
                      <a:pt x="216" y="146"/>
                      <a:pt x="216" y="145"/>
                      <a:pt x="216" y="145"/>
                    </a:cubicBezTo>
                    <a:cubicBezTo>
                      <a:pt x="215" y="145"/>
                      <a:pt x="215" y="146"/>
                      <a:pt x="215" y="147"/>
                    </a:cubicBezTo>
                    <a:cubicBezTo>
                      <a:pt x="214" y="147"/>
                      <a:pt x="214" y="146"/>
                      <a:pt x="213" y="145"/>
                    </a:cubicBezTo>
                    <a:cubicBezTo>
                      <a:pt x="213" y="145"/>
                      <a:pt x="213" y="147"/>
                      <a:pt x="212" y="147"/>
                    </a:cubicBezTo>
                    <a:cubicBezTo>
                      <a:pt x="213" y="148"/>
                      <a:pt x="215" y="147"/>
                      <a:pt x="216" y="149"/>
                    </a:cubicBezTo>
                    <a:cubicBezTo>
                      <a:pt x="215" y="149"/>
                      <a:pt x="214" y="148"/>
                      <a:pt x="213" y="148"/>
                    </a:cubicBezTo>
                    <a:cubicBezTo>
                      <a:pt x="213" y="149"/>
                      <a:pt x="215" y="149"/>
                      <a:pt x="215" y="149"/>
                    </a:cubicBezTo>
                    <a:cubicBezTo>
                      <a:pt x="218" y="148"/>
                      <a:pt x="218" y="143"/>
                      <a:pt x="220" y="142"/>
                    </a:cubicBezTo>
                    <a:cubicBezTo>
                      <a:pt x="220" y="141"/>
                      <a:pt x="219" y="141"/>
                      <a:pt x="219" y="141"/>
                    </a:cubicBezTo>
                    <a:cubicBezTo>
                      <a:pt x="221" y="139"/>
                      <a:pt x="223" y="141"/>
                      <a:pt x="225" y="139"/>
                    </a:cubicBezTo>
                    <a:cubicBezTo>
                      <a:pt x="225" y="139"/>
                      <a:pt x="226" y="139"/>
                      <a:pt x="226" y="140"/>
                    </a:cubicBezTo>
                    <a:cubicBezTo>
                      <a:pt x="227" y="140"/>
                      <a:pt x="229" y="138"/>
                      <a:pt x="229" y="139"/>
                    </a:cubicBezTo>
                    <a:cubicBezTo>
                      <a:pt x="230" y="139"/>
                      <a:pt x="229" y="138"/>
                      <a:pt x="230" y="138"/>
                    </a:cubicBezTo>
                    <a:cubicBezTo>
                      <a:pt x="232" y="141"/>
                      <a:pt x="236" y="136"/>
                      <a:pt x="238" y="138"/>
                    </a:cubicBezTo>
                    <a:cubicBezTo>
                      <a:pt x="240" y="136"/>
                      <a:pt x="243" y="136"/>
                      <a:pt x="245" y="137"/>
                    </a:cubicBezTo>
                    <a:cubicBezTo>
                      <a:pt x="246" y="133"/>
                      <a:pt x="252" y="135"/>
                      <a:pt x="254" y="137"/>
                    </a:cubicBezTo>
                    <a:cubicBezTo>
                      <a:pt x="257" y="136"/>
                      <a:pt x="256" y="135"/>
                      <a:pt x="259" y="135"/>
                    </a:cubicBezTo>
                    <a:cubicBezTo>
                      <a:pt x="258" y="135"/>
                      <a:pt x="257" y="133"/>
                      <a:pt x="256" y="134"/>
                    </a:cubicBezTo>
                    <a:cubicBezTo>
                      <a:pt x="256" y="132"/>
                      <a:pt x="258" y="133"/>
                      <a:pt x="260" y="132"/>
                    </a:cubicBezTo>
                    <a:cubicBezTo>
                      <a:pt x="260" y="132"/>
                      <a:pt x="260" y="133"/>
                      <a:pt x="259" y="133"/>
                    </a:cubicBezTo>
                    <a:cubicBezTo>
                      <a:pt x="263" y="134"/>
                      <a:pt x="269" y="128"/>
                      <a:pt x="273" y="134"/>
                    </a:cubicBezTo>
                    <a:cubicBezTo>
                      <a:pt x="271" y="134"/>
                      <a:pt x="270" y="134"/>
                      <a:pt x="269" y="135"/>
                    </a:cubicBezTo>
                    <a:cubicBezTo>
                      <a:pt x="270" y="134"/>
                      <a:pt x="274" y="136"/>
                      <a:pt x="274" y="133"/>
                    </a:cubicBezTo>
                    <a:cubicBezTo>
                      <a:pt x="275" y="133"/>
                      <a:pt x="275" y="134"/>
                      <a:pt x="276" y="134"/>
                    </a:cubicBezTo>
                    <a:cubicBezTo>
                      <a:pt x="276" y="136"/>
                      <a:pt x="276" y="137"/>
                      <a:pt x="275" y="136"/>
                    </a:cubicBezTo>
                    <a:cubicBezTo>
                      <a:pt x="274" y="138"/>
                      <a:pt x="276" y="136"/>
                      <a:pt x="276" y="138"/>
                    </a:cubicBezTo>
                    <a:cubicBezTo>
                      <a:pt x="274" y="138"/>
                      <a:pt x="272" y="137"/>
                      <a:pt x="270" y="137"/>
                    </a:cubicBezTo>
                    <a:cubicBezTo>
                      <a:pt x="271" y="138"/>
                      <a:pt x="272" y="138"/>
                      <a:pt x="274" y="138"/>
                    </a:cubicBezTo>
                    <a:cubicBezTo>
                      <a:pt x="270" y="141"/>
                      <a:pt x="267" y="142"/>
                      <a:pt x="262" y="141"/>
                    </a:cubicBezTo>
                    <a:cubicBezTo>
                      <a:pt x="262" y="143"/>
                      <a:pt x="264" y="142"/>
                      <a:pt x="264" y="144"/>
                    </a:cubicBezTo>
                    <a:cubicBezTo>
                      <a:pt x="261" y="143"/>
                      <a:pt x="259" y="146"/>
                      <a:pt x="257" y="146"/>
                    </a:cubicBezTo>
                    <a:cubicBezTo>
                      <a:pt x="257" y="145"/>
                      <a:pt x="257" y="145"/>
                      <a:pt x="257" y="145"/>
                    </a:cubicBezTo>
                    <a:cubicBezTo>
                      <a:pt x="256" y="144"/>
                      <a:pt x="257" y="144"/>
                      <a:pt x="258" y="144"/>
                    </a:cubicBezTo>
                    <a:cubicBezTo>
                      <a:pt x="257" y="142"/>
                      <a:pt x="256" y="144"/>
                      <a:pt x="256" y="146"/>
                    </a:cubicBezTo>
                    <a:cubicBezTo>
                      <a:pt x="255" y="146"/>
                      <a:pt x="255" y="147"/>
                      <a:pt x="254" y="146"/>
                    </a:cubicBezTo>
                    <a:cubicBezTo>
                      <a:pt x="254" y="145"/>
                      <a:pt x="254" y="145"/>
                      <a:pt x="255" y="145"/>
                    </a:cubicBezTo>
                    <a:cubicBezTo>
                      <a:pt x="254" y="143"/>
                      <a:pt x="252" y="146"/>
                      <a:pt x="251" y="147"/>
                    </a:cubicBezTo>
                    <a:cubicBezTo>
                      <a:pt x="249" y="148"/>
                      <a:pt x="250" y="145"/>
                      <a:pt x="250" y="146"/>
                    </a:cubicBezTo>
                    <a:cubicBezTo>
                      <a:pt x="248" y="147"/>
                      <a:pt x="242" y="147"/>
                      <a:pt x="240" y="146"/>
                    </a:cubicBezTo>
                    <a:cubicBezTo>
                      <a:pt x="239" y="146"/>
                      <a:pt x="239" y="147"/>
                      <a:pt x="240" y="148"/>
                    </a:cubicBezTo>
                    <a:cubicBezTo>
                      <a:pt x="239" y="148"/>
                      <a:pt x="238" y="148"/>
                      <a:pt x="238" y="147"/>
                    </a:cubicBezTo>
                    <a:cubicBezTo>
                      <a:pt x="237" y="149"/>
                      <a:pt x="235" y="147"/>
                      <a:pt x="233" y="146"/>
                    </a:cubicBezTo>
                    <a:cubicBezTo>
                      <a:pt x="232" y="147"/>
                      <a:pt x="234" y="148"/>
                      <a:pt x="233" y="148"/>
                    </a:cubicBezTo>
                    <a:cubicBezTo>
                      <a:pt x="232" y="148"/>
                      <a:pt x="232" y="148"/>
                      <a:pt x="232" y="147"/>
                    </a:cubicBezTo>
                    <a:cubicBezTo>
                      <a:pt x="231" y="147"/>
                      <a:pt x="232" y="149"/>
                      <a:pt x="230" y="149"/>
                    </a:cubicBezTo>
                    <a:cubicBezTo>
                      <a:pt x="230" y="147"/>
                      <a:pt x="230" y="146"/>
                      <a:pt x="230" y="144"/>
                    </a:cubicBezTo>
                    <a:cubicBezTo>
                      <a:pt x="229" y="144"/>
                      <a:pt x="230" y="146"/>
                      <a:pt x="230" y="147"/>
                    </a:cubicBezTo>
                    <a:cubicBezTo>
                      <a:pt x="229" y="148"/>
                      <a:pt x="229" y="146"/>
                      <a:pt x="228" y="146"/>
                    </a:cubicBezTo>
                    <a:cubicBezTo>
                      <a:pt x="228" y="148"/>
                      <a:pt x="226" y="151"/>
                      <a:pt x="225" y="148"/>
                    </a:cubicBezTo>
                    <a:cubicBezTo>
                      <a:pt x="226" y="147"/>
                      <a:pt x="227" y="148"/>
                      <a:pt x="227" y="149"/>
                    </a:cubicBezTo>
                    <a:cubicBezTo>
                      <a:pt x="227" y="148"/>
                      <a:pt x="227" y="147"/>
                      <a:pt x="227" y="146"/>
                    </a:cubicBezTo>
                    <a:cubicBezTo>
                      <a:pt x="226" y="148"/>
                      <a:pt x="226" y="147"/>
                      <a:pt x="224" y="146"/>
                    </a:cubicBezTo>
                    <a:cubicBezTo>
                      <a:pt x="224" y="147"/>
                      <a:pt x="223" y="149"/>
                      <a:pt x="224" y="150"/>
                    </a:cubicBezTo>
                    <a:cubicBezTo>
                      <a:pt x="223" y="150"/>
                      <a:pt x="222" y="149"/>
                      <a:pt x="221" y="149"/>
                    </a:cubicBezTo>
                    <a:cubicBezTo>
                      <a:pt x="221" y="147"/>
                      <a:pt x="222" y="148"/>
                      <a:pt x="223" y="148"/>
                    </a:cubicBezTo>
                    <a:cubicBezTo>
                      <a:pt x="223" y="147"/>
                      <a:pt x="222" y="146"/>
                      <a:pt x="222" y="145"/>
                    </a:cubicBezTo>
                    <a:cubicBezTo>
                      <a:pt x="221" y="145"/>
                      <a:pt x="223" y="146"/>
                      <a:pt x="222" y="147"/>
                    </a:cubicBezTo>
                    <a:cubicBezTo>
                      <a:pt x="221" y="147"/>
                      <a:pt x="221" y="146"/>
                      <a:pt x="220" y="146"/>
                    </a:cubicBezTo>
                    <a:cubicBezTo>
                      <a:pt x="219" y="145"/>
                      <a:pt x="220" y="146"/>
                      <a:pt x="220" y="144"/>
                    </a:cubicBezTo>
                    <a:cubicBezTo>
                      <a:pt x="218" y="146"/>
                      <a:pt x="219" y="149"/>
                      <a:pt x="217" y="149"/>
                    </a:cubicBezTo>
                    <a:cubicBezTo>
                      <a:pt x="217" y="149"/>
                      <a:pt x="217" y="150"/>
                      <a:pt x="218" y="150"/>
                    </a:cubicBezTo>
                    <a:cubicBezTo>
                      <a:pt x="214" y="154"/>
                      <a:pt x="209" y="149"/>
                      <a:pt x="207" y="152"/>
                    </a:cubicBezTo>
                    <a:cubicBezTo>
                      <a:pt x="206" y="151"/>
                      <a:pt x="206" y="150"/>
                      <a:pt x="205" y="151"/>
                    </a:cubicBezTo>
                    <a:cubicBezTo>
                      <a:pt x="204" y="149"/>
                      <a:pt x="206" y="148"/>
                      <a:pt x="207" y="147"/>
                    </a:cubicBezTo>
                    <a:cubicBezTo>
                      <a:pt x="207" y="148"/>
                      <a:pt x="206" y="148"/>
                      <a:pt x="206" y="149"/>
                    </a:cubicBezTo>
                    <a:cubicBezTo>
                      <a:pt x="208" y="149"/>
                      <a:pt x="210" y="151"/>
                      <a:pt x="212" y="149"/>
                    </a:cubicBezTo>
                    <a:cubicBezTo>
                      <a:pt x="210" y="149"/>
                      <a:pt x="208" y="147"/>
                      <a:pt x="205" y="147"/>
                    </a:cubicBezTo>
                    <a:cubicBezTo>
                      <a:pt x="206" y="146"/>
                      <a:pt x="205" y="146"/>
                      <a:pt x="205" y="145"/>
                    </a:cubicBezTo>
                    <a:cubicBezTo>
                      <a:pt x="204" y="145"/>
                      <a:pt x="206" y="147"/>
                      <a:pt x="205" y="148"/>
                    </a:cubicBezTo>
                    <a:cubicBezTo>
                      <a:pt x="204" y="147"/>
                      <a:pt x="202" y="149"/>
                      <a:pt x="201" y="147"/>
                    </a:cubicBezTo>
                    <a:cubicBezTo>
                      <a:pt x="200" y="148"/>
                      <a:pt x="201" y="148"/>
                      <a:pt x="201" y="148"/>
                    </a:cubicBezTo>
                    <a:cubicBezTo>
                      <a:pt x="201" y="150"/>
                      <a:pt x="200" y="147"/>
                      <a:pt x="199" y="147"/>
                    </a:cubicBezTo>
                    <a:cubicBezTo>
                      <a:pt x="199" y="148"/>
                      <a:pt x="199" y="148"/>
                      <a:pt x="200" y="148"/>
                    </a:cubicBezTo>
                    <a:cubicBezTo>
                      <a:pt x="200" y="150"/>
                      <a:pt x="199" y="148"/>
                      <a:pt x="199" y="148"/>
                    </a:cubicBezTo>
                    <a:cubicBezTo>
                      <a:pt x="199" y="149"/>
                      <a:pt x="199" y="149"/>
                      <a:pt x="199" y="149"/>
                    </a:cubicBezTo>
                    <a:cubicBezTo>
                      <a:pt x="199" y="150"/>
                      <a:pt x="198" y="149"/>
                      <a:pt x="197" y="150"/>
                    </a:cubicBezTo>
                    <a:cubicBezTo>
                      <a:pt x="197" y="149"/>
                      <a:pt x="196" y="148"/>
                      <a:pt x="195" y="150"/>
                    </a:cubicBezTo>
                    <a:cubicBezTo>
                      <a:pt x="191" y="148"/>
                      <a:pt x="187" y="148"/>
                      <a:pt x="182" y="148"/>
                    </a:cubicBezTo>
                    <a:cubicBezTo>
                      <a:pt x="182" y="147"/>
                      <a:pt x="182" y="147"/>
                      <a:pt x="182" y="147"/>
                    </a:cubicBezTo>
                    <a:cubicBezTo>
                      <a:pt x="179" y="149"/>
                      <a:pt x="177" y="148"/>
                      <a:pt x="174" y="148"/>
                    </a:cubicBezTo>
                    <a:cubicBezTo>
                      <a:pt x="176" y="145"/>
                      <a:pt x="180" y="147"/>
                      <a:pt x="183" y="146"/>
                    </a:cubicBezTo>
                    <a:cubicBezTo>
                      <a:pt x="185" y="146"/>
                      <a:pt x="186" y="144"/>
                      <a:pt x="188" y="145"/>
                    </a:cubicBezTo>
                    <a:moveTo>
                      <a:pt x="164" y="149"/>
                    </a:moveTo>
                    <a:cubicBezTo>
                      <a:pt x="166" y="145"/>
                      <a:pt x="171" y="148"/>
                      <a:pt x="174" y="147"/>
                    </a:cubicBezTo>
                    <a:cubicBezTo>
                      <a:pt x="172" y="150"/>
                      <a:pt x="167" y="149"/>
                      <a:pt x="164" y="149"/>
                    </a:cubicBezTo>
                    <a:moveTo>
                      <a:pt x="184" y="227"/>
                    </a:moveTo>
                    <a:cubicBezTo>
                      <a:pt x="185" y="225"/>
                      <a:pt x="186" y="226"/>
                      <a:pt x="188" y="225"/>
                    </a:cubicBezTo>
                    <a:cubicBezTo>
                      <a:pt x="187" y="226"/>
                      <a:pt x="186" y="228"/>
                      <a:pt x="184" y="227"/>
                    </a:cubicBezTo>
                    <a:moveTo>
                      <a:pt x="215" y="142"/>
                    </a:moveTo>
                    <a:cubicBezTo>
                      <a:pt x="215" y="140"/>
                      <a:pt x="215" y="140"/>
                      <a:pt x="216" y="140"/>
                    </a:cubicBezTo>
                    <a:cubicBezTo>
                      <a:pt x="216" y="142"/>
                      <a:pt x="216" y="142"/>
                      <a:pt x="216" y="142"/>
                    </a:cubicBezTo>
                    <a:lnTo>
                      <a:pt x="215" y="142"/>
                    </a:lnTo>
                    <a:close/>
                    <a:moveTo>
                      <a:pt x="221" y="240"/>
                    </a:moveTo>
                    <a:cubicBezTo>
                      <a:pt x="222" y="239"/>
                      <a:pt x="224" y="240"/>
                      <a:pt x="225" y="240"/>
                    </a:cubicBezTo>
                    <a:cubicBezTo>
                      <a:pt x="224" y="241"/>
                      <a:pt x="222" y="241"/>
                      <a:pt x="221" y="240"/>
                    </a:cubicBezTo>
                    <a:moveTo>
                      <a:pt x="219" y="148"/>
                    </a:moveTo>
                    <a:cubicBezTo>
                      <a:pt x="219" y="148"/>
                      <a:pt x="219" y="150"/>
                      <a:pt x="219" y="151"/>
                    </a:cubicBezTo>
                    <a:cubicBezTo>
                      <a:pt x="218" y="151"/>
                      <a:pt x="219" y="149"/>
                      <a:pt x="219" y="148"/>
                    </a:cubicBezTo>
                    <a:moveTo>
                      <a:pt x="219" y="148"/>
                    </a:moveTo>
                    <a:cubicBezTo>
                      <a:pt x="219" y="148"/>
                      <a:pt x="220" y="148"/>
                      <a:pt x="220" y="148"/>
                    </a:cubicBezTo>
                    <a:cubicBezTo>
                      <a:pt x="220" y="149"/>
                      <a:pt x="221" y="149"/>
                      <a:pt x="221" y="150"/>
                    </a:cubicBezTo>
                    <a:cubicBezTo>
                      <a:pt x="220" y="150"/>
                      <a:pt x="220" y="149"/>
                      <a:pt x="219" y="148"/>
                    </a:cubicBezTo>
                    <a:moveTo>
                      <a:pt x="224" y="232"/>
                    </a:moveTo>
                    <a:cubicBezTo>
                      <a:pt x="224" y="231"/>
                      <a:pt x="226" y="230"/>
                      <a:pt x="225" y="232"/>
                    </a:cubicBezTo>
                    <a:cubicBezTo>
                      <a:pt x="224" y="232"/>
                      <a:pt x="224" y="232"/>
                      <a:pt x="224" y="232"/>
                    </a:cubicBezTo>
                    <a:moveTo>
                      <a:pt x="233" y="236"/>
                    </a:moveTo>
                    <a:cubicBezTo>
                      <a:pt x="234" y="237"/>
                      <a:pt x="235" y="237"/>
                      <a:pt x="236" y="236"/>
                    </a:cubicBezTo>
                    <a:cubicBezTo>
                      <a:pt x="237" y="237"/>
                      <a:pt x="233" y="239"/>
                      <a:pt x="233" y="236"/>
                    </a:cubicBezTo>
                    <a:moveTo>
                      <a:pt x="229" y="132"/>
                    </a:moveTo>
                    <a:cubicBezTo>
                      <a:pt x="229" y="130"/>
                      <a:pt x="231" y="131"/>
                      <a:pt x="231" y="131"/>
                    </a:cubicBezTo>
                    <a:cubicBezTo>
                      <a:pt x="231" y="133"/>
                      <a:pt x="230" y="132"/>
                      <a:pt x="229" y="132"/>
                    </a:cubicBezTo>
                    <a:moveTo>
                      <a:pt x="235" y="241"/>
                    </a:moveTo>
                    <a:cubicBezTo>
                      <a:pt x="235" y="239"/>
                      <a:pt x="237" y="240"/>
                      <a:pt x="238" y="239"/>
                    </a:cubicBezTo>
                    <a:cubicBezTo>
                      <a:pt x="239" y="239"/>
                      <a:pt x="237" y="241"/>
                      <a:pt x="238" y="241"/>
                    </a:cubicBezTo>
                    <a:cubicBezTo>
                      <a:pt x="237" y="241"/>
                      <a:pt x="236" y="241"/>
                      <a:pt x="235" y="241"/>
                    </a:cubicBezTo>
                    <a:moveTo>
                      <a:pt x="231" y="41"/>
                    </a:moveTo>
                    <a:cubicBezTo>
                      <a:pt x="231" y="40"/>
                      <a:pt x="232" y="40"/>
                      <a:pt x="232" y="39"/>
                    </a:cubicBezTo>
                    <a:cubicBezTo>
                      <a:pt x="233" y="39"/>
                      <a:pt x="232" y="41"/>
                      <a:pt x="233" y="40"/>
                    </a:cubicBezTo>
                    <a:cubicBezTo>
                      <a:pt x="233" y="42"/>
                      <a:pt x="232" y="41"/>
                      <a:pt x="231" y="41"/>
                    </a:cubicBezTo>
                    <a:moveTo>
                      <a:pt x="234" y="42"/>
                    </a:moveTo>
                    <a:cubicBezTo>
                      <a:pt x="236" y="42"/>
                      <a:pt x="237" y="41"/>
                      <a:pt x="238" y="41"/>
                    </a:cubicBezTo>
                    <a:cubicBezTo>
                      <a:pt x="238" y="43"/>
                      <a:pt x="235" y="42"/>
                      <a:pt x="234" y="42"/>
                    </a:cubicBezTo>
                    <a:moveTo>
                      <a:pt x="235" y="30"/>
                    </a:moveTo>
                    <a:cubicBezTo>
                      <a:pt x="236" y="31"/>
                      <a:pt x="236" y="29"/>
                      <a:pt x="237" y="30"/>
                    </a:cubicBezTo>
                    <a:cubicBezTo>
                      <a:pt x="237" y="32"/>
                      <a:pt x="234" y="32"/>
                      <a:pt x="235" y="30"/>
                    </a:cubicBezTo>
                    <a:moveTo>
                      <a:pt x="235" y="41"/>
                    </a:moveTo>
                    <a:cubicBezTo>
                      <a:pt x="236" y="39"/>
                      <a:pt x="237" y="39"/>
                      <a:pt x="237" y="39"/>
                    </a:cubicBezTo>
                    <a:cubicBezTo>
                      <a:pt x="237" y="40"/>
                      <a:pt x="236" y="41"/>
                      <a:pt x="235" y="41"/>
                    </a:cubicBezTo>
                    <a:moveTo>
                      <a:pt x="240" y="41"/>
                    </a:moveTo>
                    <a:cubicBezTo>
                      <a:pt x="241" y="40"/>
                      <a:pt x="242" y="39"/>
                      <a:pt x="243" y="40"/>
                    </a:cubicBezTo>
                    <a:cubicBezTo>
                      <a:pt x="243" y="41"/>
                      <a:pt x="242" y="40"/>
                      <a:pt x="241" y="40"/>
                    </a:cubicBezTo>
                    <a:cubicBezTo>
                      <a:pt x="241" y="41"/>
                      <a:pt x="242" y="40"/>
                      <a:pt x="243" y="41"/>
                    </a:cubicBezTo>
                    <a:cubicBezTo>
                      <a:pt x="242" y="42"/>
                      <a:pt x="241" y="41"/>
                      <a:pt x="240" y="41"/>
                    </a:cubicBezTo>
                    <a:moveTo>
                      <a:pt x="250" y="37"/>
                    </a:moveTo>
                    <a:cubicBezTo>
                      <a:pt x="250" y="35"/>
                      <a:pt x="253" y="37"/>
                      <a:pt x="253" y="36"/>
                    </a:cubicBezTo>
                    <a:cubicBezTo>
                      <a:pt x="253" y="38"/>
                      <a:pt x="252" y="37"/>
                      <a:pt x="250" y="37"/>
                    </a:cubicBezTo>
                    <a:moveTo>
                      <a:pt x="252" y="39"/>
                    </a:moveTo>
                    <a:cubicBezTo>
                      <a:pt x="252" y="38"/>
                      <a:pt x="254" y="38"/>
                      <a:pt x="254" y="39"/>
                    </a:cubicBezTo>
                    <a:cubicBezTo>
                      <a:pt x="255" y="40"/>
                      <a:pt x="253" y="39"/>
                      <a:pt x="254" y="40"/>
                    </a:cubicBezTo>
                    <a:cubicBezTo>
                      <a:pt x="253" y="40"/>
                      <a:pt x="252" y="40"/>
                      <a:pt x="252" y="39"/>
                    </a:cubicBezTo>
                    <a:moveTo>
                      <a:pt x="257" y="132"/>
                    </a:moveTo>
                    <a:cubicBezTo>
                      <a:pt x="260" y="129"/>
                      <a:pt x="261" y="129"/>
                      <a:pt x="264" y="128"/>
                    </a:cubicBezTo>
                    <a:cubicBezTo>
                      <a:pt x="263" y="129"/>
                      <a:pt x="262" y="129"/>
                      <a:pt x="263" y="130"/>
                    </a:cubicBezTo>
                    <a:cubicBezTo>
                      <a:pt x="260" y="130"/>
                      <a:pt x="259" y="131"/>
                      <a:pt x="257" y="132"/>
                    </a:cubicBezTo>
                    <a:moveTo>
                      <a:pt x="254" y="37"/>
                    </a:moveTo>
                    <a:cubicBezTo>
                      <a:pt x="254" y="36"/>
                      <a:pt x="257" y="34"/>
                      <a:pt x="258" y="37"/>
                    </a:cubicBezTo>
                    <a:cubicBezTo>
                      <a:pt x="257" y="36"/>
                      <a:pt x="255" y="37"/>
                      <a:pt x="254" y="37"/>
                    </a:cubicBezTo>
                    <a:moveTo>
                      <a:pt x="255" y="41"/>
                    </a:moveTo>
                    <a:cubicBezTo>
                      <a:pt x="255" y="40"/>
                      <a:pt x="256" y="39"/>
                      <a:pt x="257" y="39"/>
                    </a:cubicBezTo>
                    <a:cubicBezTo>
                      <a:pt x="257" y="40"/>
                      <a:pt x="256" y="41"/>
                      <a:pt x="255" y="41"/>
                    </a:cubicBezTo>
                    <a:moveTo>
                      <a:pt x="257" y="39"/>
                    </a:moveTo>
                    <a:cubicBezTo>
                      <a:pt x="258" y="38"/>
                      <a:pt x="260" y="38"/>
                      <a:pt x="261" y="38"/>
                    </a:cubicBezTo>
                    <a:cubicBezTo>
                      <a:pt x="261" y="41"/>
                      <a:pt x="258" y="38"/>
                      <a:pt x="258" y="41"/>
                    </a:cubicBezTo>
                    <a:cubicBezTo>
                      <a:pt x="258" y="41"/>
                      <a:pt x="258" y="40"/>
                      <a:pt x="257" y="40"/>
                    </a:cubicBezTo>
                    <a:cubicBezTo>
                      <a:pt x="258" y="40"/>
                      <a:pt x="258" y="38"/>
                      <a:pt x="257" y="39"/>
                    </a:cubicBezTo>
                    <a:moveTo>
                      <a:pt x="274" y="235"/>
                    </a:moveTo>
                    <a:cubicBezTo>
                      <a:pt x="273" y="233"/>
                      <a:pt x="275" y="234"/>
                      <a:pt x="275" y="234"/>
                    </a:cubicBezTo>
                    <a:cubicBezTo>
                      <a:pt x="276" y="236"/>
                      <a:pt x="274" y="236"/>
                      <a:pt x="274" y="235"/>
                    </a:cubicBezTo>
                    <a:moveTo>
                      <a:pt x="264" y="39"/>
                    </a:moveTo>
                    <a:cubicBezTo>
                      <a:pt x="267" y="38"/>
                      <a:pt x="270" y="38"/>
                      <a:pt x="274" y="37"/>
                    </a:cubicBezTo>
                    <a:cubicBezTo>
                      <a:pt x="273" y="35"/>
                      <a:pt x="272" y="37"/>
                      <a:pt x="271" y="36"/>
                    </a:cubicBezTo>
                    <a:cubicBezTo>
                      <a:pt x="271" y="35"/>
                      <a:pt x="273" y="35"/>
                      <a:pt x="274" y="35"/>
                    </a:cubicBezTo>
                    <a:cubicBezTo>
                      <a:pt x="275" y="37"/>
                      <a:pt x="274" y="37"/>
                      <a:pt x="274" y="39"/>
                    </a:cubicBezTo>
                    <a:cubicBezTo>
                      <a:pt x="271" y="39"/>
                      <a:pt x="268" y="41"/>
                      <a:pt x="264" y="39"/>
                    </a:cubicBezTo>
                    <a:moveTo>
                      <a:pt x="276" y="137"/>
                    </a:moveTo>
                    <a:cubicBezTo>
                      <a:pt x="276" y="135"/>
                      <a:pt x="278" y="135"/>
                      <a:pt x="279" y="135"/>
                    </a:cubicBezTo>
                    <a:cubicBezTo>
                      <a:pt x="279" y="138"/>
                      <a:pt x="277" y="137"/>
                      <a:pt x="276" y="137"/>
                    </a:cubicBezTo>
                    <a:moveTo>
                      <a:pt x="280" y="133"/>
                    </a:moveTo>
                    <a:cubicBezTo>
                      <a:pt x="280" y="131"/>
                      <a:pt x="285" y="133"/>
                      <a:pt x="281" y="133"/>
                    </a:cubicBezTo>
                    <a:cubicBezTo>
                      <a:pt x="281" y="133"/>
                      <a:pt x="280" y="133"/>
                      <a:pt x="280" y="133"/>
                    </a:cubicBezTo>
                    <a:moveTo>
                      <a:pt x="278" y="36"/>
                    </a:moveTo>
                    <a:cubicBezTo>
                      <a:pt x="278" y="34"/>
                      <a:pt x="280" y="35"/>
                      <a:pt x="280" y="34"/>
                    </a:cubicBezTo>
                    <a:cubicBezTo>
                      <a:pt x="280" y="36"/>
                      <a:pt x="279" y="35"/>
                      <a:pt x="278" y="36"/>
                    </a:cubicBezTo>
                    <a:moveTo>
                      <a:pt x="281" y="37"/>
                    </a:moveTo>
                    <a:cubicBezTo>
                      <a:pt x="281" y="36"/>
                      <a:pt x="281" y="35"/>
                      <a:pt x="282" y="35"/>
                    </a:cubicBezTo>
                    <a:cubicBezTo>
                      <a:pt x="282" y="35"/>
                      <a:pt x="282" y="36"/>
                      <a:pt x="282" y="37"/>
                    </a:cubicBezTo>
                    <a:lnTo>
                      <a:pt x="281" y="37"/>
                    </a:lnTo>
                    <a:close/>
                    <a:moveTo>
                      <a:pt x="288" y="31"/>
                    </a:moveTo>
                    <a:cubicBezTo>
                      <a:pt x="288" y="31"/>
                      <a:pt x="289" y="29"/>
                      <a:pt x="289" y="30"/>
                    </a:cubicBezTo>
                    <a:cubicBezTo>
                      <a:pt x="289" y="30"/>
                      <a:pt x="289" y="30"/>
                      <a:pt x="289" y="29"/>
                    </a:cubicBezTo>
                    <a:cubicBezTo>
                      <a:pt x="290" y="30"/>
                      <a:pt x="290" y="30"/>
                      <a:pt x="290" y="31"/>
                    </a:cubicBezTo>
                    <a:cubicBezTo>
                      <a:pt x="289" y="32"/>
                      <a:pt x="289" y="31"/>
                      <a:pt x="288" y="31"/>
                    </a:cubicBezTo>
                    <a:moveTo>
                      <a:pt x="291" y="31"/>
                    </a:moveTo>
                    <a:cubicBezTo>
                      <a:pt x="291" y="31"/>
                      <a:pt x="291" y="30"/>
                      <a:pt x="291" y="30"/>
                    </a:cubicBezTo>
                    <a:cubicBezTo>
                      <a:pt x="291" y="29"/>
                      <a:pt x="292" y="30"/>
                      <a:pt x="292" y="30"/>
                    </a:cubicBezTo>
                    <a:cubicBezTo>
                      <a:pt x="292" y="31"/>
                      <a:pt x="292" y="31"/>
                      <a:pt x="291" y="31"/>
                    </a:cubicBezTo>
                    <a:moveTo>
                      <a:pt x="298" y="26"/>
                    </a:moveTo>
                    <a:cubicBezTo>
                      <a:pt x="298" y="25"/>
                      <a:pt x="299" y="26"/>
                      <a:pt x="300" y="25"/>
                    </a:cubicBezTo>
                    <a:cubicBezTo>
                      <a:pt x="300" y="27"/>
                      <a:pt x="299" y="26"/>
                      <a:pt x="298" y="26"/>
                    </a:cubicBezTo>
                    <a:moveTo>
                      <a:pt x="298" y="10"/>
                    </a:moveTo>
                    <a:cubicBezTo>
                      <a:pt x="299" y="10"/>
                      <a:pt x="300" y="11"/>
                      <a:pt x="300" y="14"/>
                    </a:cubicBezTo>
                    <a:cubicBezTo>
                      <a:pt x="300" y="12"/>
                      <a:pt x="298" y="12"/>
                      <a:pt x="298" y="10"/>
                    </a:cubicBezTo>
                    <a:moveTo>
                      <a:pt x="299" y="24"/>
                    </a:moveTo>
                    <a:cubicBezTo>
                      <a:pt x="300" y="23"/>
                      <a:pt x="301" y="22"/>
                      <a:pt x="299" y="22"/>
                    </a:cubicBezTo>
                    <a:cubicBezTo>
                      <a:pt x="300" y="20"/>
                      <a:pt x="301" y="22"/>
                      <a:pt x="303" y="21"/>
                    </a:cubicBezTo>
                    <a:cubicBezTo>
                      <a:pt x="302" y="23"/>
                      <a:pt x="301" y="23"/>
                      <a:pt x="299" y="24"/>
                    </a:cubicBezTo>
                    <a:moveTo>
                      <a:pt x="313" y="235"/>
                    </a:moveTo>
                    <a:cubicBezTo>
                      <a:pt x="313" y="234"/>
                      <a:pt x="312" y="234"/>
                      <a:pt x="313" y="233"/>
                    </a:cubicBezTo>
                    <a:cubicBezTo>
                      <a:pt x="315" y="233"/>
                      <a:pt x="316" y="233"/>
                      <a:pt x="317" y="233"/>
                    </a:cubicBezTo>
                    <a:cubicBezTo>
                      <a:pt x="317" y="235"/>
                      <a:pt x="314" y="234"/>
                      <a:pt x="313" y="235"/>
                    </a:cubicBezTo>
                    <a:moveTo>
                      <a:pt x="301" y="13"/>
                    </a:moveTo>
                    <a:cubicBezTo>
                      <a:pt x="300" y="11"/>
                      <a:pt x="303" y="11"/>
                      <a:pt x="303" y="13"/>
                    </a:cubicBezTo>
                    <a:cubicBezTo>
                      <a:pt x="302" y="13"/>
                      <a:pt x="302" y="14"/>
                      <a:pt x="301" y="13"/>
                    </a:cubicBezTo>
                    <a:moveTo>
                      <a:pt x="302" y="25"/>
                    </a:moveTo>
                    <a:cubicBezTo>
                      <a:pt x="302" y="23"/>
                      <a:pt x="304" y="23"/>
                      <a:pt x="305" y="24"/>
                    </a:cubicBezTo>
                    <a:cubicBezTo>
                      <a:pt x="304" y="25"/>
                      <a:pt x="303" y="24"/>
                      <a:pt x="302" y="25"/>
                    </a:cubicBezTo>
                    <a:moveTo>
                      <a:pt x="318" y="234"/>
                    </a:moveTo>
                    <a:cubicBezTo>
                      <a:pt x="318" y="232"/>
                      <a:pt x="320" y="233"/>
                      <a:pt x="320" y="233"/>
                    </a:cubicBezTo>
                    <a:cubicBezTo>
                      <a:pt x="320" y="234"/>
                      <a:pt x="319" y="234"/>
                      <a:pt x="318" y="234"/>
                    </a:cubicBezTo>
                    <a:moveTo>
                      <a:pt x="307" y="19"/>
                    </a:moveTo>
                    <a:cubicBezTo>
                      <a:pt x="307" y="18"/>
                      <a:pt x="308" y="18"/>
                      <a:pt x="308" y="18"/>
                    </a:cubicBezTo>
                    <a:cubicBezTo>
                      <a:pt x="308" y="19"/>
                      <a:pt x="307" y="19"/>
                      <a:pt x="307" y="19"/>
                    </a:cubicBezTo>
                    <a:moveTo>
                      <a:pt x="313" y="15"/>
                    </a:moveTo>
                    <a:cubicBezTo>
                      <a:pt x="315" y="15"/>
                      <a:pt x="316" y="13"/>
                      <a:pt x="318" y="14"/>
                    </a:cubicBezTo>
                    <a:cubicBezTo>
                      <a:pt x="318" y="15"/>
                      <a:pt x="317" y="15"/>
                      <a:pt x="318" y="17"/>
                    </a:cubicBezTo>
                    <a:cubicBezTo>
                      <a:pt x="317" y="16"/>
                      <a:pt x="316" y="17"/>
                      <a:pt x="316" y="15"/>
                    </a:cubicBezTo>
                    <a:cubicBezTo>
                      <a:pt x="315" y="17"/>
                      <a:pt x="314" y="15"/>
                      <a:pt x="313" y="15"/>
                    </a:cubicBezTo>
                    <a:moveTo>
                      <a:pt x="313" y="15"/>
                    </a:moveTo>
                    <a:cubicBezTo>
                      <a:pt x="314" y="16"/>
                      <a:pt x="314" y="18"/>
                      <a:pt x="312" y="18"/>
                    </a:cubicBezTo>
                    <a:cubicBezTo>
                      <a:pt x="313" y="15"/>
                      <a:pt x="311" y="18"/>
                      <a:pt x="311" y="16"/>
                    </a:cubicBezTo>
                    <a:cubicBezTo>
                      <a:pt x="312" y="16"/>
                      <a:pt x="312" y="16"/>
                      <a:pt x="313" y="15"/>
                    </a:cubicBezTo>
                    <a:moveTo>
                      <a:pt x="316" y="6"/>
                    </a:moveTo>
                    <a:cubicBezTo>
                      <a:pt x="317" y="5"/>
                      <a:pt x="317" y="6"/>
                      <a:pt x="318" y="6"/>
                    </a:cubicBezTo>
                    <a:cubicBezTo>
                      <a:pt x="317" y="7"/>
                      <a:pt x="317" y="6"/>
                      <a:pt x="316" y="6"/>
                    </a:cubicBezTo>
                    <a:moveTo>
                      <a:pt x="349" y="237"/>
                    </a:moveTo>
                    <a:cubicBezTo>
                      <a:pt x="349" y="237"/>
                      <a:pt x="349" y="237"/>
                      <a:pt x="349" y="236"/>
                    </a:cubicBezTo>
                    <a:cubicBezTo>
                      <a:pt x="350" y="236"/>
                      <a:pt x="351" y="237"/>
                      <a:pt x="352" y="236"/>
                    </a:cubicBezTo>
                    <a:cubicBezTo>
                      <a:pt x="352" y="238"/>
                      <a:pt x="350" y="238"/>
                      <a:pt x="349" y="237"/>
                    </a:cubicBezTo>
                    <a:moveTo>
                      <a:pt x="339" y="14"/>
                    </a:moveTo>
                    <a:cubicBezTo>
                      <a:pt x="339" y="12"/>
                      <a:pt x="341" y="14"/>
                      <a:pt x="341" y="12"/>
                    </a:cubicBezTo>
                    <a:cubicBezTo>
                      <a:pt x="343" y="12"/>
                      <a:pt x="343" y="13"/>
                      <a:pt x="344" y="12"/>
                    </a:cubicBezTo>
                    <a:cubicBezTo>
                      <a:pt x="344" y="14"/>
                      <a:pt x="344" y="14"/>
                      <a:pt x="344" y="14"/>
                    </a:cubicBezTo>
                    <a:cubicBezTo>
                      <a:pt x="343" y="14"/>
                      <a:pt x="341" y="15"/>
                      <a:pt x="339" y="14"/>
                    </a:cubicBezTo>
                    <a:moveTo>
                      <a:pt x="354" y="237"/>
                    </a:moveTo>
                    <a:cubicBezTo>
                      <a:pt x="356" y="237"/>
                      <a:pt x="356" y="236"/>
                      <a:pt x="357" y="237"/>
                    </a:cubicBezTo>
                    <a:cubicBezTo>
                      <a:pt x="357" y="238"/>
                      <a:pt x="354" y="238"/>
                      <a:pt x="354" y="237"/>
                    </a:cubicBezTo>
                    <a:moveTo>
                      <a:pt x="345" y="13"/>
                    </a:moveTo>
                    <a:cubicBezTo>
                      <a:pt x="346" y="10"/>
                      <a:pt x="348" y="10"/>
                      <a:pt x="349" y="12"/>
                    </a:cubicBezTo>
                    <a:cubicBezTo>
                      <a:pt x="350" y="9"/>
                      <a:pt x="351" y="8"/>
                      <a:pt x="354" y="9"/>
                    </a:cubicBezTo>
                    <a:cubicBezTo>
                      <a:pt x="353" y="11"/>
                      <a:pt x="351" y="9"/>
                      <a:pt x="351" y="13"/>
                    </a:cubicBezTo>
                    <a:cubicBezTo>
                      <a:pt x="348" y="12"/>
                      <a:pt x="346" y="13"/>
                      <a:pt x="345" y="13"/>
                    </a:cubicBezTo>
                    <a:moveTo>
                      <a:pt x="346" y="19"/>
                    </a:moveTo>
                    <a:cubicBezTo>
                      <a:pt x="346" y="17"/>
                      <a:pt x="347" y="17"/>
                      <a:pt x="348" y="18"/>
                    </a:cubicBezTo>
                    <a:cubicBezTo>
                      <a:pt x="348" y="19"/>
                      <a:pt x="347" y="20"/>
                      <a:pt x="346" y="20"/>
                    </a:cubicBezTo>
                    <a:cubicBezTo>
                      <a:pt x="346" y="19"/>
                      <a:pt x="346" y="19"/>
                      <a:pt x="346" y="19"/>
                    </a:cubicBezTo>
                    <a:moveTo>
                      <a:pt x="349" y="19"/>
                    </a:moveTo>
                    <a:cubicBezTo>
                      <a:pt x="349" y="18"/>
                      <a:pt x="350" y="19"/>
                      <a:pt x="351" y="19"/>
                    </a:cubicBezTo>
                    <a:cubicBezTo>
                      <a:pt x="351" y="20"/>
                      <a:pt x="351" y="20"/>
                      <a:pt x="351" y="21"/>
                    </a:cubicBezTo>
                    <a:cubicBezTo>
                      <a:pt x="350" y="20"/>
                      <a:pt x="349" y="20"/>
                      <a:pt x="349" y="19"/>
                    </a:cubicBezTo>
                    <a:moveTo>
                      <a:pt x="365" y="247"/>
                    </a:moveTo>
                    <a:cubicBezTo>
                      <a:pt x="366" y="246"/>
                      <a:pt x="367" y="246"/>
                      <a:pt x="368" y="246"/>
                    </a:cubicBezTo>
                    <a:cubicBezTo>
                      <a:pt x="367" y="248"/>
                      <a:pt x="366" y="246"/>
                      <a:pt x="365" y="247"/>
                    </a:cubicBezTo>
                    <a:moveTo>
                      <a:pt x="351" y="6"/>
                    </a:moveTo>
                    <a:cubicBezTo>
                      <a:pt x="351" y="5"/>
                      <a:pt x="352" y="5"/>
                      <a:pt x="353" y="5"/>
                    </a:cubicBezTo>
                    <a:cubicBezTo>
                      <a:pt x="352" y="6"/>
                      <a:pt x="353" y="6"/>
                      <a:pt x="354" y="6"/>
                    </a:cubicBezTo>
                    <a:cubicBezTo>
                      <a:pt x="353" y="8"/>
                      <a:pt x="352" y="6"/>
                      <a:pt x="351" y="6"/>
                    </a:cubicBezTo>
                    <a:moveTo>
                      <a:pt x="353" y="13"/>
                    </a:moveTo>
                    <a:cubicBezTo>
                      <a:pt x="353" y="11"/>
                      <a:pt x="353" y="11"/>
                      <a:pt x="353" y="11"/>
                    </a:cubicBezTo>
                    <a:cubicBezTo>
                      <a:pt x="354" y="11"/>
                      <a:pt x="354" y="11"/>
                      <a:pt x="354" y="11"/>
                    </a:cubicBezTo>
                    <a:cubicBezTo>
                      <a:pt x="354" y="13"/>
                      <a:pt x="353" y="12"/>
                      <a:pt x="353" y="13"/>
                    </a:cubicBezTo>
                    <a:moveTo>
                      <a:pt x="368" y="248"/>
                    </a:moveTo>
                    <a:cubicBezTo>
                      <a:pt x="368" y="247"/>
                      <a:pt x="369" y="246"/>
                      <a:pt x="370" y="246"/>
                    </a:cubicBezTo>
                    <a:cubicBezTo>
                      <a:pt x="370" y="248"/>
                      <a:pt x="369" y="248"/>
                      <a:pt x="368" y="248"/>
                    </a:cubicBezTo>
                    <a:moveTo>
                      <a:pt x="369" y="240"/>
                    </a:moveTo>
                    <a:cubicBezTo>
                      <a:pt x="369" y="239"/>
                      <a:pt x="370" y="241"/>
                      <a:pt x="370" y="241"/>
                    </a:cubicBezTo>
                    <a:cubicBezTo>
                      <a:pt x="370" y="243"/>
                      <a:pt x="369" y="241"/>
                      <a:pt x="369" y="240"/>
                    </a:cubicBezTo>
                    <a:moveTo>
                      <a:pt x="371" y="238"/>
                    </a:moveTo>
                    <a:cubicBezTo>
                      <a:pt x="371" y="237"/>
                      <a:pt x="372" y="237"/>
                      <a:pt x="373" y="237"/>
                    </a:cubicBezTo>
                    <a:cubicBezTo>
                      <a:pt x="373" y="239"/>
                      <a:pt x="372" y="239"/>
                      <a:pt x="371" y="238"/>
                    </a:cubicBezTo>
                    <a:moveTo>
                      <a:pt x="374" y="239"/>
                    </a:moveTo>
                    <a:cubicBezTo>
                      <a:pt x="374" y="239"/>
                      <a:pt x="374" y="239"/>
                      <a:pt x="374" y="239"/>
                    </a:cubicBezTo>
                    <a:cubicBezTo>
                      <a:pt x="374" y="238"/>
                      <a:pt x="373" y="239"/>
                      <a:pt x="373" y="237"/>
                    </a:cubicBezTo>
                    <a:cubicBezTo>
                      <a:pt x="374" y="237"/>
                      <a:pt x="374" y="236"/>
                      <a:pt x="375" y="236"/>
                    </a:cubicBezTo>
                    <a:cubicBezTo>
                      <a:pt x="375" y="237"/>
                      <a:pt x="375" y="237"/>
                      <a:pt x="375" y="237"/>
                    </a:cubicBezTo>
                    <a:cubicBezTo>
                      <a:pt x="376" y="239"/>
                      <a:pt x="374" y="238"/>
                      <a:pt x="374" y="239"/>
                    </a:cubicBezTo>
                    <a:moveTo>
                      <a:pt x="361" y="4"/>
                    </a:moveTo>
                    <a:cubicBezTo>
                      <a:pt x="361" y="5"/>
                      <a:pt x="362" y="4"/>
                      <a:pt x="362" y="4"/>
                    </a:cubicBezTo>
                    <a:cubicBezTo>
                      <a:pt x="363" y="5"/>
                      <a:pt x="362" y="6"/>
                      <a:pt x="362" y="6"/>
                    </a:cubicBezTo>
                    <a:cubicBezTo>
                      <a:pt x="362" y="7"/>
                      <a:pt x="361" y="5"/>
                      <a:pt x="361" y="4"/>
                    </a:cubicBezTo>
                    <a:cubicBezTo>
                      <a:pt x="362" y="4"/>
                      <a:pt x="361" y="3"/>
                      <a:pt x="363" y="3"/>
                    </a:cubicBezTo>
                    <a:cubicBezTo>
                      <a:pt x="363" y="4"/>
                      <a:pt x="362" y="4"/>
                      <a:pt x="361" y="4"/>
                    </a:cubicBezTo>
                    <a:moveTo>
                      <a:pt x="378" y="250"/>
                    </a:moveTo>
                    <a:cubicBezTo>
                      <a:pt x="377" y="248"/>
                      <a:pt x="379" y="247"/>
                      <a:pt x="379" y="250"/>
                    </a:cubicBezTo>
                    <a:cubicBezTo>
                      <a:pt x="379" y="250"/>
                      <a:pt x="378" y="250"/>
                      <a:pt x="378" y="250"/>
                    </a:cubicBezTo>
                    <a:moveTo>
                      <a:pt x="377" y="240"/>
                    </a:moveTo>
                    <a:cubicBezTo>
                      <a:pt x="377" y="238"/>
                      <a:pt x="378" y="238"/>
                      <a:pt x="378" y="237"/>
                    </a:cubicBezTo>
                    <a:cubicBezTo>
                      <a:pt x="378" y="237"/>
                      <a:pt x="379" y="238"/>
                      <a:pt x="379" y="239"/>
                    </a:cubicBezTo>
                    <a:cubicBezTo>
                      <a:pt x="378" y="239"/>
                      <a:pt x="378" y="240"/>
                      <a:pt x="377" y="240"/>
                    </a:cubicBezTo>
                    <a:moveTo>
                      <a:pt x="367" y="7"/>
                    </a:moveTo>
                    <a:cubicBezTo>
                      <a:pt x="367" y="7"/>
                      <a:pt x="367" y="7"/>
                      <a:pt x="367" y="6"/>
                    </a:cubicBezTo>
                    <a:cubicBezTo>
                      <a:pt x="367" y="6"/>
                      <a:pt x="368" y="7"/>
                      <a:pt x="367" y="7"/>
                    </a:cubicBezTo>
                    <a:cubicBezTo>
                      <a:pt x="368" y="7"/>
                      <a:pt x="368" y="7"/>
                      <a:pt x="368" y="8"/>
                    </a:cubicBezTo>
                    <a:cubicBezTo>
                      <a:pt x="368" y="8"/>
                      <a:pt x="368" y="8"/>
                      <a:pt x="367" y="8"/>
                    </a:cubicBezTo>
                    <a:cubicBezTo>
                      <a:pt x="367" y="8"/>
                      <a:pt x="367" y="7"/>
                      <a:pt x="367" y="7"/>
                    </a:cubicBezTo>
                    <a:moveTo>
                      <a:pt x="369" y="5"/>
                    </a:moveTo>
                    <a:cubicBezTo>
                      <a:pt x="369" y="7"/>
                      <a:pt x="369" y="7"/>
                      <a:pt x="369" y="9"/>
                    </a:cubicBezTo>
                    <a:cubicBezTo>
                      <a:pt x="368" y="8"/>
                      <a:pt x="368" y="5"/>
                      <a:pt x="369" y="5"/>
                    </a:cubicBezTo>
                    <a:moveTo>
                      <a:pt x="386" y="244"/>
                    </a:moveTo>
                    <a:cubicBezTo>
                      <a:pt x="386" y="244"/>
                      <a:pt x="386" y="243"/>
                      <a:pt x="385" y="243"/>
                    </a:cubicBezTo>
                    <a:cubicBezTo>
                      <a:pt x="386" y="242"/>
                      <a:pt x="386" y="244"/>
                      <a:pt x="387" y="243"/>
                    </a:cubicBezTo>
                    <a:cubicBezTo>
                      <a:pt x="387" y="244"/>
                      <a:pt x="387" y="244"/>
                      <a:pt x="388" y="244"/>
                    </a:cubicBezTo>
                    <a:cubicBezTo>
                      <a:pt x="387" y="245"/>
                      <a:pt x="387" y="243"/>
                      <a:pt x="386" y="244"/>
                    </a:cubicBezTo>
                    <a:moveTo>
                      <a:pt x="375" y="21"/>
                    </a:moveTo>
                    <a:cubicBezTo>
                      <a:pt x="377" y="19"/>
                      <a:pt x="383" y="19"/>
                      <a:pt x="385" y="18"/>
                    </a:cubicBezTo>
                    <a:cubicBezTo>
                      <a:pt x="384" y="21"/>
                      <a:pt x="378" y="21"/>
                      <a:pt x="375" y="21"/>
                    </a:cubicBezTo>
                    <a:moveTo>
                      <a:pt x="378" y="18"/>
                    </a:moveTo>
                    <a:cubicBezTo>
                      <a:pt x="378" y="16"/>
                      <a:pt x="378" y="16"/>
                      <a:pt x="378" y="16"/>
                    </a:cubicBezTo>
                    <a:cubicBezTo>
                      <a:pt x="379" y="16"/>
                      <a:pt x="380" y="16"/>
                      <a:pt x="380" y="16"/>
                    </a:cubicBezTo>
                    <a:cubicBezTo>
                      <a:pt x="380" y="18"/>
                      <a:pt x="379" y="18"/>
                      <a:pt x="378" y="18"/>
                    </a:cubicBezTo>
                    <a:moveTo>
                      <a:pt x="380" y="16"/>
                    </a:moveTo>
                    <a:cubicBezTo>
                      <a:pt x="380" y="15"/>
                      <a:pt x="380" y="15"/>
                      <a:pt x="380" y="15"/>
                    </a:cubicBezTo>
                    <a:cubicBezTo>
                      <a:pt x="381" y="15"/>
                      <a:pt x="381" y="15"/>
                      <a:pt x="381" y="16"/>
                    </a:cubicBezTo>
                    <a:lnTo>
                      <a:pt x="380" y="16"/>
                    </a:lnTo>
                    <a:close/>
                    <a:moveTo>
                      <a:pt x="381" y="8"/>
                    </a:moveTo>
                    <a:cubicBezTo>
                      <a:pt x="381" y="8"/>
                      <a:pt x="382" y="8"/>
                      <a:pt x="382" y="8"/>
                    </a:cubicBezTo>
                    <a:cubicBezTo>
                      <a:pt x="383" y="6"/>
                      <a:pt x="382" y="9"/>
                      <a:pt x="383" y="9"/>
                    </a:cubicBezTo>
                    <a:cubicBezTo>
                      <a:pt x="383" y="10"/>
                      <a:pt x="382" y="10"/>
                      <a:pt x="382" y="10"/>
                    </a:cubicBezTo>
                    <a:cubicBezTo>
                      <a:pt x="382" y="9"/>
                      <a:pt x="382" y="8"/>
                      <a:pt x="381" y="8"/>
                    </a:cubicBezTo>
                    <a:moveTo>
                      <a:pt x="388" y="18"/>
                    </a:moveTo>
                    <a:cubicBezTo>
                      <a:pt x="388" y="16"/>
                      <a:pt x="389" y="17"/>
                      <a:pt x="390" y="16"/>
                    </a:cubicBezTo>
                    <a:cubicBezTo>
                      <a:pt x="390" y="18"/>
                      <a:pt x="389" y="17"/>
                      <a:pt x="388" y="18"/>
                    </a:cubicBezTo>
                    <a:moveTo>
                      <a:pt x="416" y="259"/>
                    </a:moveTo>
                    <a:cubicBezTo>
                      <a:pt x="416" y="258"/>
                      <a:pt x="417" y="258"/>
                      <a:pt x="418" y="259"/>
                    </a:cubicBezTo>
                    <a:cubicBezTo>
                      <a:pt x="418" y="260"/>
                      <a:pt x="416" y="259"/>
                      <a:pt x="416" y="259"/>
                    </a:cubicBezTo>
                    <a:moveTo>
                      <a:pt x="428" y="22"/>
                    </a:moveTo>
                    <a:cubicBezTo>
                      <a:pt x="430" y="26"/>
                      <a:pt x="429" y="28"/>
                      <a:pt x="426" y="27"/>
                    </a:cubicBezTo>
                    <a:cubicBezTo>
                      <a:pt x="426" y="28"/>
                      <a:pt x="427" y="28"/>
                      <a:pt x="427" y="28"/>
                    </a:cubicBezTo>
                    <a:cubicBezTo>
                      <a:pt x="427" y="30"/>
                      <a:pt x="426" y="29"/>
                      <a:pt x="426" y="30"/>
                    </a:cubicBezTo>
                    <a:cubicBezTo>
                      <a:pt x="426" y="30"/>
                      <a:pt x="426" y="29"/>
                      <a:pt x="426" y="28"/>
                    </a:cubicBezTo>
                    <a:cubicBezTo>
                      <a:pt x="423" y="29"/>
                      <a:pt x="423" y="29"/>
                      <a:pt x="420" y="29"/>
                    </a:cubicBezTo>
                    <a:cubicBezTo>
                      <a:pt x="419" y="28"/>
                      <a:pt x="418" y="30"/>
                      <a:pt x="418" y="28"/>
                    </a:cubicBezTo>
                    <a:cubicBezTo>
                      <a:pt x="417" y="28"/>
                      <a:pt x="419" y="29"/>
                      <a:pt x="418" y="30"/>
                    </a:cubicBezTo>
                    <a:cubicBezTo>
                      <a:pt x="416" y="29"/>
                      <a:pt x="416" y="28"/>
                      <a:pt x="414" y="29"/>
                    </a:cubicBezTo>
                    <a:cubicBezTo>
                      <a:pt x="414" y="30"/>
                      <a:pt x="416" y="28"/>
                      <a:pt x="415" y="30"/>
                    </a:cubicBezTo>
                    <a:cubicBezTo>
                      <a:pt x="414" y="30"/>
                      <a:pt x="413" y="30"/>
                      <a:pt x="412" y="31"/>
                    </a:cubicBezTo>
                    <a:cubicBezTo>
                      <a:pt x="412" y="30"/>
                      <a:pt x="412" y="29"/>
                      <a:pt x="412" y="29"/>
                    </a:cubicBezTo>
                    <a:cubicBezTo>
                      <a:pt x="412" y="29"/>
                      <a:pt x="411" y="30"/>
                      <a:pt x="412" y="31"/>
                    </a:cubicBezTo>
                    <a:cubicBezTo>
                      <a:pt x="410" y="31"/>
                      <a:pt x="410" y="30"/>
                      <a:pt x="409" y="29"/>
                    </a:cubicBezTo>
                    <a:cubicBezTo>
                      <a:pt x="411" y="25"/>
                      <a:pt x="416" y="29"/>
                      <a:pt x="417" y="26"/>
                    </a:cubicBezTo>
                    <a:cubicBezTo>
                      <a:pt x="421" y="27"/>
                      <a:pt x="424" y="26"/>
                      <a:pt x="427" y="26"/>
                    </a:cubicBezTo>
                    <a:cubicBezTo>
                      <a:pt x="427" y="25"/>
                      <a:pt x="426" y="26"/>
                      <a:pt x="426" y="26"/>
                    </a:cubicBezTo>
                    <a:cubicBezTo>
                      <a:pt x="426" y="24"/>
                      <a:pt x="427" y="24"/>
                      <a:pt x="428" y="26"/>
                    </a:cubicBezTo>
                    <a:cubicBezTo>
                      <a:pt x="428" y="25"/>
                      <a:pt x="428" y="24"/>
                      <a:pt x="428" y="22"/>
                    </a:cubicBezTo>
                    <a:moveTo>
                      <a:pt x="428" y="270"/>
                    </a:moveTo>
                    <a:cubicBezTo>
                      <a:pt x="429" y="269"/>
                      <a:pt x="430" y="268"/>
                      <a:pt x="431" y="269"/>
                    </a:cubicBezTo>
                    <a:cubicBezTo>
                      <a:pt x="430" y="269"/>
                      <a:pt x="430" y="270"/>
                      <a:pt x="428" y="270"/>
                    </a:cubicBezTo>
                    <a:moveTo>
                      <a:pt x="430" y="273"/>
                    </a:moveTo>
                    <a:cubicBezTo>
                      <a:pt x="429" y="271"/>
                      <a:pt x="431" y="271"/>
                      <a:pt x="431" y="273"/>
                    </a:cubicBezTo>
                    <a:lnTo>
                      <a:pt x="430" y="273"/>
                    </a:lnTo>
                    <a:close/>
                    <a:moveTo>
                      <a:pt x="427" y="238"/>
                    </a:moveTo>
                    <a:cubicBezTo>
                      <a:pt x="428" y="237"/>
                      <a:pt x="431" y="236"/>
                      <a:pt x="430" y="239"/>
                    </a:cubicBezTo>
                    <a:cubicBezTo>
                      <a:pt x="429" y="237"/>
                      <a:pt x="428" y="238"/>
                      <a:pt x="427" y="238"/>
                    </a:cubicBezTo>
                    <a:moveTo>
                      <a:pt x="431" y="268"/>
                    </a:moveTo>
                    <a:cubicBezTo>
                      <a:pt x="433" y="266"/>
                      <a:pt x="436" y="268"/>
                      <a:pt x="438" y="267"/>
                    </a:cubicBezTo>
                    <a:cubicBezTo>
                      <a:pt x="438" y="268"/>
                      <a:pt x="437" y="269"/>
                      <a:pt x="437" y="270"/>
                    </a:cubicBezTo>
                    <a:cubicBezTo>
                      <a:pt x="435" y="270"/>
                      <a:pt x="434" y="269"/>
                      <a:pt x="432" y="270"/>
                    </a:cubicBezTo>
                    <a:cubicBezTo>
                      <a:pt x="432" y="269"/>
                      <a:pt x="432" y="268"/>
                      <a:pt x="431" y="268"/>
                    </a:cubicBezTo>
                    <a:moveTo>
                      <a:pt x="415" y="35"/>
                    </a:moveTo>
                    <a:cubicBezTo>
                      <a:pt x="415" y="34"/>
                      <a:pt x="417" y="34"/>
                      <a:pt x="417" y="34"/>
                    </a:cubicBezTo>
                    <a:cubicBezTo>
                      <a:pt x="417" y="36"/>
                      <a:pt x="416" y="35"/>
                      <a:pt x="415" y="35"/>
                    </a:cubicBezTo>
                    <a:moveTo>
                      <a:pt x="432" y="250"/>
                    </a:moveTo>
                    <a:cubicBezTo>
                      <a:pt x="433" y="249"/>
                      <a:pt x="433" y="248"/>
                      <a:pt x="433" y="248"/>
                    </a:cubicBezTo>
                    <a:cubicBezTo>
                      <a:pt x="434" y="247"/>
                      <a:pt x="433" y="249"/>
                      <a:pt x="434" y="248"/>
                    </a:cubicBezTo>
                    <a:cubicBezTo>
                      <a:pt x="434" y="250"/>
                      <a:pt x="433" y="249"/>
                      <a:pt x="432" y="250"/>
                    </a:cubicBezTo>
                    <a:moveTo>
                      <a:pt x="433" y="245"/>
                    </a:moveTo>
                    <a:cubicBezTo>
                      <a:pt x="433" y="244"/>
                      <a:pt x="433" y="244"/>
                      <a:pt x="433" y="244"/>
                    </a:cubicBezTo>
                    <a:cubicBezTo>
                      <a:pt x="435" y="242"/>
                      <a:pt x="436" y="244"/>
                      <a:pt x="438" y="244"/>
                    </a:cubicBezTo>
                    <a:cubicBezTo>
                      <a:pt x="436" y="246"/>
                      <a:pt x="435" y="244"/>
                      <a:pt x="433" y="245"/>
                    </a:cubicBezTo>
                    <a:moveTo>
                      <a:pt x="438" y="244"/>
                    </a:moveTo>
                    <a:cubicBezTo>
                      <a:pt x="440" y="242"/>
                      <a:pt x="443" y="245"/>
                      <a:pt x="446" y="243"/>
                    </a:cubicBezTo>
                    <a:cubicBezTo>
                      <a:pt x="446" y="244"/>
                      <a:pt x="446" y="244"/>
                      <a:pt x="446" y="246"/>
                    </a:cubicBezTo>
                    <a:cubicBezTo>
                      <a:pt x="444" y="244"/>
                      <a:pt x="441" y="244"/>
                      <a:pt x="441" y="246"/>
                    </a:cubicBezTo>
                    <a:cubicBezTo>
                      <a:pt x="440" y="246"/>
                      <a:pt x="440" y="245"/>
                      <a:pt x="440" y="244"/>
                    </a:cubicBezTo>
                    <a:cubicBezTo>
                      <a:pt x="439" y="245"/>
                      <a:pt x="439" y="245"/>
                      <a:pt x="439" y="246"/>
                    </a:cubicBezTo>
                    <a:cubicBezTo>
                      <a:pt x="438" y="246"/>
                      <a:pt x="438" y="244"/>
                      <a:pt x="438" y="244"/>
                    </a:cubicBezTo>
                    <a:moveTo>
                      <a:pt x="421" y="39"/>
                    </a:moveTo>
                    <a:cubicBezTo>
                      <a:pt x="421" y="36"/>
                      <a:pt x="422" y="39"/>
                      <a:pt x="423" y="38"/>
                    </a:cubicBezTo>
                    <a:cubicBezTo>
                      <a:pt x="422" y="39"/>
                      <a:pt x="422" y="39"/>
                      <a:pt x="421" y="39"/>
                    </a:cubicBezTo>
                    <a:moveTo>
                      <a:pt x="425" y="52"/>
                    </a:moveTo>
                    <a:cubicBezTo>
                      <a:pt x="428" y="49"/>
                      <a:pt x="433" y="50"/>
                      <a:pt x="436" y="50"/>
                    </a:cubicBezTo>
                    <a:cubicBezTo>
                      <a:pt x="437" y="49"/>
                      <a:pt x="436" y="48"/>
                      <a:pt x="435" y="48"/>
                    </a:cubicBezTo>
                    <a:cubicBezTo>
                      <a:pt x="435" y="47"/>
                      <a:pt x="436" y="48"/>
                      <a:pt x="437" y="48"/>
                    </a:cubicBezTo>
                    <a:cubicBezTo>
                      <a:pt x="437" y="49"/>
                      <a:pt x="437" y="49"/>
                      <a:pt x="437" y="50"/>
                    </a:cubicBezTo>
                    <a:cubicBezTo>
                      <a:pt x="437" y="51"/>
                      <a:pt x="438" y="50"/>
                      <a:pt x="439" y="50"/>
                    </a:cubicBezTo>
                    <a:cubicBezTo>
                      <a:pt x="436" y="55"/>
                      <a:pt x="431" y="52"/>
                      <a:pt x="425" y="53"/>
                    </a:cubicBezTo>
                    <a:cubicBezTo>
                      <a:pt x="425" y="52"/>
                      <a:pt x="425" y="52"/>
                      <a:pt x="425" y="52"/>
                    </a:cubicBezTo>
                    <a:moveTo>
                      <a:pt x="423" y="24"/>
                    </a:moveTo>
                    <a:cubicBezTo>
                      <a:pt x="423" y="23"/>
                      <a:pt x="424" y="23"/>
                      <a:pt x="425" y="23"/>
                    </a:cubicBezTo>
                    <a:cubicBezTo>
                      <a:pt x="425" y="24"/>
                      <a:pt x="425" y="24"/>
                      <a:pt x="425" y="25"/>
                    </a:cubicBezTo>
                    <a:cubicBezTo>
                      <a:pt x="424" y="25"/>
                      <a:pt x="424" y="23"/>
                      <a:pt x="423" y="24"/>
                    </a:cubicBezTo>
                    <a:moveTo>
                      <a:pt x="447" y="245"/>
                    </a:moveTo>
                    <a:cubicBezTo>
                      <a:pt x="447" y="243"/>
                      <a:pt x="449" y="243"/>
                      <a:pt x="450" y="243"/>
                    </a:cubicBezTo>
                    <a:cubicBezTo>
                      <a:pt x="450" y="244"/>
                      <a:pt x="450" y="244"/>
                      <a:pt x="450" y="245"/>
                    </a:cubicBezTo>
                    <a:cubicBezTo>
                      <a:pt x="449" y="244"/>
                      <a:pt x="448" y="245"/>
                      <a:pt x="447" y="245"/>
                    </a:cubicBezTo>
                    <a:moveTo>
                      <a:pt x="430" y="28"/>
                    </a:moveTo>
                    <a:cubicBezTo>
                      <a:pt x="430" y="27"/>
                      <a:pt x="430" y="27"/>
                      <a:pt x="430" y="25"/>
                    </a:cubicBezTo>
                    <a:cubicBezTo>
                      <a:pt x="431" y="25"/>
                      <a:pt x="432" y="26"/>
                      <a:pt x="434" y="27"/>
                    </a:cubicBezTo>
                    <a:cubicBezTo>
                      <a:pt x="433" y="29"/>
                      <a:pt x="431" y="28"/>
                      <a:pt x="430" y="28"/>
                    </a:cubicBezTo>
                    <a:moveTo>
                      <a:pt x="437" y="19"/>
                    </a:moveTo>
                    <a:cubicBezTo>
                      <a:pt x="436" y="19"/>
                      <a:pt x="436" y="19"/>
                      <a:pt x="436" y="19"/>
                    </a:cubicBezTo>
                    <a:cubicBezTo>
                      <a:pt x="440" y="17"/>
                      <a:pt x="446" y="16"/>
                      <a:pt x="452" y="17"/>
                    </a:cubicBezTo>
                    <a:cubicBezTo>
                      <a:pt x="452" y="17"/>
                      <a:pt x="452" y="16"/>
                      <a:pt x="453" y="16"/>
                    </a:cubicBezTo>
                    <a:cubicBezTo>
                      <a:pt x="453" y="16"/>
                      <a:pt x="454" y="16"/>
                      <a:pt x="454" y="17"/>
                    </a:cubicBezTo>
                    <a:cubicBezTo>
                      <a:pt x="454" y="18"/>
                      <a:pt x="453" y="18"/>
                      <a:pt x="452" y="18"/>
                    </a:cubicBezTo>
                    <a:cubicBezTo>
                      <a:pt x="452" y="19"/>
                      <a:pt x="452" y="19"/>
                      <a:pt x="453" y="19"/>
                    </a:cubicBezTo>
                    <a:cubicBezTo>
                      <a:pt x="450" y="21"/>
                      <a:pt x="445" y="20"/>
                      <a:pt x="441" y="23"/>
                    </a:cubicBezTo>
                    <a:cubicBezTo>
                      <a:pt x="440" y="23"/>
                      <a:pt x="439" y="22"/>
                      <a:pt x="439" y="21"/>
                    </a:cubicBezTo>
                    <a:cubicBezTo>
                      <a:pt x="438" y="22"/>
                      <a:pt x="439" y="23"/>
                      <a:pt x="439" y="24"/>
                    </a:cubicBezTo>
                    <a:cubicBezTo>
                      <a:pt x="438" y="24"/>
                      <a:pt x="438" y="22"/>
                      <a:pt x="437" y="23"/>
                    </a:cubicBezTo>
                    <a:cubicBezTo>
                      <a:pt x="436" y="23"/>
                      <a:pt x="437" y="23"/>
                      <a:pt x="437" y="21"/>
                    </a:cubicBezTo>
                    <a:cubicBezTo>
                      <a:pt x="435" y="22"/>
                      <a:pt x="434" y="23"/>
                      <a:pt x="434" y="23"/>
                    </a:cubicBezTo>
                    <a:cubicBezTo>
                      <a:pt x="433" y="24"/>
                      <a:pt x="434" y="23"/>
                      <a:pt x="435" y="24"/>
                    </a:cubicBezTo>
                    <a:cubicBezTo>
                      <a:pt x="434" y="25"/>
                      <a:pt x="432" y="25"/>
                      <a:pt x="431" y="24"/>
                    </a:cubicBezTo>
                    <a:cubicBezTo>
                      <a:pt x="431" y="22"/>
                      <a:pt x="432" y="21"/>
                      <a:pt x="431" y="21"/>
                    </a:cubicBezTo>
                    <a:cubicBezTo>
                      <a:pt x="432" y="19"/>
                      <a:pt x="435" y="22"/>
                      <a:pt x="436" y="20"/>
                    </a:cubicBezTo>
                    <a:cubicBezTo>
                      <a:pt x="434" y="19"/>
                      <a:pt x="430" y="21"/>
                      <a:pt x="429" y="18"/>
                    </a:cubicBezTo>
                    <a:cubicBezTo>
                      <a:pt x="431" y="16"/>
                      <a:pt x="434" y="18"/>
                      <a:pt x="437" y="17"/>
                    </a:cubicBezTo>
                    <a:lnTo>
                      <a:pt x="437" y="19"/>
                    </a:lnTo>
                    <a:close/>
                    <a:moveTo>
                      <a:pt x="431" y="38"/>
                    </a:moveTo>
                    <a:cubicBezTo>
                      <a:pt x="431" y="37"/>
                      <a:pt x="432" y="36"/>
                      <a:pt x="432" y="36"/>
                    </a:cubicBezTo>
                    <a:cubicBezTo>
                      <a:pt x="433" y="38"/>
                      <a:pt x="432" y="38"/>
                      <a:pt x="431" y="38"/>
                    </a:cubicBezTo>
                    <a:moveTo>
                      <a:pt x="434" y="35"/>
                    </a:moveTo>
                    <a:cubicBezTo>
                      <a:pt x="434" y="35"/>
                      <a:pt x="434" y="35"/>
                      <a:pt x="434" y="36"/>
                    </a:cubicBezTo>
                    <a:cubicBezTo>
                      <a:pt x="437" y="36"/>
                      <a:pt x="438" y="35"/>
                      <a:pt x="441" y="34"/>
                    </a:cubicBezTo>
                    <a:cubicBezTo>
                      <a:pt x="442" y="38"/>
                      <a:pt x="436" y="38"/>
                      <a:pt x="434" y="39"/>
                    </a:cubicBezTo>
                    <a:cubicBezTo>
                      <a:pt x="433" y="38"/>
                      <a:pt x="432" y="36"/>
                      <a:pt x="434" y="35"/>
                    </a:cubicBezTo>
                    <a:moveTo>
                      <a:pt x="435" y="28"/>
                    </a:moveTo>
                    <a:cubicBezTo>
                      <a:pt x="435" y="26"/>
                      <a:pt x="436" y="26"/>
                      <a:pt x="436" y="25"/>
                    </a:cubicBezTo>
                    <a:cubicBezTo>
                      <a:pt x="436" y="26"/>
                      <a:pt x="438" y="25"/>
                      <a:pt x="438" y="27"/>
                    </a:cubicBezTo>
                    <a:cubicBezTo>
                      <a:pt x="437" y="25"/>
                      <a:pt x="436" y="28"/>
                      <a:pt x="435" y="28"/>
                    </a:cubicBezTo>
                    <a:moveTo>
                      <a:pt x="448" y="47"/>
                    </a:moveTo>
                    <a:cubicBezTo>
                      <a:pt x="448" y="47"/>
                      <a:pt x="448" y="47"/>
                      <a:pt x="448" y="47"/>
                    </a:cubicBezTo>
                    <a:cubicBezTo>
                      <a:pt x="448" y="48"/>
                      <a:pt x="448" y="47"/>
                      <a:pt x="448" y="48"/>
                    </a:cubicBezTo>
                    <a:cubicBezTo>
                      <a:pt x="448" y="49"/>
                      <a:pt x="450" y="48"/>
                      <a:pt x="450" y="48"/>
                    </a:cubicBezTo>
                    <a:cubicBezTo>
                      <a:pt x="449" y="51"/>
                      <a:pt x="446" y="50"/>
                      <a:pt x="445" y="52"/>
                    </a:cubicBezTo>
                    <a:cubicBezTo>
                      <a:pt x="445" y="51"/>
                      <a:pt x="445" y="49"/>
                      <a:pt x="445" y="49"/>
                    </a:cubicBezTo>
                    <a:cubicBezTo>
                      <a:pt x="445" y="47"/>
                      <a:pt x="445" y="49"/>
                      <a:pt x="444" y="48"/>
                    </a:cubicBezTo>
                    <a:cubicBezTo>
                      <a:pt x="443" y="49"/>
                      <a:pt x="445" y="49"/>
                      <a:pt x="445" y="50"/>
                    </a:cubicBezTo>
                    <a:cubicBezTo>
                      <a:pt x="443" y="51"/>
                      <a:pt x="442" y="50"/>
                      <a:pt x="441" y="52"/>
                    </a:cubicBezTo>
                    <a:cubicBezTo>
                      <a:pt x="440" y="51"/>
                      <a:pt x="441" y="51"/>
                      <a:pt x="439" y="52"/>
                    </a:cubicBezTo>
                    <a:cubicBezTo>
                      <a:pt x="439" y="48"/>
                      <a:pt x="441" y="51"/>
                      <a:pt x="442" y="49"/>
                    </a:cubicBezTo>
                    <a:cubicBezTo>
                      <a:pt x="441" y="47"/>
                      <a:pt x="438" y="52"/>
                      <a:pt x="438" y="48"/>
                    </a:cubicBezTo>
                    <a:cubicBezTo>
                      <a:pt x="442" y="48"/>
                      <a:pt x="446" y="44"/>
                      <a:pt x="450" y="47"/>
                    </a:cubicBezTo>
                    <a:cubicBezTo>
                      <a:pt x="449" y="48"/>
                      <a:pt x="449" y="46"/>
                      <a:pt x="448" y="47"/>
                    </a:cubicBezTo>
                    <a:moveTo>
                      <a:pt x="439" y="30"/>
                    </a:moveTo>
                    <a:cubicBezTo>
                      <a:pt x="438" y="30"/>
                      <a:pt x="439" y="28"/>
                      <a:pt x="438" y="28"/>
                    </a:cubicBezTo>
                    <a:cubicBezTo>
                      <a:pt x="438" y="27"/>
                      <a:pt x="439" y="28"/>
                      <a:pt x="440" y="28"/>
                    </a:cubicBezTo>
                    <a:cubicBezTo>
                      <a:pt x="440" y="29"/>
                      <a:pt x="439" y="29"/>
                      <a:pt x="439" y="30"/>
                    </a:cubicBezTo>
                    <a:moveTo>
                      <a:pt x="440" y="28"/>
                    </a:moveTo>
                    <a:cubicBezTo>
                      <a:pt x="442" y="26"/>
                      <a:pt x="446" y="27"/>
                      <a:pt x="446" y="29"/>
                    </a:cubicBezTo>
                    <a:cubicBezTo>
                      <a:pt x="444" y="27"/>
                      <a:pt x="442" y="29"/>
                      <a:pt x="440" y="28"/>
                    </a:cubicBezTo>
                    <a:moveTo>
                      <a:pt x="449" y="65"/>
                    </a:moveTo>
                    <a:cubicBezTo>
                      <a:pt x="448" y="65"/>
                      <a:pt x="449" y="64"/>
                      <a:pt x="448" y="64"/>
                    </a:cubicBezTo>
                    <a:cubicBezTo>
                      <a:pt x="449" y="62"/>
                      <a:pt x="451" y="64"/>
                      <a:pt x="452" y="64"/>
                    </a:cubicBezTo>
                    <a:cubicBezTo>
                      <a:pt x="452" y="66"/>
                      <a:pt x="449" y="64"/>
                      <a:pt x="449" y="65"/>
                    </a:cubicBezTo>
                    <a:moveTo>
                      <a:pt x="452" y="65"/>
                    </a:moveTo>
                    <a:cubicBezTo>
                      <a:pt x="453" y="65"/>
                      <a:pt x="453" y="65"/>
                      <a:pt x="453" y="65"/>
                    </a:cubicBezTo>
                    <a:cubicBezTo>
                      <a:pt x="453" y="65"/>
                      <a:pt x="453" y="66"/>
                      <a:pt x="453" y="66"/>
                    </a:cubicBezTo>
                    <a:cubicBezTo>
                      <a:pt x="453" y="66"/>
                      <a:pt x="452" y="66"/>
                      <a:pt x="452" y="67"/>
                    </a:cubicBezTo>
                    <a:cubicBezTo>
                      <a:pt x="452" y="67"/>
                      <a:pt x="452" y="66"/>
                      <a:pt x="452" y="65"/>
                    </a:cubicBezTo>
                    <a:moveTo>
                      <a:pt x="446" y="27"/>
                    </a:moveTo>
                    <a:cubicBezTo>
                      <a:pt x="448" y="25"/>
                      <a:pt x="452" y="26"/>
                      <a:pt x="455" y="25"/>
                    </a:cubicBezTo>
                    <a:cubicBezTo>
                      <a:pt x="454" y="29"/>
                      <a:pt x="450" y="26"/>
                      <a:pt x="447" y="28"/>
                    </a:cubicBezTo>
                    <a:cubicBezTo>
                      <a:pt x="448" y="26"/>
                      <a:pt x="447" y="27"/>
                      <a:pt x="446" y="27"/>
                    </a:cubicBezTo>
                    <a:moveTo>
                      <a:pt x="461" y="67"/>
                    </a:moveTo>
                    <a:cubicBezTo>
                      <a:pt x="462" y="68"/>
                      <a:pt x="463" y="66"/>
                      <a:pt x="464" y="68"/>
                    </a:cubicBezTo>
                    <a:cubicBezTo>
                      <a:pt x="465" y="68"/>
                      <a:pt x="465" y="67"/>
                      <a:pt x="466" y="67"/>
                    </a:cubicBezTo>
                    <a:cubicBezTo>
                      <a:pt x="466" y="68"/>
                      <a:pt x="467" y="68"/>
                      <a:pt x="466" y="69"/>
                    </a:cubicBezTo>
                    <a:cubicBezTo>
                      <a:pt x="466" y="69"/>
                      <a:pt x="466" y="68"/>
                      <a:pt x="465" y="68"/>
                    </a:cubicBezTo>
                    <a:cubicBezTo>
                      <a:pt x="465" y="68"/>
                      <a:pt x="465" y="69"/>
                      <a:pt x="466" y="69"/>
                    </a:cubicBezTo>
                    <a:cubicBezTo>
                      <a:pt x="463" y="71"/>
                      <a:pt x="461" y="71"/>
                      <a:pt x="459" y="70"/>
                    </a:cubicBezTo>
                    <a:cubicBezTo>
                      <a:pt x="459" y="70"/>
                      <a:pt x="460" y="68"/>
                      <a:pt x="460" y="69"/>
                    </a:cubicBezTo>
                    <a:cubicBezTo>
                      <a:pt x="460" y="66"/>
                      <a:pt x="459" y="68"/>
                      <a:pt x="458" y="69"/>
                    </a:cubicBezTo>
                    <a:cubicBezTo>
                      <a:pt x="458" y="68"/>
                      <a:pt x="457" y="67"/>
                      <a:pt x="458" y="67"/>
                    </a:cubicBezTo>
                    <a:cubicBezTo>
                      <a:pt x="457" y="66"/>
                      <a:pt x="459" y="67"/>
                      <a:pt x="460" y="66"/>
                    </a:cubicBezTo>
                    <a:cubicBezTo>
                      <a:pt x="459" y="65"/>
                      <a:pt x="456" y="67"/>
                      <a:pt x="456" y="66"/>
                    </a:cubicBezTo>
                    <a:cubicBezTo>
                      <a:pt x="456" y="67"/>
                      <a:pt x="457" y="68"/>
                      <a:pt x="456" y="68"/>
                    </a:cubicBezTo>
                    <a:cubicBezTo>
                      <a:pt x="455" y="65"/>
                      <a:pt x="454" y="65"/>
                      <a:pt x="452" y="64"/>
                    </a:cubicBezTo>
                    <a:cubicBezTo>
                      <a:pt x="452" y="64"/>
                      <a:pt x="452" y="63"/>
                      <a:pt x="452" y="62"/>
                    </a:cubicBezTo>
                    <a:cubicBezTo>
                      <a:pt x="456" y="64"/>
                      <a:pt x="462" y="60"/>
                      <a:pt x="466" y="60"/>
                    </a:cubicBezTo>
                    <a:cubicBezTo>
                      <a:pt x="466" y="61"/>
                      <a:pt x="466" y="61"/>
                      <a:pt x="466" y="62"/>
                    </a:cubicBezTo>
                    <a:cubicBezTo>
                      <a:pt x="467" y="62"/>
                      <a:pt x="467" y="60"/>
                      <a:pt x="468" y="60"/>
                    </a:cubicBezTo>
                    <a:cubicBezTo>
                      <a:pt x="468" y="62"/>
                      <a:pt x="468" y="62"/>
                      <a:pt x="468" y="62"/>
                    </a:cubicBezTo>
                    <a:cubicBezTo>
                      <a:pt x="469" y="62"/>
                      <a:pt x="469" y="61"/>
                      <a:pt x="469" y="61"/>
                    </a:cubicBezTo>
                    <a:cubicBezTo>
                      <a:pt x="470" y="61"/>
                      <a:pt x="469" y="60"/>
                      <a:pt x="469" y="60"/>
                    </a:cubicBezTo>
                    <a:cubicBezTo>
                      <a:pt x="471" y="59"/>
                      <a:pt x="471" y="59"/>
                      <a:pt x="471" y="59"/>
                    </a:cubicBezTo>
                    <a:cubicBezTo>
                      <a:pt x="471" y="60"/>
                      <a:pt x="471" y="60"/>
                      <a:pt x="471" y="60"/>
                    </a:cubicBezTo>
                    <a:cubicBezTo>
                      <a:pt x="471" y="61"/>
                      <a:pt x="471" y="63"/>
                      <a:pt x="470" y="63"/>
                    </a:cubicBezTo>
                    <a:cubicBezTo>
                      <a:pt x="470" y="63"/>
                      <a:pt x="470" y="64"/>
                      <a:pt x="470" y="65"/>
                    </a:cubicBezTo>
                    <a:cubicBezTo>
                      <a:pt x="469" y="64"/>
                      <a:pt x="469" y="66"/>
                      <a:pt x="468" y="65"/>
                    </a:cubicBezTo>
                    <a:cubicBezTo>
                      <a:pt x="467" y="65"/>
                      <a:pt x="467" y="66"/>
                      <a:pt x="467" y="67"/>
                    </a:cubicBezTo>
                    <a:cubicBezTo>
                      <a:pt x="465" y="66"/>
                      <a:pt x="463" y="66"/>
                      <a:pt x="461" y="67"/>
                    </a:cubicBezTo>
                    <a:moveTo>
                      <a:pt x="456" y="21"/>
                    </a:moveTo>
                    <a:cubicBezTo>
                      <a:pt x="457" y="22"/>
                      <a:pt x="456" y="22"/>
                      <a:pt x="456" y="23"/>
                    </a:cubicBezTo>
                    <a:cubicBezTo>
                      <a:pt x="454" y="23"/>
                      <a:pt x="454" y="23"/>
                      <a:pt x="452" y="23"/>
                    </a:cubicBezTo>
                    <a:cubicBezTo>
                      <a:pt x="454" y="25"/>
                      <a:pt x="449" y="25"/>
                      <a:pt x="448" y="24"/>
                    </a:cubicBezTo>
                    <a:cubicBezTo>
                      <a:pt x="451" y="21"/>
                      <a:pt x="455" y="23"/>
                      <a:pt x="456" y="21"/>
                    </a:cubicBezTo>
                    <a:moveTo>
                      <a:pt x="455" y="19"/>
                    </a:moveTo>
                    <a:cubicBezTo>
                      <a:pt x="455" y="18"/>
                      <a:pt x="456" y="19"/>
                      <a:pt x="456" y="19"/>
                    </a:cubicBezTo>
                    <a:cubicBezTo>
                      <a:pt x="456" y="21"/>
                      <a:pt x="455" y="19"/>
                      <a:pt x="455" y="19"/>
                    </a:cubicBezTo>
                    <a:moveTo>
                      <a:pt x="457" y="23"/>
                    </a:moveTo>
                    <a:cubicBezTo>
                      <a:pt x="457" y="21"/>
                      <a:pt x="457" y="21"/>
                      <a:pt x="458" y="21"/>
                    </a:cubicBezTo>
                    <a:cubicBezTo>
                      <a:pt x="459" y="22"/>
                      <a:pt x="458" y="22"/>
                      <a:pt x="458" y="23"/>
                    </a:cubicBezTo>
                    <a:cubicBezTo>
                      <a:pt x="460" y="24"/>
                      <a:pt x="462" y="22"/>
                      <a:pt x="464" y="26"/>
                    </a:cubicBezTo>
                    <a:cubicBezTo>
                      <a:pt x="462" y="25"/>
                      <a:pt x="461" y="26"/>
                      <a:pt x="460" y="28"/>
                    </a:cubicBezTo>
                    <a:cubicBezTo>
                      <a:pt x="459" y="27"/>
                      <a:pt x="459" y="26"/>
                      <a:pt x="458" y="26"/>
                    </a:cubicBezTo>
                    <a:cubicBezTo>
                      <a:pt x="459" y="25"/>
                      <a:pt x="459" y="25"/>
                      <a:pt x="460" y="26"/>
                    </a:cubicBezTo>
                    <a:cubicBezTo>
                      <a:pt x="459" y="24"/>
                      <a:pt x="458" y="23"/>
                      <a:pt x="457" y="23"/>
                    </a:cubicBezTo>
                    <a:moveTo>
                      <a:pt x="466" y="21"/>
                    </a:moveTo>
                    <a:cubicBezTo>
                      <a:pt x="466" y="20"/>
                      <a:pt x="468" y="21"/>
                      <a:pt x="468" y="22"/>
                    </a:cubicBezTo>
                    <a:cubicBezTo>
                      <a:pt x="467" y="22"/>
                      <a:pt x="467" y="23"/>
                      <a:pt x="467" y="23"/>
                    </a:cubicBezTo>
                    <a:cubicBezTo>
                      <a:pt x="467" y="22"/>
                      <a:pt x="466" y="21"/>
                      <a:pt x="466" y="21"/>
                    </a:cubicBezTo>
                    <a:moveTo>
                      <a:pt x="507" y="269"/>
                    </a:moveTo>
                    <a:cubicBezTo>
                      <a:pt x="507" y="267"/>
                      <a:pt x="509" y="269"/>
                      <a:pt x="510" y="269"/>
                    </a:cubicBezTo>
                    <a:cubicBezTo>
                      <a:pt x="510" y="270"/>
                      <a:pt x="508" y="269"/>
                      <a:pt x="508" y="270"/>
                    </a:cubicBezTo>
                    <a:cubicBezTo>
                      <a:pt x="507" y="270"/>
                      <a:pt x="508" y="268"/>
                      <a:pt x="507" y="269"/>
                    </a:cubicBezTo>
                    <a:moveTo>
                      <a:pt x="516" y="262"/>
                    </a:moveTo>
                    <a:cubicBezTo>
                      <a:pt x="518" y="261"/>
                      <a:pt x="520" y="262"/>
                      <a:pt x="522" y="260"/>
                    </a:cubicBezTo>
                    <a:cubicBezTo>
                      <a:pt x="523" y="260"/>
                      <a:pt x="523" y="262"/>
                      <a:pt x="524" y="261"/>
                    </a:cubicBezTo>
                    <a:cubicBezTo>
                      <a:pt x="525" y="262"/>
                      <a:pt x="523" y="263"/>
                      <a:pt x="524" y="263"/>
                    </a:cubicBezTo>
                    <a:cubicBezTo>
                      <a:pt x="523" y="265"/>
                      <a:pt x="522" y="265"/>
                      <a:pt x="520" y="265"/>
                    </a:cubicBezTo>
                    <a:cubicBezTo>
                      <a:pt x="520" y="265"/>
                      <a:pt x="519" y="264"/>
                      <a:pt x="520" y="263"/>
                    </a:cubicBezTo>
                    <a:cubicBezTo>
                      <a:pt x="519" y="263"/>
                      <a:pt x="517" y="263"/>
                      <a:pt x="516" y="262"/>
                    </a:cubicBezTo>
                    <a:moveTo>
                      <a:pt x="489" y="29"/>
                    </a:moveTo>
                    <a:cubicBezTo>
                      <a:pt x="489" y="28"/>
                      <a:pt x="490" y="29"/>
                      <a:pt x="491" y="29"/>
                    </a:cubicBezTo>
                    <a:cubicBezTo>
                      <a:pt x="491" y="30"/>
                      <a:pt x="489" y="30"/>
                      <a:pt x="489" y="29"/>
                    </a:cubicBezTo>
                    <a:moveTo>
                      <a:pt x="489" y="20"/>
                    </a:moveTo>
                    <a:cubicBezTo>
                      <a:pt x="489" y="19"/>
                      <a:pt x="490" y="20"/>
                      <a:pt x="491" y="19"/>
                    </a:cubicBezTo>
                    <a:cubicBezTo>
                      <a:pt x="491" y="22"/>
                      <a:pt x="490" y="20"/>
                      <a:pt x="489" y="20"/>
                    </a:cubicBezTo>
                    <a:moveTo>
                      <a:pt x="501" y="24"/>
                    </a:moveTo>
                    <a:cubicBezTo>
                      <a:pt x="500" y="23"/>
                      <a:pt x="501" y="22"/>
                      <a:pt x="502" y="22"/>
                    </a:cubicBezTo>
                    <a:cubicBezTo>
                      <a:pt x="503" y="25"/>
                      <a:pt x="501" y="23"/>
                      <a:pt x="501" y="24"/>
                    </a:cubicBezTo>
                    <a:moveTo>
                      <a:pt x="541" y="231"/>
                    </a:moveTo>
                    <a:cubicBezTo>
                      <a:pt x="542" y="231"/>
                      <a:pt x="543" y="230"/>
                      <a:pt x="543" y="229"/>
                    </a:cubicBezTo>
                    <a:cubicBezTo>
                      <a:pt x="545" y="228"/>
                      <a:pt x="546" y="234"/>
                      <a:pt x="545" y="236"/>
                    </a:cubicBezTo>
                    <a:cubicBezTo>
                      <a:pt x="543" y="235"/>
                      <a:pt x="542" y="235"/>
                      <a:pt x="541" y="231"/>
                    </a:cubicBezTo>
                    <a:moveTo>
                      <a:pt x="529" y="71"/>
                    </a:moveTo>
                    <a:cubicBezTo>
                      <a:pt x="529" y="69"/>
                      <a:pt x="530" y="69"/>
                      <a:pt x="531" y="69"/>
                    </a:cubicBezTo>
                    <a:cubicBezTo>
                      <a:pt x="531" y="70"/>
                      <a:pt x="531" y="70"/>
                      <a:pt x="531" y="71"/>
                    </a:cubicBezTo>
                    <a:cubicBezTo>
                      <a:pt x="530" y="71"/>
                      <a:pt x="530" y="71"/>
                      <a:pt x="529" y="71"/>
                    </a:cubicBezTo>
                    <a:moveTo>
                      <a:pt x="571" y="222"/>
                    </a:moveTo>
                    <a:cubicBezTo>
                      <a:pt x="570" y="220"/>
                      <a:pt x="572" y="220"/>
                      <a:pt x="572" y="219"/>
                    </a:cubicBezTo>
                    <a:cubicBezTo>
                      <a:pt x="572" y="215"/>
                      <a:pt x="571" y="215"/>
                      <a:pt x="572" y="212"/>
                    </a:cubicBezTo>
                    <a:cubicBezTo>
                      <a:pt x="573" y="212"/>
                      <a:pt x="573" y="213"/>
                      <a:pt x="574" y="213"/>
                    </a:cubicBezTo>
                    <a:cubicBezTo>
                      <a:pt x="575" y="217"/>
                      <a:pt x="574" y="217"/>
                      <a:pt x="574" y="221"/>
                    </a:cubicBezTo>
                    <a:cubicBezTo>
                      <a:pt x="574" y="222"/>
                      <a:pt x="572" y="221"/>
                      <a:pt x="572" y="223"/>
                    </a:cubicBezTo>
                    <a:cubicBezTo>
                      <a:pt x="572" y="223"/>
                      <a:pt x="571" y="223"/>
                      <a:pt x="571" y="222"/>
                    </a:cubicBezTo>
                    <a:moveTo>
                      <a:pt x="560" y="128"/>
                    </a:moveTo>
                    <a:cubicBezTo>
                      <a:pt x="560" y="127"/>
                      <a:pt x="562" y="127"/>
                      <a:pt x="562" y="128"/>
                    </a:cubicBezTo>
                    <a:cubicBezTo>
                      <a:pt x="562" y="128"/>
                      <a:pt x="562" y="129"/>
                      <a:pt x="561" y="129"/>
                    </a:cubicBezTo>
                    <a:cubicBezTo>
                      <a:pt x="561" y="128"/>
                      <a:pt x="561" y="128"/>
                      <a:pt x="560" y="128"/>
                    </a:cubicBezTo>
                    <a:moveTo>
                      <a:pt x="576" y="216"/>
                    </a:moveTo>
                    <a:cubicBezTo>
                      <a:pt x="576" y="216"/>
                      <a:pt x="576" y="216"/>
                      <a:pt x="577" y="216"/>
                    </a:cubicBezTo>
                    <a:cubicBezTo>
                      <a:pt x="577" y="217"/>
                      <a:pt x="577" y="217"/>
                      <a:pt x="577" y="219"/>
                    </a:cubicBezTo>
                    <a:cubicBezTo>
                      <a:pt x="576" y="218"/>
                      <a:pt x="576" y="217"/>
                      <a:pt x="576" y="216"/>
                    </a:cubicBezTo>
                    <a:moveTo>
                      <a:pt x="556" y="60"/>
                    </a:moveTo>
                    <a:cubicBezTo>
                      <a:pt x="556" y="58"/>
                      <a:pt x="558" y="59"/>
                      <a:pt x="558" y="60"/>
                    </a:cubicBezTo>
                    <a:cubicBezTo>
                      <a:pt x="558" y="61"/>
                      <a:pt x="557" y="60"/>
                      <a:pt x="556" y="60"/>
                    </a:cubicBezTo>
                    <a:moveTo>
                      <a:pt x="570" y="66"/>
                    </a:moveTo>
                    <a:cubicBezTo>
                      <a:pt x="571" y="66"/>
                      <a:pt x="571" y="66"/>
                      <a:pt x="571" y="66"/>
                    </a:cubicBezTo>
                    <a:cubicBezTo>
                      <a:pt x="571" y="67"/>
                      <a:pt x="572" y="68"/>
                      <a:pt x="570" y="68"/>
                    </a:cubicBezTo>
                    <a:cubicBezTo>
                      <a:pt x="570" y="67"/>
                      <a:pt x="570" y="67"/>
                      <a:pt x="570" y="66"/>
                    </a:cubicBezTo>
                  </a:path>
                </a:pathLst>
              </a:custGeom>
              <a:blipFill>
                <a:blip r:embed="rId7" cstate="screen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0" name="Freeform 551"/>
              <p:cNvSpPr/>
              <p:nvPr/>
            </p:nvSpPr>
            <p:spPr bwMode="auto">
              <a:xfrm>
                <a:off x="3733" y="3020"/>
                <a:ext cx="14" cy="12"/>
              </a:xfrm>
              <a:custGeom>
                <a:avLst/>
                <a:gdLst>
                  <a:gd name="T0" fmla="*/ 6 w 7"/>
                  <a:gd name="T1" fmla="*/ 4 h 6"/>
                  <a:gd name="T2" fmla="*/ 1 w 7"/>
                  <a:gd name="T3" fmla="*/ 5 h 6"/>
                  <a:gd name="T4" fmla="*/ 0 w 7"/>
                  <a:gd name="T5" fmla="*/ 4 h 6"/>
                  <a:gd name="T6" fmla="*/ 6 w 7"/>
                  <a:gd name="T7" fmla="*/ 2 h 6"/>
                  <a:gd name="T8" fmla="*/ 4 w 7"/>
                  <a:gd name="T9" fmla="*/ 2 h 6"/>
                  <a:gd name="T10" fmla="*/ 7 w 7"/>
                  <a:gd name="T11" fmla="*/ 3 h 6"/>
                  <a:gd name="T12" fmla="*/ 6 w 7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6" y="4"/>
                    </a:moveTo>
                    <a:cubicBezTo>
                      <a:pt x="4" y="3"/>
                      <a:pt x="2" y="4"/>
                      <a:pt x="1" y="5"/>
                    </a:cubicBezTo>
                    <a:cubicBezTo>
                      <a:pt x="1" y="3"/>
                      <a:pt x="0" y="6"/>
                      <a:pt x="0" y="4"/>
                    </a:cubicBezTo>
                    <a:cubicBezTo>
                      <a:pt x="0" y="2"/>
                      <a:pt x="5" y="4"/>
                      <a:pt x="6" y="2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0"/>
                      <a:pt x="7" y="1"/>
                      <a:pt x="7" y="3"/>
                    </a:cubicBezTo>
                    <a:cubicBezTo>
                      <a:pt x="6" y="3"/>
                      <a:pt x="5" y="3"/>
                      <a:pt x="6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1" name="Freeform 552"/>
              <p:cNvSpPr>
                <a:spLocks noEditPoints="1"/>
              </p:cNvSpPr>
              <p:nvPr/>
            </p:nvSpPr>
            <p:spPr bwMode="auto">
              <a:xfrm>
                <a:off x="3644" y="2533"/>
                <a:ext cx="158" cy="38"/>
              </a:xfrm>
              <a:custGeom>
                <a:avLst/>
                <a:gdLst>
                  <a:gd name="T0" fmla="*/ 45 w 75"/>
                  <a:gd name="T1" fmla="*/ 8 h 18"/>
                  <a:gd name="T2" fmla="*/ 50 w 75"/>
                  <a:gd name="T3" fmla="*/ 8 h 18"/>
                  <a:gd name="T4" fmla="*/ 61 w 75"/>
                  <a:gd name="T5" fmla="*/ 4 h 18"/>
                  <a:gd name="T6" fmla="*/ 70 w 75"/>
                  <a:gd name="T7" fmla="*/ 2 h 18"/>
                  <a:gd name="T8" fmla="*/ 68 w 75"/>
                  <a:gd name="T9" fmla="*/ 1 h 18"/>
                  <a:gd name="T10" fmla="*/ 23 w 75"/>
                  <a:gd name="T11" fmla="*/ 7 h 18"/>
                  <a:gd name="T12" fmla="*/ 17 w 75"/>
                  <a:gd name="T13" fmla="*/ 4 h 18"/>
                  <a:gd name="T14" fmla="*/ 17 w 75"/>
                  <a:gd name="T15" fmla="*/ 6 h 18"/>
                  <a:gd name="T16" fmla="*/ 7 w 75"/>
                  <a:gd name="T17" fmla="*/ 6 h 18"/>
                  <a:gd name="T18" fmla="*/ 5 w 75"/>
                  <a:gd name="T19" fmla="*/ 8 h 18"/>
                  <a:gd name="T20" fmla="*/ 2 w 75"/>
                  <a:gd name="T21" fmla="*/ 10 h 18"/>
                  <a:gd name="T22" fmla="*/ 2 w 75"/>
                  <a:gd name="T23" fmla="*/ 11 h 18"/>
                  <a:gd name="T24" fmla="*/ 4 w 75"/>
                  <a:gd name="T25" fmla="*/ 10 h 18"/>
                  <a:gd name="T26" fmla="*/ 7 w 75"/>
                  <a:gd name="T27" fmla="*/ 11 h 18"/>
                  <a:gd name="T28" fmla="*/ 7 w 75"/>
                  <a:gd name="T29" fmla="*/ 12 h 18"/>
                  <a:gd name="T30" fmla="*/ 10 w 75"/>
                  <a:gd name="T31" fmla="*/ 14 h 18"/>
                  <a:gd name="T32" fmla="*/ 11 w 75"/>
                  <a:gd name="T33" fmla="*/ 11 h 18"/>
                  <a:gd name="T34" fmla="*/ 14 w 75"/>
                  <a:gd name="T35" fmla="*/ 13 h 18"/>
                  <a:gd name="T36" fmla="*/ 18 w 75"/>
                  <a:gd name="T37" fmla="*/ 15 h 18"/>
                  <a:gd name="T38" fmla="*/ 19 w 75"/>
                  <a:gd name="T39" fmla="*/ 13 h 18"/>
                  <a:gd name="T40" fmla="*/ 22 w 75"/>
                  <a:gd name="T41" fmla="*/ 14 h 18"/>
                  <a:gd name="T42" fmla="*/ 25 w 75"/>
                  <a:gd name="T43" fmla="*/ 13 h 18"/>
                  <a:gd name="T44" fmla="*/ 23 w 75"/>
                  <a:gd name="T45" fmla="*/ 16 h 18"/>
                  <a:gd name="T46" fmla="*/ 28 w 75"/>
                  <a:gd name="T47" fmla="*/ 13 h 18"/>
                  <a:gd name="T48" fmla="*/ 32 w 75"/>
                  <a:gd name="T49" fmla="*/ 17 h 18"/>
                  <a:gd name="T50" fmla="*/ 34 w 75"/>
                  <a:gd name="T51" fmla="*/ 18 h 18"/>
                  <a:gd name="T52" fmla="*/ 46 w 75"/>
                  <a:gd name="T53" fmla="*/ 15 h 18"/>
                  <a:gd name="T54" fmla="*/ 47 w 75"/>
                  <a:gd name="T55" fmla="*/ 12 h 18"/>
                  <a:gd name="T56" fmla="*/ 44 w 75"/>
                  <a:gd name="T57" fmla="*/ 9 h 18"/>
                  <a:gd name="T58" fmla="*/ 12 w 75"/>
                  <a:gd name="T59" fmla="*/ 10 h 18"/>
                  <a:gd name="T60" fmla="*/ 12 w 75"/>
                  <a:gd name="T61" fmla="*/ 11 h 18"/>
                  <a:gd name="T62" fmla="*/ 19 w 75"/>
                  <a:gd name="T63" fmla="*/ 11 h 18"/>
                  <a:gd name="T64" fmla="*/ 17 w 75"/>
                  <a:gd name="T65" fmla="*/ 13 h 18"/>
                  <a:gd name="T66" fmla="*/ 15 w 75"/>
                  <a:gd name="T67" fmla="*/ 13 h 18"/>
                  <a:gd name="T68" fmla="*/ 33 w 75"/>
                  <a:gd name="T69" fmla="*/ 12 h 18"/>
                  <a:gd name="T70" fmla="*/ 31 w 75"/>
                  <a:gd name="T71" fmla="*/ 15 h 18"/>
                  <a:gd name="T72" fmla="*/ 31 w 75"/>
                  <a:gd name="T73" fmla="*/ 15 h 18"/>
                  <a:gd name="T74" fmla="*/ 35 w 75"/>
                  <a:gd name="T75" fmla="*/ 11 h 18"/>
                  <a:gd name="T76" fmla="*/ 35 w 75"/>
                  <a:gd name="T77" fmla="*/ 16 h 18"/>
                  <a:gd name="T78" fmla="*/ 35 w 75"/>
                  <a:gd name="T79" fmla="*/ 16 h 18"/>
                  <a:gd name="T80" fmla="*/ 39 w 75"/>
                  <a:gd name="T81" fmla="*/ 14 h 18"/>
                  <a:gd name="T82" fmla="*/ 38 w 75"/>
                  <a:gd name="T83" fmla="*/ 10 h 18"/>
                  <a:gd name="T84" fmla="*/ 38 w 75"/>
                  <a:gd name="T85" fmla="*/ 10 h 18"/>
                  <a:gd name="T86" fmla="*/ 40 w 75"/>
                  <a:gd name="T87" fmla="*/ 12 h 18"/>
                  <a:gd name="T88" fmla="*/ 40 w 75"/>
                  <a:gd name="T8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" h="18">
                    <a:moveTo>
                      <a:pt x="44" y="9"/>
                    </a:moveTo>
                    <a:cubicBezTo>
                      <a:pt x="45" y="9"/>
                      <a:pt x="44" y="7"/>
                      <a:pt x="45" y="8"/>
                    </a:cubicBezTo>
                    <a:cubicBezTo>
                      <a:pt x="47" y="8"/>
                      <a:pt x="48" y="8"/>
                      <a:pt x="49" y="6"/>
                    </a:cubicBezTo>
                    <a:cubicBezTo>
                      <a:pt x="50" y="7"/>
                      <a:pt x="50" y="7"/>
                      <a:pt x="50" y="8"/>
                    </a:cubicBezTo>
                    <a:cubicBezTo>
                      <a:pt x="53" y="6"/>
                      <a:pt x="56" y="7"/>
                      <a:pt x="59" y="4"/>
                    </a:cubicBezTo>
                    <a:cubicBezTo>
                      <a:pt x="58" y="6"/>
                      <a:pt x="62" y="5"/>
                      <a:pt x="61" y="4"/>
                    </a:cubicBezTo>
                    <a:cubicBezTo>
                      <a:pt x="65" y="5"/>
                      <a:pt x="72" y="4"/>
                      <a:pt x="75" y="0"/>
                    </a:cubicBezTo>
                    <a:cubicBezTo>
                      <a:pt x="74" y="1"/>
                      <a:pt x="71" y="0"/>
                      <a:pt x="70" y="2"/>
                    </a:cubicBezTo>
                    <a:cubicBezTo>
                      <a:pt x="70" y="0"/>
                      <a:pt x="68" y="1"/>
                      <a:pt x="68" y="2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55" y="2"/>
                      <a:pt x="41" y="4"/>
                      <a:pt x="29" y="4"/>
                    </a:cubicBezTo>
                    <a:cubicBezTo>
                      <a:pt x="28" y="5"/>
                      <a:pt x="24" y="3"/>
                      <a:pt x="23" y="7"/>
                    </a:cubicBezTo>
                    <a:cubicBezTo>
                      <a:pt x="21" y="6"/>
                      <a:pt x="20" y="6"/>
                      <a:pt x="19" y="7"/>
                    </a:cubicBezTo>
                    <a:cubicBezTo>
                      <a:pt x="19" y="4"/>
                      <a:pt x="17" y="7"/>
                      <a:pt x="17" y="4"/>
                    </a:cubicBezTo>
                    <a:cubicBezTo>
                      <a:pt x="16" y="5"/>
                      <a:pt x="14" y="3"/>
                      <a:pt x="13" y="5"/>
                    </a:cubicBezTo>
                    <a:cubicBezTo>
                      <a:pt x="15" y="5"/>
                      <a:pt x="17" y="4"/>
                      <a:pt x="17" y="6"/>
                    </a:cubicBezTo>
                    <a:cubicBezTo>
                      <a:pt x="15" y="6"/>
                      <a:pt x="14" y="7"/>
                      <a:pt x="12" y="5"/>
                    </a:cubicBezTo>
                    <a:cubicBezTo>
                      <a:pt x="11" y="6"/>
                      <a:pt x="8" y="8"/>
                      <a:pt x="7" y="6"/>
                    </a:cubicBezTo>
                    <a:cubicBezTo>
                      <a:pt x="7" y="8"/>
                      <a:pt x="5" y="6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10"/>
                      <a:pt x="2" y="8"/>
                      <a:pt x="1" y="9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1" y="10"/>
                      <a:pt x="1" y="9"/>
                      <a:pt x="0" y="9"/>
                    </a:cubicBezTo>
                    <a:cubicBezTo>
                      <a:pt x="0" y="11"/>
                      <a:pt x="1" y="10"/>
                      <a:pt x="2" y="11"/>
                    </a:cubicBezTo>
                    <a:cubicBezTo>
                      <a:pt x="2" y="9"/>
                      <a:pt x="6" y="9"/>
                      <a:pt x="6" y="10"/>
                    </a:cubicBezTo>
                    <a:cubicBezTo>
                      <a:pt x="5" y="11"/>
                      <a:pt x="5" y="12"/>
                      <a:pt x="4" y="10"/>
                    </a:cubicBezTo>
                    <a:cubicBezTo>
                      <a:pt x="4" y="12"/>
                      <a:pt x="5" y="11"/>
                      <a:pt x="5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2"/>
                      <a:pt x="6" y="13"/>
                      <a:pt x="6" y="14"/>
                    </a:cubicBezTo>
                    <a:cubicBezTo>
                      <a:pt x="7" y="14"/>
                      <a:pt x="6" y="12"/>
                      <a:pt x="7" y="12"/>
                    </a:cubicBezTo>
                    <a:cubicBezTo>
                      <a:pt x="8" y="13"/>
                      <a:pt x="7" y="13"/>
                      <a:pt x="7" y="14"/>
                    </a:cubicBezTo>
                    <a:cubicBezTo>
                      <a:pt x="8" y="12"/>
                      <a:pt x="9" y="14"/>
                      <a:pt x="10" y="14"/>
                    </a:cubicBezTo>
                    <a:cubicBezTo>
                      <a:pt x="9" y="12"/>
                      <a:pt x="11" y="15"/>
                      <a:pt x="12" y="13"/>
                    </a:cubicBezTo>
                    <a:cubicBezTo>
                      <a:pt x="11" y="14"/>
                      <a:pt x="10" y="12"/>
                      <a:pt x="11" y="11"/>
                    </a:cubicBezTo>
                    <a:cubicBezTo>
                      <a:pt x="11" y="13"/>
                      <a:pt x="12" y="11"/>
                      <a:pt x="13" y="12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2" y="13"/>
                      <a:pt x="12" y="16"/>
                      <a:pt x="13" y="14"/>
                    </a:cubicBezTo>
                    <a:cubicBezTo>
                      <a:pt x="15" y="14"/>
                      <a:pt x="17" y="15"/>
                      <a:pt x="18" y="15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9" y="14"/>
                      <a:pt x="19" y="16"/>
                      <a:pt x="19" y="13"/>
                    </a:cubicBezTo>
                    <a:cubicBezTo>
                      <a:pt x="21" y="13"/>
                      <a:pt x="20" y="15"/>
                      <a:pt x="21" y="16"/>
                    </a:cubicBezTo>
                    <a:cubicBezTo>
                      <a:pt x="21" y="14"/>
                      <a:pt x="23" y="16"/>
                      <a:pt x="22" y="14"/>
                    </a:cubicBezTo>
                    <a:cubicBezTo>
                      <a:pt x="22" y="14"/>
                      <a:pt x="21" y="15"/>
                      <a:pt x="21" y="13"/>
                    </a:cubicBezTo>
                    <a:cubicBezTo>
                      <a:pt x="23" y="13"/>
                      <a:pt x="23" y="13"/>
                      <a:pt x="25" y="13"/>
                    </a:cubicBezTo>
                    <a:cubicBezTo>
                      <a:pt x="25" y="13"/>
                      <a:pt x="25" y="14"/>
                      <a:pt x="25" y="14"/>
                    </a:cubicBezTo>
                    <a:cubicBezTo>
                      <a:pt x="24" y="14"/>
                      <a:pt x="23" y="14"/>
                      <a:pt x="23" y="16"/>
                    </a:cubicBezTo>
                    <a:cubicBezTo>
                      <a:pt x="25" y="16"/>
                      <a:pt x="25" y="15"/>
                      <a:pt x="26" y="13"/>
                    </a:cubicBezTo>
                    <a:cubicBezTo>
                      <a:pt x="27" y="15"/>
                      <a:pt x="28" y="14"/>
                      <a:pt x="28" y="13"/>
                    </a:cubicBezTo>
                    <a:cubicBezTo>
                      <a:pt x="29" y="14"/>
                      <a:pt x="29" y="15"/>
                      <a:pt x="28" y="16"/>
                    </a:cubicBezTo>
                    <a:cubicBezTo>
                      <a:pt x="30" y="15"/>
                      <a:pt x="31" y="15"/>
                      <a:pt x="32" y="17"/>
                    </a:cubicBezTo>
                    <a:cubicBezTo>
                      <a:pt x="32" y="17"/>
                      <a:pt x="32" y="18"/>
                      <a:pt x="31" y="18"/>
                    </a:cubicBezTo>
                    <a:cubicBezTo>
                      <a:pt x="33" y="17"/>
                      <a:pt x="33" y="17"/>
                      <a:pt x="34" y="18"/>
                    </a:cubicBezTo>
                    <a:cubicBezTo>
                      <a:pt x="35" y="17"/>
                      <a:pt x="39" y="15"/>
                      <a:pt x="41" y="17"/>
                    </a:cubicBezTo>
                    <a:cubicBezTo>
                      <a:pt x="42" y="15"/>
                      <a:pt x="43" y="16"/>
                      <a:pt x="46" y="15"/>
                    </a:cubicBezTo>
                    <a:cubicBezTo>
                      <a:pt x="46" y="13"/>
                      <a:pt x="44" y="15"/>
                      <a:pt x="44" y="13"/>
                    </a:cubicBezTo>
                    <a:cubicBezTo>
                      <a:pt x="44" y="12"/>
                      <a:pt x="46" y="10"/>
                      <a:pt x="47" y="12"/>
                    </a:cubicBezTo>
                    <a:cubicBezTo>
                      <a:pt x="48" y="13"/>
                      <a:pt x="46" y="12"/>
                      <a:pt x="46" y="14"/>
                    </a:cubicBezTo>
                    <a:cubicBezTo>
                      <a:pt x="50" y="12"/>
                      <a:pt x="46" y="9"/>
                      <a:pt x="44" y="9"/>
                    </a:cubicBezTo>
                    <a:moveTo>
                      <a:pt x="12" y="11"/>
                    </a:move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9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2" y="11"/>
                    </a:cubicBezTo>
                    <a:moveTo>
                      <a:pt x="15" y="13"/>
                    </a:moveTo>
                    <a:cubicBezTo>
                      <a:pt x="16" y="12"/>
                      <a:pt x="17" y="9"/>
                      <a:pt x="19" y="1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3"/>
                      <a:pt x="17" y="12"/>
                      <a:pt x="17" y="13"/>
                    </a:cubicBezTo>
                    <a:cubicBezTo>
                      <a:pt x="16" y="13"/>
                      <a:pt x="17" y="12"/>
                      <a:pt x="17" y="12"/>
                    </a:cubicBezTo>
                    <a:cubicBezTo>
                      <a:pt x="17" y="10"/>
                      <a:pt x="16" y="14"/>
                      <a:pt x="15" y="13"/>
                    </a:cubicBezTo>
                    <a:moveTo>
                      <a:pt x="29" y="12"/>
                    </a:moveTo>
                    <a:cubicBezTo>
                      <a:pt x="30" y="11"/>
                      <a:pt x="33" y="10"/>
                      <a:pt x="33" y="12"/>
                    </a:cubicBezTo>
                    <a:cubicBezTo>
                      <a:pt x="32" y="12"/>
                      <a:pt x="30" y="13"/>
                      <a:pt x="29" y="12"/>
                    </a:cubicBezTo>
                    <a:moveTo>
                      <a:pt x="31" y="15"/>
                    </a:moveTo>
                    <a:cubicBezTo>
                      <a:pt x="32" y="14"/>
                      <a:pt x="33" y="14"/>
                      <a:pt x="34" y="14"/>
                    </a:cubicBezTo>
                    <a:cubicBezTo>
                      <a:pt x="34" y="16"/>
                      <a:pt x="32" y="15"/>
                      <a:pt x="31" y="15"/>
                    </a:cubicBezTo>
                    <a:moveTo>
                      <a:pt x="34" y="12"/>
                    </a:moveTo>
                    <a:cubicBezTo>
                      <a:pt x="34" y="11"/>
                      <a:pt x="35" y="11"/>
                      <a:pt x="35" y="11"/>
                    </a:cubicBezTo>
                    <a:cubicBezTo>
                      <a:pt x="36" y="13"/>
                      <a:pt x="34" y="13"/>
                      <a:pt x="34" y="12"/>
                    </a:cubicBezTo>
                    <a:moveTo>
                      <a:pt x="35" y="16"/>
                    </a:moveTo>
                    <a:cubicBezTo>
                      <a:pt x="35" y="15"/>
                      <a:pt x="35" y="14"/>
                      <a:pt x="36" y="14"/>
                    </a:cubicBezTo>
                    <a:cubicBezTo>
                      <a:pt x="36" y="16"/>
                      <a:pt x="36" y="16"/>
                      <a:pt x="35" y="16"/>
                    </a:cubicBezTo>
                    <a:moveTo>
                      <a:pt x="36" y="12"/>
                    </a:moveTo>
                    <a:cubicBezTo>
                      <a:pt x="36" y="9"/>
                      <a:pt x="40" y="12"/>
                      <a:pt x="39" y="14"/>
                    </a:cubicBezTo>
                    <a:cubicBezTo>
                      <a:pt x="38" y="12"/>
                      <a:pt x="37" y="12"/>
                      <a:pt x="36" y="12"/>
                    </a:cubicBezTo>
                    <a:moveTo>
                      <a:pt x="38" y="10"/>
                    </a:moveTo>
                    <a:cubicBezTo>
                      <a:pt x="38" y="9"/>
                      <a:pt x="40" y="10"/>
                      <a:pt x="41" y="9"/>
                    </a:cubicBezTo>
                    <a:cubicBezTo>
                      <a:pt x="41" y="11"/>
                      <a:pt x="39" y="11"/>
                      <a:pt x="38" y="10"/>
                    </a:cubicBezTo>
                    <a:moveTo>
                      <a:pt x="40" y="15"/>
                    </a:moveTo>
                    <a:cubicBezTo>
                      <a:pt x="39" y="14"/>
                      <a:pt x="41" y="13"/>
                      <a:pt x="40" y="12"/>
                    </a:cubicBezTo>
                    <a:cubicBezTo>
                      <a:pt x="41" y="12"/>
                      <a:pt x="41" y="13"/>
                      <a:pt x="44" y="13"/>
                    </a:cubicBezTo>
                    <a:cubicBezTo>
                      <a:pt x="43" y="15"/>
                      <a:pt x="42" y="15"/>
                      <a:pt x="40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2" name="Freeform 553"/>
              <p:cNvSpPr/>
              <p:nvPr/>
            </p:nvSpPr>
            <p:spPr bwMode="auto">
              <a:xfrm>
                <a:off x="3210" y="2917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2" y="0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3" name="Freeform 554"/>
              <p:cNvSpPr/>
              <p:nvPr/>
            </p:nvSpPr>
            <p:spPr bwMode="auto">
              <a:xfrm>
                <a:off x="3216" y="2618"/>
                <a:ext cx="11" cy="4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0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0" y="0"/>
                      <a:pt x="4" y="2"/>
                      <a:pt x="4" y="0"/>
                    </a:cubicBezTo>
                    <a:cubicBezTo>
                      <a:pt x="5" y="2"/>
                      <a:pt x="1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4" name="Freeform 555"/>
              <p:cNvSpPr/>
              <p:nvPr/>
            </p:nvSpPr>
            <p:spPr bwMode="auto">
              <a:xfrm>
                <a:off x="3262" y="2866"/>
                <a:ext cx="7" cy="6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3 h 3"/>
                  <a:gd name="T6" fmla="*/ 0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2"/>
                      <a:pt x="3" y="1"/>
                      <a:pt x="3" y="3"/>
                    </a:cubicBezTo>
                    <a:cubicBezTo>
                      <a:pt x="2" y="2"/>
                      <a:pt x="2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5" name="Freeform 556"/>
              <p:cNvSpPr/>
              <p:nvPr/>
            </p:nvSpPr>
            <p:spPr bwMode="auto">
              <a:xfrm>
                <a:off x="3290" y="2805"/>
                <a:ext cx="8" cy="6"/>
              </a:xfrm>
              <a:custGeom>
                <a:avLst/>
                <a:gdLst>
                  <a:gd name="T0" fmla="*/ 2 w 4"/>
                  <a:gd name="T1" fmla="*/ 2 h 3"/>
                  <a:gd name="T2" fmla="*/ 0 w 4"/>
                  <a:gd name="T3" fmla="*/ 1 h 3"/>
                  <a:gd name="T4" fmla="*/ 2 w 4"/>
                  <a:gd name="T5" fmla="*/ 2 h 3"/>
                  <a:gd name="T6" fmla="*/ 2 w 4"/>
                  <a:gd name="T7" fmla="*/ 1 h 3"/>
                  <a:gd name="T8" fmla="*/ 2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cubicBezTo>
                      <a:pt x="1" y="3"/>
                      <a:pt x="1" y="1"/>
                      <a:pt x="0" y="1"/>
                    </a:cubicBezTo>
                    <a:cubicBezTo>
                      <a:pt x="0" y="0"/>
                      <a:pt x="2" y="1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4" y="1"/>
                      <a:pt x="3" y="2"/>
                      <a:pt x="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6" name="Freeform 557"/>
              <p:cNvSpPr/>
              <p:nvPr/>
            </p:nvSpPr>
            <p:spPr bwMode="auto">
              <a:xfrm>
                <a:off x="3363" y="2742"/>
                <a:ext cx="13" cy="6"/>
              </a:xfrm>
              <a:custGeom>
                <a:avLst/>
                <a:gdLst>
                  <a:gd name="T0" fmla="*/ 0 w 6"/>
                  <a:gd name="T1" fmla="*/ 3 h 3"/>
                  <a:gd name="T2" fmla="*/ 1 w 6"/>
                  <a:gd name="T3" fmla="*/ 0 h 3"/>
                  <a:gd name="T4" fmla="*/ 0 w 6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6" y="1"/>
                      <a:pt x="1" y="0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" name="Freeform 558"/>
              <p:cNvSpPr/>
              <p:nvPr/>
            </p:nvSpPr>
            <p:spPr bwMode="auto">
              <a:xfrm>
                <a:off x="3365" y="2714"/>
                <a:ext cx="6" cy="7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0 h 3"/>
                  <a:gd name="T4" fmla="*/ 3 w 3"/>
                  <a:gd name="T5" fmla="*/ 1 h 3"/>
                  <a:gd name="T6" fmla="*/ 0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3"/>
                      <a:pt x="1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8" name="Freeform 559"/>
              <p:cNvSpPr/>
              <p:nvPr/>
            </p:nvSpPr>
            <p:spPr bwMode="auto">
              <a:xfrm>
                <a:off x="3361" y="2533"/>
                <a:ext cx="31" cy="13"/>
              </a:xfrm>
              <a:custGeom>
                <a:avLst/>
                <a:gdLst>
                  <a:gd name="T0" fmla="*/ 6 w 15"/>
                  <a:gd name="T1" fmla="*/ 3 h 6"/>
                  <a:gd name="T2" fmla="*/ 6 w 15"/>
                  <a:gd name="T3" fmla="*/ 5 h 6"/>
                  <a:gd name="T4" fmla="*/ 1 w 15"/>
                  <a:gd name="T5" fmla="*/ 4 h 6"/>
                  <a:gd name="T6" fmla="*/ 3 w 15"/>
                  <a:gd name="T7" fmla="*/ 4 h 6"/>
                  <a:gd name="T8" fmla="*/ 0 w 15"/>
                  <a:gd name="T9" fmla="*/ 5 h 6"/>
                  <a:gd name="T10" fmla="*/ 0 w 15"/>
                  <a:gd name="T11" fmla="*/ 2 h 6"/>
                  <a:gd name="T12" fmla="*/ 5 w 15"/>
                  <a:gd name="T13" fmla="*/ 2 h 6"/>
                  <a:gd name="T14" fmla="*/ 7 w 15"/>
                  <a:gd name="T15" fmla="*/ 3 h 6"/>
                  <a:gd name="T16" fmla="*/ 9 w 15"/>
                  <a:gd name="T17" fmla="*/ 3 h 6"/>
                  <a:gd name="T18" fmla="*/ 9 w 15"/>
                  <a:gd name="T19" fmla="*/ 1 h 6"/>
                  <a:gd name="T20" fmla="*/ 12 w 15"/>
                  <a:gd name="T21" fmla="*/ 3 h 6"/>
                  <a:gd name="T22" fmla="*/ 13 w 15"/>
                  <a:gd name="T23" fmla="*/ 3 h 6"/>
                  <a:gd name="T24" fmla="*/ 14 w 15"/>
                  <a:gd name="T25" fmla="*/ 1 h 6"/>
                  <a:gd name="T26" fmla="*/ 15 w 15"/>
                  <a:gd name="T27" fmla="*/ 3 h 6"/>
                  <a:gd name="T28" fmla="*/ 7 w 15"/>
                  <a:gd name="T29" fmla="*/ 5 h 6"/>
                  <a:gd name="T30" fmla="*/ 6 w 15"/>
                  <a:gd name="T3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6">
                    <a:moveTo>
                      <a:pt x="6" y="3"/>
                    </a:moveTo>
                    <a:cubicBezTo>
                      <a:pt x="6" y="3"/>
                      <a:pt x="6" y="4"/>
                      <a:pt x="6" y="5"/>
                    </a:cubicBezTo>
                    <a:cubicBezTo>
                      <a:pt x="4" y="5"/>
                      <a:pt x="3" y="2"/>
                      <a:pt x="1" y="4"/>
                    </a:cubicBezTo>
                    <a:cubicBezTo>
                      <a:pt x="1" y="5"/>
                      <a:pt x="3" y="3"/>
                      <a:pt x="3" y="4"/>
                    </a:cubicBezTo>
                    <a:cubicBezTo>
                      <a:pt x="2" y="5"/>
                      <a:pt x="1" y="4"/>
                      <a:pt x="0" y="5"/>
                    </a:cubicBezTo>
                    <a:cubicBezTo>
                      <a:pt x="0" y="3"/>
                      <a:pt x="0" y="4"/>
                      <a:pt x="0" y="2"/>
                    </a:cubicBezTo>
                    <a:cubicBezTo>
                      <a:pt x="2" y="1"/>
                      <a:pt x="2" y="2"/>
                      <a:pt x="5" y="2"/>
                    </a:cubicBezTo>
                    <a:cubicBezTo>
                      <a:pt x="5" y="4"/>
                      <a:pt x="7" y="3"/>
                      <a:pt x="7" y="3"/>
                    </a:cubicBezTo>
                    <a:cubicBezTo>
                      <a:pt x="7" y="1"/>
                      <a:pt x="8" y="2"/>
                      <a:pt x="9" y="3"/>
                    </a:cubicBezTo>
                    <a:cubicBezTo>
                      <a:pt x="10" y="3"/>
                      <a:pt x="8" y="2"/>
                      <a:pt x="9" y="1"/>
                    </a:cubicBezTo>
                    <a:cubicBezTo>
                      <a:pt x="10" y="2"/>
                      <a:pt x="13" y="0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3"/>
                      <a:pt x="12" y="1"/>
                      <a:pt x="14" y="1"/>
                    </a:cubicBezTo>
                    <a:cubicBezTo>
                      <a:pt x="13" y="3"/>
                      <a:pt x="14" y="2"/>
                      <a:pt x="15" y="3"/>
                    </a:cubicBezTo>
                    <a:cubicBezTo>
                      <a:pt x="13" y="6"/>
                      <a:pt x="9" y="4"/>
                      <a:pt x="7" y="5"/>
                    </a:cubicBezTo>
                    <a:cubicBezTo>
                      <a:pt x="7" y="5"/>
                      <a:pt x="7" y="4"/>
                      <a:pt x="6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9" name="Freeform 560"/>
              <p:cNvSpPr/>
              <p:nvPr/>
            </p:nvSpPr>
            <p:spPr bwMode="auto">
              <a:xfrm>
                <a:off x="3363" y="2653"/>
                <a:ext cx="8" cy="7"/>
              </a:xfrm>
              <a:custGeom>
                <a:avLst/>
                <a:gdLst>
                  <a:gd name="T0" fmla="*/ 1 w 4"/>
                  <a:gd name="T1" fmla="*/ 1 h 3"/>
                  <a:gd name="T2" fmla="*/ 4 w 4"/>
                  <a:gd name="T3" fmla="*/ 1 h 3"/>
                  <a:gd name="T4" fmla="*/ 1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0" y="0"/>
                      <a:pt x="3" y="1"/>
                      <a:pt x="4" y="1"/>
                    </a:cubicBezTo>
                    <a:cubicBezTo>
                      <a:pt x="3" y="3"/>
                      <a:pt x="2" y="1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0" name="Freeform 561"/>
              <p:cNvSpPr/>
              <p:nvPr/>
            </p:nvSpPr>
            <p:spPr bwMode="auto">
              <a:xfrm>
                <a:off x="3376" y="2723"/>
                <a:ext cx="6" cy="6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0"/>
                      <a:pt x="2" y="2"/>
                      <a:pt x="3" y="2"/>
                    </a:cubicBezTo>
                    <a:cubicBezTo>
                      <a:pt x="3" y="3"/>
                      <a:pt x="1" y="1"/>
                      <a:pt x="1" y="3"/>
                    </a:cubicBezTo>
                    <a:cubicBezTo>
                      <a:pt x="1" y="2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1" name="Freeform 562"/>
              <p:cNvSpPr/>
              <p:nvPr/>
            </p:nvSpPr>
            <p:spPr bwMode="auto">
              <a:xfrm>
                <a:off x="3430" y="2765"/>
                <a:ext cx="9" cy="4"/>
              </a:xfrm>
              <a:custGeom>
                <a:avLst/>
                <a:gdLst>
                  <a:gd name="T0" fmla="*/ 0 w 4"/>
                  <a:gd name="T1" fmla="*/ 1 h 2"/>
                  <a:gd name="T2" fmla="*/ 4 w 4"/>
                  <a:gd name="T3" fmla="*/ 1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3" y="1"/>
                      <a:pt x="1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2" name="Freeform 563"/>
              <p:cNvSpPr/>
              <p:nvPr/>
            </p:nvSpPr>
            <p:spPr bwMode="auto">
              <a:xfrm>
                <a:off x="3458" y="2624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0"/>
                      <a:pt x="2" y="1"/>
                    </a:cubicBezTo>
                    <a:cubicBezTo>
                      <a:pt x="2" y="1"/>
                      <a:pt x="0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3" name="Freeform 564"/>
              <p:cNvSpPr/>
              <p:nvPr/>
            </p:nvSpPr>
            <p:spPr bwMode="auto">
              <a:xfrm>
                <a:off x="3474" y="2594"/>
                <a:ext cx="7" cy="7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1"/>
                      <a:pt x="2" y="2"/>
                      <a:pt x="2" y="0"/>
                    </a:cubicBezTo>
                    <a:cubicBezTo>
                      <a:pt x="3" y="2"/>
                      <a:pt x="1" y="3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4" name="Freeform 565"/>
              <p:cNvSpPr/>
              <p:nvPr/>
            </p:nvSpPr>
            <p:spPr bwMode="auto">
              <a:xfrm>
                <a:off x="3483" y="2531"/>
                <a:ext cx="8" cy="11"/>
              </a:xfrm>
              <a:custGeom>
                <a:avLst/>
                <a:gdLst>
                  <a:gd name="T0" fmla="*/ 2 w 4"/>
                  <a:gd name="T1" fmla="*/ 5 h 5"/>
                  <a:gd name="T2" fmla="*/ 0 w 4"/>
                  <a:gd name="T3" fmla="*/ 3 h 5"/>
                  <a:gd name="T4" fmla="*/ 4 w 4"/>
                  <a:gd name="T5" fmla="*/ 0 h 5"/>
                  <a:gd name="T6" fmla="*/ 3 w 4"/>
                  <a:gd name="T7" fmla="*/ 2 h 5"/>
                  <a:gd name="T8" fmla="*/ 3 w 4"/>
                  <a:gd name="T9" fmla="*/ 4 h 5"/>
                  <a:gd name="T10" fmla="*/ 2 w 4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3" y="3"/>
                      <a:pt x="1" y="2"/>
                      <a:pt x="0" y="3"/>
                    </a:cubicBezTo>
                    <a:cubicBezTo>
                      <a:pt x="0" y="2"/>
                      <a:pt x="3" y="2"/>
                      <a:pt x="4" y="0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2" y="3"/>
                      <a:pt x="3" y="5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" name="Freeform 566"/>
              <p:cNvSpPr/>
              <p:nvPr/>
            </p:nvSpPr>
            <p:spPr bwMode="auto">
              <a:xfrm>
                <a:off x="3523" y="3018"/>
                <a:ext cx="23" cy="8"/>
              </a:xfrm>
              <a:custGeom>
                <a:avLst/>
                <a:gdLst>
                  <a:gd name="T0" fmla="*/ 0 w 11"/>
                  <a:gd name="T1" fmla="*/ 3 h 4"/>
                  <a:gd name="T2" fmla="*/ 9 w 11"/>
                  <a:gd name="T3" fmla="*/ 0 h 4"/>
                  <a:gd name="T4" fmla="*/ 11 w 11"/>
                  <a:gd name="T5" fmla="*/ 2 h 4"/>
                  <a:gd name="T6" fmla="*/ 4 w 11"/>
                  <a:gd name="T7" fmla="*/ 2 h 4"/>
                  <a:gd name="T8" fmla="*/ 0 w 11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2" y="1"/>
                      <a:pt x="7" y="4"/>
                      <a:pt x="9" y="0"/>
                    </a:cubicBezTo>
                    <a:cubicBezTo>
                      <a:pt x="10" y="1"/>
                      <a:pt x="11" y="1"/>
                      <a:pt x="11" y="2"/>
                    </a:cubicBezTo>
                    <a:cubicBezTo>
                      <a:pt x="8" y="1"/>
                      <a:pt x="7" y="4"/>
                      <a:pt x="4" y="2"/>
                    </a:cubicBezTo>
                    <a:cubicBezTo>
                      <a:pt x="3" y="4"/>
                      <a:pt x="1" y="3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6" name="Freeform 567"/>
              <p:cNvSpPr/>
              <p:nvPr/>
            </p:nvSpPr>
            <p:spPr bwMode="auto">
              <a:xfrm>
                <a:off x="3510" y="2620"/>
                <a:ext cx="6" cy="4"/>
              </a:xfrm>
              <a:custGeom>
                <a:avLst/>
                <a:gdLst>
                  <a:gd name="T0" fmla="*/ 1 w 3"/>
                  <a:gd name="T1" fmla="*/ 0 h 2"/>
                  <a:gd name="T2" fmla="*/ 2 w 3"/>
                  <a:gd name="T3" fmla="*/ 1 h 2"/>
                  <a:gd name="T4" fmla="*/ 1 w 3"/>
                  <a:gd name="T5" fmla="*/ 2 h 2"/>
                  <a:gd name="T6" fmla="*/ 0 w 3"/>
                  <a:gd name="T7" fmla="*/ 1 h 2"/>
                  <a:gd name="T8" fmla="*/ 0 w 3"/>
                  <a:gd name="T9" fmla="*/ 1 h 2"/>
                  <a:gd name="T10" fmla="*/ 1 w 3"/>
                  <a:gd name="T11" fmla="*/ 0 h 2"/>
                  <a:gd name="T12" fmla="*/ 1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2"/>
                      <a:pt x="1" y="1"/>
                      <a:pt x="2" y="1"/>
                    </a:cubicBezTo>
                    <a:cubicBezTo>
                      <a:pt x="3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7" name="Freeform 568"/>
              <p:cNvSpPr/>
              <p:nvPr/>
            </p:nvSpPr>
            <p:spPr bwMode="auto">
              <a:xfrm>
                <a:off x="3516" y="2618"/>
                <a:ext cx="19" cy="12"/>
              </a:xfrm>
              <a:custGeom>
                <a:avLst/>
                <a:gdLst>
                  <a:gd name="T0" fmla="*/ 7 w 9"/>
                  <a:gd name="T1" fmla="*/ 0 h 6"/>
                  <a:gd name="T2" fmla="*/ 8 w 9"/>
                  <a:gd name="T3" fmla="*/ 2 h 6"/>
                  <a:gd name="T4" fmla="*/ 6 w 9"/>
                  <a:gd name="T5" fmla="*/ 3 h 6"/>
                  <a:gd name="T6" fmla="*/ 7 w 9"/>
                  <a:gd name="T7" fmla="*/ 3 h 6"/>
                  <a:gd name="T8" fmla="*/ 0 w 9"/>
                  <a:gd name="T9" fmla="*/ 2 h 6"/>
                  <a:gd name="T10" fmla="*/ 1 w 9"/>
                  <a:gd name="T11" fmla="*/ 1 h 6"/>
                  <a:gd name="T12" fmla="*/ 7 w 9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7" y="0"/>
                    </a:moveTo>
                    <a:cubicBezTo>
                      <a:pt x="8" y="0"/>
                      <a:pt x="9" y="0"/>
                      <a:pt x="8" y="2"/>
                    </a:cubicBezTo>
                    <a:cubicBezTo>
                      <a:pt x="7" y="1"/>
                      <a:pt x="7" y="2"/>
                      <a:pt x="6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5" y="6"/>
                      <a:pt x="2" y="4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4"/>
                      <a:pt x="6" y="1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8" name="Freeform 569"/>
              <p:cNvSpPr>
                <a:spLocks noEditPoints="1"/>
              </p:cNvSpPr>
              <p:nvPr/>
            </p:nvSpPr>
            <p:spPr bwMode="auto">
              <a:xfrm>
                <a:off x="3525" y="2531"/>
                <a:ext cx="61" cy="30"/>
              </a:xfrm>
              <a:custGeom>
                <a:avLst/>
                <a:gdLst>
                  <a:gd name="T0" fmla="*/ 5 w 29"/>
                  <a:gd name="T1" fmla="*/ 11 h 14"/>
                  <a:gd name="T2" fmla="*/ 7 w 29"/>
                  <a:gd name="T3" fmla="*/ 10 h 14"/>
                  <a:gd name="T4" fmla="*/ 7 w 29"/>
                  <a:gd name="T5" fmla="*/ 12 h 14"/>
                  <a:gd name="T6" fmla="*/ 23 w 29"/>
                  <a:gd name="T7" fmla="*/ 10 h 14"/>
                  <a:gd name="T8" fmla="*/ 28 w 29"/>
                  <a:gd name="T9" fmla="*/ 10 h 14"/>
                  <a:gd name="T10" fmla="*/ 28 w 29"/>
                  <a:gd name="T11" fmla="*/ 8 h 14"/>
                  <a:gd name="T12" fmla="*/ 22 w 29"/>
                  <a:gd name="T13" fmla="*/ 6 h 14"/>
                  <a:gd name="T14" fmla="*/ 24 w 29"/>
                  <a:gd name="T15" fmla="*/ 5 h 14"/>
                  <a:gd name="T16" fmla="*/ 23 w 29"/>
                  <a:gd name="T17" fmla="*/ 3 h 14"/>
                  <a:gd name="T18" fmla="*/ 25 w 29"/>
                  <a:gd name="T19" fmla="*/ 6 h 14"/>
                  <a:gd name="T20" fmla="*/ 27 w 29"/>
                  <a:gd name="T21" fmla="*/ 5 h 14"/>
                  <a:gd name="T22" fmla="*/ 27 w 29"/>
                  <a:gd name="T23" fmla="*/ 6 h 14"/>
                  <a:gd name="T24" fmla="*/ 29 w 29"/>
                  <a:gd name="T25" fmla="*/ 6 h 14"/>
                  <a:gd name="T26" fmla="*/ 26 w 29"/>
                  <a:gd name="T27" fmla="*/ 2 h 14"/>
                  <a:gd name="T28" fmla="*/ 25 w 29"/>
                  <a:gd name="T29" fmla="*/ 3 h 14"/>
                  <a:gd name="T30" fmla="*/ 25 w 29"/>
                  <a:gd name="T31" fmla="*/ 1 h 14"/>
                  <a:gd name="T32" fmla="*/ 23 w 29"/>
                  <a:gd name="T33" fmla="*/ 2 h 14"/>
                  <a:gd name="T34" fmla="*/ 23 w 29"/>
                  <a:gd name="T35" fmla="*/ 3 h 14"/>
                  <a:gd name="T36" fmla="*/ 18 w 29"/>
                  <a:gd name="T37" fmla="*/ 2 h 14"/>
                  <a:gd name="T38" fmla="*/ 16 w 29"/>
                  <a:gd name="T39" fmla="*/ 3 h 14"/>
                  <a:gd name="T40" fmla="*/ 15 w 29"/>
                  <a:gd name="T41" fmla="*/ 5 h 14"/>
                  <a:gd name="T42" fmla="*/ 14 w 29"/>
                  <a:gd name="T43" fmla="*/ 4 h 14"/>
                  <a:gd name="T44" fmla="*/ 15 w 29"/>
                  <a:gd name="T45" fmla="*/ 2 h 14"/>
                  <a:gd name="T46" fmla="*/ 13 w 29"/>
                  <a:gd name="T47" fmla="*/ 3 h 14"/>
                  <a:gd name="T48" fmla="*/ 14 w 29"/>
                  <a:gd name="T49" fmla="*/ 4 h 14"/>
                  <a:gd name="T50" fmla="*/ 12 w 29"/>
                  <a:gd name="T51" fmla="*/ 5 h 14"/>
                  <a:gd name="T52" fmla="*/ 12 w 29"/>
                  <a:gd name="T53" fmla="*/ 8 h 14"/>
                  <a:gd name="T54" fmla="*/ 9 w 29"/>
                  <a:gd name="T55" fmla="*/ 10 h 14"/>
                  <a:gd name="T56" fmla="*/ 7 w 29"/>
                  <a:gd name="T57" fmla="*/ 5 h 14"/>
                  <a:gd name="T58" fmla="*/ 6 w 29"/>
                  <a:gd name="T59" fmla="*/ 6 h 14"/>
                  <a:gd name="T60" fmla="*/ 7 w 29"/>
                  <a:gd name="T61" fmla="*/ 8 h 14"/>
                  <a:gd name="T62" fmla="*/ 2 w 29"/>
                  <a:gd name="T63" fmla="*/ 8 h 14"/>
                  <a:gd name="T64" fmla="*/ 0 w 29"/>
                  <a:gd name="T65" fmla="*/ 10 h 14"/>
                  <a:gd name="T66" fmla="*/ 5 w 29"/>
                  <a:gd name="T67" fmla="*/ 11 h 14"/>
                  <a:gd name="T68" fmla="*/ 17 w 29"/>
                  <a:gd name="T69" fmla="*/ 9 h 14"/>
                  <a:gd name="T70" fmla="*/ 17 w 29"/>
                  <a:gd name="T71" fmla="*/ 8 h 14"/>
                  <a:gd name="T72" fmla="*/ 18 w 29"/>
                  <a:gd name="T73" fmla="*/ 7 h 14"/>
                  <a:gd name="T74" fmla="*/ 17 w 29"/>
                  <a:gd name="T7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14">
                    <a:moveTo>
                      <a:pt x="5" y="11"/>
                    </a:moveTo>
                    <a:cubicBezTo>
                      <a:pt x="6" y="11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11" y="10"/>
                      <a:pt x="18" y="14"/>
                      <a:pt x="23" y="10"/>
                    </a:cubicBezTo>
                    <a:cubicBezTo>
                      <a:pt x="25" y="13"/>
                      <a:pt x="27" y="7"/>
                      <a:pt x="28" y="10"/>
                    </a:cubicBezTo>
                    <a:cubicBezTo>
                      <a:pt x="27" y="9"/>
                      <a:pt x="27" y="10"/>
                      <a:pt x="28" y="8"/>
                    </a:cubicBezTo>
                    <a:cubicBezTo>
                      <a:pt x="26" y="10"/>
                      <a:pt x="22" y="9"/>
                      <a:pt x="22" y="6"/>
                    </a:cubicBezTo>
                    <a:cubicBezTo>
                      <a:pt x="22" y="9"/>
                      <a:pt x="22" y="3"/>
                      <a:pt x="24" y="5"/>
                    </a:cubicBezTo>
                    <a:cubicBezTo>
                      <a:pt x="24" y="4"/>
                      <a:pt x="23" y="4"/>
                      <a:pt x="23" y="3"/>
                    </a:cubicBezTo>
                    <a:cubicBezTo>
                      <a:pt x="24" y="4"/>
                      <a:pt x="25" y="5"/>
                      <a:pt x="25" y="6"/>
                    </a:cubicBezTo>
                    <a:cubicBezTo>
                      <a:pt x="26" y="6"/>
                      <a:pt x="26" y="5"/>
                      <a:pt x="27" y="5"/>
                    </a:cubicBezTo>
                    <a:cubicBezTo>
                      <a:pt x="27" y="5"/>
                      <a:pt x="27" y="6"/>
                      <a:pt x="27" y="6"/>
                    </a:cubicBezTo>
                    <a:cubicBezTo>
                      <a:pt x="27" y="3"/>
                      <a:pt x="29" y="5"/>
                      <a:pt x="29" y="6"/>
                    </a:cubicBezTo>
                    <a:cubicBezTo>
                      <a:pt x="29" y="4"/>
                      <a:pt x="27" y="4"/>
                      <a:pt x="26" y="2"/>
                    </a:cubicBezTo>
                    <a:cubicBezTo>
                      <a:pt x="26" y="4"/>
                      <a:pt x="26" y="3"/>
                      <a:pt x="25" y="3"/>
                    </a:cubicBezTo>
                    <a:cubicBezTo>
                      <a:pt x="25" y="2"/>
                      <a:pt x="25" y="2"/>
                      <a:pt x="25" y="1"/>
                    </a:cubicBezTo>
                    <a:cubicBezTo>
                      <a:pt x="24" y="2"/>
                      <a:pt x="23" y="0"/>
                      <a:pt x="23" y="2"/>
                    </a:cubicBezTo>
                    <a:cubicBezTo>
                      <a:pt x="23" y="2"/>
                      <a:pt x="23" y="3"/>
                      <a:pt x="23" y="3"/>
                    </a:cubicBezTo>
                    <a:cubicBezTo>
                      <a:pt x="21" y="3"/>
                      <a:pt x="20" y="4"/>
                      <a:pt x="18" y="2"/>
                    </a:cubicBezTo>
                    <a:cubicBezTo>
                      <a:pt x="18" y="5"/>
                      <a:pt x="17" y="4"/>
                      <a:pt x="16" y="3"/>
                    </a:cubicBezTo>
                    <a:cubicBezTo>
                      <a:pt x="16" y="4"/>
                      <a:pt x="16" y="5"/>
                      <a:pt x="15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5" y="4"/>
                      <a:pt x="16" y="2"/>
                      <a:pt x="15" y="2"/>
                    </a:cubicBezTo>
                    <a:cubicBezTo>
                      <a:pt x="15" y="3"/>
                      <a:pt x="13" y="2"/>
                      <a:pt x="13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3" y="3"/>
                      <a:pt x="13" y="6"/>
                      <a:pt x="12" y="5"/>
                    </a:cubicBezTo>
                    <a:cubicBezTo>
                      <a:pt x="12" y="6"/>
                      <a:pt x="12" y="8"/>
                      <a:pt x="12" y="8"/>
                    </a:cubicBezTo>
                    <a:cubicBezTo>
                      <a:pt x="11" y="6"/>
                      <a:pt x="10" y="9"/>
                      <a:pt x="9" y="10"/>
                    </a:cubicBezTo>
                    <a:cubicBezTo>
                      <a:pt x="8" y="9"/>
                      <a:pt x="7" y="7"/>
                      <a:pt x="7" y="5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6" y="7"/>
                      <a:pt x="7" y="8"/>
                    </a:cubicBezTo>
                    <a:cubicBezTo>
                      <a:pt x="5" y="9"/>
                      <a:pt x="4" y="9"/>
                      <a:pt x="2" y="8"/>
                    </a:cubicBezTo>
                    <a:cubicBezTo>
                      <a:pt x="2" y="9"/>
                      <a:pt x="1" y="10"/>
                      <a:pt x="0" y="10"/>
                    </a:cubicBezTo>
                    <a:cubicBezTo>
                      <a:pt x="1" y="11"/>
                      <a:pt x="5" y="8"/>
                      <a:pt x="5" y="11"/>
                    </a:cubicBezTo>
                    <a:moveTo>
                      <a:pt x="17" y="9"/>
                    </a:moveTo>
                    <a:cubicBezTo>
                      <a:pt x="17" y="9"/>
                      <a:pt x="17" y="8"/>
                      <a:pt x="17" y="8"/>
                    </a:cubicBezTo>
                    <a:cubicBezTo>
                      <a:pt x="17" y="7"/>
                      <a:pt x="18" y="7"/>
                      <a:pt x="18" y="7"/>
                    </a:cubicBezTo>
                    <a:cubicBezTo>
                      <a:pt x="19" y="9"/>
                      <a:pt x="17" y="7"/>
                      <a:pt x="17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9" name="Freeform 570"/>
              <p:cNvSpPr/>
              <p:nvPr/>
            </p:nvSpPr>
            <p:spPr bwMode="auto">
              <a:xfrm>
                <a:off x="3548" y="3016"/>
                <a:ext cx="6" cy="6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2 h 3"/>
                  <a:gd name="T4" fmla="*/ 0 w 3"/>
                  <a:gd name="T5" fmla="*/ 3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0"/>
                      <a:pt x="2" y="2"/>
                      <a:pt x="3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1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0" name="Freeform 571"/>
              <p:cNvSpPr/>
              <p:nvPr/>
            </p:nvSpPr>
            <p:spPr bwMode="auto">
              <a:xfrm>
                <a:off x="3546" y="2618"/>
                <a:ext cx="6" cy="6"/>
              </a:xfrm>
              <a:custGeom>
                <a:avLst/>
                <a:gdLst>
                  <a:gd name="T0" fmla="*/ 2 w 3"/>
                  <a:gd name="T1" fmla="*/ 2 h 3"/>
                  <a:gd name="T2" fmla="*/ 1 w 3"/>
                  <a:gd name="T3" fmla="*/ 3 h 3"/>
                  <a:gd name="T4" fmla="*/ 0 w 3"/>
                  <a:gd name="T5" fmla="*/ 1 h 3"/>
                  <a:gd name="T6" fmla="*/ 0 w 3"/>
                  <a:gd name="T7" fmla="*/ 0 h 3"/>
                  <a:gd name="T8" fmla="*/ 3 w 3"/>
                  <a:gd name="T9" fmla="*/ 3 h 3"/>
                  <a:gd name="T10" fmla="*/ 2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0"/>
                      <a:pt x="3" y="3"/>
                    </a:cubicBezTo>
                    <a:cubicBezTo>
                      <a:pt x="2" y="3"/>
                      <a:pt x="2" y="3"/>
                      <a:pt x="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1" name="Freeform 572"/>
              <p:cNvSpPr/>
              <p:nvPr/>
            </p:nvSpPr>
            <p:spPr bwMode="auto">
              <a:xfrm>
                <a:off x="3552" y="2618"/>
                <a:ext cx="4" cy="6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2 h 3"/>
                  <a:gd name="T4" fmla="*/ 2 w 2"/>
                  <a:gd name="T5" fmla="*/ 1 h 3"/>
                  <a:gd name="T6" fmla="*/ 1 w 2"/>
                  <a:gd name="T7" fmla="*/ 3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2" name="Freeform 573"/>
              <p:cNvSpPr/>
              <p:nvPr/>
            </p:nvSpPr>
            <p:spPr bwMode="auto">
              <a:xfrm>
                <a:off x="3569" y="3030"/>
                <a:ext cx="8" cy="9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1 h 4"/>
                  <a:gd name="T4" fmla="*/ 4 w 4"/>
                  <a:gd name="T5" fmla="*/ 0 h 4"/>
                  <a:gd name="T6" fmla="*/ 0 w 4"/>
                  <a:gd name="T7" fmla="*/ 1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3" y="1"/>
                      <a:pt x="4" y="0"/>
                    </a:cubicBezTo>
                    <a:cubicBezTo>
                      <a:pt x="4" y="0"/>
                      <a:pt x="0" y="4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3" name="Freeform 574"/>
              <p:cNvSpPr/>
              <p:nvPr/>
            </p:nvSpPr>
            <p:spPr bwMode="auto">
              <a:xfrm>
                <a:off x="3571" y="3032"/>
                <a:ext cx="25" cy="13"/>
              </a:xfrm>
              <a:custGeom>
                <a:avLst/>
                <a:gdLst>
                  <a:gd name="T0" fmla="*/ 4 w 12"/>
                  <a:gd name="T1" fmla="*/ 1 h 6"/>
                  <a:gd name="T2" fmla="*/ 6 w 12"/>
                  <a:gd name="T3" fmla="*/ 4 h 6"/>
                  <a:gd name="T4" fmla="*/ 12 w 12"/>
                  <a:gd name="T5" fmla="*/ 3 h 6"/>
                  <a:gd name="T6" fmla="*/ 4 w 12"/>
                  <a:gd name="T7" fmla="*/ 3 h 6"/>
                  <a:gd name="T8" fmla="*/ 0 w 12"/>
                  <a:gd name="T9" fmla="*/ 2 h 6"/>
                  <a:gd name="T10" fmla="*/ 10 w 12"/>
                  <a:gd name="T11" fmla="*/ 1 h 6"/>
                  <a:gd name="T12" fmla="*/ 4 w 12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4" y="1"/>
                    </a:moveTo>
                    <a:cubicBezTo>
                      <a:pt x="3" y="3"/>
                      <a:pt x="5" y="3"/>
                      <a:pt x="6" y="4"/>
                    </a:cubicBezTo>
                    <a:cubicBezTo>
                      <a:pt x="6" y="3"/>
                      <a:pt x="10" y="3"/>
                      <a:pt x="12" y="3"/>
                    </a:cubicBezTo>
                    <a:cubicBezTo>
                      <a:pt x="11" y="4"/>
                      <a:pt x="5" y="6"/>
                      <a:pt x="4" y="3"/>
                    </a:cubicBezTo>
                    <a:cubicBezTo>
                      <a:pt x="2" y="3"/>
                      <a:pt x="2" y="3"/>
                      <a:pt x="0" y="2"/>
                    </a:cubicBezTo>
                    <a:cubicBezTo>
                      <a:pt x="3" y="1"/>
                      <a:pt x="7" y="0"/>
                      <a:pt x="10" y="1"/>
                    </a:cubicBezTo>
                    <a:cubicBezTo>
                      <a:pt x="9" y="2"/>
                      <a:pt x="5" y="1"/>
                      <a:pt x="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4" name="Freeform 575"/>
              <p:cNvSpPr/>
              <p:nvPr/>
            </p:nvSpPr>
            <p:spPr bwMode="auto">
              <a:xfrm>
                <a:off x="3575" y="2615"/>
                <a:ext cx="15" cy="9"/>
              </a:xfrm>
              <a:custGeom>
                <a:avLst/>
                <a:gdLst>
                  <a:gd name="T0" fmla="*/ 1 w 7"/>
                  <a:gd name="T1" fmla="*/ 2 h 4"/>
                  <a:gd name="T2" fmla="*/ 1 w 7"/>
                  <a:gd name="T3" fmla="*/ 0 h 4"/>
                  <a:gd name="T4" fmla="*/ 3 w 7"/>
                  <a:gd name="T5" fmla="*/ 0 h 4"/>
                  <a:gd name="T6" fmla="*/ 3 w 7"/>
                  <a:gd name="T7" fmla="*/ 2 h 4"/>
                  <a:gd name="T8" fmla="*/ 5 w 7"/>
                  <a:gd name="T9" fmla="*/ 0 h 4"/>
                  <a:gd name="T10" fmla="*/ 4 w 7"/>
                  <a:gd name="T11" fmla="*/ 2 h 4"/>
                  <a:gd name="T12" fmla="*/ 7 w 7"/>
                  <a:gd name="T13" fmla="*/ 1 h 4"/>
                  <a:gd name="T14" fmla="*/ 6 w 7"/>
                  <a:gd name="T15" fmla="*/ 2 h 4"/>
                  <a:gd name="T16" fmla="*/ 5 w 7"/>
                  <a:gd name="T17" fmla="*/ 4 h 4"/>
                  <a:gd name="T18" fmla="*/ 3 w 7"/>
                  <a:gd name="T19" fmla="*/ 4 h 4"/>
                  <a:gd name="T20" fmla="*/ 4 w 7"/>
                  <a:gd name="T21" fmla="*/ 3 h 4"/>
                  <a:gd name="T22" fmla="*/ 1 w 7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1" y="2"/>
                    </a:moveTo>
                    <a:cubicBezTo>
                      <a:pt x="0" y="2"/>
                      <a:pt x="1" y="2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4" y="2"/>
                      <a:pt x="3" y="0"/>
                      <a:pt x="5" y="0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2" y="1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5" name="Freeform 576"/>
              <p:cNvSpPr/>
              <p:nvPr/>
            </p:nvSpPr>
            <p:spPr bwMode="auto">
              <a:xfrm>
                <a:off x="3596" y="3028"/>
                <a:ext cx="6" cy="9"/>
              </a:xfrm>
              <a:custGeom>
                <a:avLst/>
                <a:gdLst>
                  <a:gd name="T0" fmla="*/ 1 w 3"/>
                  <a:gd name="T1" fmla="*/ 2 h 4"/>
                  <a:gd name="T2" fmla="*/ 2 w 3"/>
                  <a:gd name="T3" fmla="*/ 4 h 4"/>
                  <a:gd name="T4" fmla="*/ 1 w 3"/>
                  <a:gd name="T5" fmla="*/ 4 h 4"/>
                  <a:gd name="T6" fmla="*/ 0 w 3"/>
                  <a:gd name="T7" fmla="*/ 3 h 4"/>
                  <a:gd name="T8" fmla="*/ 2 w 3"/>
                  <a:gd name="T9" fmla="*/ 0 h 4"/>
                  <a:gd name="T10" fmla="*/ 1 w 3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2"/>
                      <a:pt x="1" y="0"/>
                      <a:pt x="2" y="0"/>
                    </a:cubicBezTo>
                    <a:cubicBezTo>
                      <a:pt x="3" y="2"/>
                      <a:pt x="1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6" name="Freeform 577"/>
              <p:cNvSpPr/>
              <p:nvPr/>
            </p:nvSpPr>
            <p:spPr bwMode="auto">
              <a:xfrm>
                <a:off x="3607" y="3022"/>
                <a:ext cx="4" cy="4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1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2"/>
                      <a:pt x="2" y="1"/>
                    </a:cubicBezTo>
                    <a:cubicBezTo>
                      <a:pt x="2" y="2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7" name="Freeform 578"/>
              <p:cNvSpPr/>
              <p:nvPr/>
            </p:nvSpPr>
            <p:spPr bwMode="auto">
              <a:xfrm>
                <a:off x="3594" y="2615"/>
                <a:ext cx="6" cy="7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2 h 3"/>
                  <a:gd name="T4" fmla="*/ 1 w 3"/>
                  <a:gd name="T5" fmla="*/ 0 h 3"/>
                  <a:gd name="T6" fmla="*/ 2 w 3"/>
                  <a:gd name="T7" fmla="*/ 0 h 3"/>
                  <a:gd name="T8" fmla="*/ 3 w 3"/>
                  <a:gd name="T9" fmla="*/ 2 h 3"/>
                  <a:gd name="T10" fmla="*/ 0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3" y="1"/>
                      <a:pt x="3" y="2"/>
                    </a:cubicBezTo>
                    <a:cubicBezTo>
                      <a:pt x="2" y="1"/>
                      <a:pt x="0" y="3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8" name="Freeform 579"/>
              <p:cNvSpPr/>
              <p:nvPr/>
            </p:nvSpPr>
            <p:spPr bwMode="auto">
              <a:xfrm>
                <a:off x="3605" y="2613"/>
                <a:ext cx="6" cy="7"/>
              </a:xfrm>
              <a:custGeom>
                <a:avLst/>
                <a:gdLst>
                  <a:gd name="T0" fmla="*/ 2 w 3"/>
                  <a:gd name="T1" fmla="*/ 1 h 3"/>
                  <a:gd name="T2" fmla="*/ 0 w 3"/>
                  <a:gd name="T3" fmla="*/ 2 h 3"/>
                  <a:gd name="T4" fmla="*/ 0 w 3"/>
                  <a:gd name="T5" fmla="*/ 0 h 3"/>
                  <a:gd name="T6" fmla="*/ 2 w 3"/>
                  <a:gd name="T7" fmla="*/ 3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3" y="1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9" name="Freeform 580"/>
              <p:cNvSpPr/>
              <p:nvPr/>
            </p:nvSpPr>
            <p:spPr bwMode="auto">
              <a:xfrm>
                <a:off x="3613" y="2780"/>
                <a:ext cx="8" cy="4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4" y="2"/>
                      <a:pt x="0" y="2"/>
                      <a:pt x="2" y="2"/>
                    </a:cubicBezTo>
                    <a:cubicBezTo>
                      <a:pt x="3" y="2"/>
                      <a:pt x="3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0" name="Freeform 581"/>
              <p:cNvSpPr/>
              <p:nvPr/>
            </p:nvSpPr>
            <p:spPr bwMode="auto">
              <a:xfrm>
                <a:off x="3621" y="2782"/>
                <a:ext cx="7" cy="4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1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1" name="Freeform 582"/>
              <p:cNvSpPr/>
              <p:nvPr/>
            </p:nvSpPr>
            <p:spPr bwMode="auto">
              <a:xfrm>
                <a:off x="3626" y="2622"/>
                <a:ext cx="10" cy="4"/>
              </a:xfrm>
              <a:custGeom>
                <a:avLst/>
                <a:gdLst>
                  <a:gd name="T0" fmla="*/ 1 w 5"/>
                  <a:gd name="T1" fmla="*/ 2 h 2"/>
                  <a:gd name="T2" fmla="*/ 0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3 w 5"/>
                  <a:gd name="T9" fmla="*/ 2 h 2"/>
                  <a:gd name="T10" fmla="*/ 4 w 5"/>
                  <a:gd name="T11" fmla="*/ 2 h 2"/>
                  <a:gd name="T12" fmla="*/ 1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2"/>
                    </a:moveTo>
                    <a:cubicBezTo>
                      <a:pt x="1" y="2"/>
                      <a:pt x="0" y="2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4" y="1"/>
                      <a:pt x="5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0"/>
                      <a:pt x="1" y="1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2" name="Freeform 583"/>
              <p:cNvSpPr/>
              <p:nvPr/>
            </p:nvSpPr>
            <p:spPr bwMode="auto">
              <a:xfrm>
                <a:off x="3638" y="2594"/>
                <a:ext cx="6" cy="5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0"/>
                      <a:pt x="2" y="2"/>
                      <a:pt x="3" y="1"/>
                    </a:cubicBezTo>
                    <a:cubicBezTo>
                      <a:pt x="2" y="2"/>
                      <a:pt x="1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3" name="Freeform 584"/>
              <p:cNvSpPr/>
              <p:nvPr/>
            </p:nvSpPr>
            <p:spPr bwMode="auto">
              <a:xfrm>
                <a:off x="3640" y="2546"/>
                <a:ext cx="4" cy="10"/>
              </a:xfrm>
              <a:custGeom>
                <a:avLst/>
                <a:gdLst>
                  <a:gd name="T0" fmla="*/ 1 w 2"/>
                  <a:gd name="T1" fmla="*/ 4 h 5"/>
                  <a:gd name="T2" fmla="*/ 0 w 2"/>
                  <a:gd name="T3" fmla="*/ 3 h 5"/>
                  <a:gd name="T4" fmla="*/ 1 w 2"/>
                  <a:gd name="T5" fmla="*/ 0 h 5"/>
                  <a:gd name="T6" fmla="*/ 1 w 2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4"/>
                    </a:moveTo>
                    <a:cubicBezTo>
                      <a:pt x="0" y="5"/>
                      <a:pt x="1" y="3"/>
                      <a:pt x="0" y="3"/>
                    </a:cubicBezTo>
                    <a:cubicBezTo>
                      <a:pt x="0" y="2"/>
                      <a:pt x="1" y="2"/>
                      <a:pt x="1" y="0"/>
                    </a:cubicBezTo>
                    <a:cubicBezTo>
                      <a:pt x="2" y="2"/>
                      <a:pt x="0" y="3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4" name="Freeform 585"/>
              <p:cNvSpPr/>
              <p:nvPr/>
            </p:nvSpPr>
            <p:spPr bwMode="auto">
              <a:xfrm>
                <a:off x="3644" y="2605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1 h 2"/>
                  <a:gd name="T4" fmla="*/ 3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0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5" name="Freeform 586"/>
              <p:cNvSpPr/>
              <p:nvPr/>
            </p:nvSpPr>
            <p:spPr bwMode="auto">
              <a:xfrm>
                <a:off x="3653" y="2565"/>
                <a:ext cx="6" cy="6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0 h 3"/>
                  <a:gd name="T4" fmla="*/ 2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3"/>
                      <a:pt x="2" y="2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1" y="2"/>
                      <a:pt x="1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6" name="Freeform 587"/>
              <p:cNvSpPr/>
              <p:nvPr/>
            </p:nvSpPr>
            <p:spPr bwMode="auto">
              <a:xfrm>
                <a:off x="3657" y="2603"/>
                <a:ext cx="13" cy="17"/>
              </a:xfrm>
              <a:custGeom>
                <a:avLst/>
                <a:gdLst>
                  <a:gd name="T0" fmla="*/ 0 w 6"/>
                  <a:gd name="T1" fmla="*/ 2 h 8"/>
                  <a:gd name="T2" fmla="*/ 2 w 6"/>
                  <a:gd name="T3" fmla="*/ 2 h 8"/>
                  <a:gd name="T4" fmla="*/ 2 w 6"/>
                  <a:gd name="T5" fmla="*/ 4 h 8"/>
                  <a:gd name="T6" fmla="*/ 4 w 6"/>
                  <a:gd name="T7" fmla="*/ 5 h 8"/>
                  <a:gd name="T8" fmla="*/ 5 w 6"/>
                  <a:gd name="T9" fmla="*/ 4 h 8"/>
                  <a:gd name="T10" fmla="*/ 6 w 6"/>
                  <a:gd name="T11" fmla="*/ 6 h 8"/>
                  <a:gd name="T12" fmla="*/ 3 w 6"/>
                  <a:gd name="T13" fmla="*/ 6 h 8"/>
                  <a:gd name="T14" fmla="*/ 3 w 6"/>
                  <a:gd name="T15" fmla="*/ 5 h 8"/>
                  <a:gd name="T16" fmla="*/ 1 w 6"/>
                  <a:gd name="T17" fmla="*/ 4 h 8"/>
                  <a:gd name="T18" fmla="*/ 1 w 6"/>
                  <a:gd name="T19" fmla="*/ 7 h 8"/>
                  <a:gd name="T20" fmla="*/ 2 w 6"/>
                  <a:gd name="T21" fmla="*/ 8 h 8"/>
                  <a:gd name="T22" fmla="*/ 0 w 6"/>
                  <a:gd name="T23" fmla="*/ 7 h 8"/>
                  <a:gd name="T24" fmla="*/ 0 w 6"/>
                  <a:gd name="T25" fmla="*/ 3 h 8"/>
                  <a:gd name="T26" fmla="*/ 2 w 6"/>
                  <a:gd name="T27" fmla="*/ 3 h 8"/>
                  <a:gd name="T28" fmla="*/ 0 w 6"/>
                  <a:gd name="T2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cubicBezTo>
                      <a:pt x="0" y="0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2"/>
                      <a:pt x="3" y="5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6"/>
                    </a:cubicBezTo>
                    <a:cubicBezTo>
                      <a:pt x="4" y="5"/>
                      <a:pt x="5" y="5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1" y="4"/>
                    </a:cubicBezTo>
                    <a:cubicBezTo>
                      <a:pt x="1" y="5"/>
                      <a:pt x="2" y="6"/>
                      <a:pt x="1" y="7"/>
                    </a:cubicBezTo>
                    <a:cubicBezTo>
                      <a:pt x="1" y="8"/>
                      <a:pt x="2" y="6"/>
                      <a:pt x="2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1" y="5"/>
                      <a:pt x="0" y="3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1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7" name="Freeform 588"/>
              <p:cNvSpPr/>
              <p:nvPr/>
            </p:nvSpPr>
            <p:spPr bwMode="auto">
              <a:xfrm>
                <a:off x="3657" y="256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1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8" name="Freeform 589"/>
              <p:cNvSpPr/>
              <p:nvPr/>
            </p:nvSpPr>
            <p:spPr bwMode="auto">
              <a:xfrm>
                <a:off x="3670" y="2607"/>
                <a:ext cx="4" cy="13"/>
              </a:xfrm>
              <a:custGeom>
                <a:avLst/>
                <a:gdLst>
                  <a:gd name="T0" fmla="*/ 0 w 2"/>
                  <a:gd name="T1" fmla="*/ 1 h 6"/>
                  <a:gd name="T2" fmla="*/ 1 w 2"/>
                  <a:gd name="T3" fmla="*/ 3 h 6"/>
                  <a:gd name="T4" fmla="*/ 2 w 2"/>
                  <a:gd name="T5" fmla="*/ 2 h 6"/>
                  <a:gd name="T6" fmla="*/ 0 w 2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1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6"/>
                      <a:pt x="1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9" name="Freeform 590"/>
              <p:cNvSpPr/>
              <p:nvPr/>
            </p:nvSpPr>
            <p:spPr bwMode="auto">
              <a:xfrm>
                <a:off x="3728" y="3064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0" name="Freeform 591"/>
              <p:cNvSpPr/>
              <p:nvPr/>
            </p:nvSpPr>
            <p:spPr bwMode="auto">
              <a:xfrm>
                <a:off x="3722" y="2818"/>
                <a:ext cx="6" cy="6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3 h 3"/>
                  <a:gd name="T4" fmla="*/ 1 w 3"/>
                  <a:gd name="T5" fmla="*/ 0 h 3"/>
                  <a:gd name="T6" fmla="*/ 2 w 3"/>
                  <a:gd name="T7" fmla="*/ 1 h 3"/>
                  <a:gd name="T8" fmla="*/ 2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1" y="3"/>
                      <a:pt x="2" y="3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2" y="2"/>
                      <a:pt x="2" y="1"/>
                    </a:cubicBezTo>
                    <a:cubicBezTo>
                      <a:pt x="3" y="1"/>
                      <a:pt x="2" y="1"/>
                      <a:pt x="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1" name="Freeform 592"/>
              <p:cNvSpPr/>
              <p:nvPr/>
            </p:nvSpPr>
            <p:spPr bwMode="auto">
              <a:xfrm>
                <a:off x="3749" y="2818"/>
                <a:ext cx="3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1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2"/>
                      <a:pt x="0" y="3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2" name="Freeform 593"/>
              <p:cNvSpPr/>
              <p:nvPr/>
            </p:nvSpPr>
            <p:spPr bwMode="auto">
              <a:xfrm>
                <a:off x="3764" y="3058"/>
                <a:ext cx="6" cy="4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1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1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0" name="Freeform 595"/>
            <p:cNvSpPr/>
            <p:nvPr/>
          </p:nvSpPr>
          <p:spPr bwMode="auto">
            <a:xfrm>
              <a:off x="6088063" y="4857750"/>
              <a:ext cx="11113" cy="6350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1" y="0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596"/>
            <p:cNvSpPr>
              <a:spLocks noEditPoints="1"/>
            </p:cNvSpPr>
            <p:nvPr/>
          </p:nvSpPr>
          <p:spPr bwMode="auto">
            <a:xfrm>
              <a:off x="6096000" y="4851400"/>
              <a:ext cx="76200" cy="22225"/>
            </a:xfrm>
            <a:custGeom>
              <a:avLst/>
              <a:gdLst>
                <a:gd name="T0" fmla="*/ 11 w 23"/>
                <a:gd name="T1" fmla="*/ 1 h 7"/>
                <a:gd name="T2" fmla="*/ 9 w 23"/>
                <a:gd name="T3" fmla="*/ 2 h 7"/>
                <a:gd name="T4" fmla="*/ 2 w 23"/>
                <a:gd name="T5" fmla="*/ 2 h 7"/>
                <a:gd name="T6" fmla="*/ 5 w 23"/>
                <a:gd name="T7" fmla="*/ 4 h 7"/>
                <a:gd name="T8" fmla="*/ 1 w 23"/>
                <a:gd name="T9" fmla="*/ 4 h 7"/>
                <a:gd name="T10" fmla="*/ 1 w 23"/>
                <a:gd name="T11" fmla="*/ 5 h 7"/>
                <a:gd name="T12" fmla="*/ 3 w 23"/>
                <a:gd name="T13" fmla="*/ 6 h 7"/>
                <a:gd name="T14" fmla="*/ 0 w 23"/>
                <a:gd name="T15" fmla="*/ 7 h 7"/>
                <a:gd name="T16" fmla="*/ 22 w 23"/>
                <a:gd name="T17" fmla="*/ 6 h 7"/>
                <a:gd name="T18" fmla="*/ 20 w 23"/>
                <a:gd name="T19" fmla="*/ 4 h 7"/>
                <a:gd name="T20" fmla="*/ 21 w 23"/>
                <a:gd name="T21" fmla="*/ 4 h 7"/>
                <a:gd name="T22" fmla="*/ 20 w 23"/>
                <a:gd name="T23" fmla="*/ 3 h 7"/>
                <a:gd name="T24" fmla="*/ 22 w 23"/>
                <a:gd name="T25" fmla="*/ 2 h 7"/>
                <a:gd name="T26" fmla="*/ 19 w 23"/>
                <a:gd name="T27" fmla="*/ 2 h 7"/>
                <a:gd name="T28" fmla="*/ 19 w 23"/>
                <a:gd name="T29" fmla="*/ 5 h 7"/>
                <a:gd name="T30" fmla="*/ 12 w 23"/>
                <a:gd name="T31" fmla="*/ 4 h 7"/>
                <a:gd name="T32" fmla="*/ 18 w 23"/>
                <a:gd name="T33" fmla="*/ 2 h 7"/>
                <a:gd name="T34" fmla="*/ 12 w 23"/>
                <a:gd name="T35" fmla="*/ 1 h 7"/>
                <a:gd name="T36" fmla="*/ 11 w 23"/>
                <a:gd name="T37" fmla="*/ 3 h 7"/>
                <a:gd name="T38" fmla="*/ 11 w 23"/>
                <a:gd name="T39" fmla="*/ 1 h 7"/>
                <a:gd name="T40" fmla="*/ 6 w 23"/>
                <a:gd name="T41" fmla="*/ 4 h 7"/>
                <a:gd name="T42" fmla="*/ 8 w 23"/>
                <a:gd name="T43" fmla="*/ 2 h 7"/>
                <a:gd name="T44" fmla="*/ 6 w 23"/>
                <a:gd name="T4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7">
                  <a:moveTo>
                    <a:pt x="11" y="1"/>
                  </a:moveTo>
                  <a:cubicBezTo>
                    <a:pt x="10" y="3"/>
                    <a:pt x="8" y="0"/>
                    <a:pt x="9" y="2"/>
                  </a:cubicBezTo>
                  <a:cubicBezTo>
                    <a:pt x="7" y="1"/>
                    <a:pt x="4" y="1"/>
                    <a:pt x="2" y="2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3" y="5"/>
                    <a:pt x="2" y="2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2" y="7"/>
                    <a:pt x="0" y="5"/>
                    <a:pt x="0" y="7"/>
                  </a:cubicBezTo>
                  <a:cubicBezTo>
                    <a:pt x="8" y="6"/>
                    <a:pt x="14" y="6"/>
                    <a:pt x="22" y="6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20" y="4"/>
                    <a:pt x="21" y="4"/>
                    <a:pt x="21" y="4"/>
                  </a:cubicBezTo>
                  <a:cubicBezTo>
                    <a:pt x="20" y="4"/>
                    <a:pt x="20" y="4"/>
                    <a:pt x="20" y="3"/>
                  </a:cubicBezTo>
                  <a:cubicBezTo>
                    <a:pt x="21" y="4"/>
                    <a:pt x="23" y="3"/>
                    <a:pt x="22" y="2"/>
                  </a:cubicBezTo>
                  <a:cubicBezTo>
                    <a:pt x="22" y="3"/>
                    <a:pt x="20" y="2"/>
                    <a:pt x="19" y="2"/>
                  </a:cubicBezTo>
                  <a:cubicBezTo>
                    <a:pt x="18" y="3"/>
                    <a:pt x="20" y="4"/>
                    <a:pt x="19" y="5"/>
                  </a:cubicBezTo>
                  <a:cubicBezTo>
                    <a:pt x="17" y="3"/>
                    <a:pt x="14" y="7"/>
                    <a:pt x="12" y="4"/>
                  </a:cubicBezTo>
                  <a:cubicBezTo>
                    <a:pt x="13" y="3"/>
                    <a:pt x="17" y="5"/>
                    <a:pt x="18" y="2"/>
                  </a:cubicBezTo>
                  <a:cubicBezTo>
                    <a:pt x="16" y="2"/>
                    <a:pt x="14" y="3"/>
                    <a:pt x="12" y="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2" y="2"/>
                    <a:pt x="11" y="1"/>
                  </a:cubicBezTo>
                  <a:moveTo>
                    <a:pt x="6" y="4"/>
                  </a:moveTo>
                  <a:cubicBezTo>
                    <a:pt x="6" y="2"/>
                    <a:pt x="7" y="2"/>
                    <a:pt x="8" y="2"/>
                  </a:cubicBezTo>
                  <a:cubicBezTo>
                    <a:pt x="7" y="3"/>
                    <a:pt x="7" y="4"/>
                    <a:pt x="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597"/>
            <p:cNvSpPr/>
            <p:nvPr/>
          </p:nvSpPr>
          <p:spPr bwMode="auto">
            <a:xfrm>
              <a:off x="6096000" y="4794250"/>
              <a:ext cx="6350" cy="6350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1" y="1"/>
                    <a:pt x="2" y="0"/>
                  </a:cubicBezTo>
                  <a:cubicBezTo>
                    <a:pt x="2" y="1"/>
                    <a:pt x="1" y="1"/>
                    <a:pt x="2" y="1"/>
                  </a:cubicBezTo>
                  <a:cubicBezTo>
                    <a:pt x="2" y="2"/>
                    <a:pt x="1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598"/>
            <p:cNvSpPr/>
            <p:nvPr/>
          </p:nvSpPr>
          <p:spPr bwMode="auto">
            <a:xfrm>
              <a:off x="6165850" y="4813300"/>
              <a:ext cx="12700" cy="7937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1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3" y="2"/>
                    <a:pt x="1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599"/>
            <p:cNvSpPr/>
            <p:nvPr/>
          </p:nvSpPr>
          <p:spPr bwMode="auto">
            <a:xfrm>
              <a:off x="6172200" y="4816475"/>
              <a:ext cx="6350" cy="14287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2 h 4"/>
                <a:gd name="T4" fmla="*/ 2 w 2"/>
                <a:gd name="T5" fmla="*/ 3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2" y="0"/>
                    <a:pt x="2" y="3"/>
                  </a:cubicBezTo>
                  <a:cubicBezTo>
                    <a:pt x="1" y="3"/>
                    <a:pt x="0" y="1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600"/>
            <p:cNvSpPr/>
            <p:nvPr/>
          </p:nvSpPr>
          <p:spPr bwMode="auto">
            <a:xfrm>
              <a:off x="6211888" y="4857750"/>
              <a:ext cx="14288" cy="6350"/>
            </a:xfrm>
            <a:custGeom>
              <a:avLst/>
              <a:gdLst>
                <a:gd name="T0" fmla="*/ 1 w 4"/>
                <a:gd name="T1" fmla="*/ 2 h 2"/>
                <a:gd name="T2" fmla="*/ 0 w 4"/>
                <a:gd name="T3" fmla="*/ 1 h 2"/>
                <a:gd name="T4" fmla="*/ 4 w 4"/>
                <a:gd name="T5" fmla="*/ 1 h 2"/>
                <a:gd name="T6" fmla="*/ 1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3" y="2"/>
                    <a:pt x="2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601"/>
            <p:cNvSpPr/>
            <p:nvPr/>
          </p:nvSpPr>
          <p:spPr bwMode="auto">
            <a:xfrm>
              <a:off x="6172200" y="4021138"/>
              <a:ext cx="6350" cy="11112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3"/>
                    <a:pt x="0" y="1"/>
                    <a:pt x="1" y="0"/>
                  </a:cubicBezTo>
                  <a:cubicBezTo>
                    <a:pt x="1" y="0"/>
                    <a:pt x="1" y="2"/>
                    <a:pt x="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602"/>
            <p:cNvSpPr/>
            <p:nvPr/>
          </p:nvSpPr>
          <p:spPr bwMode="auto">
            <a:xfrm>
              <a:off x="6226175" y="4813300"/>
              <a:ext cx="9525" cy="7937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0" y="0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603"/>
            <p:cNvSpPr/>
            <p:nvPr/>
          </p:nvSpPr>
          <p:spPr bwMode="auto">
            <a:xfrm>
              <a:off x="6259513" y="4816475"/>
              <a:ext cx="15875" cy="11112"/>
            </a:xfrm>
            <a:custGeom>
              <a:avLst/>
              <a:gdLst>
                <a:gd name="T0" fmla="*/ 0 w 5"/>
                <a:gd name="T1" fmla="*/ 3 h 3"/>
                <a:gd name="T2" fmla="*/ 5 w 5"/>
                <a:gd name="T3" fmla="*/ 0 h 3"/>
                <a:gd name="T4" fmla="*/ 0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1" y="1"/>
                    <a:pt x="3" y="2"/>
                    <a:pt x="5" y="0"/>
                  </a:cubicBezTo>
                  <a:cubicBezTo>
                    <a:pt x="4" y="3"/>
                    <a:pt x="1" y="2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604"/>
            <p:cNvSpPr/>
            <p:nvPr/>
          </p:nvSpPr>
          <p:spPr bwMode="auto">
            <a:xfrm>
              <a:off x="6265863" y="4827588"/>
              <a:ext cx="6350" cy="12700"/>
            </a:xfrm>
            <a:custGeom>
              <a:avLst/>
              <a:gdLst>
                <a:gd name="T0" fmla="*/ 1 w 2"/>
                <a:gd name="T1" fmla="*/ 2 h 4"/>
                <a:gd name="T2" fmla="*/ 2 w 2"/>
                <a:gd name="T3" fmla="*/ 3 h 4"/>
                <a:gd name="T4" fmla="*/ 1 w 2"/>
                <a:gd name="T5" fmla="*/ 4 h 4"/>
                <a:gd name="T6" fmla="*/ 2 w 2"/>
                <a:gd name="T7" fmla="*/ 2 h 4"/>
                <a:gd name="T8" fmla="*/ 1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2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2" y="0"/>
                    <a:pt x="2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605"/>
            <p:cNvSpPr/>
            <p:nvPr/>
          </p:nvSpPr>
          <p:spPr bwMode="auto">
            <a:xfrm>
              <a:off x="6229350" y="4011613"/>
              <a:ext cx="15875" cy="17462"/>
            </a:xfrm>
            <a:custGeom>
              <a:avLst/>
              <a:gdLst>
                <a:gd name="T0" fmla="*/ 1 w 5"/>
                <a:gd name="T1" fmla="*/ 2 h 5"/>
                <a:gd name="T2" fmla="*/ 3 w 5"/>
                <a:gd name="T3" fmla="*/ 1 h 5"/>
                <a:gd name="T4" fmla="*/ 5 w 5"/>
                <a:gd name="T5" fmla="*/ 4 h 5"/>
                <a:gd name="T6" fmla="*/ 2 w 5"/>
                <a:gd name="T7" fmla="*/ 4 h 5"/>
                <a:gd name="T8" fmla="*/ 1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0" y="0"/>
                    <a:pt x="3" y="3"/>
                    <a:pt x="3" y="1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4" y="5"/>
                    <a:pt x="3" y="4"/>
                    <a:pt x="2" y="4"/>
                  </a:cubicBezTo>
                  <a:cubicBezTo>
                    <a:pt x="3" y="3"/>
                    <a:pt x="1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606"/>
            <p:cNvSpPr/>
            <p:nvPr/>
          </p:nvSpPr>
          <p:spPr bwMode="auto">
            <a:xfrm>
              <a:off x="6318250" y="4854575"/>
              <a:ext cx="7938" cy="9525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1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0"/>
                    <a:pt x="1" y="2"/>
                    <a:pt x="2" y="1"/>
                  </a:cubicBezTo>
                  <a:cubicBezTo>
                    <a:pt x="2" y="3"/>
                    <a:pt x="1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607"/>
            <p:cNvSpPr/>
            <p:nvPr/>
          </p:nvSpPr>
          <p:spPr bwMode="auto">
            <a:xfrm>
              <a:off x="6362700" y="3990975"/>
              <a:ext cx="9525" cy="11112"/>
            </a:xfrm>
            <a:custGeom>
              <a:avLst/>
              <a:gdLst>
                <a:gd name="T0" fmla="*/ 1 w 3"/>
                <a:gd name="T1" fmla="*/ 2 h 3"/>
                <a:gd name="T2" fmla="*/ 0 w 3"/>
                <a:gd name="T3" fmla="*/ 2 h 3"/>
                <a:gd name="T4" fmla="*/ 0 w 3"/>
                <a:gd name="T5" fmla="*/ 1 h 3"/>
                <a:gd name="T6" fmla="*/ 3 w 3"/>
                <a:gd name="T7" fmla="*/ 0 h 3"/>
                <a:gd name="T8" fmla="*/ 1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1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608"/>
            <p:cNvSpPr/>
            <p:nvPr/>
          </p:nvSpPr>
          <p:spPr bwMode="auto">
            <a:xfrm>
              <a:off x="6475413" y="3990975"/>
              <a:ext cx="17463" cy="14287"/>
            </a:xfrm>
            <a:custGeom>
              <a:avLst/>
              <a:gdLst>
                <a:gd name="T0" fmla="*/ 0 w 5"/>
                <a:gd name="T1" fmla="*/ 2 h 4"/>
                <a:gd name="T2" fmla="*/ 2 w 5"/>
                <a:gd name="T3" fmla="*/ 0 h 4"/>
                <a:gd name="T4" fmla="*/ 4 w 5"/>
                <a:gd name="T5" fmla="*/ 1 h 4"/>
                <a:gd name="T6" fmla="*/ 2 w 5"/>
                <a:gd name="T7" fmla="*/ 1 h 4"/>
                <a:gd name="T8" fmla="*/ 3 w 5"/>
                <a:gd name="T9" fmla="*/ 3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3"/>
                    <a:pt x="2" y="1"/>
                    <a:pt x="2" y="0"/>
                  </a:cubicBezTo>
                  <a:cubicBezTo>
                    <a:pt x="2" y="1"/>
                    <a:pt x="4" y="2"/>
                    <a:pt x="4" y="1"/>
                  </a:cubicBezTo>
                  <a:cubicBezTo>
                    <a:pt x="5" y="4"/>
                    <a:pt x="3" y="1"/>
                    <a:pt x="2" y="1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2" y="4"/>
                    <a:pt x="1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609"/>
            <p:cNvSpPr/>
            <p:nvPr/>
          </p:nvSpPr>
          <p:spPr bwMode="auto">
            <a:xfrm>
              <a:off x="6502400" y="3994150"/>
              <a:ext cx="6350" cy="20637"/>
            </a:xfrm>
            <a:custGeom>
              <a:avLst/>
              <a:gdLst>
                <a:gd name="T0" fmla="*/ 1 w 2"/>
                <a:gd name="T1" fmla="*/ 5 h 6"/>
                <a:gd name="T2" fmla="*/ 0 w 2"/>
                <a:gd name="T3" fmla="*/ 5 h 6"/>
                <a:gd name="T4" fmla="*/ 0 w 2"/>
                <a:gd name="T5" fmla="*/ 1 h 6"/>
                <a:gd name="T6" fmla="*/ 1 w 2"/>
                <a:gd name="T7" fmla="*/ 0 h 6"/>
                <a:gd name="T8" fmla="*/ 1 w 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1" y="5"/>
                  </a:moveTo>
                  <a:cubicBezTo>
                    <a:pt x="1" y="5"/>
                    <a:pt x="0" y="6"/>
                    <a:pt x="0" y="5"/>
                  </a:cubicBezTo>
                  <a:cubicBezTo>
                    <a:pt x="1" y="5"/>
                    <a:pt x="1" y="2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1"/>
                    <a:pt x="1" y="3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610"/>
            <p:cNvSpPr/>
            <p:nvPr/>
          </p:nvSpPr>
          <p:spPr bwMode="auto">
            <a:xfrm>
              <a:off x="6518275" y="3987800"/>
              <a:ext cx="14288" cy="17462"/>
            </a:xfrm>
            <a:custGeom>
              <a:avLst/>
              <a:gdLst>
                <a:gd name="T0" fmla="*/ 0 w 4"/>
                <a:gd name="T1" fmla="*/ 2 h 5"/>
                <a:gd name="T2" fmla="*/ 1 w 4"/>
                <a:gd name="T3" fmla="*/ 5 h 5"/>
                <a:gd name="T4" fmla="*/ 0 w 4"/>
                <a:gd name="T5" fmla="*/ 2 h 5"/>
                <a:gd name="T6" fmla="*/ 0 w 4"/>
                <a:gd name="T7" fmla="*/ 1 h 5"/>
                <a:gd name="T8" fmla="*/ 4 w 4"/>
                <a:gd name="T9" fmla="*/ 0 h 5"/>
                <a:gd name="T10" fmla="*/ 3 w 4"/>
                <a:gd name="T11" fmla="*/ 1 h 5"/>
                <a:gd name="T12" fmla="*/ 1 w 4"/>
                <a:gd name="T13" fmla="*/ 4 h 5"/>
                <a:gd name="T14" fmla="*/ 1 w 4"/>
                <a:gd name="T15" fmla="*/ 2 h 5"/>
                <a:gd name="T16" fmla="*/ 0 w 4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3"/>
                    <a:pt x="1" y="5"/>
                    <a:pt x="1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2"/>
                    <a:pt x="2" y="0"/>
                    <a:pt x="4" y="0"/>
                  </a:cubicBezTo>
                  <a:cubicBezTo>
                    <a:pt x="4" y="1"/>
                    <a:pt x="3" y="2"/>
                    <a:pt x="3" y="1"/>
                  </a:cubicBezTo>
                  <a:cubicBezTo>
                    <a:pt x="4" y="3"/>
                    <a:pt x="2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611"/>
            <p:cNvSpPr/>
            <p:nvPr/>
          </p:nvSpPr>
          <p:spPr bwMode="auto">
            <a:xfrm>
              <a:off x="6542088" y="3917950"/>
              <a:ext cx="9525" cy="12700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2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2"/>
                    <a:pt x="3" y="1"/>
                    <a:pt x="3" y="2"/>
                  </a:cubicBezTo>
                  <a:cubicBezTo>
                    <a:pt x="3" y="4"/>
                    <a:pt x="0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612"/>
            <p:cNvSpPr/>
            <p:nvPr/>
          </p:nvSpPr>
          <p:spPr bwMode="auto">
            <a:xfrm>
              <a:off x="6584950" y="4005263"/>
              <a:ext cx="14288" cy="3175"/>
            </a:xfrm>
            <a:custGeom>
              <a:avLst/>
              <a:gdLst>
                <a:gd name="T0" fmla="*/ 4 w 4"/>
                <a:gd name="T1" fmla="*/ 0 h 1"/>
                <a:gd name="T2" fmla="*/ 3 w 4"/>
                <a:gd name="T3" fmla="*/ 0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4" y="1"/>
                    <a:pt x="0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613"/>
            <p:cNvSpPr/>
            <p:nvPr/>
          </p:nvSpPr>
          <p:spPr bwMode="auto">
            <a:xfrm>
              <a:off x="6596063" y="3990975"/>
              <a:ext cx="15875" cy="14287"/>
            </a:xfrm>
            <a:custGeom>
              <a:avLst/>
              <a:gdLst>
                <a:gd name="T0" fmla="*/ 4 w 5"/>
                <a:gd name="T1" fmla="*/ 2 h 4"/>
                <a:gd name="T2" fmla="*/ 1 w 5"/>
                <a:gd name="T3" fmla="*/ 3 h 4"/>
                <a:gd name="T4" fmla="*/ 0 w 5"/>
                <a:gd name="T5" fmla="*/ 1 h 4"/>
                <a:gd name="T6" fmla="*/ 2 w 5"/>
                <a:gd name="T7" fmla="*/ 2 h 4"/>
                <a:gd name="T8" fmla="*/ 2 w 5"/>
                <a:gd name="T9" fmla="*/ 0 h 4"/>
                <a:gd name="T10" fmla="*/ 4 w 5"/>
                <a:gd name="T11" fmla="*/ 0 h 4"/>
                <a:gd name="T12" fmla="*/ 4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3" y="3"/>
                    <a:pt x="2" y="4"/>
                    <a:pt x="1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1" y="0"/>
                    <a:pt x="2" y="0"/>
                    <a:pt x="2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3" y="0"/>
                    <a:pt x="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614"/>
            <p:cNvSpPr/>
            <p:nvPr/>
          </p:nvSpPr>
          <p:spPr bwMode="auto">
            <a:xfrm>
              <a:off x="6608763" y="3975100"/>
              <a:ext cx="103188" cy="36512"/>
            </a:xfrm>
            <a:custGeom>
              <a:avLst/>
              <a:gdLst>
                <a:gd name="T0" fmla="*/ 0 w 31"/>
                <a:gd name="T1" fmla="*/ 11 h 11"/>
                <a:gd name="T2" fmla="*/ 4 w 31"/>
                <a:gd name="T3" fmla="*/ 7 h 11"/>
                <a:gd name="T4" fmla="*/ 8 w 31"/>
                <a:gd name="T5" fmla="*/ 5 h 11"/>
                <a:gd name="T6" fmla="*/ 9 w 31"/>
                <a:gd name="T7" fmla="*/ 3 h 11"/>
                <a:gd name="T8" fmla="*/ 9 w 31"/>
                <a:gd name="T9" fmla="*/ 6 h 11"/>
                <a:gd name="T10" fmla="*/ 12 w 31"/>
                <a:gd name="T11" fmla="*/ 6 h 11"/>
                <a:gd name="T12" fmla="*/ 12 w 31"/>
                <a:gd name="T13" fmla="*/ 4 h 11"/>
                <a:gd name="T14" fmla="*/ 27 w 31"/>
                <a:gd name="T15" fmla="*/ 0 h 11"/>
                <a:gd name="T16" fmla="*/ 28 w 31"/>
                <a:gd name="T17" fmla="*/ 3 h 11"/>
                <a:gd name="T18" fmla="*/ 29 w 31"/>
                <a:gd name="T19" fmla="*/ 3 h 11"/>
                <a:gd name="T20" fmla="*/ 28 w 31"/>
                <a:gd name="T21" fmla="*/ 1 h 11"/>
                <a:gd name="T22" fmla="*/ 31 w 31"/>
                <a:gd name="T23" fmla="*/ 3 h 11"/>
                <a:gd name="T24" fmla="*/ 29 w 31"/>
                <a:gd name="T25" fmla="*/ 4 h 11"/>
                <a:gd name="T26" fmla="*/ 6 w 31"/>
                <a:gd name="T27" fmla="*/ 7 h 11"/>
                <a:gd name="T28" fmla="*/ 5 w 31"/>
                <a:gd name="T29" fmla="*/ 9 h 11"/>
                <a:gd name="T30" fmla="*/ 3 w 31"/>
                <a:gd name="T31" fmla="*/ 8 h 11"/>
                <a:gd name="T32" fmla="*/ 3 w 31"/>
                <a:gd name="T33" fmla="*/ 10 h 11"/>
                <a:gd name="T34" fmla="*/ 0 w 31"/>
                <a:gd name="T3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11">
                  <a:moveTo>
                    <a:pt x="0" y="11"/>
                  </a:moveTo>
                  <a:cubicBezTo>
                    <a:pt x="1" y="10"/>
                    <a:pt x="2" y="8"/>
                    <a:pt x="4" y="7"/>
                  </a:cubicBezTo>
                  <a:cubicBezTo>
                    <a:pt x="5" y="6"/>
                    <a:pt x="7" y="5"/>
                    <a:pt x="8" y="5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9" y="4"/>
                    <a:pt x="10" y="4"/>
                    <a:pt x="9" y="6"/>
                  </a:cubicBezTo>
                  <a:cubicBezTo>
                    <a:pt x="11" y="5"/>
                    <a:pt x="11" y="5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8" y="4"/>
                    <a:pt x="23" y="2"/>
                    <a:pt x="27" y="0"/>
                  </a:cubicBezTo>
                  <a:cubicBezTo>
                    <a:pt x="26" y="2"/>
                    <a:pt x="28" y="1"/>
                    <a:pt x="28" y="3"/>
                  </a:cubicBezTo>
                  <a:cubicBezTo>
                    <a:pt x="28" y="3"/>
                    <a:pt x="28" y="3"/>
                    <a:pt x="29" y="3"/>
                  </a:cubicBezTo>
                  <a:cubicBezTo>
                    <a:pt x="29" y="2"/>
                    <a:pt x="28" y="2"/>
                    <a:pt x="28" y="1"/>
                  </a:cubicBezTo>
                  <a:cubicBezTo>
                    <a:pt x="29" y="1"/>
                    <a:pt x="30" y="1"/>
                    <a:pt x="31" y="3"/>
                  </a:cubicBezTo>
                  <a:cubicBezTo>
                    <a:pt x="30" y="5"/>
                    <a:pt x="29" y="1"/>
                    <a:pt x="29" y="4"/>
                  </a:cubicBezTo>
                  <a:cubicBezTo>
                    <a:pt x="21" y="6"/>
                    <a:pt x="16" y="6"/>
                    <a:pt x="6" y="7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8"/>
                    <a:pt x="4" y="9"/>
                    <a:pt x="3" y="8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2" y="10"/>
                    <a:pt x="1" y="10"/>
                    <a:pt x="0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615"/>
            <p:cNvSpPr/>
            <p:nvPr/>
          </p:nvSpPr>
          <p:spPr bwMode="auto">
            <a:xfrm>
              <a:off x="6705600" y="4108450"/>
              <a:ext cx="82550" cy="30162"/>
            </a:xfrm>
            <a:custGeom>
              <a:avLst/>
              <a:gdLst>
                <a:gd name="T0" fmla="*/ 0 w 25"/>
                <a:gd name="T1" fmla="*/ 7 h 9"/>
                <a:gd name="T2" fmla="*/ 2 w 25"/>
                <a:gd name="T3" fmla="*/ 6 h 9"/>
                <a:gd name="T4" fmla="*/ 1 w 25"/>
                <a:gd name="T5" fmla="*/ 5 h 9"/>
                <a:gd name="T6" fmla="*/ 8 w 25"/>
                <a:gd name="T7" fmla="*/ 2 h 9"/>
                <a:gd name="T8" fmla="*/ 15 w 25"/>
                <a:gd name="T9" fmla="*/ 2 h 9"/>
                <a:gd name="T10" fmla="*/ 16 w 25"/>
                <a:gd name="T11" fmla="*/ 3 h 9"/>
                <a:gd name="T12" fmla="*/ 18 w 25"/>
                <a:gd name="T13" fmla="*/ 0 h 9"/>
                <a:gd name="T14" fmla="*/ 18 w 25"/>
                <a:gd name="T15" fmla="*/ 2 h 9"/>
                <a:gd name="T16" fmla="*/ 22 w 25"/>
                <a:gd name="T17" fmla="*/ 5 h 9"/>
                <a:gd name="T18" fmla="*/ 24 w 25"/>
                <a:gd name="T19" fmla="*/ 4 h 9"/>
                <a:gd name="T20" fmla="*/ 25 w 25"/>
                <a:gd name="T21" fmla="*/ 6 h 9"/>
                <a:gd name="T22" fmla="*/ 22 w 25"/>
                <a:gd name="T23" fmla="*/ 9 h 9"/>
                <a:gd name="T24" fmla="*/ 22 w 25"/>
                <a:gd name="T25" fmla="*/ 8 h 9"/>
                <a:gd name="T26" fmla="*/ 18 w 25"/>
                <a:gd name="T27" fmla="*/ 7 h 9"/>
                <a:gd name="T28" fmla="*/ 17 w 25"/>
                <a:gd name="T29" fmla="*/ 4 h 9"/>
                <a:gd name="T30" fmla="*/ 13 w 25"/>
                <a:gd name="T31" fmla="*/ 8 h 9"/>
                <a:gd name="T32" fmla="*/ 11 w 25"/>
                <a:gd name="T33" fmla="*/ 7 h 9"/>
                <a:gd name="T34" fmla="*/ 13 w 25"/>
                <a:gd name="T35" fmla="*/ 7 h 9"/>
                <a:gd name="T36" fmla="*/ 13 w 25"/>
                <a:gd name="T37" fmla="*/ 5 h 9"/>
                <a:gd name="T38" fmla="*/ 0 w 25"/>
                <a:gd name="T3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9">
                  <a:moveTo>
                    <a:pt x="0" y="7"/>
                  </a:moveTo>
                  <a:cubicBezTo>
                    <a:pt x="0" y="6"/>
                    <a:pt x="1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1"/>
                    <a:pt x="5" y="3"/>
                    <a:pt x="8" y="2"/>
                  </a:cubicBezTo>
                  <a:cubicBezTo>
                    <a:pt x="7" y="5"/>
                    <a:pt x="15" y="5"/>
                    <a:pt x="15" y="2"/>
                  </a:cubicBezTo>
                  <a:cubicBezTo>
                    <a:pt x="16" y="1"/>
                    <a:pt x="16" y="3"/>
                    <a:pt x="16" y="3"/>
                  </a:cubicBezTo>
                  <a:cubicBezTo>
                    <a:pt x="17" y="2"/>
                    <a:pt x="17" y="1"/>
                    <a:pt x="18" y="0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9" y="1"/>
                    <a:pt x="20" y="4"/>
                    <a:pt x="22" y="5"/>
                  </a:cubicBezTo>
                  <a:cubicBezTo>
                    <a:pt x="22" y="4"/>
                    <a:pt x="23" y="4"/>
                    <a:pt x="24" y="4"/>
                  </a:cubicBezTo>
                  <a:cubicBezTo>
                    <a:pt x="23" y="6"/>
                    <a:pt x="24" y="6"/>
                    <a:pt x="25" y="6"/>
                  </a:cubicBezTo>
                  <a:cubicBezTo>
                    <a:pt x="24" y="7"/>
                    <a:pt x="24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1" y="6"/>
                    <a:pt x="19" y="6"/>
                    <a:pt x="18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6"/>
                    <a:pt x="14" y="5"/>
                    <a:pt x="13" y="8"/>
                  </a:cubicBezTo>
                  <a:cubicBezTo>
                    <a:pt x="13" y="7"/>
                    <a:pt x="12" y="7"/>
                    <a:pt x="11" y="7"/>
                  </a:cubicBezTo>
                  <a:cubicBezTo>
                    <a:pt x="11" y="5"/>
                    <a:pt x="12" y="7"/>
                    <a:pt x="13" y="7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0" y="6"/>
                    <a:pt x="4" y="6"/>
                    <a:pt x="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616"/>
            <p:cNvSpPr/>
            <p:nvPr/>
          </p:nvSpPr>
          <p:spPr bwMode="auto">
            <a:xfrm>
              <a:off x="6711950" y="4181475"/>
              <a:ext cx="17463" cy="7937"/>
            </a:xfrm>
            <a:custGeom>
              <a:avLst/>
              <a:gdLst>
                <a:gd name="T0" fmla="*/ 3 w 5"/>
                <a:gd name="T1" fmla="*/ 2 h 2"/>
                <a:gd name="T2" fmla="*/ 0 w 5"/>
                <a:gd name="T3" fmla="*/ 0 h 2"/>
                <a:gd name="T4" fmla="*/ 4 w 5"/>
                <a:gd name="T5" fmla="*/ 1 h 2"/>
                <a:gd name="T6" fmla="*/ 3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3" y="1"/>
                    <a:pt x="1" y="2"/>
                    <a:pt x="0" y="0"/>
                  </a:cubicBezTo>
                  <a:cubicBezTo>
                    <a:pt x="2" y="0"/>
                    <a:pt x="4" y="1"/>
                    <a:pt x="4" y="1"/>
                  </a:cubicBezTo>
                  <a:cubicBezTo>
                    <a:pt x="5" y="1"/>
                    <a:pt x="4" y="2"/>
                    <a:pt x="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617"/>
            <p:cNvSpPr/>
            <p:nvPr/>
          </p:nvSpPr>
          <p:spPr bwMode="auto">
            <a:xfrm>
              <a:off x="6845300" y="4964113"/>
              <a:ext cx="9525" cy="14287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0 h 4"/>
                <a:gd name="T4" fmla="*/ 3 w 3"/>
                <a:gd name="T5" fmla="*/ 1 h 4"/>
                <a:gd name="T6" fmla="*/ 3 w 3"/>
                <a:gd name="T7" fmla="*/ 3 h 4"/>
                <a:gd name="T8" fmla="*/ 2 w 3"/>
                <a:gd name="T9" fmla="*/ 3 h 4"/>
                <a:gd name="T10" fmla="*/ 0 w 3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2" y="2"/>
                    <a:pt x="1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618"/>
            <p:cNvSpPr/>
            <p:nvPr/>
          </p:nvSpPr>
          <p:spPr bwMode="auto">
            <a:xfrm>
              <a:off x="6721475" y="4048125"/>
              <a:ext cx="14288" cy="14287"/>
            </a:xfrm>
            <a:custGeom>
              <a:avLst/>
              <a:gdLst>
                <a:gd name="T0" fmla="*/ 4 w 4"/>
                <a:gd name="T1" fmla="*/ 2 h 4"/>
                <a:gd name="T2" fmla="*/ 0 w 4"/>
                <a:gd name="T3" fmla="*/ 4 h 4"/>
                <a:gd name="T4" fmla="*/ 0 w 4"/>
                <a:gd name="T5" fmla="*/ 3 h 4"/>
                <a:gd name="T6" fmla="*/ 0 w 4"/>
                <a:gd name="T7" fmla="*/ 1 h 4"/>
                <a:gd name="T8" fmla="*/ 4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2" y="3"/>
                    <a:pt x="1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4" y="0"/>
                    <a:pt x="2" y="2"/>
                    <a:pt x="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619"/>
            <p:cNvSpPr/>
            <p:nvPr/>
          </p:nvSpPr>
          <p:spPr bwMode="auto">
            <a:xfrm>
              <a:off x="6745288" y="4044950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3 h 3"/>
                <a:gd name="T4" fmla="*/ 1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0"/>
                    <a:pt x="3" y="2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2" y="1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620"/>
            <p:cNvSpPr/>
            <p:nvPr/>
          </p:nvSpPr>
          <p:spPr bwMode="auto">
            <a:xfrm>
              <a:off x="6748463" y="4005263"/>
              <a:ext cx="14288" cy="12700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2 h 4"/>
                <a:gd name="T4" fmla="*/ 0 w 4"/>
                <a:gd name="T5" fmla="*/ 1 h 4"/>
                <a:gd name="T6" fmla="*/ 4 w 4"/>
                <a:gd name="T7" fmla="*/ 3 h 4"/>
                <a:gd name="T8" fmla="*/ 3 w 4"/>
                <a:gd name="T9" fmla="*/ 2 h 4"/>
                <a:gd name="T10" fmla="*/ 0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4" y="0"/>
                    <a:pt x="4" y="3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2" y="2"/>
                    <a:pt x="1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621"/>
            <p:cNvSpPr/>
            <p:nvPr/>
          </p:nvSpPr>
          <p:spPr bwMode="auto">
            <a:xfrm>
              <a:off x="6759575" y="3890963"/>
              <a:ext cx="19050" cy="26987"/>
            </a:xfrm>
            <a:custGeom>
              <a:avLst/>
              <a:gdLst>
                <a:gd name="T0" fmla="*/ 4 w 6"/>
                <a:gd name="T1" fmla="*/ 0 h 8"/>
                <a:gd name="T2" fmla="*/ 6 w 6"/>
                <a:gd name="T3" fmla="*/ 1 h 8"/>
                <a:gd name="T4" fmla="*/ 4 w 6"/>
                <a:gd name="T5" fmla="*/ 3 h 8"/>
                <a:gd name="T6" fmla="*/ 4 w 6"/>
                <a:gd name="T7" fmla="*/ 4 h 8"/>
                <a:gd name="T8" fmla="*/ 2 w 6"/>
                <a:gd name="T9" fmla="*/ 5 h 8"/>
                <a:gd name="T10" fmla="*/ 3 w 6"/>
                <a:gd name="T11" fmla="*/ 6 h 8"/>
                <a:gd name="T12" fmla="*/ 2 w 6"/>
                <a:gd name="T13" fmla="*/ 8 h 8"/>
                <a:gd name="T14" fmla="*/ 2 w 6"/>
                <a:gd name="T15" fmla="*/ 5 h 8"/>
                <a:gd name="T16" fmla="*/ 0 w 6"/>
                <a:gd name="T17" fmla="*/ 4 h 8"/>
                <a:gd name="T18" fmla="*/ 0 w 6"/>
                <a:gd name="T19" fmla="*/ 3 h 8"/>
                <a:gd name="T20" fmla="*/ 4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5" y="0"/>
                    <a:pt x="5" y="1"/>
                    <a:pt x="6" y="1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3" y="7"/>
                    <a:pt x="2" y="6"/>
                    <a:pt x="2" y="8"/>
                  </a:cubicBezTo>
                  <a:cubicBezTo>
                    <a:pt x="1" y="8"/>
                    <a:pt x="2" y="6"/>
                    <a:pt x="2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1" y="3"/>
                    <a:pt x="0" y="3"/>
                  </a:cubicBezTo>
                  <a:cubicBezTo>
                    <a:pt x="2" y="2"/>
                    <a:pt x="3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622"/>
            <p:cNvSpPr/>
            <p:nvPr/>
          </p:nvSpPr>
          <p:spPr bwMode="auto">
            <a:xfrm>
              <a:off x="6808788" y="4222750"/>
              <a:ext cx="9525" cy="9525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0 w 3"/>
                <a:gd name="T5" fmla="*/ 0 h 3"/>
                <a:gd name="T6" fmla="*/ 2 w 3"/>
                <a:gd name="T7" fmla="*/ 2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3"/>
                    <a:pt x="0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623"/>
            <p:cNvSpPr/>
            <p:nvPr/>
          </p:nvSpPr>
          <p:spPr bwMode="auto">
            <a:xfrm>
              <a:off x="6815138" y="4171950"/>
              <a:ext cx="73025" cy="20637"/>
            </a:xfrm>
            <a:custGeom>
              <a:avLst/>
              <a:gdLst>
                <a:gd name="T0" fmla="*/ 0 w 22"/>
                <a:gd name="T1" fmla="*/ 5 h 6"/>
                <a:gd name="T2" fmla="*/ 1 w 22"/>
                <a:gd name="T3" fmla="*/ 3 h 6"/>
                <a:gd name="T4" fmla="*/ 4 w 22"/>
                <a:gd name="T5" fmla="*/ 3 h 6"/>
                <a:gd name="T6" fmla="*/ 4 w 22"/>
                <a:gd name="T7" fmla="*/ 1 h 6"/>
                <a:gd name="T8" fmla="*/ 12 w 22"/>
                <a:gd name="T9" fmla="*/ 3 h 6"/>
                <a:gd name="T10" fmla="*/ 15 w 22"/>
                <a:gd name="T11" fmla="*/ 1 h 6"/>
                <a:gd name="T12" fmla="*/ 16 w 22"/>
                <a:gd name="T13" fmla="*/ 2 h 6"/>
                <a:gd name="T14" fmla="*/ 20 w 22"/>
                <a:gd name="T15" fmla="*/ 2 h 6"/>
                <a:gd name="T16" fmla="*/ 22 w 22"/>
                <a:gd name="T17" fmla="*/ 4 h 6"/>
                <a:gd name="T18" fmla="*/ 20 w 22"/>
                <a:gd name="T19" fmla="*/ 3 h 6"/>
                <a:gd name="T20" fmla="*/ 16 w 22"/>
                <a:gd name="T21" fmla="*/ 3 h 6"/>
                <a:gd name="T22" fmla="*/ 16 w 22"/>
                <a:gd name="T23" fmla="*/ 5 h 6"/>
                <a:gd name="T24" fmla="*/ 12 w 22"/>
                <a:gd name="T25" fmla="*/ 5 h 6"/>
                <a:gd name="T26" fmla="*/ 6 w 22"/>
                <a:gd name="T27" fmla="*/ 2 h 6"/>
                <a:gd name="T28" fmla="*/ 0 w 22"/>
                <a:gd name="T2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6">
                  <a:moveTo>
                    <a:pt x="0" y="5"/>
                  </a:moveTo>
                  <a:cubicBezTo>
                    <a:pt x="0" y="4"/>
                    <a:pt x="0" y="3"/>
                    <a:pt x="1" y="3"/>
                  </a:cubicBezTo>
                  <a:cubicBezTo>
                    <a:pt x="0" y="6"/>
                    <a:pt x="3" y="2"/>
                    <a:pt x="4" y="3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5" y="2"/>
                    <a:pt x="10" y="1"/>
                    <a:pt x="12" y="3"/>
                  </a:cubicBezTo>
                  <a:cubicBezTo>
                    <a:pt x="13" y="0"/>
                    <a:pt x="15" y="4"/>
                    <a:pt x="15" y="1"/>
                  </a:cubicBezTo>
                  <a:cubicBezTo>
                    <a:pt x="16" y="1"/>
                    <a:pt x="15" y="2"/>
                    <a:pt x="16" y="2"/>
                  </a:cubicBezTo>
                  <a:cubicBezTo>
                    <a:pt x="17" y="0"/>
                    <a:pt x="19" y="3"/>
                    <a:pt x="20" y="2"/>
                  </a:cubicBezTo>
                  <a:cubicBezTo>
                    <a:pt x="21" y="2"/>
                    <a:pt x="21" y="6"/>
                    <a:pt x="22" y="4"/>
                  </a:cubicBezTo>
                  <a:cubicBezTo>
                    <a:pt x="22" y="6"/>
                    <a:pt x="20" y="5"/>
                    <a:pt x="20" y="3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5" y="3"/>
                    <a:pt x="15" y="4"/>
                    <a:pt x="16" y="5"/>
                  </a:cubicBezTo>
                  <a:cubicBezTo>
                    <a:pt x="14" y="5"/>
                    <a:pt x="14" y="4"/>
                    <a:pt x="12" y="5"/>
                  </a:cubicBezTo>
                  <a:cubicBezTo>
                    <a:pt x="12" y="0"/>
                    <a:pt x="8" y="6"/>
                    <a:pt x="6" y="2"/>
                  </a:cubicBezTo>
                  <a:cubicBezTo>
                    <a:pt x="4" y="5"/>
                    <a:pt x="2" y="4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624"/>
            <p:cNvSpPr/>
            <p:nvPr/>
          </p:nvSpPr>
          <p:spPr bwMode="auto">
            <a:xfrm>
              <a:off x="6802438" y="4051300"/>
              <a:ext cx="96838" cy="74612"/>
            </a:xfrm>
            <a:custGeom>
              <a:avLst/>
              <a:gdLst>
                <a:gd name="T0" fmla="*/ 5 w 29"/>
                <a:gd name="T1" fmla="*/ 6 h 22"/>
                <a:gd name="T2" fmla="*/ 7 w 29"/>
                <a:gd name="T3" fmla="*/ 5 h 22"/>
                <a:gd name="T4" fmla="*/ 6 w 29"/>
                <a:gd name="T5" fmla="*/ 3 h 22"/>
                <a:gd name="T6" fmla="*/ 10 w 29"/>
                <a:gd name="T7" fmla="*/ 0 h 22"/>
                <a:gd name="T8" fmla="*/ 17 w 29"/>
                <a:gd name="T9" fmla="*/ 5 h 22"/>
                <a:gd name="T10" fmla="*/ 19 w 29"/>
                <a:gd name="T11" fmla="*/ 4 h 22"/>
                <a:gd name="T12" fmla="*/ 22 w 29"/>
                <a:gd name="T13" fmla="*/ 6 h 22"/>
                <a:gd name="T14" fmla="*/ 29 w 29"/>
                <a:gd name="T15" fmla="*/ 12 h 22"/>
                <a:gd name="T16" fmla="*/ 27 w 29"/>
                <a:gd name="T17" fmla="*/ 13 h 22"/>
                <a:gd name="T18" fmla="*/ 7 w 29"/>
                <a:gd name="T19" fmla="*/ 17 h 22"/>
                <a:gd name="T20" fmla="*/ 11 w 29"/>
                <a:gd name="T21" fmla="*/ 15 h 22"/>
                <a:gd name="T22" fmla="*/ 8 w 29"/>
                <a:gd name="T23" fmla="*/ 20 h 22"/>
                <a:gd name="T24" fmla="*/ 10 w 29"/>
                <a:gd name="T25" fmla="*/ 21 h 22"/>
                <a:gd name="T26" fmla="*/ 8 w 29"/>
                <a:gd name="T27" fmla="*/ 22 h 22"/>
                <a:gd name="T28" fmla="*/ 3 w 29"/>
                <a:gd name="T29" fmla="*/ 20 h 22"/>
                <a:gd name="T30" fmla="*/ 4 w 29"/>
                <a:gd name="T31" fmla="*/ 18 h 22"/>
                <a:gd name="T32" fmla="*/ 6 w 29"/>
                <a:gd name="T33" fmla="*/ 18 h 22"/>
                <a:gd name="T34" fmla="*/ 0 w 29"/>
                <a:gd name="T35" fmla="*/ 17 h 22"/>
                <a:gd name="T36" fmla="*/ 6 w 29"/>
                <a:gd name="T37" fmla="*/ 9 h 22"/>
                <a:gd name="T38" fmla="*/ 9 w 29"/>
                <a:gd name="T39" fmla="*/ 6 h 22"/>
                <a:gd name="T40" fmla="*/ 11 w 29"/>
                <a:gd name="T41" fmla="*/ 8 h 22"/>
                <a:gd name="T42" fmla="*/ 13 w 29"/>
                <a:gd name="T43" fmla="*/ 5 h 22"/>
                <a:gd name="T44" fmla="*/ 13 w 29"/>
                <a:gd name="T45" fmla="*/ 3 h 22"/>
                <a:gd name="T46" fmla="*/ 9 w 29"/>
                <a:gd name="T47" fmla="*/ 2 h 22"/>
                <a:gd name="T48" fmla="*/ 9 w 29"/>
                <a:gd name="T49" fmla="*/ 3 h 22"/>
                <a:gd name="T50" fmla="*/ 10 w 29"/>
                <a:gd name="T51" fmla="*/ 4 h 22"/>
                <a:gd name="T52" fmla="*/ 8 w 29"/>
                <a:gd name="T53" fmla="*/ 3 h 22"/>
                <a:gd name="T54" fmla="*/ 5 w 29"/>
                <a:gd name="T55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2">
                  <a:moveTo>
                    <a:pt x="5" y="6"/>
                  </a:moveTo>
                  <a:cubicBezTo>
                    <a:pt x="5" y="5"/>
                    <a:pt x="6" y="5"/>
                    <a:pt x="7" y="5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8" y="2"/>
                    <a:pt x="8" y="1"/>
                    <a:pt x="10" y="0"/>
                  </a:cubicBezTo>
                  <a:cubicBezTo>
                    <a:pt x="9" y="3"/>
                    <a:pt x="16" y="1"/>
                    <a:pt x="17" y="5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5"/>
                    <a:pt x="20" y="6"/>
                    <a:pt x="22" y="6"/>
                  </a:cubicBezTo>
                  <a:cubicBezTo>
                    <a:pt x="24" y="9"/>
                    <a:pt x="27" y="9"/>
                    <a:pt x="29" y="12"/>
                  </a:cubicBezTo>
                  <a:cubicBezTo>
                    <a:pt x="28" y="12"/>
                    <a:pt x="26" y="13"/>
                    <a:pt x="27" y="13"/>
                  </a:cubicBezTo>
                  <a:cubicBezTo>
                    <a:pt x="21" y="15"/>
                    <a:pt x="11" y="10"/>
                    <a:pt x="7" y="17"/>
                  </a:cubicBezTo>
                  <a:cubicBezTo>
                    <a:pt x="9" y="17"/>
                    <a:pt x="9" y="14"/>
                    <a:pt x="11" y="15"/>
                  </a:cubicBezTo>
                  <a:cubicBezTo>
                    <a:pt x="10" y="17"/>
                    <a:pt x="10" y="19"/>
                    <a:pt x="8" y="20"/>
                  </a:cubicBezTo>
                  <a:cubicBezTo>
                    <a:pt x="8" y="22"/>
                    <a:pt x="10" y="19"/>
                    <a:pt x="10" y="21"/>
                  </a:cubicBezTo>
                  <a:cubicBezTo>
                    <a:pt x="9" y="22"/>
                    <a:pt x="9" y="21"/>
                    <a:pt x="8" y="22"/>
                  </a:cubicBezTo>
                  <a:cubicBezTo>
                    <a:pt x="8" y="18"/>
                    <a:pt x="4" y="19"/>
                    <a:pt x="3" y="20"/>
                  </a:cubicBezTo>
                  <a:cubicBezTo>
                    <a:pt x="3" y="19"/>
                    <a:pt x="4" y="19"/>
                    <a:pt x="4" y="18"/>
                  </a:cubicBezTo>
                  <a:cubicBezTo>
                    <a:pt x="5" y="18"/>
                    <a:pt x="6" y="19"/>
                    <a:pt x="6" y="18"/>
                  </a:cubicBezTo>
                  <a:cubicBezTo>
                    <a:pt x="5" y="15"/>
                    <a:pt x="3" y="17"/>
                    <a:pt x="0" y="17"/>
                  </a:cubicBezTo>
                  <a:cubicBezTo>
                    <a:pt x="2" y="16"/>
                    <a:pt x="4" y="11"/>
                    <a:pt x="6" y="9"/>
                  </a:cubicBezTo>
                  <a:cubicBezTo>
                    <a:pt x="8" y="9"/>
                    <a:pt x="9" y="9"/>
                    <a:pt x="9" y="6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2" y="7"/>
                    <a:pt x="10" y="5"/>
                    <a:pt x="13" y="5"/>
                  </a:cubicBezTo>
                  <a:cubicBezTo>
                    <a:pt x="13" y="5"/>
                    <a:pt x="13" y="4"/>
                    <a:pt x="13" y="3"/>
                  </a:cubicBezTo>
                  <a:cubicBezTo>
                    <a:pt x="12" y="1"/>
                    <a:pt x="9" y="5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4"/>
                    <a:pt x="10" y="3"/>
                    <a:pt x="10" y="4"/>
                  </a:cubicBezTo>
                  <a:cubicBezTo>
                    <a:pt x="9" y="5"/>
                    <a:pt x="8" y="5"/>
                    <a:pt x="8" y="3"/>
                  </a:cubicBezTo>
                  <a:cubicBezTo>
                    <a:pt x="7" y="4"/>
                    <a:pt x="7" y="6"/>
                    <a:pt x="5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625"/>
            <p:cNvSpPr/>
            <p:nvPr/>
          </p:nvSpPr>
          <p:spPr bwMode="auto">
            <a:xfrm>
              <a:off x="6829425" y="4198938"/>
              <a:ext cx="6350" cy="9525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0 h 3"/>
                <a:gd name="T4" fmla="*/ 1 w 2"/>
                <a:gd name="T5" fmla="*/ 3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0"/>
                    <a:pt x="1" y="1"/>
                    <a:pt x="1" y="0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2"/>
                    <a:pt x="1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626"/>
            <p:cNvSpPr/>
            <p:nvPr/>
          </p:nvSpPr>
          <p:spPr bwMode="auto">
            <a:xfrm>
              <a:off x="6872288" y="4189413"/>
              <a:ext cx="12700" cy="6350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1 h 2"/>
                <a:gd name="T4" fmla="*/ 0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4" y="1"/>
                    <a:pt x="0" y="2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627"/>
            <p:cNvSpPr/>
            <p:nvPr/>
          </p:nvSpPr>
          <p:spPr bwMode="auto">
            <a:xfrm>
              <a:off x="6862763" y="4117975"/>
              <a:ext cx="19050" cy="17462"/>
            </a:xfrm>
            <a:custGeom>
              <a:avLst/>
              <a:gdLst>
                <a:gd name="T0" fmla="*/ 5 w 6"/>
                <a:gd name="T1" fmla="*/ 1 h 5"/>
                <a:gd name="T2" fmla="*/ 0 w 6"/>
                <a:gd name="T3" fmla="*/ 1 h 5"/>
                <a:gd name="T4" fmla="*/ 5 w 6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5"/>
                    <a:pt x="1" y="1"/>
                    <a:pt x="0" y="1"/>
                  </a:cubicBezTo>
                  <a:cubicBezTo>
                    <a:pt x="2" y="0"/>
                    <a:pt x="4" y="0"/>
                    <a:pt x="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628"/>
            <p:cNvSpPr/>
            <p:nvPr/>
          </p:nvSpPr>
          <p:spPr bwMode="auto">
            <a:xfrm>
              <a:off x="6948488" y="4489450"/>
              <a:ext cx="11113" cy="9525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3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0"/>
                    <a:pt x="1" y="3"/>
                    <a:pt x="2" y="3"/>
                  </a:cubicBezTo>
                  <a:cubicBezTo>
                    <a:pt x="3" y="3"/>
                    <a:pt x="0" y="3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629"/>
            <p:cNvSpPr/>
            <p:nvPr/>
          </p:nvSpPr>
          <p:spPr bwMode="auto">
            <a:xfrm>
              <a:off x="7078663" y="4870450"/>
              <a:ext cx="6350" cy="9525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1" y="2"/>
                    <a:pt x="2" y="3"/>
                  </a:cubicBezTo>
                  <a:cubicBezTo>
                    <a:pt x="2" y="3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630"/>
            <p:cNvSpPr/>
            <p:nvPr/>
          </p:nvSpPr>
          <p:spPr bwMode="auto">
            <a:xfrm>
              <a:off x="7069138" y="4656138"/>
              <a:ext cx="6350" cy="11112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1" y="0"/>
                    <a:pt x="1" y="2"/>
                    <a:pt x="2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2"/>
                    <a:pt x="1" y="2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631"/>
            <p:cNvSpPr/>
            <p:nvPr/>
          </p:nvSpPr>
          <p:spPr bwMode="auto">
            <a:xfrm>
              <a:off x="7108825" y="4879975"/>
              <a:ext cx="9525" cy="7937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2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1" y="1"/>
                    <a:pt x="1" y="2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632"/>
            <p:cNvSpPr/>
            <p:nvPr/>
          </p:nvSpPr>
          <p:spPr bwMode="auto">
            <a:xfrm>
              <a:off x="7112000" y="4894263"/>
              <a:ext cx="14288" cy="9525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2 h 3"/>
                <a:gd name="T4" fmla="*/ 0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1" y="0"/>
                    <a:pt x="1" y="2"/>
                    <a:pt x="2" y="2"/>
                  </a:cubicBezTo>
                  <a:cubicBezTo>
                    <a:pt x="4" y="3"/>
                    <a:pt x="1" y="2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633"/>
            <p:cNvSpPr/>
            <p:nvPr/>
          </p:nvSpPr>
          <p:spPr bwMode="auto">
            <a:xfrm>
              <a:off x="7154863" y="4716463"/>
              <a:ext cx="14288" cy="26987"/>
            </a:xfrm>
            <a:custGeom>
              <a:avLst/>
              <a:gdLst>
                <a:gd name="T0" fmla="*/ 2 w 4"/>
                <a:gd name="T1" fmla="*/ 7 h 8"/>
                <a:gd name="T2" fmla="*/ 3 w 4"/>
                <a:gd name="T3" fmla="*/ 6 h 8"/>
                <a:gd name="T4" fmla="*/ 1 w 4"/>
                <a:gd name="T5" fmla="*/ 8 h 8"/>
                <a:gd name="T6" fmla="*/ 0 w 4"/>
                <a:gd name="T7" fmla="*/ 4 h 8"/>
                <a:gd name="T8" fmla="*/ 1 w 4"/>
                <a:gd name="T9" fmla="*/ 0 h 8"/>
                <a:gd name="T10" fmla="*/ 4 w 4"/>
                <a:gd name="T11" fmla="*/ 3 h 8"/>
                <a:gd name="T12" fmla="*/ 2 w 4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7"/>
                  </a:moveTo>
                  <a:cubicBezTo>
                    <a:pt x="3" y="7"/>
                    <a:pt x="3" y="6"/>
                    <a:pt x="3" y="6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2" y="6"/>
                    <a:pt x="1" y="6"/>
                    <a:pt x="0" y="4"/>
                  </a:cubicBezTo>
                  <a:cubicBezTo>
                    <a:pt x="1" y="3"/>
                    <a:pt x="2" y="1"/>
                    <a:pt x="1" y="0"/>
                  </a:cubicBezTo>
                  <a:cubicBezTo>
                    <a:pt x="2" y="1"/>
                    <a:pt x="3" y="1"/>
                    <a:pt x="4" y="3"/>
                  </a:cubicBezTo>
                  <a:cubicBezTo>
                    <a:pt x="3" y="2"/>
                    <a:pt x="1" y="2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634"/>
            <p:cNvSpPr/>
            <p:nvPr/>
          </p:nvSpPr>
          <p:spPr bwMode="auto">
            <a:xfrm>
              <a:off x="7175500" y="4660900"/>
              <a:ext cx="90488" cy="106362"/>
            </a:xfrm>
            <a:custGeom>
              <a:avLst/>
              <a:gdLst>
                <a:gd name="T0" fmla="*/ 24 w 27"/>
                <a:gd name="T1" fmla="*/ 15 h 32"/>
                <a:gd name="T2" fmla="*/ 24 w 27"/>
                <a:gd name="T3" fmla="*/ 16 h 32"/>
                <a:gd name="T4" fmla="*/ 27 w 27"/>
                <a:gd name="T5" fmla="*/ 15 h 32"/>
                <a:gd name="T6" fmla="*/ 27 w 27"/>
                <a:gd name="T7" fmla="*/ 18 h 32"/>
                <a:gd name="T8" fmla="*/ 25 w 27"/>
                <a:gd name="T9" fmla="*/ 20 h 32"/>
                <a:gd name="T10" fmla="*/ 18 w 27"/>
                <a:gd name="T11" fmla="*/ 23 h 32"/>
                <a:gd name="T12" fmla="*/ 23 w 27"/>
                <a:gd name="T13" fmla="*/ 24 h 32"/>
                <a:gd name="T14" fmla="*/ 24 w 27"/>
                <a:gd name="T15" fmla="*/ 26 h 32"/>
                <a:gd name="T16" fmla="*/ 17 w 27"/>
                <a:gd name="T17" fmla="*/ 27 h 32"/>
                <a:gd name="T18" fmla="*/ 18 w 27"/>
                <a:gd name="T19" fmla="*/ 24 h 32"/>
                <a:gd name="T20" fmla="*/ 13 w 27"/>
                <a:gd name="T21" fmla="*/ 16 h 32"/>
                <a:gd name="T22" fmla="*/ 11 w 27"/>
                <a:gd name="T23" fmla="*/ 17 h 32"/>
                <a:gd name="T24" fmla="*/ 11 w 27"/>
                <a:gd name="T25" fmla="*/ 15 h 32"/>
                <a:gd name="T26" fmla="*/ 9 w 27"/>
                <a:gd name="T27" fmla="*/ 13 h 32"/>
                <a:gd name="T28" fmla="*/ 9 w 27"/>
                <a:gd name="T29" fmla="*/ 14 h 32"/>
                <a:gd name="T30" fmla="*/ 7 w 27"/>
                <a:gd name="T31" fmla="*/ 12 h 32"/>
                <a:gd name="T32" fmla="*/ 6 w 27"/>
                <a:gd name="T33" fmla="*/ 13 h 32"/>
                <a:gd name="T34" fmla="*/ 4 w 27"/>
                <a:gd name="T35" fmla="*/ 9 h 32"/>
                <a:gd name="T36" fmla="*/ 0 w 27"/>
                <a:gd name="T37" fmla="*/ 5 h 32"/>
                <a:gd name="T38" fmla="*/ 11 w 27"/>
                <a:gd name="T39" fmla="*/ 7 h 32"/>
                <a:gd name="T40" fmla="*/ 14 w 27"/>
                <a:gd name="T41" fmla="*/ 10 h 32"/>
                <a:gd name="T42" fmla="*/ 14 w 27"/>
                <a:gd name="T43" fmla="*/ 13 h 32"/>
                <a:gd name="T44" fmla="*/ 17 w 27"/>
                <a:gd name="T45" fmla="*/ 13 h 32"/>
                <a:gd name="T46" fmla="*/ 25 w 27"/>
                <a:gd name="T47" fmla="*/ 5 h 32"/>
                <a:gd name="T48" fmla="*/ 26 w 27"/>
                <a:gd name="T49" fmla="*/ 6 h 32"/>
                <a:gd name="T50" fmla="*/ 23 w 27"/>
                <a:gd name="T51" fmla="*/ 12 h 32"/>
                <a:gd name="T52" fmla="*/ 24 w 27"/>
                <a:gd name="T53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32">
                  <a:moveTo>
                    <a:pt x="24" y="15"/>
                  </a:moveTo>
                  <a:cubicBezTo>
                    <a:pt x="23" y="14"/>
                    <a:pt x="23" y="15"/>
                    <a:pt x="24" y="16"/>
                  </a:cubicBezTo>
                  <a:cubicBezTo>
                    <a:pt x="23" y="14"/>
                    <a:pt x="25" y="16"/>
                    <a:pt x="27" y="15"/>
                  </a:cubicBezTo>
                  <a:cubicBezTo>
                    <a:pt x="27" y="16"/>
                    <a:pt x="27" y="16"/>
                    <a:pt x="27" y="18"/>
                  </a:cubicBezTo>
                  <a:cubicBezTo>
                    <a:pt x="26" y="18"/>
                    <a:pt x="24" y="16"/>
                    <a:pt x="25" y="20"/>
                  </a:cubicBezTo>
                  <a:cubicBezTo>
                    <a:pt x="23" y="21"/>
                    <a:pt x="20" y="21"/>
                    <a:pt x="18" y="23"/>
                  </a:cubicBezTo>
                  <a:cubicBezTo>
                    <a:pt x="19" y="28"/>
                    <a:pt x="21" y="26"/>
                    <a:pt x="23" y="24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3" y="32"/>
                    <a:pt x="19" y="28"/>
                    <a:pt x="17" y="27"/>
                  </a:cubicBezTo>
                  <a:cubicBezTo>
                    <a:pt x="18" y="26"/>
                    <a:pt x="17" y="25"/>
                    <a:pt x="18" y="24"/>
                  </a:cubicBezTo>
                  <a:cubicBezTo>
                    <a:pt x="16" y="21"/>
                    <a:pt x="14" y="20"/>
                    <a:pt x="13" y="16"/>
                  </a:cubicBezTo>
                  <a:cubicBezTo>
                    <a:pt x="12" y="16"/>
                    <a:pt x="12" y="17"/>
                    <a:pt x="11" y="17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0" y="16"/>
                    <a:pt x="9" y="16"/>
                    <a:pt x="9" y="13"/>
                  </a:cubicBezTo>
                  <a:cubicBezTo>
                    <a:pt x="9" y="13"/>
                    <a:pt x="8" y="13"/>
                    <a:pt x="9" y="14"/>
                  </a:cubicBezTo>
                  <a:cubicBezTo>
                    <a:pt x="8" y="14"/>
                    <a:pt x="8" y="12"/>
                    <a:pt x="7" y="12"/>
                  </a:cubicBezTo>
                  <a:cubicBezTo>
                    <a:pt x="6" y="11"/>
                    <a:pt x="7" y="13"/>
                    <a:pt x="6" y="13"/>
                  </a:cubicBezTo>
                  <a:cubicBezTo>
                    <a:pt x="6" y="11"/>
                    <a:pt x="4" y="11"/>
                    <a:pt x="4" y="9"/>
                  </a:cubicBezTo>
                  <a:cubicBezTo>
                    <a:pt x="3" y="11"/>
                    <a:pt x="1" y="7"/>
                    <a:pt x="0" y="5"/>
                  </a:cubicBezTo>
                  <a:cubicBezTo>
                    <a:pt x="3" y="0"/>
                    <a:pt x="6" y="7"/>
                    <a:pt x="11" y="7"/>
                  </a:cubicBezTo>
                  <a:cubicBezTo>
                    <a:pt x="11" y="10"/>
                    <a:pt x="12" y="11"/>
                    <a:pt x="14" y="10"/>
                  </a:cubicBezTo>
                  <a:cubicBezTo>
                    <a:pt x="14" y="10"/>
                    <a:pt x="14" y="11"/>
                    <a:pt x="14" y="13"/>
                  </a:cubicBezTo>
                  <a:cubicBezTo>
                    <a:pt x="15" y="12"/>
                    <a:pt x="16" y="13"/>
                    <a:pt x="17" y="13"/>
                  </a:cubicBezTo>
                  <a:cubicBezTo>
                    <a:pt x="19" y="10"/>
                    <a:pt x="21" y="6"/>
                    <a:pt x="25" y="5"/>
                  </a:cubicBezTo>
                  <a:cubicBezTo>
                    <a:pt x="25" y="6"/>
                    <a:pt x="25" y="5"/>
                    <a:pt x="26" y="6"/>
                  </a:cubicBezTo>
                  <a:cubicBezTo>
                    <a:pt x="25" y="7"/>
                    <a:pt x="24" y="10"/>
                    <a:pt x="23" y="12"/>
                  </a:cubicBezTo>
                  <a:cubicBezTo>
                    <a:pt x="24" y="12"/>
                    <a:pt x="24" y="14"/>
                    <a:pt x="24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635"/>
            <p:cNvSpPr/>
            <p:nvPr/>
          </p:nvSpPr>
          <p:spPr bwMode="auto">
            <a:xfrm>
              <a:off x="5559425" y="4017963"/>
              <a:ext cx="33338" cy="17462"/>
            </a:xfrm>
            <a:custGeom>
              <a:avLst/>
              <a:gdLst>
                <a:gd name="T0" fmla="*/ 1 w 10"/>
                <a:gd name="T1" fmla="*/ 3 h 5"/>
                <a:gd name="T2" fmla="*/ 4 w 10"/>
                <a:gd name="T3" fmla="*/ 0 h 5"/>
                <a:gd name="T4" fmla="*/ 5 w 10"/>
                <a:gd name="T5" fmla="*/ 2 h 5"/>
                <a:gd name="T6" fmla="*/ 5 w 10"/>
                <a:gd name="T7" fmla="*/ 3 h 5"/>
                <a:gd name="T8" fmla="*/ 8 w 10"/>
                <a:gd name="T9" fmla="*/ 1 h 5"/>
                <a:gd name="T10" fmla="*/ 10 w 10"/>
                <a:gd name="T11" fmla="*/ 3 h 5"/>
                <a:gd name="T12" fmla="*/ 5 w 10"/>
                <a:gd name="T13" fmla="*/ 4 h 5"/>
                <a:gd name="T14" fmla="*/ 3 w 10"/>
                <a:gd name="T15" fmla="*/ 2 h 5"/>
                <a:gd name="T16" fmla="*/ 1 w 10"/>
                <a:gd name="T17" fmla="*/ 4 h 5"/>
                <a:gd name="T18" fmla="*/ 0 w 10"/>
                <a:gd name="T19" fmla="*/ 3 h 5"/>
                <a:gd name="T20" fmla="*/ 0 w 10"/>
                <a:gd name="T21" fmla="*/ 1 h 5"/>
                <a:gd name="T22" fmla="*/ 1 w 10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5">
                  <a:moveTo>
                    <a:pt x="1" y="3"/>
                  </a:moveTo>
                  <a:cubicBezTo>
                    <a:pt x="2" y="2"/>
                    <a:pt x="3" y="1"/>
                    <a:pt x="4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6" y="1"/>
                    <a:pt x="7" y="2"/>
                    <a:pt x="8" y="1"/>
                  </a:cubicBezTo>
                  <a:cubicBezTo>
                    <a:pt x="9" y="2"/>
                    <a:pt x="9" y="4"/>
                    <a:pt x="10" y="3"/>
                  </a:cubicBezTo>
                  <a:cubicBezTo>
                    <a:pt x="8" y="5"/>
                    <a:pt x="6" y="3"/>
                    <a:pt x="5" y="4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3"/>
                    <a:pt x="1" y="2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636"/>
            <p:cNvSpPr/>
            <p:nvPr/>
          </p:nvSpPr>
          <p:spPr bwMode="auto">
            <a:xfrm>
              <a:off x="5789613" y="4117975"/>
              <a:ext cx="12700" cy="14287"/>
            </a:xfrm>
            <a:custGeom>
              <a:avLst/>
              <a:gdLst>
                <a:gd name="T0" fmla="*/ 0 w 4"/>
                <a:gd name="T1" fmla="*/ 2 h 4"/>
                <a:gd name="T2" fmla="*/ 1 w 4"/>
                <a:gd name="T3" fmla="*/ 0 h 4"/>
                <a:gd name="T4" fmla="*/ 4 w 4"/>
                <a:gd name="T5" fmla="*/ 2 h 4"/>
                <a:gd name="T6" fmla="*/ 1 w 4"/>
                <a:gd name="T7" fmla="*/ 3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4" y="4"/>
                    <a:pt x="2" y="3"/>
                    <a:pt x="1" y="3"/>
                  </a:cubicBezTo>
                  <a:cubicBezTo>
                    <a:pt x="1" y="3"/>
                    <a:pt x="1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637"/>
            <p:cNvSpPr/>
            <p:nvPr/>
          </p:nvSpPr>
          <p:spPr bwMode="auto">
            <a:xfrm>
              <a:off x="6681788" y="3914775"/>
              <a:ext cx="66675" cy="60325"/>
            </a:xfrm>
            <a:custGeom>
              <a:avLst/>
              <a:gdLst>
                <a:gd name="T0" fmla="*/ 16 w 20"/>
                <a:gd name="T1" fmla="*/ 8 h 18"/>
                <a:gd name="T2" fmla="*/ 15 w 20"/>
                <a:gd name="T3" fmla="*/ 11 h 18"/>
                <a:gd name="T4" fmla="*/ 12 w 20"/>
                <a:gd name="T5" fmla="*/ 8 h 18"/>
                <a:gd name="T6" fmla="*/ 11 w 20"/>
                <a:gd name="T7" fmla="*/ 15 h 18"/>
                <a:gd name="T8" fmla="*/ 2 w 20"/>
                <a:gd name="T9" fmla="*/ 13 h 18"/>
                <a:gd name="T10" fmla="*/ 3 w 20"/>
                <a:gd name="T11" fmla="*/ 2 h 18"/>
                <a:gd name="T12" fmla="*/ 13 w 20"/>
                <a:gd name="T13" fmla="*/ 3 h 18"/>
                <a:gd name="T14" fmla="*/ 19 w 20"/>
                <a:gd name="T15" fmla="*/ 5 h 18"/>
                <a:gd name="T16" fmla="*/ 20 w 20"/>
                <a:gd name="T17" fmla="*/ 7 h 18"/>
                <a:gd name="T18" fmla="*/ 17 w 20"/>
                <a:gd name="T19" fmla="*/ 10 h 18"/>
                <a:gd name="T20" fmla="*/ 16 w 20"/>
                <a:gd name="T2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8">
                  <a:moveTo>
                    <a:pt x="16" y="8"/>
                  </a:moveTo>
                  <a:cubicBezTo>
                    <a:pt x="16" y="10"/>
                    <a:pt x="15" y="9"/>
                    <a:pt x="15" y="11"/>
                  </a:cubicBezTo>
                  <a:cubicBezTo>
                    <a:pt x="14" y="9"/>
                    <a:pt x="13" y="10"/>
                    <a:pt x="12" y="8"/>
                  </a:cubicBezTo>
                  <a:cubicBezTo>
                    <a:pt x="11" y="9"/>
                    <a:pt x="10" y="11"/>
                    <a:pt x="11" y="15"/>
                  </a:cubicBezTo>
                  <a:cubicBezTo>
                    <a:pt x="8" y="18"/>
                    <a:pt x="4" y="16"/>
                    <a:pt x="2" y="13"/>
                  </a:cubicBezTo>
                  <a:cubicBezTo>
                    <a:pt x="0" y="7"/>
                    <a:pt x="1" y="3"/>
                    <a:pt x="3" y="2"/>
                  </a:cubicBezTo>
                  <a:cubicBezTo>
                    <a:pt x="6" y="0"/>
                    <a:pt x="11" y="6"/>
                    <a:pt x="13" y="3"/>
                  </a:cubicBezTo>
                  <a:cubicBezTo>
                    <a:pt x="14" y="4"/>
                    <a:pt x="17" y="3"/>
                    <a:pt x="19" y="5"/>
                  </a:cubicBezTo>
                  <a:cubicBezTo>
                    <a:pt x="19" y="6"/>
                    <a:pt x="19" y="6"/>
                    <a:pt x="20" y="7"/>
                  </a:cubicBezTo>
                  <a:cubicBezTo>
                    <a:pt x="18" y="8"/>
                    <a:pt x="16" y="7"/>
                    <a:pt x="17" y="10"/>
                  </a:cubicBezTo>
                  <a:cubicBezTo>
                    <a:pt x="16" y="10"/>
                    <a:pt x="16" y="9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869414" y="679023"/>
            <a:ext cx="48141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zh-CN" altLang="en-US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  <a:sym typeface="+mn-lt"/>
              </a:rPr>
              <a:t>民间活动</a:t>
            </a:r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6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96795" y="2375210"/>
            <a:ext cx="213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01C32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【</a:t>
            </a:r>
            <a:r>
              <a:rPr lang="zh-CN" altLang="en-US" sz="2400" dirty="0">
                <a:solidFill>
                  <a:srgbClr val="101C32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输入标题</a:t>
            </a:r>
            <a:r>
              <a:rPr lang="en-US" altLang="zh-CN" sz="2400" dirty="0">
                <a:solidFill>
                  <a:srgbClr val="101C32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】</a:t>
            </a:r>
            <a:endParaRPr lang="zh-CN" altLang="en-US" sz="2400" dirty="0">
              <a:solidFill>
                <a:srgbClr val="101C32"/>
              </a:solidFill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5709925" y="2846836"/>
            <a:ext cx="439070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9925" y="4689696"/>
            <a:ext cx="4576018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ym typeface="+mn-lt"/>
              </a:rPr>
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596795" y="4189152"/>
            <a:ext cx="213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01C32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【</a:t>
            </a:r>
            <a:r>
              <a:rPr lang="zh-CN" altLang="en-US" sz="2400" dirty="0">
                <a:solidFill>
                  <a:srgbClr val="101C32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输入标题</a:t>
            </a:r>
            <a:r>
              <a:rPr lang="en-US" altLang="zh-CN" sz="2400" dirty="0">
                <a:solidFill>
                  <a:srgbClr val="101C32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】</a:t>
            </a:r>
            <a:endParaRPr lang="zh-CN" altLang="en-US" sz="2400" dirty="0">
              <a:solidFill>
                <a:srgbClr val="101C32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81595" y="2111325"/>
            <a:ext cx="4581537" cy="3272584"/>
            <a:chOff x="558677" y="1311785"/>
            <a:chExt cx="5495535" cy="3925451"/>
          </a:xfrm>
        </p:grpSpPr>
        <p:grpSp>
          <p:nvGrpSpPr>
            <p:cNvPr id="19" name="组合 18"/>
            <p:cNvGrpSpPr/>
            <p:nvPr/>
          </p:nvGrpSpPr>
          <p:grpSpPr>
            <a:xfrm>
              <a:off x="558677" y="1311785"/>
              <a:ext cx="5495535" cy="3925451"/>
              <a:chOff x="-13344" y="1215357"/>
              <a:chExt cx="5495535" cy="3925451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-13344" y="2077727"/>
                <a:ext cx="5361195" cy="3063081"/>
                <a:chOff x="4838768" y="3890963"/>
                <a:chExt cx="2443197" cy="1097051"/>
              </a:xfrm>
              <a:solidFill>
                <a:schemeClr val="tx1"/>
              </a:solidFill>
            </p:grpSpPr>
            <p:grpSp>
              <p:nvGrpSpPr>
                <p:cNvPr id="267" name="Group 594"/>
                <p:cNvGrpSpPr/>
                <p:nvPr/>
              </p:nvGrpSpPr>
              <p:grpSpPr bwMode="auto">
                <a:xfrm>
                  <a:off x="4838768" y="3968821"/>
                  <a:ext cx="2443197" cy="1019193"/>
                  <a:chOff x="3048" y="2500"/>
                  <a:chExt cx="1539" cy="642"/>
                </a:xfrm>
                <a:grpFill/>
              </p:grpSpPr>
              <p:sp>
                <p:nvSpPr>
                  <p:cNvPr id="311" name="Freeform 394"/>
                  <p:cNvSpPr/>
                  <p:nvPr/>
                </p:nvSpPr>
                <p:spPr bwMode="auto">
                  <a:xfrm>
                    <a:off x="3061" y="2904"/>
                    <a:ext cx="6" cy="6"/>
                  </a:xfrm>
                  <a:custGeom>
                    <a:avLst/>
                    <a:gdLst>
                      <a:gd name="T0" fmla="*/ 1 w 3"/>
                      <a:gd name="T1" fmla="*/ 1 h 3"/>
                      <a:gd name="T2" fmla="*/ 3 w 3"/>
                      <a:gd name="T3" fmla="*/ 1 h 3"/>
                      <a:gd name="T4" fmla="*/ 1 w 3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1" y="1"/>
                        </a:moveTo>
                        <a:cubicBezTo>
                          <a:pt x="0" y="0"/>
                          <a:pt x="3" y="0"/>
                          <a:pt x="3" y="1"/>
                        </a:cubicBezTo>
                        <a:cubicBezTo>
                          <a:pt x="2" y="3"/>
                          <a:pt x="2" y="0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2" name="Freeform 395"/>
                  <p:cNvSpPr/>
                  <p:nvPr/>
                </p:nvSpPr>
                <p:spPr bwMode="auto">
                  <a:xfrm>
                    <a:off x="3063" y="2893"/>
                    <a:ext cx="10" cy="3"/>
                  </a:xfrm>
                  <a:custGeom>
                    <a:avLst/>
                    <a:gdLst>
                      <a:gd name="T0" fmla="*/ 0 w 5"/>
                      <a:gd name="T1" fmla="*/ 1 h 1"/>
                      <a:gd name="T2" fmla="*/ 1 w 5"/>
                      <a:gd name="T3" fmla="*/ 0 h 1"/>
                      <a:gd name="T4" fmla="*/ 4 w 5"/>
                      <a:gd name="T5" fmla="*/ 1 h 1"/>
                      <a:gd name="T6" fmla="*/ 0 w 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0"/>
                          <a:pt x="1" y="1"/>
                          <a:pt x="1" y="0"/>
                        </a:cubicBezTo>
                        <a:cubicBezTo>
                          <a:pt x="1" y="1"/>
                          <a:pt x="5" y="0"/>
                          <a:pt x="4" y="1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3" name="Freeform 396"/>
                  <p:cNvSpPr/>
                  <p:nvPr/>
                </p:nvSpPr>
                <p:spPr bwMode="auto">
                  <a:xfrm>
                    <a:off x="3096" y="2906"/>
                    <a:ext cx="11" cy="6"/>
                  </a:xfrm>
                  <a:custGeom>
                    <a:avLst/>
                    <a:gdLst>
                      <a:gd name="T0" fmla="*/ 0 w 5"/>
                      <a:gd name="T1" fmla="*/ 2 h 3"/>
                      <a:gd name="T2" fmla="*/ 5 w 5"/>
                      <a:gd name="T3" fmla="*/ 3 h 3"/>
                      <a:gd name="T4" fmla="*/ 0 w 5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3">
                        <a:moveTo>
                          <a:pt x="0" y="2"/>
                        </a:moveTo>
                        <a:cubicBezTo>
                          <a:pt x="1" y="1"/>
                          <a:pt x="5" y="0"/>
                          <a:pt x="5" y="3"/>
                        </a:cubicBezTo>
                        <a:cubicBezTo>
                          <a:pt x="4" y="2"/>
                          <a:pt x="2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4" name="Freeform 397"/>
                  <p:cNvSpPr/>
                  <p:nvPr/>
                </p:nvSpPr>
                <p:spPr bwMode="auto">
                  <a:xfrm>
                    <a:off x="3105" y="2740"/>
                    <a:ext cx="10" cy="6"/>
                  </a:xfrm>
                  <a:custGeom>
                    <a:avLst/>
                    <a:gdLst>
                      <a:gd name="T0" fmla="*/ 5 w 5"/>
                      <a:gd name="T1" fmla="*/ 1 h 3"/>
                      <a:gd name="T2" fmla="*/ 5 w 5"/>
                      <a:gd name="T3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" h="3">
                        <a:moveTo>
                          <a:pt x="5" y="1"/>
                        </a:moveTo>
                        <a:cubicBezTo>
                          <a:pt x="4" y="3"/>
                          <a:pt x="0" y="0"/>
                          <a:pt x="5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5" name="Freeform 398"/>
                  <p:cNvSpPr/>
                  <p:nvPr/>
                </p:nvSpPr>
                <p:spPr bwMode="auto">
                  <a:xfrm>
                    <a:off x="3132" y="2912"/>
                    <a:ext cx="8" cy="9"/>
                  </a:xfrm>
                  <a:custGeom>
                    <a:avLst/>
                    <a:gdLst>
                      <a:gd name="T0" fmla="*/ 0 w 4"/>
                      <a:gd name="T1" fmla="*/ 3 h 4"/>
                      <a:gd name="T2" fmla="*/ 4 w 4"/>
                      <a:gd name="T3" fmla="*/ 2 h 4"/>
                      <a:gd name="T4" fmla="*/ 0 w 4"/>
                      <a:gd name="T5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3"/>
                        </a:moveTo>
                        <a:cubicBezTo>
                          <a:pt x="1" y="0"/>
                          <a:pt x="2" y="1"/>
                          <a:pt x="4" y="2"/>
                        </a:cubicBezTo>
                        <a:cubicBezTo>
                          <a:pt x="3" y="4"/>
                          <a:pt x="1" y="2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6" name="Freeform 399"/>
                  <p:cNvSpPr/>
                  <p:nvPr/>
                </p:nvSpPr>
                <p:spPr bwMode="auto">
                  <a:xfrm>
                    <a:off x="3145" y="2761"/>
                    <a:ext cx="4" cy="8"/>
                  </a:xfrm>
                  <a:custGeom>
                    <a:avLst/>
                    <a:gdLst>
                      <a:gd name="T0" fmla="*/ 0 w 2"/>
                      <a:gd name="T1" fmla="*/ 2 h 4"/>
                      <a:gd name="T2" fmla="*/ 1 w 2"/>
                      <a:gd name="T3" fmla="*/ 0 h 4"/>
                      <a:gd name="T4" fmla="*/ 1 w 2"/>
                      <a:gd name="T5" fmla="*/ 4 h 4"/>
                      <a:gd name="T6" fmla="*/ 0 w 2"/>
                      <a:gd name="T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4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1"/>
                          <a:pt x="1" y="2"/>
                          <a:pt x="1" y="4"/>
                        </a:cubicBezTo>
                        <a:cubicBezTo>
                          <a:pt x="0" y="4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7" name="Freeform 400"/>
                  <p:cNvSpPr/>
                  <p:nvPr/>
                </p:nvSpPr>
                <p:spPr bwMode="auto">
                  <a:xfrm>
                    <a:off x="3187" y="2763"/>
                    <a:ext cx="4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2" y="1"/>
                          <a:pt x="2" y="0"/>
                        </a:cubicBezTo>
                        <a:cubicBezTo>
                          <a:pt x="2" y="2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8" name="Freeform 401"/>
                  <p:cNvSpPr/>
                  <p:nvPr/>
                </p:nvSpPr>
                <p:spPr bwMode="auto">
                  <a:xfrm>
                    <a:off x="3189" y="2919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2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2"/>
                          <a:pt x="2" y="0"/>
                          <a:pt x="2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9" name="Freeform 402"/>
                  <p:cNvSpPr/>
                  <p:nvPr/>
                </p:nvSpPr>
                <p:spPr bwMode="auto">
                  <a:xfrm>
                    <a:off x="3189" y="2710"/>
                    <a:ext cx="6" cy="7"/>
                  </a:xfrm>
                  <a:custGeom>
                    <a:avLst/>
                    <a:gdLst>
                      <a:gd name="T0" fmla="*/ 0 w 3"/>
                      <a:gd name="T1" fmla="*/ 1 h 3"/>
                      <a:gd name="T2" fmla="*/ 2 w 3"/>
                      <a:gd name="T3" fmla="*/ 2 h 3"/>
                      <a:gd name="T4" fmla="*/ 0 w 3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0" y="0"/>
                          <a:pt x="3" y="1"/>
                          <a:pt x="2" y="2"/>
                        </a:cubicBezTo>
                        <a:cubicBezTo>
                          <a:pt x="1" y="3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0" name="Freeform 403"/>
                  <p:cNvSpPr/>
                  <p:nvPr/>
                </p:nvSpPr>
                <p:spPr bwMode="auto">
                  <a:xfrm>
                    <a:off x="3195" y="2919"/>
                    <a:ext cx="13" cy="4"/>
                  </a:xfrm>
                  <a:custGeom>
                    <a:avLst/>
                    <a:gdLst>
                      <a:gd name="T0" fmla="*/ 0 w 6"/>
                      <a:gd name="T1" fmla="*/ 2 h 2"/>
                      <a:gd name="T2" fmla="*/ 6 w 6"/>
                      <a:gd name="T3" fmla="*/ 0 h 2"/>
                      <a:gd name="T4" fmla="*/ 0 w 6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2">
                        <a:moveTo>
                          <a:pt x="0" y="2"/>
                        </a:moveTo>
                        <a:cubicBezTo>
                          <a:pt x="3" y="0"/>
                          <a:pt x="3" y="1"/>
                          <a:pt x="6" y="0"/>
                        </a:cubicBezTo>
                        <a:cubicBezTo>
                          <a:pt x="5" y="2"/>
                          <a:pt x="3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1" name="Freeform 404"/>
                  <p:cNvSpPr/>
                  <p:nvPr/>
                </p:nvSpPr>
                <p:spPr bwMode="auto">
                  <a:xfrm>
                    <a:off x="3208" y="2940"/>
                    <a:ext cx="6" cy="6"/>
                  </a:xfrm>
                  <a:custGeom>
                    <a:avLst/>
                    <a:gdLst>
                      <a:gd name="T0" fmla="*/ 0 w 3"/>
                      <a:gd name="T1" fmla="*/ 1 h 3"/>
                      <a:gd name="T2" fmla="*/ 3 w 3"/>
                      <a:gd name="T3" fmla="*/ 2 h 3"/>
                      <a:gd name="T4" fmla="*/ 0 w 3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1" y="0"/>
                          <a:pt x="2" y="3"/>
                          <a:pt x="3" y="2"/>
                        </a:cubicBezTo>
                        <a:cubicBezTo>
                          <a:pt x="2" y="3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2" name="Freeform 405"/>
                  <p:cNvSpPr/>
                  <p:nvPr/>
                </p:nvSpPr>
                <p:spPr bwMode="auto">
                  <a:xfrm>
                    <a:off x="3216" y="2942"/>
                    <a:ext cx="4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1 w 2"/>
                      <a:gd name="T3" fmla="*/ 0 h 2"/>
                      <a:gd name="T4" fmla="*/ 1 w 2"/>
                      <a:gd name="T5" fmla="*/ 2 h 2"/>
                      <a:gd name="T6" fmla="*/ 0 w 2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1"/>
                          <a:pt x="1" y="0"/>
                        </a:cubicBezTo>
                        <a:cubicBezTo>
                          <a:pt x="2" y="0"/>
                          <a:pt x="1" y="1"/>
                          <a:pt x="1" y="2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3" name="Freeform 406"/>
                  <p:cNvSpPr/>
                  <p:nvPr/>
                </p:nvSpPr>
                <p:spPr bwMode="auto">
                  <a:xfrm>
                    <a:off x="3216" y="2917"/>
                    <a:ext cx="11" cy="8"/>
                  </a:xfrm>
                  <a:custGeom>
                    <a:avLst/>
                    <a:gdLst>
                      <a:gd name="T0" fmla="*/ 0 w 5"/>
                      <a:gd name="T1" fmla="*/ 0 h 4"/>
                      <a:gd name="T2" fmla="*/ 5 w 5"/>
                      <a:gd name="T3" fmla="*/ 1 h 4"/>
                      <a:gd name="T4" fmla="*/ 0 w 5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4">
                        <a:moveTo>
                          <a:pt x="0" y="0"/>
                        </a:moveTo>
                        <a:cubicBezTo>
                          <a:pt x="1" y="2"/>
                          <a:pt x="3" y="1"/>
                          <a:pt x="5" y="1"/>
                        </a:cubicBezTo>
                        <a:cubicBezTo>
                          <a:pt x="4" y="2"/>
                          <a:pt x="1" y="4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4" name="Freeform 407"/>
                  <p:cNvSpPr/>
                  <p:nvPr/>
                </p:nvSpPr>
                <p:spPr bwMode="auto">
                  <a:xfrm>
                    <a:off x="3220" y="3138"/>
                    <a:ext cx="11" cy="4"/>
                  </a:xfrm>
                  <a:custGeom>
                    <a:avLst/>
                    <a:gdLst>
                      <a:gd name="T0" fmla="*/ 1 w 5"/>
                      <a:gd name="T1" fmla="*/ 2 h 2"/>
                      <a:gd name="T2" fmla="*/ 2 w 5"/>
                      <a:gd name="T3" fmla="*/ 1 h 2"/>
                      <a:gd name="T4" fmla="*/ 1 w 5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2">
                        <a:moveTo>
                          <a:pt x="1" y="2"/>
                        </a:moveTo>
                        <a:cubicBezTo>
                          <a:pt x="0" y="0"/>
                          <a:pt x="2" y="1"/>
                          <a:pt x="2" y="1"/>
                        </a:cubicBezTo>
                        <a:cubicBezTo>
                          <a:pt x="5" y="1"/>
                          <a:pt x="1" y="2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5" name="Freeform 408"/>
                  <p:cNvSpPr/>
                  <p:nvPr/>
                </p:nvSpPr>
                <p:spPr bwMode="auto">
                  <a:xfrm>
                    <a:off x="3218" y="2765"/>
                    <a:ext cx="6" cy="4"/>
                  </a:xfrm>
                  <a:custGeom>
                    <a:avLst/>
                    <a:gdLst>
                      <a:gd name="T0" fmla="*/ 1 w 3"/>
                      <a:gd name="T1" fmla="*/ 2 h 2"/>
                      <a:gd name="T2" fmla="*/ 3 w 3"/>
                      <a:gd name="T3" fmla="*/ 0 h 2"/>
                      <a:gd name="T4" fmla="*/ 1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1" y="2"/>
                        </a:move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3" y="2"/>
                          <a:pt x="1" y="0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6" name="Freeform 409"/>
                  <p:cNvSpPr/>
                  <p:nvPr/>
                </p:nvSpPr>
                <p:spPr bwMode="auto">
                  <a:xfrm>
                    <a:off x="3235" y="2877"/>
                    <a:ext cx="6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1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0" y="0"/>
                          <a:pt x="2" y="0"/>
                          <a:pt x="3" y="1"/>
                        </a:cubicBezTo>
                        <a:cubicBezTo>
                          <a:pt x="2" y="2"/>
                          <a:pt x="1" y="0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7" name="Freeform 410"/>
                  <p:cNvSpPr/>
                  <p:nvPr/>
                </p:nvSpPr>
                <p:spPr bwMode="auto">
                  <a:xfrm>
                    <a:off x="3237" y="2902"/>
                    <a:ext cx="4" cy="6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0 w 2"/>
                      <a:gd name="T3" fmla="*/ 1 h 3"/>
                      <a:gd name="T4" fmla="*/ 2 w 2"/>
                      <a:gd name="T5" fmla="*/ 2 h 3"/>
                      <a:gd name="T6" fmla="*/ 0 w 2"/>
                      <a:gd name="T7" fmla="*/ 3 h 3"/>
                      <a:gd name="T8" fmla="*/ 0 w 2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0" y="2"/>
                          <a:pt x="1" y="1"/>
                          <a:pt x="0" y="1"/>
                        </a:cubicBezTo>
                        <a:cubicBezTo>
                          <a:pt x="1" y="0"/>
                          <a:pt x="2" y="1"/>
                          <a:pt x="2" y="2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8" name="Freeform 411"/>
                  <p:cNvSpPr/>
                  <p:nvPr/>
                </p:nvSpPr>
                <p:spPr bwMode="auto">
                  <a:xfrm>
                    <a:off x="3245" y="2866"/>
                    <a:ext cx="7" cy="4"/>
                  </a:xfrm>
                  <a:custGeom>
                    <a:avLst/>
                    <a:gdLst>
                      <a:gd name="T0" fmla="*/ 1 w 3"/>
                      <a:gd name="T1" fmla="*/ 1 h 2"/>
                      <a:gd name="T2" fmla="*/ 3 w 3"/>
                      <a:gd name="T3" fmla="*/ 1 h 2"/>
                      <a:gd name="T4" fmla="*/ 3 w 3"/>
                      <a:gd name="T5" fmla="*/ 2 h 2"/>
                      <a:gd name="T6" fmla="*/ 2 w 3"/>
                      <a:gd name="T7" fmla="*/ 2 h 2"/>
                      <a:gd name="T8" fmla="*/ 1 w 3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2">
                        <a:moveTo>
                          <a:pt x="1" y="1"/>
                        </a:moveTo>
                        <a:cubicBezTo>
                          <a:pt x="0" y="0"/>
                          <a:pt x="3" y="0"/>
                          <a:pt x="3" y="1"/>
                        </a:cubicBezTo>
                        <a:cubicBezTo>
                          <a:pt x="3" y="1"/>
                          <a:pt x="3" y="2"/>
                          <a:pt x="3" y="2"/>
                        </a:cubicBezTo>
                        <a:cubicBezTo>
                          <a:pt x="2" y="1"/>
                          <a:pt x="2" y="2"/>
                          <a:pt x="2" y="2"/>
                        </a:cubicBezTo>
                        <a:cubicBezTo>
                          <a:pt x="2" y="2"/>
                          <a:pt x="2" y="1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9" name="Freeform 412"/>
                  <p:cNvSpPr/>
                  <p:nvPr/>
                </p:nvSpPr>
                <p:spPr bwMode="auto">
                  <a:xfrm>
                    <a:off x="3254" y="2765"/>
                    <a:ext cx="8" cy="4"/>
                  </a:xfrm>
                  <a:custGeom>
                    <a:avLst/>
                    <a:gdLst>
                      <a:gd name="T0" fmla="*/ 1 w 4"/>
                      <a:gd name="T1" fmla="*/ 1 h 2"/>
                      <a:gd name="T2" fmla="*/ 4 w 4"/>
                      <a:gd name="T3" fmla="*/ 0 h 2"/>
                      <a:gd name="T4" fmla="*/ 1 w 4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1" y="1"/>
                        </a:moveTo>
                        <a:cubicBezTo>
                          <a:pt x="0" y="0"/>
                          <a:pt x="3" y="1"/>
                          <a:pt x="4" y="0"/>
                        </a:cubicBezTo>
                        <a:cubicBezTo>
                          <a:pt x="3" y="2"/>
                          <a:pt x="2" y="1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0" name="Freeform 413"/>
                  <p:cNvSpPr/>
                  <p:nvPr/>
                </p:nvSpPr>
                <p:spPr bwMode="auto">
                  <a:xfrm>
                    <a:off x="3264" y="2811"/>
                    <a:ext cx="2" cy="4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0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2"/>
                          <a:pt x="0" y="2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1" name="Freeform 414"/>
                  <p:cNvSpPr/>
                  <p:nvPr/>
                </p:nvSpPr>
                <p:spPr bwMode="auto">
                  <a:xfrm>
                    <a:off x="3277" y="2803"/>
                    <a:ext cx="6" cy="8"/>
                  </a:xfrm>
                  <a:custGeom>
                    <a:avLst/>
                    <a:gdLst>
                      <a:gd name="T0" fmla="*/ 0 w 3"/>
                      <a:gd name="T1" fmla="*/ 3 h 4"/>
                      <a:gd name="T2" fmla="*/ 3 w 3"/>
                      <a:gd name="T3" fmla="*/ 3 h 4"/>
                      <a:gd name="T4" fmla="*/ 0 w 3"/>
                      <a:gd name="T5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0" y="3"/>
                        </a:moveTo>
                        <a:cubicBezTo>
                          <a:pt x="1" y="0"/>
                          <a:pt x="2" y="3"/>
                          <a:pt x="3" y="3"/>
                        </a:cubicBezTo>
                        <a:cubicBezTo>
                          <a:pt x="3" y="4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2" name="Freeform 415"/>
                  <p:cNvSpPr/>
                  <p:nvPr/>
                </p:nvSpPr>
                <p:spPr bwMode="auto">
                  <a:xfrm>
                    <a:off x="3292" y="2978"/>
                    <a:ext cx="4" cy="4"/>
                  </a:xfrm>
                  <a:custGeom>
                    <a:avLst/>
                    <a:gdLst>
                      <a:gd name="T0" fmla="*/ 0 w 2"/>
                      <a:gd name="T1" fmla="*/ 0 h 2"/>
                      <a:gd name="T2" fmla="*/ 2 w 2"/>
                      <a:gd name="T3" fmla="*/ 1 h 2"/>
                      <a:gd name="T4" fmla="*/ 0 w 2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2" y="2"/>
                          <a:pt x="0" y="1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3" name="Freeform 416"/>
                  <p:cNvSpPr/>
                  <p:nvPr/>
                </p:nvSpPr>
                <p:spPr bwMode="auto">
                  <a:xfrm>
                    <a:off x="3311" y="2843"/>
                    <a:ext cx="6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1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3" y="2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4" name="Freeform 417"/>
                  <p:cNvSpPr/>
                  <p:nvPr/>
                </p:nvSpPr>
                <p:spPr bwMode="auto">
                  <a:xfrm>
                    <a:off x="3321" y="2843"/>
                    <a:ext cx="8" cy="4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4 w 4"/>
                      <a:gd name="T3" fmla="*/ 1 h 2"/>
                      <a:gd name="T4" fmla="*/ 0 w 4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cubicBezTo>
                          <a:pt x="0" y="0"/>
                          <a:pt x="3" y="2"/>
                          <a:pt x="4" y="1"/>
                        </a:cubicBezTo>
                        <a:cubicBezTo>
                          <a:pt x="4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5" name="Freeform 418"/>
                  <p:cNvSpPr/>
                  <p:nvPr/>
                </p:nvSpPr>
                <p:spPr bwMode="auto">
                  <a:xfrm>
                    <a:off x="3338" y="2984"/>
                    <a:ext cx="4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2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2" y="0"/>
                          <a:pt x="2" y="2"/>
                        </a:cubicBezTo>
                        <a:cubicBezTo>
                          <a:pt x="1" y="2"/>
                          <a:pt x="1" y="0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6" name="Freeform 419"/>
                  <p:cNvSpPr/>
                  <p:nvPr/>
                </p:nvSpPr>
                <p:spPr bwMode="auto">
                  <a:xfrm>
                    <a:off x="3338" y="2851"/>
                    <a:ext cx="6" cy="7"/>
                  </a:xfrm>
                  <a:custGeom>
                    <a:avLst/>
                    <a:gdLst>
                      <a:gd name="T0" fmla="*/ 0 w 3"/>
                      <a:gd name="T1" fmla="*/ 1 h 3"/>
                      <a:gd name="T2" fmla="*/ 3 w 3"/>
                      <a:gd name="T3" fmla="*/ 0 h 3"/>
                      <a:gd name="T4" fmla="*/ 2 w 3"/>
                      <a:gd name="T5" fmla="*/ 2 h 3"/>
                      <a:gd name="T6" fmla="*/ 0 w 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0" y="0"/>
                          <a:pt x="2" y="0"/>
                          <a:pt x="3" y="0"/>
                        </a:cubicBezTo>
                        <a:cubicBezTo>
                          <a:pt x="3" y="1"/>
                          <a:pt x="1" y="1"/>
                          <a:pt x="2" y="2"/>
                        </a:cubicBezTo>
                        <a:cubicBezTo>
                          <a:pt x="2" y="3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7" name="Freeform 420"/>
                  <p:cNvSpPr/>
                  <p:nvPr/>
                </p:nvSpPr>
                <p:spPr bwMode="auto">
                  <a:xfrm>
                    <a:off x="3346" y="2849"/>
                    <a:ext cx="4" cy="4"/>
                  </a:xfrm>
                  <a:custGeom>
                    <a:avLst/>
                    <a:gdLst>
                      <a:gd name="T0" fmla="*/ 1 w 2"/>
                      <a:gd name="T1" fmla="*/ 0 h 2"/>
                      <a:gd name="T2" fmla="*/ 1 w 2"/>
                      <a:gd name="T3" fmla="*/ 2 h 2"/>
                      <a:gd name="T4" fmla="*/ 0 w 2"/>
                      <a:gd name="T5" fmla="*/ 1 h 2"/>
                      <a:gd name="T6" fmla="*/ 1 w 2"/>
                      <a:gd name="T7" fmla="*/ 1 h 2"/>
                      <a:gd name="T8" fmla="*/ 1 w 2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1" y="0"/>
                        </a:move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8" name="Freeform 421"/>
                  <p:cNvSpPr/>
                  <p:nvPr/>
                </p:nvSpPr>
                <p:spPr bwMode="auto">
                  <a:xfrm>
                    <a:off x="3348" y="2845"/>
                    <a:ext cx="7" cy="8"/>
                  </a:xfrm>
                  <a:custGeom>
                    <a:avLst/>
                    <a:gdLst>
                      <a:gd name="T0" fmla="*/ 0 w 3"/>
                      <a:gd name="T1" fmla="*/ 2 h 4"/>
                      <a:gd name="T2" fmla="*/ 3 w 3"/>
                      <a:gd name="T3" fmla="*/ 2 h 4"/>
                      <a:gd name="T4" fmla="*/ 0 w 3"/>
                      <a:gd name="T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0" y="2"/>
                        </a:moveTo>
                        <a:cubicBezTo>
                          <a:pt x="1" y="0"/>
                          <a:pt x="2" y="3"/>
                          <a:pt x="3" y="2"/>
                        </a:cubicBezTo>
                        <a:cubicBezTo>
                          <a:pt x="3" y="4"/>
                          <a:pt x="1" y="3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9" name="Freeform 422"/>
                  <p:cNvSpPr/>
                  <p:nvPr/>
                </p:nvSpPr>
                <p:spPr bwMode="auto">
                  <a:xfrm>
                    <a:off x="3357" y="2677"/>
                    <a:ext cx="4" cy="8"/>
                  </a:xfrm>
                  <a:custGeom>
                    <a:avLst/>
                    <a:gdLst>
                      <a:gd name="T0" fmla="*/ 1 w 2"/>
                      <a:gd name="T1" fmla="*/ 2 h 4"/>
                      <a:gd name="T2" fmla="*/ 2 w 2"/>
                      <a:gd name="T3" fmla="*/ 2 h 4"/>
                      <a:gd name="T4" fmla="*/ 1 w 2"/>
                      <a:gd name="T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4">
                        <a:moveTo>
                          <a:pt x="1" y="2"/>
                        </a:moveTo>
                        <a:cubicBezTo>
                          <a:pt x="0" y="0"/>
                          <a:pt x="2" y="2"/>
                          <a:pt x="2" y="2"/>
                        </a:cubicBezTo>
                        <a:cubicBezTo>
                          <a:pt x="2" y="4"/>
                          <a:pt x="1" y="2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0" name="Freeform 423"/>
                  <p:cNvSpPr/>
                  <p:nvPr/>
                </p:nvSpPr>
                <p:spPr bwMode="auto">
                  <a:xfrm>
                    <a:off x="3374" y="2759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2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2" y="1"/>
                          <a:pt x="2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1" name="Freeform 424"/>
                  <p:cNvSpPr/>
                  <p:nvPr/>
                </p:nvSpPr>
                <p:spPr bwMode="auto">
                  <a:xfrm>
                    <a:off x="3386" y="2712"/>
                    <a:ext cx="4" cy="5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1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2" y="1"/>
                        </a:cubicBezTo>
                        <a:cubicBezTo>
                          <a:pt x="2" y="2"/>
                          <a:pt x="0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2" name="Freeform 425"/>
                  <p:cNvSpPr/>
                  <p:nvPr/>
                </p:nvSpPr>
                <p:spPr bwMode="auto">
                  <a:xfrm>
                    <a:off x="3392" y="2540"/>
                    <a:ext cx="5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1 w 2"/>
                      <a:gd name="T3" fmla="*/ 0 h 2"/>
                      <a:gd name="T4" fmla="*/ 2 w 2"/>
                      <a:gd name="T5" fmla="*/ 2 h 2"/>
                      <a:gd name="T6" fmla="*/ 1 w 2"/>
                      <a:gd name="T7" fmla="*/ 2 h 2"/>
                      <a:gd name="T8" fmla="*/ 0 w 2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1"/>
                          <a:pt x="2" y="1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3" name="Freeform 426"/>
                  <p:cNvSpPr/>
                  <p:nvPr/>
                </p:nvSpPr>
                <p:spPr bwMode="auto">
                  <a:xfrm>
                    <a:off x="3426" y="2811"/>
                    <a:ext cx="27" cy="15"/>
                  </a:xfrm>
                  <a:custGeom>
                    <a:avLst/>
                    <a:gdLst>
                      <a:gd name="T0" fmla="*/ 0 w 13"/>
                      <a:gd name="T1" fmla="*/ 2 h 7"/>
                      <a:gd name="T2" fmla="*/ 13 w 13"/>
                      <a:gd name="T3" fmla="*/ 2 h 7"/>
                      <a:gd name="T4" fmla="*/ 0 w 13"/>
                      <a:gd name="T5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7">
                        <a:moveTo>
                          <a:pt x="0" y="2"/>
                        </a:moveTo>
                        <a:cubicBezTo>
                          <a:pt x="5" y="0"/>
                          <a:pt x="9" y="2"/>
                          <a:pt x="13" y="2"/>
                        </a:cubicBezTo>
                        <a:cubicBezTo>
                          <a:pt x="9" y="7"/>
                          <a:pt x="5" y="0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4" name="Freeform 427"/>
                  <p:cNvSpPr/>
                  <p:nvPr/>
                </p:nvSpPr>
                <p:spPr bwMode="auto">
                  <a:xfrm>
                    <a:off x="3422" y="2637"/>
                    <a:ext cx="4" cy="6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2 w 2"/>
                      <a:gd name="T3" fmla="*/ 2 h 3"/>
                      <a:gd name="T4" fmla="*/ 0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0" y="1"/>
                          <a:pt x="2" y="0"/>
                          <a:pt x="2" y="2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5" name="Freeform 428"/>
                  <p:cNvSpPr/>
                  <p:nvPr/>
                </p:nvSpPr>
                <p:spPr bwMode="auto">
                  <a:xfrm>
                    <a:off x="3426" y="2596"/>
                    <a:ext cx="4" cy="5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1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2" y="0"/>
                          <a:pt x="2" y="1"/>
                        </a:cubicBezTo>
                        <a:cubicBezTo>
                          <a:pt x="2" y="2"/>
                          <a:pt x="1" y="0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6" name="Freeform 429"/>
                  <p:cNvSpPr/>
                  <p:nvPr/>
                </p:nvSpPr>
                <p:spPr bwMode="auto">
                  <a:xfrm>
                    <a:off x="3434" y="2639"/>
                    <a:ext cx="5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2" y="2"/>
                          <a:pt x="1" y="0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7" name="Freeform 430"/>
                  <p:cNvSpPr/>
                  <p:nvPr/>
                </p:nvSpPr>
                <p:spPr bwMode="auto">
                  <a:xfrm>
                    <a:off x="3439" y="2624"/>
                    <a:ext cx="8" cy="6"/>
                  </a:xfrm>
                  <a:custGeom>
                    <a:avLst/>
                    <a:gdLst>
                      <a:gd name="T0" fmla="*/ 2 w 4"/>
                      <a:gd name="T1" fmla="*/ 2 h 3"/>
                      <a:gd name="T2" fmla="*/ 3 w 4"/>
                      <a:gd name="T3" fmla="*/ 2 h 3"/>
                      <a:gd name="T4" fmla="*/ 2 w 4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2" y="2"/>
                        </a:moveTo>
                        <a:cubicBezTo>
                          <a:pt x="0" y="1"/>
                          <a:pt x="4" y="0"/>
                          <a:pt x="3" y="2"/>
                        </a:cubicBezTo>
                        <a:cubicBezTo>
                          <a:pt x="3" y="3"/>
                          <a:pt x="2" y="1"/>
                          <a:pt x="2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8" name="Freeform 431"/>
                  <p:cNvSpPr/>
                  <p:nvPr/>
                </p:nvSpPr>
                <p:spPr bwMode="auto">
                  <a:xfrm>
                    <a:off x="3447" y="2624"/>
                    <a:ext cx="6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2 w 3"/>
                      <a:gd name="T3" fmla="*/ 2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0" y="1"/>
                          <a:pt x="3" y="0"/>
                          <a:pt x="2" y="2"/>
                        </a:cubicBezTo>
                        <a:cubicBezTo>
                          <a:pt x="1" y="1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9" name="Freeform 432"/>
                  <p:cNvSpPr/>
                  <p:nvPr/>
                </p:nvSpPr>
                <p:spPr bwMode="auto">
                  <a:xfrm>
                    <a:off x="3455" y="2813"/>
                    <a:ext cx="7" cy="7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2 w 3"/>
                      <a:gd name="T3" fmla="*/ 0 h 3"/>
                      <a:gd name="T4" fmla="*/ 3 w 3"/>
                      <a:gd name="T5" fmla="*/ 1 h 3"/>
                      <a:gd name="T6" fmla="*/ 0 w 3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0" y="0"/>
                          <a:pt x="2" y="1"/>
                          <a:pt x="2" y="0"/>
                        </a:cubicBezTo>
                        <a:cubicBezTo>
                          <a:pt x="3" y="0"/>
                          <a:pt x="3" y="0"/>
                          <a:pt x="3" y="1"/>
                        </a:cubicBezTo>
                        <a:cubicBezTo>
                          <a:pt x="2" y="3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0" name="Freeform 433"/>
                  <p:cNvSpPr/>
                  <p:nvPr/>
                </p:nvSpPr>
                <p:spPr bwMode="auto">
                  <a:xfrm>
                    <a:off x="3462" y="2769"/>
                    <a:ext cx="6" cy="4"/>
                  </a:xfrm>
                  <a:custGeom>
                    <a:avLst/>
                    <a:gdLst>
                      <a:gd name="T0" fmla="*/ 1 w 3"/>
                      <a:gd name="T1" fmla="*/ 1 h 2"/>
                      <a:gd name="T2" fmla="*/ 3 w 3"/>
                      <a:gd name="T3" fmla="*/ 0 h 2"/>
                      <a:gd name="T4" fmla="*/ 3 w 3"/>
                      <a:gd name="T5" fmla="*/ 1 h 2"/>
                      <a:gd name="T6" fmla="*/ 3 w 3"/>
                      <a:gd name="T7" fmla="*/ 2 h 2"/>
                      <a:gd name="T8" fmla="*/ 1 w 3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2">
                        <a:moveTo>
                          <a:pt x="1" y="1"/>
                        </a:moveTo>
                        <a:cubicBezTo>
                          <a:pt x="0" y="0"/>
                          <a:pt x="2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1" y="0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1" name="Freeform 434"/>
                  <p:cNvSpPr/>
                  <p:nvPr/>
                </p:nvSpPr>
                <p:spPr bwMode="auto">
                  <a:xfrm>
                    <a:off x="3474" y="2771"/>
                    <a:ext cx="7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0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1"/>
                          <a:pt x="1" y="0"/>
                          <a:pt x="3" y="0"/>
                        </a:cubicBezTo>
                        <a:cubicBezTo>
                          <a:pt x="2" y="1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2" name="Freeform 435"/>
                  <p:cNvSpPr/>
                  <p:nvPr/>
                </p:nvSpPr>
                <p:spPr bwMode="auto">
                  <a:xfrm>
                    <a:off x="3476" y="2677"/>
                    <a:ext cx="5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2" y="1"/>
                          <a:pt x="0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3" name="Freeform 436"/>
                  <p:cNvSpPr/>
                  <p:nvPr/>
                </p:nvSpPr>
                <p:spPr bwMode="auto">
                  <a:xfrm>
                    <a:off x="3476" y="2620"/>
                    <a:ext cx="5" cy="6"/>
                  </a:xfrm>
                  <a:custGeom>
                    <a:avLst/>
                    <a:gdLst>
                      <a:gd name="T0" fmla="*/ 0 w 2"/>
                      <a:gd name="T1" fmla="*/ 1 h 3"/>
                      <a:gd name="T2" fmla="*/ 0 w 2"/>
                      <a:gd name="T3" fmla="*/ 0 h 3"/>
                      <a:gd name="T4" fmla="*/ 2 w 2"/>
                      <a:gd name="T5" fmla="*/ 2 h 3"/>
                      <a:gd name="T6" fmla="*/ 0 w 2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1" y="3"/>
                          <a:pt x="0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4" name="Freeform 437"/>
                  <p:cNvSpPr/>
                  <p:nvPr/>
                </p:nvSpPr>
                <p:spPr bwMode="auto">
                  <a:xfrm>
                    <a:off x="3476" y="2535"/>
                    <a:ext cx="5" cy="5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1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1" y="1"/>
                          <a:pt x="2" y="1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5" name="Freeform 438"/>
                  <p:cNvSpPr/>
                  <p:nvPr/>
                </p:nvSpPr>
                <p:spPr bwMode="auto">
                  <a:xfrm>
                    <a:off x="3514" y="3020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0 h 2"/>
                      <a:gd name="T4" fmla="*/ 2 w 2"/>
                      <a:gd name="T5" fmla="*/ 1 h 2"/>
                      <a:gd name="T6" fmla="*/ 0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1" y="1"/>
                          <a:pt x="1" y="0"/>
                          <a:pt x="2" y="0"/>
                        </a:cubicBezTo>
                        <a:cubicBezTo>
                          <a:pt x="2" y="0"/>
                          <a:pt x="1" y="1"/>
                          <a:pt x="2" y="1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6" name="Freeform 439"/>
                  <p:cNvSpPr/>
                  <p:nvPr/>
                </p:nvSpPr>
                <p:spPr bwMode="auto">
                  <a:xfrm>
                    <a:off x="3506" y="2639"/>
                    <a:ext cx="6" cy="2"/>
                  </a:xfrm>
                  <a:custGeom>
                    <a:avLst/>
                    <a:gdLst>
                      <a:gd name="T0" fmla="*/ 0 w 3"/>
                      <a:gd name="T1" fmla="*/ 0 h 1"/>
                      <a:gd name="T2" fmla="*/ 3 w 3"/>
                      <a:gd name="T3" fmla="*/ 1 h 1"/>
                      <a:gd name="T4" fmla="*/ 0 w 3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0" y="0"/>
                        </a:moveTo>
                        <a:cubicBezTo>
                          <a:pt x="0" y="0"/>
                          <a:pt x="3" y="0"/>
                          <a:pt x="3" y="1"/>
                        </a:cubicBezTo>
                        <a:cubicBezTo>
                          <a:pt x="2" y="1"/>
                          <a:pt x="1" y="1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7" name="Freeform 440"/>
                  <p:cNvSpPr/>
                  <p:nvPr/>
                </p:nvSpPr>
                <p:spPr bwMode="auto">
                  <a:xfrm>
                    <a:off x="3527" y="3043"/>
                    <a:ext cx="10" cy="4"/>
                  </a:xfrm>
                  <a:custGeom>
                    <a:avLst/>
                    <a:gdLst>
                      <a:gd name="T0" fmla="*/ 0 w 5"/>
                      <a:gd name="T1" fmla="*/ 1 h 2"/>
                      <a:gd name="T2" fmla="*/ 1 w 5"/>
                      <a:gd name="T3" fmla="*/ 0 h 2"/>
                      <a:gd name="T4" fmla="*/ 5 w 5"/>
                      <a:gd name="T5" fmla="*/ 0 h 2"/>
                      <a:gd name="T6" fmla="*/ 0 w 5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2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2" y="1"/>
                          <a:pt x="3" y="0"/>
                          <a:pt x="5" y="0"/>
                        </a:cubicBezTo>
                        <a:cubicBezTo>
                          <a:pt x="4" y="2"/>
                          <a:pt x="2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8" name="Freeform 441"/>
                  <p:cNvSpPr/>
                  <p:nvPr/>
                </p:nvSpPr>
                <p:spPr bwMode="auto">
                  <a:xfrm>
                    <a:off x="3531" y="3005"/>
                    <a:ext cx="6" cy="2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3 w 3"/>
                      <a:gd name="T3" fmla="*/ 0 h 1"/>
                      <a:gd name="T4" fmla="*/ 0 w 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cubicBezTo>
                          <a:pt x="0" y="0"/>
                          <a:pt x="2" y="0"/>
                          <a:pt x="3" y="0"/>
                        </a:cubicBezTo>
                        <a:cubicBezTo>
                          <a:pt x="3" y="1"/>
                          <a:pt x="2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9" name="Freeform 442"/>
                  <p:cNvSpPr/>
                  <p:nvPr/>
                </p:nvSpPr>
                <p:spPr bwMode="auto">
                  <a:xfrm>
                    <a:off x="3537" y="3039"/>
                    <a:ext cx="15" cy="8"/>
                  </a:xfrm>
                  <a:custGeom>
                    <a:avLst/>
                    <a:gdLst>
                      <a:gd name="T0" fmla="*/ 1 w 7"/>
                      <a:gd name="T1" fmla="*/ 3 h 4"/>
                      <a:gd name="T2" fmla="*/ 2 w 7"/>
                      <a:gd name="T3" fmla="*/ 1 h 4"/>
                      <a:gd name="T4" fmla="*/ 3 w 7"/>
                      <a:gd name="T5" fmla="*/ 2 h 4"/>
                      <a:gd name="T6" fmla="*/ 3 w 7"/>
                      <a:gd name="T7" fmla="*/ 2 h 4"/>
                      <a:gd name="T8" fmla="*/ 2 w 7"/>
                      <a:gd name="T9" fmla="*/ 3 h 4"/>
                      <a:gd name="T10" fmla="*/ 1 w 7"/>
                      <a:gd name="T11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4">
                        <a:moveTo>
                          <a:pt x="1" y="3"/>
                        </a:moveTo>
                        <a:cubicBezTo>
                          <a:pt x="0" y="0"/>
                          <a:pt x="3" y="3"/>
                          <a:pt x="2" y="1"/>
                        </a:cubicBezTo>
                        <a:cubicBezTo>
                          <a:pt x="2" y="0"/>
                          <a:pt x="3" y="1"/>
                          <a:pt x="3" y="2"/>
                        </a:cubicBezTo>
                        <a:cubicBezTo>
                          <a:pt x="7" y="1"/>
                          <a:pt x="4" y="3"/>
                          <a:pt x="3" y="2"/>
                        </a:cubicBezTo>
                        <a:cubicBezTo>
                          <a:pt x="2" y="2"/>
                          <a:pt x="2" y="3"/>
                          <a:pt x="2" y="3"/>
                        </a:cubicBezTo>
                        <a:cubicBezTo>
                          <a:pt x="1" y="4"/>
                          <a:pt x="1" y="2"/>
                          <a:pt x="1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0" name="Freeform 443"/>
                  <p:cNvSpPr/>
                  <p:nvPr/>
                </p:nvSpPr>
                <p:spPr bwMode="auto">
                  <a:xfrm>
                    <a:off x="3525" y="2588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1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2" y="1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1" name="Freeform 444"/>
                  <p:cNvSpPr/>
                  <p:nvPr/>
                </p:nvSpPr>
                <p:spPr bwMode="auto">
                  <a:xfrm>
                    <a:off x="3529" y="2634"/>
                    <a:ext cx="6" cy="7"/>
                  </a:xfrm>
                  <a:custGeom>
                    <a:avLst/>
                    <a:gdLst>
                      <a:gd name="T0" fmla="*/ 0 w 3"/>
                      <a:gd name="T1" fmla="*/ 1 h 3"/>
                      <a:gd name="T2" fmla="*/ 3 w 3"/>
                      <a:gd name="T3" fmla="*/ 0 h 3"/>
                      <a:gd name="T4" fmla="*/ 3 w 3"/>
                      <a:gd name="T5" fmla="*/ 2 h 3"/>
                      <a:gd name="T6" fmla="*/ 1 w 3"/>
                      <a:gd name="T7" fmla="*/ 3 h 3"/>
                      <a:gd name="T8" fmla="*/ 0 w 3"/>
                      <a:gd name="T9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1" y="3"/>
                          <a:pt x="2" y="1"/>
                          <a:pt x="3" y="0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2" y="2"/>
                          <a:pt x="1" y="2"/>
                          <a:pt x="1" y="3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2" name="Freeform 445"/>
                  <p:cNvSpPr/>
                  <p:nvPr/>
                </p:nvSpPr>
                <p:spPr bwMode="auto">
                  <a:xfrm>
                    <a:off x="3531" y="2615"/>
                    <a:ext cx="13" cy="11"/>
                  </a:xfrm>
                  <a:custGeom>
                    <a:avLst/>
                    <a:gdLst>
                      <a:gd name="T0" fmla="*/ 0 w 6"/>
                      <a:gd name="T1" fmla="*/ 4 h 5"/>
                      <a:gd name="T2" fmla="*/ 6 w 6"/>
                      <a:gd name="T3" fmla="*/ 1 h 5"/>
                      <a:gd name="T4" fmla="*/ 4 w 6"/>
                      <a:gd name="T5" fmla="*/ 2 h 5"/>
                      <a:gd name="T6" fmla="*/ 6 w 6"/>
                      <a:gd name="T7" fmla="*/ 3 h 5"/>
                      <a:gd name="T8" fmla="*/ 0 w 6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5">
                        <a:moveTo>
                          <a:pt x="0" y="4"/>
                        </a:moveTo>
                        <a:cubicBezTo>
                          <a:pt x="2" y="3"/>
                          <a:pt x="4" y="0"/>
                          <a:pt x="6" y="1"/>
                        </a:cubicBezTo>
                        <a:cubicBezTo>
                          <a:pt x="6" y="2"/>
                          <a:pt x="5" y="2"/>
                          <a:pt x="4" y="2"/>
                        </a:cubicBezTo>
                        <a:cubicBezTo>
                          <a:pt x="4" y="3"/>
                          <a:pt x="6" y="3"/>
                          <a:pt x="6" y="3"/>
                        </a:cubicBezTo>
                        <a:cubicBezTo>
                          <a:pt x="5" y="4"/>
                          <a:pt x="1" y="5"/>
                          <a:pt x="0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3" name="Freeform 446"/>
                  <p:cNvSpPr/>
                  <p:nvPr/>
                </p:nvSpPr>
                <p:spPr bwMode="auto">
                  <a:xfrm>
                    <a:off x="3552" y="3041"/>
                    <a:ext cx="4" cy="2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2 w 2"/>
                      <a:gd name="T3" fmla="*/ 0 h 1"/>
                      <a:gd name="T4" fmla="*/ 0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4" name="Freeform 447"/>
                  <p:cNvSpPr/>
                  <p:nvPr/>
                </p:nvSpPr>
                <p:spPr bwMode="auto">
                  <a:xfrm>
                    <a:off x="3558" y="3041"/>
                    <a:ext cx="5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0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" y="1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5" name="Freeform 448"/>
                  <p:cNvSpPr/>
                  <p:nvPr/>
                </p:nvSpPr>
                <p:spPr bwMode="auto">
                  <a:xfrm>
                    <a:off x="3563" y="3037"/>
                    <a:ext cx="8" cy="10"/>
                  </a:xfrm>
                  <a:custGeom>
                    <a:avLst/>
                    <a:gdLst>
                      <a:gd name="T0" fmla="*/ 0 w 4"/>
                      <a:gd name="T1" fmla="*/ 3 h 5"/>
                      <a:gd name="T2" fmla="*/ 4 w 4"/>
                      <a:gd name="T3" fmla="*/ 1 h 5"/>
                      <a:gd name="T4" fmla="*/ 4 w 4"/>
                      <a:gd name="T5" fmla="*/ 4 h 5"/>
                      <a:gd name="T6" fmla="*/ 0 w 4"/>
                      <a:gd name="T7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5">
                        <a:moveTo>
                          <a:pt x="0" y="3"/>
                        </a:moveTo>
                        <a:cubicBezTo>
                          <a:pt x="0" y="0"/>
                          <a:pt x="4" y="5"/>
                          <a:pt x="4" y="1"/>
                        </a:cubicBezTo>
                        <a:cubicBezTo>
                          <a:pt x="4" y="2"/>
                          <a:pt x="4" y="3"/>
                          <a:pt x="4" y="4"/>
                        </a:cubicBezTo>
                        <a:cubicBezTo>
                          <a:pt x="2" y="3"/>
                          <a:pt x="2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6" name="Freeform 449"/>
                  <p:cNvSpPr/>
                  <p:nvPr/>
                </p:nvSpPr>
                <p:spPr bwMode="auto">
                  <a:xfrm>
                    <a:off x="3554" y="2618"/>
                    <a:ext cx="6" cy="4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0 w 3"/>
                      <a:gd name="T3" fmla="*/ 0 h 2"/>
                      <a:gd name="T4" fmla="*/ 3 w 3"/>
                      <a:gd name="T5" fmla="*/ 0 h 2"/>
                      <a:gd name="T6" fmla="*/ 2 w 3"/>
                      <a:gd name="T7" fmla="*/ 2 h 2"/>
                      <a:gd name="T8" fmla="*/ 0 w 3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2" y="1"/>
                          <a:pt x="3" y="0"/>
                        </a:cubicBezTo>
                        <a:cubicBezTo>
                          <a:pt x="3" y="2"/>
                          <a:pt x="1" y="0"/>
                          <a:pt x="2" y="2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7" name="Freeform 450"/>
                  <p:cNvSpPr/>
                  <p:nvPr/>
                </p:nvSpPr>
                <p:spPr bwMode="auto">
                  <a:xfrm>
                    <a:off x="3560" y="2788"/>
                    <a:ext cx="7" cy="4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3 w 3"/>
                      <a:gd name="T3" fmla="*/ 2 h 2"/>
                      <a:gd name="T4" fmla="*/ 0 w 3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cubicBezTo>
                          <a:pt x="1" y="1"/>
                          <a:pt x="3" y="0"/>
                          <a:pt x="3" y="2"/>
                        </a:cubicBezTo>
                        <a:cubicBezTo>
                          <a:pt x="2" y="2"/>
                          <a:pt x="0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8" name="Freeform 451"/>
                  <p:cNvSpPr/>
                  <p:nvPr/>
                </p:nvSpPr>
                <p:spPr bwMode="auto">
                  <a:xfrm>
                    <a:off x="3560" y="2615"/>
                    <a:ext cx="7" cy="9"/>
                  </a:xfrm>
                  <a:custGeom>
                    <a:avLst/>
                    <a:gdLst>
                      <a:gd name="T0" fmla="*/ 0 w 3"/>
                      <a:gd name="T1" fmla="*/ 4 h 4"/>
                      <a:gd name="T2" fmla="*/ 0 w 3"/>
                      <a:gd name="T3" fmla="*/ 1 h 4"/>
                      <a:gd name="T4" fmla="*/ 2 w 3"/>
                      <a:gd name="T5" fmla="*/ 0 h 4"/>
                      <a:gd name="T6" fmla="*/ 3 w 3"/>
                      <a:gd name="T7" fmla="*/ 2 h 4"/>
                      <a:gd name="T8" fmla="*/ 0 w 3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0" y="4"/>
                        </a:moveTo>
                        <a:cubicBezTo>
                          <a:pt x="0" y="3"/>
                          <a:pt x="1" y="3"/>
                          <a:pt x="0" y="1"/>
                        </a:cubicBezTo>
                        <a:cubicBezTo>
                          <a:pt x="1" y="2"/>
                          <a:pt x="2" y="1"/>
                          <a:pt x="2" y="0"/>
                        </a:cubicBezTo>
                        <a:cubicBezTo>
                          <a:pt x="3" y="0"/>
                          <a:pt x="2" y="3"/>
                          <a:pt x="3" y="2"/>
                        </a:cubicBezTo>
                        <a:cubicBezTo>
                          <a:pt x="2" y="3"/>
                          <a:pt x="1" y="4"/>
                          <a:pt x="0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9" name="Freeform 452"/>
                  <p:cNvSpPr/>
                  <p:nvPr/>
                </p:nvSpPr>
                <p:spPr bwMode="auto">
                  <a:xfrm>
                    <a:off x="3563" y="2599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1 w 2"/>
                      <a:gd name="T3" fmla="*/ 2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1"/>
                          <a:pt x="2" y="0"/>
                          <a:pt x="1" y="2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0" name="Freeform 453"/>
                  <p:cNvSpPr/>
                  <p:nvPr/>
                </p:nvSpPr>
                <p:spPr bwMode="auto">
                  <a:xfrm>
                    <a:off x="3567" y="2618"/>
                    <a:ext cx="6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1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1"/>
                          <a:pt x="2" y="0"/>
                          <a:pt x="3" y="1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1" name="Freeform 454"/>
                  <p:cNvSpPr/>
                  <p:nvPr/>
                </p:nvSpPr>
                <p:spPr bwMode="auto">
                  <a:xfrm>
                    <a:off x="3569" y="2622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1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1" y="1"/>
                          <a:pt x="2" y="1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2" name="Freeform 455"/>
                  <p:cNvSpPr/>
                  <p:nvPr/>
                </p:nvSpPr>
                <p:spPr bwMode="auto">
                  <a:xfrm>
                    <a:off x="3575" y="2599"/>
                    <a:ext cx="6" cy="2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3 w 3"/>
                      <a:gd name="T3" fmla="*/ 0 h 1"/>
                      <a:gd name="T4" fmla="*/ 0 w 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cubicBezTo>
                          <a:pt x="0" y="0"/>
                          <a:pt x="3" y="0"/>
                          <a:pt x="3" y="0"/>
                        </a:cubicBezTo>
                        <a:cubicBezTo>
                          <a:pt x="3" y="1"/>
                          <a:pt x="1" y="0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3" name="Freeform 456"/>
                  <p:cNvSpPr/>
                  <p:nvPr/>
                </p:nvSpPr>
                <p:spPr bwMode="auto">
                  <a:xfrm>
                    <a:off x="3594" y="3030"/>
                    <a:ext cx="2" cy="7"/>
                  </a:xfrm>
                  <a:custGeom>
                    <a:avLst/>
                    <a:gdLst>
                      <a:gd name="T0" fmla="*/ 0 w 1"/>
                      <a:gd name="T1" fmla="*/ 1 h 3"/>
                      <a:gd name="T2" fmla="*/ 1 w 1"/>
                      <a:gd name="T3" fmla="*/ 0 h 3"/>
                      <a:gd name="T4" fmla="*/ 1 w 1"/>
                      <a:gd name="T5" fmla="*/ 3 h 3"/>
                      <a:gd name="T6" fmla="*/ 0 w 1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3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ubicBezTo>
                          <a:pt x="0" y="3"/>
                          <a:pt x="0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4" name="Freeform 457"/>
                  <p:cNvSpPr/>
                  <p:nvPr/>
                </p:nvSpPr>
                <p:spPr bwMode="auto">
                  <a:xfrm>
                    <a:off x="3579" y="2626"/>
                    <a:ext cx="9" cy="4"/>
                  </a:xfrm>
                  <a:custGeom>
                    <a:avLst/>
                    <a:gdLst>
                      <a:gd name="T0" fmla="*/ 1 w 4"/>
                      <a:gd name="T1" fmla="*/ 2 h 2"/>
                      <a:gd name="T2" fmla="*/ 4 w 4"/>
                      <a:gd name="T3" fmla="*/ 1 h 2"/>
                      <a:gd name="T4" fmla="*/ 1 w 4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1" y="2"/>
                        </a:moveTo>
                        <a:cubicBezTo>
                          <a:pt x="0" y="1"/>
                          <a:pt x="4" y="0"/>
                          <a:pt x="4" y="1"/>
                        </a:cubicBezTo>
                        <a:cubicBezTo>
                          <a:pt x="4" y="1"/>
                          <a:pt x="1" y="2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5" name="Freeform 458"/>
                  <p:cNvSpPr/>
                  <p:nvPr/>
                </p:nvSpPr>
                <p:spPr bwMode="auto">
                  <a:xfrm>
                    <a:off x="3584" y="2548"/>
                    <a:ext cx="4" cy="6"/>
                  </a:xfrm>
                  <a:custGeom>
                    <a:avLst/>
                    <a:gdLst>
                      <a:gd name="T0" fmla="*/ 1 w 2"/>
                      <a:gd name="T1" fmla="*/ 0 h 3"/>
                      <a:gd name="T2" fmla="*/ 1 w 2"/>
                      <a:gd name="T3" fmla="*/ 0 h 3"/>
                      <a:gd name="T4" fmla="*/ 1 w 2"/>
                      <a:gd name="T5" fmla="*/ 3 h 3"/>
                      <a:gd name="T6" fmla="*/ 1 w 2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1"/>
                          <a:pt x="2" y="3"/>
                          <a:pt x="1" y="3"/>
                        </a:cubicBezTo>
                        <a:cubicBezTo>
                          <a:pt x="1" y="1"/>
                          <a:pt x="0" y="2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6" name="Freeform 459"/>
                  <p:cNvSpPr/>
                  <p:nvPr/>
                </p:nvSpPr>
                <p:spPr bwMode="auto">
                  <a:xfrm>
                    <a:off x="3605" y="3011"/>
                    <a:ext cx="2" cy="5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0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1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7" name="Freeform 460"/>
                  <p:cNvSpPr/>
                  <p:nvPr/>
                </p:nvSpPr>
                <p:spPr bwMode="auto">
                  <a:xfrm>
                    <a:off x="3613" y="3011"/>
                    <a:ext cx="4" cy="5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1 w 2"/>
                      <a:gd name="T3" fmla="*/ 0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1" y="1"/>
                          <a:pt x="1" y="0"/>
                        </a:cubicBezTo>
                        <a:cubicBezTo>
                          <a:pt x="2" y="2"/>
                          <a:pt x="0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8" name="Freeform 461"/>
                  <p:cNvSpPr/>
                  <p:nvPr/>
                </p:nvSpPr>
                <p:spPr bwMode="auto">
                  <a:xfrm>
                    <a:off x="3600" y="2613"/>
                    <a:ext cx="5" cy="5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0 h 2"/>
                      <a:gd name="T4" fmla="*/ 1 w 2"/>
                      <a:gd name="T5" fmla="*/ 2 h 2"/>
                      <a:gd name="T6" fmla="*/ 0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1" y="1"/>
                          <a:pt x="0" y="2"/>
                          <a:pt x="0" y="0"/>
                        </a:cubicBezTo>
                        <a:cubicBezTo>
                          <a:pt x="1" y="1"/>
                          <a:pt x="2" y="1"/>
                          <a:pt x="1" y="2"/>
                        </a:cubicBez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9" name="Freeform 462"/>
                  <p:cNvSpPr/>
                  <p:nvPr/>
                </p:nvSpPr>
                <p:spPr bwMode="auto">
                  <a:xfrm>
                    <a:off x="3609" y="2624"/>
                    <a:ext cx="2" cy="8"/>
                  </a:xfrm>
                  <a:custGeom>
                    <a:avLst/>
                    <a:gdLst>
                      <a:gd name="T0" fmla="*/ 1 w 1"/>
                      <a:gd name="T1" fmla="*/ 0 h 4"/>
                      <a:gd name="T2" fmla="*/ 0 w 1"/>
                      <a:gd name="T3" fmla="*/ 1 h 4"/>
                      <a:gd name="T4" fmla="*/ 1 w 1"/>
                      <a:gd name="T5" fmla="*/ 2 h 4"/>
                      <a:gd name="T6" fmla="*/ 1 w 1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4">
                        <a:moveTo>
                          <a:pt x="1" y="0"/>
                        </a:move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0" y="4"/>
                          <a:pt x="0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80" name="Freeform 463"/>
                  <p:cNvSpPr/>
                  <p:nvPr/>
                </p:nvSpPr>
                <p:spPr bwMode="auto">
                  <a:xfrm>
                    <a:off x="3609" y="2571"/>
                    <a:ext cx="8" cy="7"/>
                  </a:xfrm>
                  <a:custGeom>
                    <a:avLst/>
                    <a:gdLst>
                      <a:gd name="T0" fmla="*/ 0 w 4"/>
                      <a:gd name="T1" fmla="*/ 1 h 3"/>
                      <a:gd name="T2" fmla="*/ 4 w 4"/>
                      <a:gd name="T3" fmla="*/ 1 h 3"/>
                      <a:gd name="T4" fmla="*/ 0 w 4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0" y="1"/>
                        </a:moveTo>
                        <a:cubicBezTo>
                          <a:pt x="1" y="0"/>
                          <a:pt x="2" y="2"/>
                          <a:pt x="4" y="1"/>
                        </a:cubicBezTo>
                        <a:cubicBezTo>
                          <a:pt x="4" y="3"/>
                          <a:pt x="0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81" name="Freeform 464"/>
                  <p:cNvSpPr/>
                  <p:nvPr/>
                </p:nvSpPr>
                <p:spPr bwMode="auto">
                  <a:xfrm>
                    <a:off x="3615" y="2622"/>
                    <a:ext cx="4" cy="8"/>
                  </a:xfrm>
                  <a:custGeom>
                    <a:avLst/>
                    <a:gdLst>
                      <a:gd name="T0" fmla="*/ 0 w 2"/>
                      <a:gd name="T1" fmla="*/ 2 h 4"/>
                      <a:gd name="T2" fmla="*/ 2 w 2"/>
                      <a:gd name="T3" fmla="*/ 0 h 4"/>
                      <a:gd name="T4" fmla="*/ 2 w 2"/>
                      <a:gd name="T5" fmla="*/ 1 h 4"/>
                      <a:gd name="T6" fmla="*/ 2 w 2"/>
                      <a:gd name="T7" fmla="*/ 3 h 4"/>
                      <a:gd name="T8" fmla="*/ 0 w 2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4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2" y="2"/>
                          <a:pt x="1" y="2"/>
                          <a:pt x="2" y="3"/>
                        </a:cubicBezTo>
                        <a:cubicBezTo>
                          <a:pt x="1" y="4"/>
                          <a:pt x="1" y="0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82" name="Freeform 465"/>
                  <p:cNvSpPr/>
                  <p:nvPr/>
                </p:nvSpPr>
                <p:spPr bwMode="auto">
                  <a:xfrm>
                    <a:off x="3615" y="2609"/>
                    <a:ext cx="8" cy="9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4 w 4"/>
                      <a:gd name="T3" fmla="*/ 2 h 4"/>
                      <a:gd name="T4" fmla="*/ 0 w 4"/>
                      <a:gd name="T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cubicBezTo>
                          <a:pt x="0" y="0"/>
                          <a:pt x="3" y="2"/>
                          <a:pt x="4" y="2"/>
                        </a:cubicBezTo>
                        <a:cubicBezTo>
                          <a:pt x="2" y="4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83" name="Freeform 466"/>
                  <p:cNvSpPr/>
                  <p:nvPr/>
                </p:nvSpPr>
                <p:spPr bwMode="auto">
                  <a:xfrm>
                    <a:off x="3634" y="3018"/>
                    <a:ext cx="6" cy="6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3 w 3"/>
                      <a:gd name="T3" fmla="*/ 2 h 3"/>
                      <a:gd name="T4" fmla="*/ 0 w 3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1" y="0"/>
                          <a:pt x="2" y="2"/>
                          <a:pt x="3" y="2"/>
                        </a:cubicBezTo>
                        <a:cubicBezTo>
                          <a:pt x="3" y="3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84" name="Freeform 467"/>
                  <p:cNvSpPr/>
                  <p:nvPr/>
                </p:nvSpPr>
                <p:spPr bwMode="auto">
                  <a:xfrm>
                    <a:off x="3634" y="2565"/>
                    <a:ext cx="13" cy="10"/>
                  </a:xfrm>
                  <a:custGeom>
                    <a:avLst/>
                    <a:gdLst>
                      <a:gd name="T0" fmla="*/ 0 w 6"/>
                      <a:gd name="T1" fmla="*/ 5 h 5"/>
                      <a:gd name="T2" fmla="*/ 0 w 6"/>
                      <a:gd name="T3" fmla="*/ 3 h 5"/>
                      <a:gd name="T4" fmla="*/ 1 w 6"/>
                      <a:gd name="T5" fmla="*/ 1 h 5"/>
                      <a:gd name="T6" fmla="*/ 6 w 6"/>
                      <a:gd name="T7" fmla="*/ 0 h 5"/>
                      <a:gd name="T8" fmla="*/ 6 w 6"/>
                      <a:gd name="T9" fmla="*/ 2 h 5"/>
                      <a:gd name="T10" fmla="*/ 0 w 6"/>
                      <a:gd name="T1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" h="5">
                        <a:moveTo>
                          <a:pt x="0" y="5"/>
                        </a:move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1" y="3"/>
                          <a:pt x="2" y="1"/>
                          <a:pt x="1" y="1"/>
                        </a:cubicBezTo>
                        <a:cubicBezTo>
                          <a:pt x="3" y="0"/>
                          <a:pt x="4" y="1"/>
                          <a:pt x="6" y="0"/>
                        </a:cubicBezTo>
                        <a:cubicBezTo>
                          <a:pt x="6" y="1"/>
                          <a:pt x="6" y="1"/>
                          <a:pt x="6" y="2"/>
                        </a:cubicBezTo>
                        <a:cubicBezTo>
                          <a:pt x="3" y="1"/>
                          <a:pt x="2" y="4"/>
                          <a:pt x="0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85" name="Freeform 468"/>
                  <p:cNvSpPr/>
                  <p:nvPr/>
                </p:nvSpPr>
                <p:spPr bwMode="auto">
                  <a:xfrm>
                    <a:off x="3642" y="2613"/>
                    <a:ext cx="7" cy="7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2 w 3"/>
                      <a:gd name="T3" fmla="*/ 2 h 3"/>
                      <a:gd name="T4" fmla="*/ 0 w 3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0" y="1"/>
                          <a:pt x="3" y="0"/>
                          <a:pt x="2" y="2"/>
                        </a:cubicBezTo>
                        <a:cubicBezTo>
                          <a:pt x="1" y="1"/>
                          <a:pt x="0" y="3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86" name="Freeform 469"/>
                  <p:cNvSpPr/>
                  <p:nvPr/>
                </p:nvSpPr>
                <p:spPr bwMode="auto">
                  <a:xfrm>
                    <a:off x="3644" y="2556"/>
                    <a:ext cx="5" cy="5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1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2" y="0"/>
                          <a:pt x="2" y="1"/>
                        </a:cubicBez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87" name="Freeform 470"/>
                  <p:cNvSpPr/>
                  <p:nvPr/>
                </p:nvSpPr>
                <p:spPr bwMode="auto">
                  <a:xfrm>
                    <a:off x="3647" y="2611"/>
                    <a:ext cx="8" cy="7"/>
                  </a:xfrm>
                  <a:custGeom>
                    <a:avLst/>
                    <a:gdLst>
                      <a:gd name="T0" fmla="*/ 1 w 4"/>
                      <a:gd name="T1" fmla="*/ 1 h 3"/>
                      <a:gd name="T2" fmla="*/ 4 w 4"/>
                      <a:gd name="T3" fmla="*/ 0 h 3"/>
                      <a:gd name="T4" fmla="*/ 1 w 4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1" y="1"/>
                        </a:moveTo>
                        <a:cubicBezTo>
                          <a:pt x="0" y="1"/>
                          <a:pt x="3" y="1"/>
                          <a:pt x="4" y="0"/>
                        </a:cubicBezTo>
                        <a:cubicBezTo>
                          <a:pt x="4" y="3"/>
                          <a:pt x="2" y="1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88" name="Freeform 471"/>
                  <p:cNvSpPr/>
                  <p:nvPr/>
                </p:nvSpPr>
                <p:spPr bwMode="auto">
                  <a:xfrm>
                    <a:off x="3649" y="2615"/>
                    <a:ext cx="12" cy="11"/>
                  </a:xfrm>
                  <a:custGeom>
                    <a:avLst/>
                    <a:gdLst>
                      <a:gd name="T0" fmla="*/ 0 w 6"/>
                      <a:gd name="T1" fmla="*/ 1 h 5"/>
                      <a:gd name="T2" fmla="*/ 6 w 6"/>
                      <a:gd name="T3" fmla="*/ 3 h 5"/>
                      <a:gd name="T4" fmla="*/ 0 w 6"/>
                      <a:gd name="T5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5">
                        <a:moveTo>
                          <a:pt x="0" y="1"/>
                        </a:moveTo>
                        <a:cubicBezTo>
                          <a:pt x="2" y="0"/>
                          <a:pt x="5" y="2"/>
                          <a:pt x="6" y="3"/>
                        </a:cubicBezTo>
                        <a:cubicBezTo>
                          <a:pt x="5" y="5"/>
                          <a:pt x="2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89" name="Freeform 472"/>
                  <p:cNvSpPr/>
                  <p:nvPr/>
                </p:nvSpPr>
                <p:spPr bwMode="auto">
                  <a:xfrm>
                    <a:off x="3647" y="2563"/>
                    <a:ext cx="6" cy="8"/>
                  </a:xfrm>
                  <a:custGeom>
                    <a:avLst/>
                    <a:gdLst>
                      <a:gd name="T0" fmla="*/ 0 w 3"/>
                      <a:gd name="T1" fmla="*/ 3 h 4"/>
                      <a:gd name="T2" fmla="*/ 2 w 3"/>
                      <a:gd name="T3" fmla="*/ 2 h 4"/>
                      <a:gd name="T4" fmla="*/ 3 w 3"/>
                      <a:gd name="T5" fmla="*/ 4 h 4"/>
                      <a:gd name="T6" fmla="*/ 0 w 3"/>
                      <a:gd name="T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4">
                        <a:moveTo>
                          <a:pt x="0" y="3"/>
                        </a:moveTo>
                        <a:cubicBezTo>
                          <a:pt x="1" y="0"/>
                          <a:pt x="2" y="4"/>
                          <a:pt x="2" y="2"/>
                        </a:cubicBezTo>
                        <a:cubicBezTo>
                          <a:pt x="3" y="2"/>
                          <a:pt x="3" y="3"/>
                          <a:pt x="3" y="4"/>
                        </a:cubicBezTo>
                        <a:cubicBezTo>
                          <a:pt x="2" y="3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0" name="Freeform 473"/>
                  <p:cNvSpPr/>
                  <p:nvPr/>
                </p:nvSpPr>
                <p:spPr bwMode="auto">
                  <a:xfrm>
                    <a:off x="3651" y="2603"/>
                    <a:ext cx="4" cy="6"/>
                  </a:xfrm>
                  <a:custGeom>
                    <a:avLst/>
                    <a:gdLst>
                      <a:gd name="T0" fmla="*/ 0 w 2"/>
                      <a:gd name="T1" fmla="*/ 1 h 3"/>
                      <a:gd name="T2" fmla="*/ 2 w 2"/>
                      <a:gd name="T3" fmla="*/ 0 h 3"/>
                      <a:gd name="T4" fmla="*/ 2 w 2"/>
                      <a:gd name="T5" fmla="*/ 3 h 3"/>
                      <a:gd name="T6" fmla="*/ 0 w 2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1"/>
                        </a:moveTo>
                        <a:cubicBezTo>
                          <a:pt x="0" y="0"/>
                          <a:pt x="2" y="1"/>
                          <a:pt x="2" y="0"/>
                        </a:cubicBezTo>
                        <a:cubicBezTo>
                          <a:pt x="2" y="2"/>
                          <a:pt x="2" y="1"/>
                          <a:pt x="2" y="3"/>
                        </a:cubicBezTo>
                        <a:cubicBezTo>
                          <a:pt x="1" y="3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1" name="Freeform 474"/>
                  <p:cNvSpPr/>
                  <p:nvPr/>
                </p:nvSpPr>
                <p:spPr bwMode="auto">
                  <a:xfrm>
                    <a:off x="3655" y="2592"/>
                    <a:ext cx="4" cy="7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2 w 2"/>
                      <a:gd name="T3" fmla="*/ 1 h 3"/>
                      <a:gd name="T4" fmla="*/ 0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0" y="1"/>
                          <a:pt x="1" y="0"/>
                          <a:pt x="2" y="1"/>
                        </a:cubicBezTo>
                        <a:cubicBezTo>
                          <a:pt x="1" y="2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2" name="Freeform 475"/>
                  <p:cNvSpPr/>
                  <p:nvPr/>
                </p:nvSpPr>
                <p:spPr bwMode="auto">
                  <a:xfrm>
                    <a:off x="3661" y="2599"/>
                    <a:ext cx="9" cy="6"/>
                  </a:xfrm>
                  <a:custGeom>
                    <a:avLst/>
                    <a:gdLst>
                      <a:gd name="T0" fmla="*/ 0 w 4"/>
                      <a:gd name="T1" fmla="*/ 3 h 3"/>
                      <a:gd name="T2" fmla="*/ 4 w 4"/>
                      <a:gd name="T3" fmla="*/ 2 h 3"/>
                      <a:gd name="T4" fmla="*/ 3 w 4"/>
                      <a:gd name="T5" fmla="*/ 3 h 3"/>
                      <a:gd name="T6" fmla="*/ 0 w 4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0" y="3"/>
                        </a:moveTo>
                        <a:cubicBezTo>
                          <a:pt x="1" y="2"/>
                          <a:pt x="3" y="0"/>
                          <a:pt x="4" y="2"/>
                        </a:cubicBezTo>
                        <a:cubicBezTo>
                          <a:pt x="3" y="3"/>
                          <a:pt x="3" y="2"/>
                          <a:pt x="3" y="3"/>
                        </a:cubicBezTo>
                        <a:cubicBezTo>
                          <a:pt x="3" y="2"/>
                          <a:pt x="2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3" name="Freeform 476"/>
                  <p:cNvSpPr/>
                  <p:nvPr/>
                </p:nvSpPr>
                <p:spPr bwMode="auto">
                  <a:xfrm>
                    <a:off x="3684" y="2818"/>
                    <a:ext cx="5" cy="6"/>
                  </a:xfrm>
                  <a:custGeom>
                    <a:avLst/>
                    <a:gdLst>
                      <a:gd name="T0" fmla="*/ 1 w 2"/>
                      <a:gd name="T1" fmla="*/ 2 h 3"/>
                      <a:gd name="T2" fmla="*/ 0 w 2"/>
                      <a:gd name="T3" fmla="*/ 0 h 3"/>
                      <a:gd name="T4" fmla="*/ 2 w 2"/>
                      <a:gd name="T5" fmla="*/ 1 h 3"/>
                      <a:gd name="T6" fmla="*/ 1 w 2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1" y="2"/>
                        </a:moveTo>
                        <a:cubicBezTo>
                          <a:pt x="0" y="2"/>
                          <a:pt x="1" y="1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2" y="3"/>
                          <a:pt x="1" y="1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4" name="Freeform 477"/>
                  <p:cNvSpPr/>
                  <p:nvPr/>
                </p:nvSpPr>
                <p:spPr bwMode="auto">
                  <a:xfrm>
                    <a:off x="3678" y="2601"/>
                    <a:ext cx="13" cy="6"/>
                  </a:xfrm>
                  <a:custGeom>
                    <a:avLst/>
                    <a:gdLst>
                      <a:gd name="T0" fmla="*/ 1 w 6"/>
                      <a:gd name="T1" fmla="*/ 2 h 3"/>
                      <a:gd name="T2" fmla="*/ 6 w 6"/>
                      <a:gd name="T3" fmla="*/ 3 h 3"/>
                      <a:gd name="T4" fmla="*/ 5 w 6"/>
                      <a:gd name="T5" fmla="*/ 1 h 3"/>
                      <a:gd name="T6" fmla="*/ 1 w 6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3">
                        <a:moveTo>
                          <a:pt x="1" y="2"/>
                        </a:moveTo>
                        <a:cubicBezTo>
                          <a:pt x="0" y="0"/>
                          <a:pt x="6" y="0"/>
                          <a:pt x="6" y="3"/>
                        </a:cubicBezTo>
                        <a:cubicBezTo>
                          <a:pt x="5" y="3"/>
                          <a:pt x="5" y="2"/>
                          <a:pt x="5" y="1"/>
                        </a:cubicBezTo>
                        <a:cubicBezTo>
                          <a:pt x="4" y="3"/>
                          <a:pt x="2" y="1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5" name="Freeform 478"/>
                  <p:cNvSpPr/>
                  <p:nvPr/>
                </p:nvSpPr>
                <p:spPr bwMode="auto">
                  <a:xfrm>
                    <a:off x="3699" y="2828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1 w 2"/>
                      <a:gd name="T3" fmla="*/ 1 h 2"/>
                      <a:gd name="T4" fmla="*/ 2 w 2"/>
                      <a:gd name="T5" fmla="*/ 2 h 2"/>
                      <a:gd name="T6" fmla="*/ 0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1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6" name="Freeform 479"/>
                  <p:cNvSpPr/>
                  <p:nvPr/>
                </p:nvSpPr>
                <p:spPr bwMode="auto">
                  <a:xfrm>
                    <a:off x="3705" y="2813"/>
                    <a:ext cx="7" cy="2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3 w 3"/>
                      <a:gd name="T3" fmla="*/ 0 h 1"/>
                      <a:gd name="T4" fmla="*/ 0 w 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3" y="1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7" name="Freeform 480"/>
                  <p:cNvSpPr/>
                  <p:nvPr/>
                </p:nvSpPr>
                <p:spPr bwMode="auto">
                  <a:xfrm>
                    <a:off x="3722" y="3028"/>
                    <a:ext cx="4" cy="4"/>
                  </a:xfrm>
                  <a:custGeom>
                    <a:avLst/>
                    <a:gdLst>
                      <a:gd name="T0" fmla="*/ 0 w 2"/>
                      <a:gd name="T1" fmla="*/ 0 h 2"/>
                      <a:gd name="T2" fmla="*/ 2 w 2"/>
                      <a:gd name="T3" fmla="*/ 1 h 2"/>
                      <a:gd name="T4" fmla="*/ 0 w 2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2" y="2"/>
                          <a:pt x="0" y="1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8" name="Freeform 481"/>
                  <p:cNvSpPr/>
                  <p:nvPr/>
                </p:nvSpPr>
                <p:spPr bwMode="auto">
                  <a:xfrm>
                    <a:off x="3718" y="2824"/>
                    <a:ext cx="4" cy="6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2 w 2"/>
                      <a:gd name="T3" fmla="*/ 0 h 3"/>
                      <a:gd name="T4" fmla="*/ 0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1" y="2"/>
                          <a:pt x="1" y="0"/>
                          <a:pt x="2" y="0"/>
                        </a:cubicBezTo>
                        <a:cubicBezTo>
                          <a:pt x="2" y="1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9" name="Freeform 482"/>
                  <p:cNvSpPr/>
                  <p:nvPr/>
                </p:nvSpPr>
                <p:spPr bwMode="auto">
                  <a:xfrm>
                    <a:off x="3714" y="2592"/>
                    <a:ext cx="4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1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2" y="1"/>
                          <a:pt x="2" y="1"/>
                        </a:cubicBezTo>
                        <a:cubicBezTo>
                          <a:pt x="2" y="2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00" name="Freeform 483"/>
                  <p:cNvSpPr/>
                  <p:nvPr/>
                </p:nvSpPr>
                <p:spPr bwMode="auto">
                  <a:xfrm>
                    <a:off x="3726" y="2820"/>
                    <a:ext cx="5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2 w 2"/>
                      <a:gd name="T5" fmla="*/ 0 h 2"/>
                      <a:gd name="T6" fmla="*/ 2 w 2"/>
                      <a:gd name="T7" fmla="*/ 1 h 2"/>
                      <a:gd name="T8" fmla="*/ 0 w 2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2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01" name="Freeform 484"/>
                  <p:cNvSpPr/>
                  <p:nvPr/>
                </p:nvSpPr>
                <p:spPr bwMode="auto">
                  <a:xfrm>
                    <a:off x="3749" y="3026"/>
                    <a:ext cx="13" cy="4"/>
                  </a:xfrm>
                  <a:custGeom>
                    <a:avLst/>
                    <a:gdLst>
                      <a:gd name="T0" fmla="*/ 0 w 6"/>
                      <a:gd name="T1" fmla="*/ 2 h 2"/>
                      <a:gd name="T2" fmla="*/ 0 w 6"/>
                      <a:gd name="T3" fmla="*/ 0 h 2"/>
                      <a:gd name="T4" fmla="*/ 2 w 6"/>
                      <a:gd name="T5" fmla="*/ 1 h 2"/>
                      <a:gd name="T6" fmla="*/ 0 w 6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2">
                        <a:moveTo>
                          <a:pt x="0" y="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6" y="0"/>
                          <a:pt x="2" y="1"/>
                        </a:cubicBezTo>
                        <a:cubicBezTo>
                          <a:pt x="1" y="1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02" name="Freeform 485"/>
                  <p:cNvSpPr/>
                  <p:nvPr/>
                </p:nvSpPr>
                <p:spPr bwMode="auto">
                  <a:xfrm>
                    <a:off x="3754" y="3064"/>
                    <a:ext cx="6" cy="2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3 w 3"/>
                      <a:gd name="T3" fmla="*/ 0 h 1"/>
                      <a:gd name="T4" fmla="*/ 0 w 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cubicBezTo>
                          <a:pt x="0" y="0"/>
                          <a:pt x="2" y="0"/>
                          <a:pt x="3" y="0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03" name="Freeform 486"/>
                  <p:cNvSpPr/>
                  <p:nvPr/>
                </p:nvSpPr>
                <p:spPr bwMode="auto">
                  <a:xfrm>
                    <a:off x="3754" y="2813"/>
                    <a:ext cx="8" cy="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4 w 4"/>
                      <a:gd name="T3" fmla="*/ 1 h 2"/>
                      <a:gd name="T4" fmla="*/ 0 w 4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cubicBezTo>
                          <a:pt x="0" y="0"/>
                          <a:pt x="3" y="0"/>
                          <a:pt x="4" y="1"/>
                        </a:cubicBezTo>
                        <a:cubicBezTo>
                          <a:pt x="4" y="2"/>
                          <a:pt x="1" y="0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04" name="Freeform 487"/>
                  <p:cNvSpPr/>
                  <p:nvPr/>
                </p:nvSpPr>
                <p:spPr bwMode="auto">
                  <a:xfrm>
                    <a:off x="3770" y="3062"/>
                    <a:ext cx="5" cy="6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2 w 2"/>
                      <a:gd name="T3" fmla="*/ 1 h 3"/>
                      <a:gd name="T4" fmla="*/ 0 w 2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1" y="2"/>
                          <a:pt x="1" y="0"/>
                          <a:pt x="2" y="1"/>
                        </a:cubicBezTo>
                        <a:cubicBezTo>
                          <a:pt x="1" y="2"/>
                          <a:pt x="0" y="3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05" name="Freeform 488"/>
                  <p:cNvSpPr/>
                  <p:nvPr/>
                </p:nvSpPr>
                <p:spPr bwMode="auto">
                  <a:xfrm>
                    <a:off x="3775" y="3066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0 h 2"/>
                      <a:gd name="T4" fmla="*/ 2 w 2"/>
                      <a:gd name="T5" fmla="*/ 2 h 2"/>
                      <a:gd name="T6" fmla="*/ 0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2" y="1"/>
                          <a:pt x="2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06" name="Freeform 489"/>
                  <p:cNvSpPr/>
                  <p:nvPr/>
                </p:nvSpPr>
                <p:spPr bwMode="auto">
                  <a:xfrm>
                    <a:off x="3760" y="2584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1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2" y="1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07" name="Freeform 490"/>
                  <p:cNvSpPr/>
                  <p:nvPr/>
                </p:nvSpPr>
                <p:spPr bwMode="auto">
                  <a:xfrm>
                    <a:off x="3783" y="3022"/>
                    <a:ext cx="6" cy="4"/>
                  </a:xfrm>
                  <a:custGeom>
                    <a:avLst/>
                    <a:gdLst>
                      <a:gd name="T0" fmla="*/ 1 w 3"/>
                      <a:gd name="T1" fmla="*/ 2 h 2"/>
                      <a:gd name="T2" fmla="*/ 2 w 3"/>
                      <a:gd name="T3" fmla="*/ 0 h 2"/>
                      <a:gd name="T4" fmla="*/ 2 w 3"/>
                      <a:gd name="T5" fmla="*/ 2 h 2"/>
                      <a:gd name="T6" fmla="*/ 1 w 3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1" y="2"/>
                        </a:moveTo>
                        <a:cubicBezTo>
                          <a:pt x="0" y="1"/>
                          <a:pt x="2" y="1"/>
                          <a:pt x="2" y="0"/>
                        </a:cubicBezTo>
                        <a:cubicBezTo>
                          <a:pt x="2" y="0"/>
                          <a:pt x="3" y="1"/>
                          <a:pt x="2" y="2"/>
                        </a:cubicBezTo>
                        <a:cubicBezTo>
                          <a:pt x="2" y="2"/>
                          <a:pt x="1" y="0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08" name="Freeform 491"/>
                  <p:cNvSpPr/>
                  <p:nvPr/>
                </p:nvSpPr>
                <p:spPr bwMode="auto">
                  <a:xfrm>
                    <a:off x="3789" y="3058"/>
                    <a:ext cx="4" cy="6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2 w 2"/>
                      <a:gd name="T3" fmla="*/ 1 h 3"/>
                      <a:gd name="T4" fmla="*/ 2 w 2"/>
                      <a:gd name="T5" fmla="*/ 3 h 3"/>
                      <a:gd name="T6" fmla="*/ 0 w 2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0" y="0"/>
                          <a:pt x="1" y="3"/>
                          <a:pt x="2" y="1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09" name="Freeform 492"/>
                  <p:cNvSpPr/>
                  <p:nvPr/>
                </p:nvSpPr>
                <p:spPr bwMode="auto">
                  <a:xfrm>
                    <a:off x="3789" y="3047"/>
                    <a:ext cx="9" cy="6"/>
                  </a:xfrm>
                  <a:custGeom>
                    <a:avLst/>
                    <a:gdLst>
                      <a:gd name="T0" fmla="*/ 1 w 4"/>
                      <a:gd name="T1" fmla="*/ 2 h 3"/>
                      <a:gd name="T2" fmla="*/ 3 w 4"/>
                      <a:gd name="T3" fmla="*/ 0 h 3"/>
                      <a:gd name="T4" fmla="*/ 1 w 4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1" y="2"/>
                        </a:moveTo>
                        <a:cubicBezTo>
                          <a:pt x="0" y="1"/>
                          <a:pt x="3" y="2"/>
                          <a:pt x="3" y="0"/>
                        </a:cubicBezTo>
                        <a:cubicBezTo>
                          <a:pt x="4" y="1"/>
                          <a:pt x="3" y="3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10" name="Freeform 493"/>
                  <p:cNvSpPr/>
                  <p:nvPr/>
                </p:nvSpPr>
                <p:spPr bwMode="auto">
                  <a:xfrm>
                    <a:off x="3800" y="3064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1 w 2"/>
                      <a:gd name="T3" fmla="*/ 1 h 2"/>
                      <a:gd name="T4" fmla="*/ 1 w 2"/>
                      <a:gd name="T5" fmla="*/ 0 h 2"/>
                      <a:gd name="T6" fmla="*/ 2 w 2"/>
                      <a:gd name="T7" fmla="*/ 0 h 2"/>
                      <a:gd name="T8" fmla="*/ 0 w 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2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11" name="Freeform 494"/>
                  <p:cNvSpPr/>
                  <p:nvPr/>
                </p:nvSpPr>
                <p:spPr bwMode="auto">
                  <a:xfrm>
                    <a:off x="3808" y="3045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0 h 2"/>
                      <a:gd name="T4" fmla="*/ 2 w 2"/>
                      <a:gd name="T5" fmla="*/ 0 h 2"/>
                      <a:gd name="T6" fmla="*/ 0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12" name="Freeform 495"/>
                  <p:cNvSpPr/>
                  <p:nvPr/>
                </p:nvSpPr>
                <p:spPr bwMode="auto">
                  <a:xfrm>
                    <a:off x="3825" y="3066"/>
                    <a:ext cx="6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0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3" y="1"/>
                          <a:pt x="2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13" name="Freeform 496"/>
                  <p:cNvSpPr/>
                  <p:nvPr/>
                </p:nvSpPr>
                <p:spPr bwMode="auto">
                  <a:xfrm>
                    <a:off x="3800" y="2580"/>
                    <a:ext cx="8" cy="6"/>
                  </a:xfrm>
                  <a:custGeom>
                    <a:avLst/>
                    <a:gdLst>
                      <a:gd name="T0" fmla="*/ 0 w 4"/>
                      <a:gd name="T1" fmla="*/ 1 h 3"/>
                      <a:gd name="T2" fmla="*/ 4 w 4"/>
                      <a:gd name="T3" fmla="*/ 1 h 3"/>
                      <a:gd name="T4" fmla="*/ 2 w 4"/>
                      <a:gd name="T5" fmla="*/ 3 h 3"/>
                      <a:gd name="T6" fmla="*/ 0 w 4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0" y="1"/>
                        </a:moveTo>
                        <a:cubicBezTo>
                          <a:pt x="0" y="0"/>
                          <a:pt x="2" y="2"/>
                          <a:pt x="4" y="1"/>
                        </a:cubicBezTo>
                        <a:cubicBezTo>
                          <a:pt x="4" y="2"/>
                          <a:pt x="2" y="1"/>
                          <a:pt x="2" y="3"/>
                        </a:cubicBezTo>
                        <a:cubicBezTo>
                          <a:pt x="2" y="1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14" name="Freeform 497"/>
                  <p:cNvSpPr/>
                  <p:nvPr/>
                </p:nvSpPr>
                <p:spPr bwMode="auto">
                  <a:xfrm>
                    <a:off x="3890" y="3058"/>
                    <a:ext cx="6" cy="6"/>
                  </a:xfrm>
                  <a:custGeom>
                    <a:avLst/>
                    <a:gdLst>
                      <a:gd name="T0" fmla="*/ 1 w 3"/>
                      <a:gd name="T1" fmla="*/ 3 h 3"/>
                      <a:gd name="T2" fmla="*/ 1 w 3"/>
                      <a:gd name="T3" fmla="*/ 1 h 3"/>
                      <a:gd name="T4" fmla="*/ 1 w 3"/>
                      <a:gd name="T5" fmla="*/ 2 h 3"/>
                      <a:gd name="T6" fmla="*/ 3 w 3"/>
                      <a:gd name="T7" fmla="*/ 2 h 3"/>
                      <a:gd name="T8" fmla="*/ 1 w 3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2"/>
                          <a:pt x="3" y="3"/>
                          <a:pt x="1" y="2"/>
                        </a:cubicBezTo>
                        <a:cubicBezTo>
                          <a:pt x="2" y="0"/>
                          <a:pt x="2" y="2"/>
                          <a:pt x="3" y="2"/>
                        </a:cubicBezTo>
                        <a:cubicBezTo>
                          <a:pt x="3" y="3"/>
                          <a:pt x="2" y="3"/>
                          <a:pt x="1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15" name="Freeform 498"/>
                  <p:cNvSpPr/>
                  <p:nvPr/>
                </p:nvSpPr>
                <p:spPr bwMode="auto">
                  <a:xfrm>
                    <a:off x="3928" y="3060"/>
                    <a:ext cx="4" cy="2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2 w 2"/>
                      <a:gd name="T3" fmla="*/ 0 h 1"/>
                      <a:gd name="T4" fmla="*/ 0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16" name="Freeform 499"/>
                  <p:cNvSpPr/>
                  <p:nvPr/>
                </p:nvSpPr>
                <p:spPr bwMode="auto">
                  <a:xfrm>
                    <a:off x="3901" y="2529"/>
                    <a:ext cx="4" cy="11"/>
                  </a:xfrm>
                  <a:custGeom>
                    <a:avLst/>
                    <a:gdLst>
                      <a:gd name="T0" fmla="*/ 0 w 2"/>
                      <a:gd name="T1" fmla="*/ 4 h 5"/>
                      <a:gd name="T2" fmla="*/ 1 w 2"/>
                      <a:gd name="T3" fmla="*/ 3 h 5"/>
                      <a:gd name="T4" fmla="*/ 0 w 2"/>
                      <a:gd name="T5" fmla="*/ 2 h 5"/>
                      <a:gd name="T6" fmla="*/ 1 w 2"/>
                      <a:gd name="T7" fmla="*/ 4 h 5"/>
                      <a:gd name="T8" fmla="*/ 0 w 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0" y="4"/>
                        </a:moveTo>
                        <a:cubicBezTo>
                          <a:pt x="0" y="3"/>
                          <a:pt x="1" y="4"/>
                          <a:pt x="1" y="3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1" y="0"/>
                          <a:pt x="2" y="2"/>
                          <a:pt x="1" y="4"/>
                        </a:cubicBezTo>
                        <a:cubicBezTo>
                          <a:pt x="0" y="3"/>
                          <a:pt x="0" y="5"/>
                          <a:pt x="0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17" name="Freeform 500"/>
                  <p:cNvSpPr/>
                  <p:nvPr/>
                </p:nvSpPr>
                <p:spPr bwMode="auto">
                  <a:xfrm>
                    <a:off x="3936" y="3032"/>
                    <a:ext cx="4" cy="5"/>
                  </a:xfrm>
                  <a:custGeom>
                    <a:avLst/>
                    <a:gdLst>
                      <a:gd name="T0" fmla="*/ 1 w 2"/>
                      <a:gd name="T1" fmla="*/ 2 h 2"/>
                      <a:gd name="T2" fmla="*/ 0 w 2"/>
                      <a:gd name="T3" fmla="*/ 1 h 2"/>
                      <a:gd name="T4" fmla="*/ 2 w 2"/>
                      <a:gd name="T5" fmla="*/ 1 h 2"/>
                      <a:gd name="T6" fmla="*/ 1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1" y="2"/>
                        </a:moveTo>
                        <a:cubicBezTo>
                          <a:pt x="1" y="2"/>
                          <a:pt x="1" y="1"/>
                          <a:pt x="0" y="1"/>
                        </a:cubicBezTo>
                        <a:cubicBezTo>
                          <a:pt x="1" y="0"/>
                          <a:pt x="1" y="2"/>
                          <a:pt x="2" y="1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18" name="Freeform 501"/>
                  <p:cNvSpPr/>
                  <p:nvPr/>
                </p:nvSpPr>
                <p:spPr bwMode="auto">
                  <a:xfrm>
                    <a:off x="3940" y="3045"/>
                    <a:ext cx="7" cy="4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3 w 3"/>
                      <a:gd name="T3" fmla="*/ 1 h 2"/>
                      <a:gd name="T4" fmla="*/ 0 w 3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cubicBezTo>
                          <a:pt x="0" y="0"/>
                          <a:pt x="2" y="1"/>
                          <a:pt x="3" y="1"/>
                        </a:cubicBezTo>
                        <a:cubicBezTo>
                          <a:pt x="3" y="2"/>
                          <a:pt x="0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19" name="Freeform 502"/>
                  <p:cNvSpPr/>
                  <p:nvPr/>
                </p:nvSpPr>
                <p:spPr bwMode="auto">
                  <a:xfrm>
                    <a:off x="3943" y="3034"/>
                    <a:ext cx="6" cy="3"/>
                  </a:xfrm>
                  <a:custGeom>
                    <a:avLst/>
                    <a:gdLst>
                      <a:gd name="T0" fmla="*/ 0 w 3"/>
                      <a:gd name="T1" fmla="*/ 0 h 1"/>
                      <a:gd name="T2" fmla="*/ 3 w 3"/>
                      <a:gd name="T3" fmla="*/ 0 h 1"/>
                      <a:gd name="T4" fmla="*/ 0 w 3"/>
                      <a:gd name="T5" fmla="*/ 1 h 1"/>
                      <a:gd name="T6" fmla="*/ 0 w 3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  <a:cubicBezTo>
                          <a:pt x="3" y="1"/>
                          <a:pt x="1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20" name="Freeform 503"/>
                  <p:cNvSpPr/>
                  <p:nvPr/>
                </p:nvSpPr>
                <p:spPr bwMode="auto">
                  <a:xfrm>
                    <a:off x="3976" y="3068"/>
                    <a:ext cx="6" cy="9"/>
                  </a:xfrm>
                  <a:custGeom>
                    <a:avLst/>
                    <a:gdLst>
                      <a:gd name="T0" fmla="*/ 0 w 3"/>
                      <a:gd name="T1" fmla="*/ 2 h 4"/>
                      <a:gd name="T2" fmla="*/ 3 w 3"/>
                      <a:gd name="T3" fmla="*/ 1 h 4"/>
                      <a:gd name="T4" fmla="*/ 0 w 3"/>
                      <a:gd name="T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0" y="2"/>
                        </a:moveTo>
                        <a:cubicBezTo>
                          <a:pt x="1" y="0"/>
                          <a:pt x="2" y="2"/>
                          <a:pt x="3" y="1"/>
                        </a:cubicBezTo>
                        <a:cubicBezTo>
                          <a:pt x="3" y="4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21" name="Freeform 504"/>
                  <p:cNvSpPr/>
                  <p:nvPr/>
                </p:nvSpPr>
                <p:spPr bwMode="auto">
                  <a:xfrm>
                    <a:off x="3974" y="3058"/>
                    <a:ext cx="4" cy="6"/>
                  </a:xfrm>
                  <a:custGeom>
                    <a:avLst/>
                    <a:gdLst>
                      <a:gd name="T0" fmla="*/ 1 w 2"/>
                      <a:gd name="T1" fmla="*/ 2 h 3"/>
                      <a:gd name="T2" fmla="*/ 1 w 2"/>
                      <a:gd name="T3" fmla="*/ 0 h 3"/>
                      <a:gd name="T4" fmla="*/ 2 w 2"/>
                      <a:gd name="T5" fmla="*/ 1 h 3"/>
                      <a:gd name="T6" fmla="*/ 1 w 2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1" y="2"/>
                        </a:moveTo>
                        <a:cubicBezTo>
                          <a:pt x="0" y="0"/>
                          <a:pt x="2" y="1"/>
                          <a:pt x="1" y="0"/>
                        </a:cubicBez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2" y="3"/>
                          <a:pt x="2" y="1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22" name="Freeform 505"/>
                  <p:cNvSpPr/>
                  <p:nvPr/>
                </p:nvSpPr>
                <p:spPr bwMode="auto">
                  <a:xfrm>
                    <a:off x="3978" y="3077"/>
                    <a:ext cx="4" cy="4"/>
                  </a:xfrm>
                  <a:custGeom>
                    <a:avLst/>
                    <a:gdLst>
                      <a:gd name="T0" fmla="*/ 0 w 2"/>
                      <a:gd name="T1" fmla="*/ 0 h 2"/>
                      <a:gd name="T2" fmla="*/ 2 w 2"/>
                      <a:gd name="T3" fmla="*/ 1 h 2"/>
                      <a:gd name="T4" fmla="*/ 0 w 2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0"/>
                        </a:moveTo>
                        <a:cubicBezTo>
                          <a:pt x="1" y="1"/>
                          <a:pt x="2" y="1"/>
                          <a:pt x="2" y="1"/>
                        </a:cubicBezTo>
                        <a:cubicBezTo>
                          <a:pt x="2" y="2"/>
                          <a:pt x="0" y="2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23" name="Freeform 506"/>
                  <p:cNvSpPr/>
                  <p:nvPr/>
                </p:nvSpPr>
                <p:spPr bwMode="auto">
                  <a:xfrm>
                    <a:off x="3989" y="3056"/>
                    <a:ext cx="8" cy="8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4 w 4"/>
                      <a:gd name="T3" fmla="*/ 2 h 4"/>
                      <a:gd name="T4" fmla="*/ 3 w 4"/>
                      <a:gd name="T5" fmla="*/ 3 h 4"/>
                      <a:gd name="T6" fmla="*/ 1 w 4"/>
                      <a:gd name="T7" fmla="*/ 4 h 4"/>
                      <a:gd name="T8" fmla="*/ 0 w 4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cubicBezTo>
                          <a:pt x="0" y="1"/>
                          <a:pt x="3" y="0"/>
                          <a:pt x="4" y="2"/>
                        </a:cubicBezTo>
                        <a:cubicBezTo>
                          <a:pt x="4" y="2"/>
                          <a:pt x="3" y="3"/>
                          <a:pt x="3" y="3"/>
                        </a:cubicBezTo>
                        <a:cubicBezTo>
                          <a:pt x="4" y="2"/>
                          <a:pt x="0" y="1"/>
                          <a:pt x="1" y="4"/>
                        </a:cubicBezTo>
                        <a:cubicBezTo>
                          <a:pt x="0" y="4"/>
                          <a:pt x="0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24" name="Freeform 507"/>
                  <p:cNvSpPr/>
                  <p:nvPr/>
                </p:nvSpPr>
                <p:spPr bwMode="auto">
                  <a:xfrm>
                    <a:off x="4012" y="3049"/>
                    <a:ext cx="2" cy="7"/>
                  </a:xfrm>
                  <a:custGeom>
                    <a:avLst/>
                    <a:gdLst>
                      <a:gd name="T0" fmla="*/ 0 w 1"/>
                      <a:gd name="T1" fmla="*/ 2 h 3"/>
                      <a:gd name="T2" fmla="*/ 0 w 1"/>
                      <a:gd name="T3" fmla="*/ 0 h 3"/>
                      <a:gd name="T4" fmla="*/ 1 w 1"/>
                      <a:gd name="T5" fmla="*/ 1 h 3"/>
                      <a:gd name="T6" fmla="*/ 0 w 1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3">
                        <a:moveTo>
                          <a:pt x="0" y="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0" y="2"/>
                          <a:pt x="1" y="1"/>
                        </a:cubicBezTo>
                        <a:cubicBezTo>
                          <a:pt x="1" y="3"/>
                          <a:pt x="0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25" name="Freeform 508"/>
                  <p:cNvSpPr/>
                  <p:nvPr/>
                </p:nvSpPr>
                <p:spPr bwMode="auto">
                  <a:xfrm>
                    <a:off x="4024" y="3056"/>
                    <a:ext cx="5" cy="6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2 w 2"/>
                      <a:gd name="T3" fmla="*/ 1 h 3"/>
                      <a:gd name="T4" fmla="*/ 0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0" y="0"/>
                          <a:pt x="1" y="3"/>
                          <a:pt x="2" y="1"/>
                        </a:cubicBezTo>
                        <a:cubicBezTo>
                          <a:pt x="2" y="3"/>
                          <a:pt x="0" y="2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26" name="Freeform 509"/>
                  <p:cNvSpPr/>
                  <p:nvPr/>
                </p:nvSpPr>
                <p:spPr bwMode="auto">
                  <a:xfrm>
                    <a:off x="4027" y="3079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1 h 2"/>
                      <a:gd name="T4" fmla="*/ 2 w 2"/>
                      <a:gd name="T5" fmla="*/ 2 h 2"/>
                      <a:gd name="T6" fmla="*/ 0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2"/>
                          <a:pt x="2" y="0"/>
                          <a:pt x="2" y="2"/>
                        </a:cubicBez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27" name="Freeform 510"/>
                  <p:cNvSpPr/>
                  <p:nvPr/>
                </p:nvSpPr>
                <p:spPr bwMode="auto">
                  <a:xfrm>
                    <a:off x="4027" y="2529"/>
                    <a:ext cx="6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0 h 2"/>
                      <a:gd name="T4" fmla="*/ 3 w 3"/>
                      <a:gd name="T5" fmla="*/ 1 h 2"/>
                      <a:gd name="T6" fmla="*/ 0 w 3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0" y="1"/>
                          <a:pt x="1" y="1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28" name="Freeform 511"/>
                  <p:cNvSpPr/>
                  <p:nvPr/>
                </p:nvSpPr>
                <p:spPr bwMode="auto">
                  <a:xfrm>
                    <a:off x="4069" y="3100"/>
                    <a:ext cx="6" cy="2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3 w 3"/>
                      <a:gd name="T3" fmla="*/ 0 h 1"/>
                      <a:gd name="T4" fmla="*/ 0 w 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cubicBezTo>
                          <a:pt x="1" y="0"/>
                          <a:pt x="2" y="1"/>
                          <a:pt x="3" y="0"/>
                        </a:cubicBezTo>
                        <a:cubicBezTo>
                          <a:pt x="3" y="1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29" name="Freeform 512"/>
                  <p:cNvSpPr/>
                  <p:nvPr/>
                </p:nvSpPr>
                <p:spPr bwMode="auto">
                  <a:xfrm>
                    <a:off x="4087" y="2525"/>
                    <a:ext cx="5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2" y="2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30" name="Freeform 513"/>
                  <p:cNvSpPr/>
                  <p:nvPr/>
                </p:nvSpPr>
                <p:spPr bwMode="auto">
                  <a:xfrm>
                    <a:off x="4140" y="2508"/>
                    <a:ext cx="10" cy="4"/>
                  </a:xfrm>
                  <a:custGeom>
                    <a:avLst/>
                    <a:gdLst>
                      <a:gd name="T0" fmla="*/ 0 w 5"/>
                      <a:gd name="T1" fmla="*/ 2 h 2"/>
                      <a:gd name="T2" fmla="*/ 0 w 5"/>
                      <a:gd name="T3" fmla="*/ 1 h 2"/>
                      <a:gd name="T4" fmla="*/ 5 w 5"/>
                      <a:gd name="T5" fmla="*/ 1 h 2"/>
                      <a:gd name="T6" fmla="*/ 0 w 5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2">
                        <a:moveTo>
                          <a:pt x="0" y="2"/>
                        </a:moveTo>
                        <a:cubicBezTo>
                          <a:pt x="0" y="2"/>
                          <a:pt x="1" y="1"/>
                          <a:pt x="0" y="1"/>
                        </a:cubicBezTo>
                        <a:cubicBezTo>
                          <a:pt x="1" y="0"/>
                          <a:pt x="3" y="0"/>
                          <a:pt x="5" y="1"/>
                        </a:cubicBezTo>
                        <a:cubicBezTo>
                          <a:pt x="3" y="1"/>
                          <a:pt x="2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31" name="Freeform 514"/>
                  <p:cNvSpPr/>
                  <p:nvPr/>
                </p:nvSpPr>
                <p:spPr bwMode="auto">
                  <a:xfrm>
                    <a:off x="4142" y="2519"/>
                    <a:ext cx="4" cy="6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2 w 2"/>
                      <a:gd name="T3" fmla="*/ 0 h 3"/>
                      <a:gd name="T4" fmla="*/ 0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1" y="2"/>
                          <a:pt x="2" y="1"/>
                          <a:pt x="2" y="0"/>
                        </a:cubicBezTo>
                        <a:cubicBezTo>
                          <a:pt x="2" y="3"/>
                          <a:pt x="2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32" name="Freeform 515"/>
                  <p:cNvSpPr/>
                  <p:nvPr/>
                </p:nvSpPr>
                <p:spPr bwMode="auto">
                  <a:xfrm>
                    <a:off x="4146" y="2510"/>
                    <a:ext cx="7" cy="13"/>
                  </a:xfrm>
                  <a:custGeom>
                    <a:avLst/>
                    <a:gdLst>
                      <a:gd name="T0" fmla="*/ 2 w 3"/>
                      <a:gd name="T1" fmla="*/ 3 h 6"/>
                      <a:gd name="T2" fmla="*/ 1 w 3"/>
                      <a:gd name="T3" fmla="*/ 3 h 6"/>
                      <a:gd name="T4" fmla="*/ 3 w 3"/>
                      <a:gd name="T5" fmla="*/ 0 h 6"/>
                      <a:gd name="T6" fmla="*/ 3 w 3"/>
                      <a:gd name="T7" fmla="*/ 1 h 6"/>
                      <a:gd name="T8" fmla="*/ 3 w 3"/>
                      <a:gd name="T9" fmla="*/ 4 h 6"/>
                      <a:gd name="T10" fmla="*/ 1 w 3"/>
                      <a:gd name="T11" fmla="*/ 6 h 6"/>
                      <a:gd name="T12" fmla="*/ 0 w 3"/>
                      <a:gd name="T13" fmla="*/ 4 h 6"/>
                      <a:gd name="T14" fmla="*/ 2 w 3"/>
                      <a:gd name="T15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" h="6">
                        <a:moveTo>
                          <a:pt x="2" y="3"/>
                        </a:moveTo>
                        <a:cubicBezTo>
                          <a:pt x="2" y="3"/>
                          <a:pt x="2" y="3"/>
                          <a:pt x="1" y="3"/>
                        </a:cubicBezTo>
                        <a:cubicBezTo>
                          <a:pt x="2" y="2"/>
                          <a:pt x="3" y="2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3"/>
                          <a:pt x="3" y="2"/>
                          <a:pt x="3" y="4"/>
                        </a:cubicBezTo>
                        <a:cubicBezTo>
                          <a:pt x="2" y="4"/>
                          <a:pt x="2" y="5"/>
                          <a:pt x="1" y="6"/>
                        </a:cubicBezTo>
                        <a:cubicBezTo>
                          <a:pt x="1" y="6"/>
                          <a:pt x="0" y="5"/>
                          <a:pt x="0" y="4"/>
                        </a:cubicBezTo>
                        <a:cubicBezTo>
                          <a:pt x="1" y="2"/>
                          <a:pt x="2" y="5"/>
                          <a:pt x="2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33" name="Freeform 516"/>
                  <p:cNvSpPr/>
                  <p:nvPr/>
                </p:nvSpPr>
                <p:spPr bwMode="auto">
                  <a:xfrm>
                    <a:off x="4153" y="2500"/>
                    <a:ext cx="6" cy="8"/>
                  </a:xfrm>
                  <a:custGeom>
                    <a:avLst/>
                    <a:gdLst>
                      <a:gd name="T0" fmla="*/ 0 w 3"/>
                      <a:gd name="T1" fmla="*/ 4 h 4"/>
                      <a:gd name="T2" fmla="*/ 2 w 3"/>
                      <a:gd name="T3" fmla="*/ 3 h 4"/>
                      <a:gd name="T4" fmla="*/ 3 w 3"/>
                      <a:gd name="T5" fmla="*/ 3 h 4"/>
                      <a:gd name="T6" fmla="*/ 0 w 3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4">
                        <a:moveTo>
                          <a:pt x="0" y="4"/>
                        </a:moveTo>
                        <a:cubicBezTo>
                          <a:pt x="0" y="2"/>
                          <a:pt x="1" y="3"/>
                          <a:pt x="2" y="3"/>
                        </a:cubicBezTo>
                        <a:cubicBezTo>
                          <a:pt x="3" y="2"/>
                          <a:pt x="1" y="0"/>
                          <a:pt x="3" y="3"/>
                        </a:cubicBezTo>
                        <a:cubicBezTo>
                          <a:pt x="2" y="4"/>
                          <a:pt x="1" y="3"/>
                          <a:pt x="0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34" name="Freeform 517"/>
                  <p:cNvSpPr/>
                  <p:nvPr/>
                </p:nvSpPr>
                <p:spPr bwMode="auto">
                  <a:xfrm>
                    <a:off x="4230" y="3083"/>
                    <a:ext cx="7" cy="8"/>
                  </a:xfrm>
                  <a:custGeom>
                    <a:avLst/>
                    <a:gdLst>
                      <a:gd name="T0" fmla="*/ 0 w 3"/>
                      <a:gd name="T1" fmla="*/ 3 h 4"/>
                      <a:gd name="T2" fmla="*/ 3 w 3"/>
                      <a:gd name="T3" fmla="*/ 2 h 4"/>
                      <a:gd name="T4" fmla="*/ 0 w 3"/>
                      <a:gd name="T5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0" y="3"/>
                        </a:moveTo>
                        <a:cubicBezTo>
                          <a:pt x="0" y="0"/>
                          <a:pt x="2" y="4"/>
                          <a:pt x="3" y="2"/>
                        </a:cubicBezTo>
                        <a:cubicBezTo>
                          <a:pt x="3" y="4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35" name="Freeform 518"/>
                  <p:cNvSpPr/>
                  <p:nvPr/>
                </p:nvSpPr>
                <p:spPr bwMode="auto">
                  <a:xfrm>
                    <a:off x="4169" y="2502"/>
                    <a:ext cx="9" cy="4"/>
                  </a:xfrm>
                  <a:custGeom>
                    <a:avLst/>
                    <a:gdLst>
                      <a:gd name="T0" fmla="*/ 1 w 4"/>
                      <a:gd name="T1" fmla="*/ 2 h 2"/>
                      <a:gd name="T2" fmla="*/ 4 w 4"/>
                      <a:gd name="T3" fmla="*/ 0 h 2"/>
                      <a:gd name="T4" fmla="*/ 1 w 4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1" y="2"/>
                        </a:moveTo>
                        <a:cubicBezTo>
                          <a:pt x="0" y="1"/>
                          <a:pt x="3" y="1"/>
                          <a:pt x="4" y="0"/>
                        </a:cubicBezTo>
                        <a:cubicBezTo>
                          <a:pt x="3" y="1"/>
                          <a:pt x="2" y="2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36" name="Freeform 519"/>
                  <p:cNvSpPr/>
                  <p:nvPr/>
                </p:nvSpPr>
                <p:spPr bwMode="auto">
                  <a:xfrm>
                    <a:off x="4184" y="2510"/>
                    <a:ext cx="4" cy="4"/>
                  </a:xfrm>
                  <a:custGeom>
                    <a:avLst/>
                    <a:gdLst>
                      <a:gd name="T0" fmla="*/ 0 w 2"/>
                      <a:gd name="T1" fmla="*/ 0 h 2"/>
                      <a:gd name="T2" fmla="*/ 1 w 2"/>
                      <a:gd name="T3" fmla="*/ 0 h 2"/>
                      <a:gd name="T4" fmla="*/ 0 w 2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0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2"/>
                          <a:pt x="0" y="2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37" name="Freeform 520"/>
                  <p:cNvSpPr/>
                  <p:nvPr/>
                </p:nvSpPr>
                <p:spPr bwMode="auto">
                  <a:xfrm>
                    <a:off x="4192" y="2525"/>
                    <a:ext cx="5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1 w 2"/>
                      <a:gd name="T3" fmla="*/ 0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1"/>
                          <a:pt x="1" y="0"/>
                        </a:cubicBezTo>
                        <a:cubicBezTo>
                          <a:pt x="2" y="2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38" name="Freeform 521"/>
                  <p:cNvSpPr/>
                  <p:nvPr/>
                </p:nvSpPr>
                <p:spPr bwMode="auto">
                  <a:xfrm>
                    <a:off x="4285" y="3098"/>
                    <a:ext cx="6" cy="8"/>
                  </a:xfrm>
                  <a:custGeom>
                    <a:avLst/>
                    <a:gdLst>
                      <a:gd name="T0" fmla="*/ 0 w 3"/>
                      <a:gd name="T1" fmla="*/ 1 h 4"/>
                      <a:gd name="T2" fmla="*/ 2 w 3"/>
                      <a:gd name="T3" fmla="*/ 0 h 4"/>
                      <a:gd name="T4" fmla="*/ 0 w 3"/>
                      <a:gd name="T5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0" y="1"/>
                        </a:move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3" y="2"/>
                          <a:pt x="0" y="4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39" name="Freeform 522"/>
                  <p:cNvSpPr/>
                  <p:nvPr/>
                </p:nvSpPr>
                <p:spPr bwMode="auto">
                  <a:xfrm>
                    <a:off x="4220" y="2624"/>
                    <a:ext cx="6" cy="6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0 w 3"/>
                      <a:gd name="T3" fmla="*/ 2 h 3"/>
                      <a:gd name="T4" fmla="*/ 3 w 3"/>
                      <a:gd name="T5" fmla="*/ 1 h 3"/>
                      <a:gd name="T6" fmla="*/ 0 w 3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2" y="2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40" name="Freeform 523"/>
                  <p:cNvSpPr/>
                  <p:nvPr/>
                </p:nvSpPr>
                <p:spPr bwMode="auto">
                  <a:xfrm>
                    <a:off x="4239" y="2588"/>
                    <a:ext cx="4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1 w 2"/>
                      <a:gd name="T3" fmla="*/ 0 h 2"/>
                      <a:gd name="T4" fmla="*/ 2 w 2"/>
                      <a:gd name="T5" fmla="*/ 1 h 2"/>
                      <a:gd name="T6" fmla="*/ 0 w 2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2" y="2"/>
                          <a:pt x="0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41" name="Freeform 524"/>
                  <p:cNvSpPr/>
                  <p:nvPr/>
                </p:nvSpPr>
                <p:spPr bwMode="auto">
                  <a:xfrm>
                    <a:off x="4241" y="2584"/>
                    <a:ext cx="4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0 w 2"/>
                      <a:gd name="T5" fmla="*/ 2 h 2"/>
                      <a:gd name="T6" fmla="*/ 0 w 2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1"/>
                          <a:pt x="2" y="0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42" name="Freeform 525"/>
                  <p:cNvSpPr/>
                  <p:nvPr/>
                </p:nvSpPr>
                <p:spPr bwMode="auto">
                  <a:xfrm>
                    <a:off x="4243" y="2550"/>
                    <a:ext cx="8" cy="6"/>
                  </a:xfrm>
                  <a:custGeom>
                    <a:avLst/>
                    <a:gdLst>
                      <a:gd name="T0" fmla="*/ 0 w 4"/>
                      <a:gd name="T1" fmla="*/ 2 h 3"/>
                      <a:gd name="T2" fmla="*/ 3 w 4"/>
                      <a:gd name="T3" fmla="*/ 0 h 3"/>
                      <a:gd name="T4" fmla="*/ 4 w 4"/>
                      <a:gd name="T5" fmla="*/ 1 h 3"/>
                      <a:gd name="T6" fmla="*/ 3 w 4"/>
                      <a:gd name="T7" fmla="*/ 2 h 3"/>
                      <a:gd name="T8" fmla="*/ 0 w 4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0" y="2"/>
                        </a:move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3" y="0"/>
                          <a:pt x="3" y="1"/>
                          <a:pt x="4" y="1"/>
                        </a:cubicBezTo>
                        <a:cubicBezTo>
                          <a:pt x="4" y="2"/>
                          <a:pt x="2" y="1"/>
                          <a:pt x="3" y="2"/>
                        </a:cubicBezTo>
                        <a:cubicBezTo>
                          <a:pt x="2" y="2"/>
                          <a:pt x="2" y="3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43" name="Freeform 526"/>
                  <p:cNvSpPr/>
                  <p:nvPr/>
                </p:nvSpPr>
                <p:spPr bwMode="auto">
                  <a:xfrm>
                    <a:off x="4281" y="2647"/>
                    <a:ext cx="14" cy="13"/>
                  </a:xfrm>
                  <a:custGeom>
                    <a:avLst/>
                    <a:gdLst>
                      <a:gd name="T0" fmla="*/ 1 w 7"/>
                      <a:gd name="T1" fmla="*/ 6 h 6"/>
                      <a:gd name="T2" fmla="*/ 4 w 7"/>
                      <a:gd name="T3" fmla="*/ 4 h 6"/>
                      <a:gd name="T4" fmla="*/ 1 w 7"/>
                      <a:gd name="T5" fmla="*/ 3 h 6"/>
                      <a:gd name="T6" fmla="*/ 4 w 7"/>
                      <a:gd name="T7" fmla="*/ 1 h 6"/>
                      <a:gd name="T8" fmla="*/ 6 w 7"/>
                      <a:gd name="T9" fmla="*/ 1 h 6"/>
                      <a:gd name="T10" fmla="*/ 5 w 7"/>
                      <a:gd name="T11" fmla="*/ 2 h 6"/>
                      <a:gd name="T12" fmla="*/ 6 w 7"/>
                      <a:gd name="T13" fmla="*/ 6 h 6"/>
                      <a:gd name="T14" fmla="*/ 1 w 7"/>
                      <a:gd name="T15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" h="6">
                        <a:moveTo>
                          <a:pt x="1" y="6"/>
                        </a:moveTo>
                        <a:cubicBezTo>
                          <a:pt x="0" y="3"/>
                          <a:pt x="3" y="6"/>
                          <a:pt x="4" y="4"/>
                        </a:cubicBezTo>
                        <a:cubicBezTo>
                          <a:pt x="3" y="2"/>
                          <a:pt x="2" y="3"/>
                          <a:pt x="1" y="3"/>
                        </a:cubicBezTo>
                        <a:cubicBezTo>
                          <a:pt x="1" y="0"/>
                          <a:pt x="5" y="5"/>
                          <a:pt x="4" y="1"/>
                        </a:cubicBezTo>
                        <a:cubicBezTo>
                          <a:pt x="5" y="1"/>
                          <a:pt x="5" y="1"/>
                          <a:pt x="6" y="1"/>
                        </a:cubicBezTo>
                        <a:cubicBezTo>
                          <a:pt x="7" y="2"/>
                          <a:pt x="5" y="1"/>
                          <a:pt x="5" y="2"/>
                        </a:cubicBezTo>
                        <a:cubicBezTo>
                          <a:pt x="6" y="4"/>
                          <a:pt x="4" y="4"/>
                          <a:pt x="6" y="6"/>
                        </a:cubicBezTo>
                        <a:cubicBezTo>
                          <a:pt x="4" y="5"/>
                          <a:pt x="3" y="5"/>
                          <a:pt x="1" y="6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44" name="Freeform 527"/>
                  <p:cNvSpPr/>
                  <p:nvPr/>
                </p:nvSpPr>
                <p:spPr bwMode="auto">
                  <a:xfrm>
                    <a:off x="4354" y="3085"/>
                    <a:ext cx="6" cy="13"/>
                  </a:xfrm>
                  <a:custGeom>
                    <a:avLst/>
                    <a:gdLst>
                      <a:gd name="T0" fmla="*/ 1 w 3"/>
                      <a:gd name="T1" fmla="*/ 2 h 6"/>
                      <a:gd name="T2" fmla="*/ 2 w 3"/>
                      <a:gd name="T3" fmla="*/ 0 h 6"/>
                      <a:gd name="T4" fmla="*/ 3 w 3"/>
                      <a:gd name="T5" fmla="*/ 4 h 6"/>
                      <a:gd name="T6" fmla="*/ 1 w 3"/>
                      <a:gd name="T7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6">
                        <a:moveTo>
                          <a:pt x="1" y="2"/>
                        </a:moveTo>
                        <a:cubicBezTo>
                          <a:pt x="0" y="0"/>
                          <a:pt x="2" y="2"/>
                          <a:pt x="2" y="0"/>
                        </a:cubicBezTo>
                        <a:cubicBezTo>
                          <a:pt x="3" y="1"/>
                          <a:pt x="1" y="3"/>
                          <a:pt x="3" y="4"/>
                        </a:cubicBezTo>
                        <a:cubicBezTo>
                          <a:pt x="2" y="6"/>
                          <a:pt x="1" y="2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45" name="Freeform 528"/>
                  <p:cNvSpPr/>
                  <p:nvPr/>
                </p:nvSpPr>
                <p:spPr bwMode="auto">
                  <a:xfrm>
                    <a:off x="4369" y="3066"/>
                    <a:ext cx="6" cy="6"/>
                  </a:xfrm>
                  <a:custGeom>
                    <a:avLst/>
                    <a:gdLst>
                      <a:gd name="T0" fmla="*/ 1 w 3"/>
                      <a:gd name="T1" fmla="*/ 3 h 3"/>
                      <a:gd name="T2" fmla="*/ 3 w 3"/>
                      <a:gd name="T3" fmla="*/ 0 h 3"/>
                      <a:gd name="T4" fmla="*/ 3 w 3"/>
                      <a:gd name="T5" fmla="*/ 2 h 3"/>
                      <a:gd name="T6" fmla="*/ 1 w 3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cubicBezTo>
                          <a:pt x="3" y="2"/>
                          <a:pt x="0" y="1"/>
                          <a:pt x="3" y="0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2" y="3"/>
                          <a:pt x="1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46" name="Freeform 529"/>
                  <p:cNvSpPr/>
                  <p:nvPr/>
                </p:nvSpPr>
                <p:spPr bwMode="auto">
                  <a:xfrm>
                    <a:off x="4373" y="3056"/>
                    <a:ext cx="15" cy="27"/>
                  </a:xfrm>
                  <a:custGeom>
                    <a:avLst/>
                    <a:gdLst>
                      <a:gd name="T0" fmla="*/ 1 w 7"/>
                      <a:gd name="T1" fmla="*/ 11 h 13"/>
                      <a:gd name="T2" fmla="*/ 5 w 7"/>
                      <a:gd name="T3" fmla="*/ 6 h 13"/>
                      <a:gd name="T4" fmla="*/ 4 w 7"/>
                      <a:gd name="T5" fmla="*/ 5 h 13"/>
                      <a:gd name="T6" fmla="*/ 2 w 7"/>
                      <a:gd name="T7" fmla="*/ 7 h 13"/>
                      <a:gd name="T8" fmla="*/ 0 w 7"/>
                      <a:gd name="T9" fmla="*/ 2 h 13"/>
                      <a:gd name="T10" fmla="*/ 5 w 7"/>
                      <a:gd name="T11" fmla="*/ 4 h 13"/>
                      <a:gd name="T12" fmla="*/ 7 w 7"/>
                      <a:gd name="T13" fmla="*/ 9 h 13"/>
                      <a:gd name="T14" fmla="*/ 5 w 7"/>
                      <a:gd name="T15" fmla="*/ 12 h 13"/>
                      <a:gd name="T16" fmla="*/ 3 w 7"/>
                      <a:gd name="T17" fmla="*/ 11 h 13"/>
                      <a:gd name="T18" fmla="*/ 1 w 7"/>
                      <a:gd name="T19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" h="13">
                        <a:moveTo>
                          <a:pt x="1" y="11"/>
                        </a:moveTo>
                        <a:cubicBezTo>
                          <a:pt x="3" y="10"/>
                          <a:pt x="3" y="7"/>
                          <a:pt x="5" y="6"/>
                        </a:cubicBezTo>
                        <a:cubicBezTo>
                          <a:pt x="5" y="6"/>
                          <a:pt x="4" y="6"/>
                          <a:pt x="4" y="5"/>
                        </a:cubicBezTo>
                        <a:cubicBezTo>
                          <a:pt x="4" y="6"/>
                          <a:pt x="3" y="6"/>
                          <a:pt x="2" y="7"/>
                        </a:cubicBezTo>
                        <a:cubicBezTo>
                          <a:pt x="2" y="6"/>
                          <a:pt x="2" y="2"/>
                          <a:pt x="0" y="2"/>
                        </a:cubicBezTo>
                        <a:cubicBezTo>
                          <a:pt x="1" y="0"/>
                          <a:pt x="3" y="5"/>
                          <a:pt x="5" y="4"/>
                        </a:cubicBezTo>
                        <a:cubicBezTo>
                          <a:pt x="5" y="7"/>
                          <a:pt x="6" y="8"/>
                          <a:pt x="7" y="9"/>
                        </a:cubicBezTo>
                        <a:cubicBezTo>
                          <a:pt x="6" y="10"/>
                          <a:pt x="6" y="11"/>
                          <a:pt x="5" y="12"/>
                        </a:cubicBezTo>
                        <a:cubicBezTo>
                          <a:pt x="4" y="13"/>
                          <a:pt x="4" y="12"/>
                          <a:pt x="3" y="11"/>
                        </a:cubicBezTo>
                        <a:cubicBezTo>
                          <a:pt x="3" y="12"/>
                          <a:pt x="3" y="11"/>
                          <a:pt x="1" y="1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47" name="Freeform 530"/>
                  <p:cNvSpPr/>
                  <p:nvPr/>
                </p:nvSpPr>
                <p:spPr bwMode="auto">
                  <a:xfrm>
                    <a:off x="4379" y="3045"/>
                    <a:ext cx="5" cy="11"/>
                  </a:xfrm>
                  <a:custGeom>
                    <a:avLst/>
                    <a:gdLst>
                      <a:gd name="T0" fmla="*/ 0 w 2"/>
                      <a:gd name="T1" fmla="*/ 1 h 5"/>
                      <a:gd name="T2" fmla="*/ 2 w 2"/>
                      <a:gd name="T3" fmla="*/ 4 h 5"/>
                      <a:gd name="T4" fmla="*/ 1 w 2"/>
                      <a:gd name="T5" fmla="*/ 5 h 5"/>
                      <a:gd name="T6" fmla="*/ 0 w 2"/>
                      <a:gd name="T7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5">
                        <a:moveTo>
                          <a:pt x="0" y="1"/>
                        </a:moveTo>
                        <a:cubicBezTo>
                          <a:pt x="2" y="0"/>
                          <a:pt x="0" y="4"/>
                          <a:pt x="2" y="4"/>
                        </a:cubicBezTo>
                        <a:cubicBezTo>
                          <a:pt x="2" y="4"/>
                          <a:pt x="1" y="5"/>
                          <a:pt x="1" y="5"/>
                        </a:cubicBezTo>
                        <a:cubicBezTo>
                          <a:pt x="1" y="3"/>
                          <a:pt x="0" y="3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48" name="Freeform 531"/>
                  <p:cNvSpPr/>
                  <p:nvPr/>
                </p:nvSpPr>
                <p:spPr bwMode="auto">
                  <a:xfrm>
                    <a:off x="4335" y="2596"/>
                    <a:ext cx="4" cy="7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0 w 2"/>
                      <a:gd name="T3" fmla="*/ 0 h 3"/>
                      <a:gd name="T4" fmla="*/ 1 w 2"/>
                      <a:gd name="T5" fmla="*/ 0 h 3"/>
                      <a:gd name="T6" fmla="*/ 0 w 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1" y="2"/>
                          <a:pt x="0" y="2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2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49" name="Freeform 532"/>
                  <p:cNvSpPr/>
                  <p:nvPr/>
                </p:nvSpPr>
                <p:spPr bwMode="auto">
                  <a:xfrm>
                    <a:off x="4333" y="2542"/>
                    <a:ext cx="4" cy="6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2 w 2"/>
                      <a:gd name="T3" fmla="*/ 2 h 3"/>
                      <a:gd name="T4" fmla="*/ 0 w 2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1" y="0"/>
                          <a:pt x="2" y="0"/>
                          <a:pt x="2" y="2"/>
                        </a:cubicBezTo>
                        <a:cubicBezTo>
                          <a:pt x="1" y="3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50" name="Freeform 533"/>
                  <p:cNvSpPr/>
                  <p:nvPr/>
                </p:nvSpPr>
                <p:spPr bwMode="auto">
                  <a:xfrm>
                    <a:off x="4350" y="2512"/>
                    <a:ext cx="15" cy="11"/>
                  </a:xfrm>
                  <a:custGeom>
                    <a:avLst/>
                    <a:gdLst>
                      <a:gd name="T0" fmla="*/ 1 w 7"/>
                      <a:gd name="T1" fmla="*/ 4 h 5"/>
                      <a:gd name="T2" fmla="*/ 4 w 7"/>
                      <a:gd name="T3" fmla="*/ 3 h 5"/>
                      <a:gd name="T4" fmla="*/ 4 w 7"/>
                      <a:gd name="T5" fmla="*/ 0 h 5"/>
                      <a:gd name="T6" fmla="*/ 7 w 7"/>
                      <a:gd name="T7" fmla="*/ 4 h 5"/>
                      <a:gd name="T8" fmla="*/ 4 w 7"/>
                      <a:gd name="T9" fmla="*/ 4 h 5"/>
                      <a:gd name="T10" fmla="*/ 1 w 7"/>
                      <a:gd name="T11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5">
                        <a:moveTo>
                          <a:pt x="1" y="4"/>
                        </a:moveTo>
                        <a:cubicBezTo>
                          <a:pt x="0" y="2"/>
                          <a:pt x="3" y="3"/>
                          <a:pt x="4" y="3"/>
                        </a:cubicBezTo>
                        <a:cubicBezTo>
                          <a:pt x="5" y="3"/>
                          <a:pt x="4" y="1"/>
                          <a:pt x="4" y="0"/>
                        </a:cubicBezTo>
                        <a:cubicBezTo>
                          <a:pt x="5" y="1"/>
                          <a:pt x="6" y="3"/>
                          <a:pt x="7" y="4"/>
                        </a:cubicBezTo>
                        <a:cubicBezTo>
                          <a:pt x="6" y="5"/>
                          <a:pt x="3" y="5"/>
                          <a:pt x="4" y="4"/>
                        </a:cubicBezTo>
                        <a:cubicBezTo>
                          <a:pt x="3" y="4"/>
                          <a:pt x="2" y="4"/>
                          <a:pt x="1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51" name="Freeform 534"/>
                  <p:cNvSpPr/>
                  <p:nvPr/>
                </p:nvSpPr>
                <p:spPr bwMode="auto">
                  <a:xfrm>
                    <a:off x="4375" y="2624"/>
                    <a:ext cx="6" cy="6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3 w 3"/>
                      <a:gd name="T3" fmla="*/ 2 h 3"/>
                      <a:gd name="T4" fmla="*/ 0 w 3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1" y="0"/>
                          <a:pt x="3" y="1"/>
                          <a:pt x="3" y="2"/>
                        </a:cubicBezTo>
                        <a:cubicBezTo>
                          <a:pt x="3" y="3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52" name="Freeform 535"/>
                  <p:cNvSpPr/>
                  <p:nvPr/>
                </p:nvSpPr>
                <p:spPr bwMode="auto">
                  <a:xfrm>
                    <a:off x="4398" y="2647"/>
                    <a:ext cx="7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0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3" y="2"/>
                          <a:pt x="2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53" name="Freeform 536"/>
                  <p:cNvSpPr/>
                  <p:nvPr/>
                </p:nvSpPr>
                <p:spPr bwMode="auto">
                  <a:xfrm>
                    <a:off x="4419" y="2786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0 h 2"/>
                      <a:gd name="T4" fmla="*/ 2 w 2"/>
                      <a:gd name="T5" fmla="*/ 1 h 2"/>
                      <a:gd name="T6" fmla="*/ 0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2" y="0"/>
                          <a:pt x="2" y="1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54" name="Freeform 537"/>
                  <p:cNvSpPr/>
                  <p:nvPr/>
                </p:nvSpPr>
                <p:spPr bwMode="auto">
                  <a:xfrm>
                    <a:off x="4426" y="2792"/>
                    <a:ext cx="4" cy="7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1 w 2"/>
                      <a:gd name="T3" fmla="*/ 0 h 3"/>
                      <a:gd name="T4" fmla="*/ 1 w 2"/>
                      <a:gd name="T5" fmla="*/ 3 h 3"/>
                      <a:gd name="T6" fmla="*/ 0 w 2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2"/>
                          <a:pt x="2" y="2"/>
                          <a:pt x="1" y="3"/>
                        </a:cubicBezTo>
                        <a:cubicBezTo>
                          <a:pt x="1" y="3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55" name="Freeform 538"/>
                  <p:cNvSpPr/>
                  <p:nvPr/>
                </p:nvSpPr>
                <p:spPr bwMode="auto">
                  <a:xfrm>
                    <a:off x="4465" y="3070"/>
                    <a:ext cx="7" cy="9"/>
                  </a:xfrm>
                  <a:custGeom>
                    <a:avLst/>
                    <a:gdLst>
                      <a:gd name="T0" fmla="*/ 0 w 3"/>
                      <a:gd name="T1" fmla="*/ 2 h 4"/>
                      <a:gd name="T2" fmla="*/ 3 w 3"/>
                      <a:gd name="T3" fmla="*/ 1 h 4"/>
                      <a:gd name="T4" fmla="*/ 2 w 3"/>
                      <a:gd name="T5" fmla="*/ 2 h 4"/>
                      <a:gd name="T6" fmla="*/ 2 w 3"/>
                      <a:gd name="T7" fmla="*/ 4 h 4"/>
                      <a:gd name="T8" fmla="*/ 0 w 3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0" y="2"/>
                        </a:moveTo>
                        <a:cubicBezTo>
                          <a:pt x="2" y="1"/>
                          <a:pt x="2" y="0"/>
                          <a:pt x="3" y="1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4"/>
                        </a:cubicBezTo>
                        <a:cubicBezTo>
                          <a:pt x="1" y="4"/>
                          <a:pt x="1" y="3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56" name="Freeform 539"/>
                  <p:cNvSpPr/>
                  <p:nvPr/>
                </p:nvSpPr>
                <p:spPr bwMode="auto">
                  <a:xfrm>
                    <a:off x="4468" y="3079"/>
                    <a:ext cx="12" cy="8"/>
                  </a:xfrm>
                  <a:custGeom>
                    <a:avLst/>
                    <a:gdLst>
                      <a:gd name="T0" fmla="*/ 0 w 6"/>
                      <a:gd name="T1" fmla="*/ 0 h 4"/>
                      <a:gd name="T2" fmla="*/ 6 w 6"/>
                      <a:gd name="T3" fmla="*/ 4 h 4"/>
                      <a:gd name="T4" fmla="*/ 0 w 6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4">
                        <a:moveTo>
                          <a:pt x="0" y="0"/>
                        </a:moveTo>
                        <a:cubicBezTo>
                          <a:pt x="2" y="2"/>
                          <a:pt x="5" y="0"/>
                          <a:pt x="6" y="4"/>
                        </a:cubicBezTo>
                        <a:cubicBezTo>
                          <a:pt x="5" y="3"/>
                          <a:pt x="1" y="3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57" name="Freeform 540"/>
                  <p:cNvSpPr/>
                  <p:nvPr/>
                </p:nvSpPr>
                <p:spPr bwMode="auto">
                  <a:xfrm>
                    <a:off x="4436" y="2706"/>
                    <a:ext cx="6" cy="4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3 w 3"/>
                      <a:gd name="T3" fmla="*/ 2 h 2"/>
                      <a:gd name="T4" fmla="*/ 0 w 3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cubicBezTo>
                          <a:pt x="1" y="0"/>
                          <a:pt x="2" y="0"/>
                          <a:pt x="3" y="2"/>
                        </a:cubicBezTo>
                        <a:cubicBezTo>
                          <a:pt x="2" y="2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58" name="Freeform 541"/>
                  <p:cNvSpPr/>
                  <p:nvPr/>
                </p:nvSpPr>
                <p:spPr bwMode="auto">
                  <a:xfrm>
                    <a:off x="4482" y="3051"/>
                    <a:ext cx="4" cy="9"/>
                  </a:xfrm>
                  <a:custGeom>
                    <a:avLst/>
                    <a:gdLst>
                      <a:gd name="T0" fmla="*/ 0 w 2"/>
                      <a:gd name="T1" fmla="*/ 3 h 4"/>
                      <a:gd name="T2" fmla="*/ 1 w 2"/>
                      <a:gd name="T3" fmla="*/ 0 h 4"/>
                      <a:gd name="T4" fmla="*/ 1 w 2"/>
                      <a:gd name="T5" fmla="*/ 4 h 4"/>
                      <a:gd name="T6" fmla="*/ 0 w 2"/>
                      <a:gd name="T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4">
                        <a:moveTo>
                          <a:pt x="0" y="3"/>
                        </a:moveTo>
                        <a:cubicBezTo>
                          <a:pt x="0" y="2"/>
                          <a:pt x="0" y="1"/>
                          <a:pt x="1" y="0"/>
                        </a:cubicBezTo>
                        <a:cubicBezTo>
                          <a:pt x="1" y="2"/>
                          <a:pt x="2" y="3"/>
                          <a:pt x="1" y="4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59" name="Freeform 542"/>
                  <p:cNvSpPr/>
                  <p:nvPr/>
                </p:nvSpPr>
                <p:spPr bwMode="auto">
                  <a:xfrm>
                    <a:off x="4451" y="2740"/>
                    <a:ext cx="21" cy="14"/>
                  </a:xfrm>
                  <a:custGeom>
                    <a:avLst/>
                    <a:gdLst>
                      <a:gd name="T0" fmla="*/ 0 w 10"/>
                      <a:gd name="T1" fmla="*/ 3 h 7"/>
                      <a:gd name="T2" fmla="*/ 10 w 10"/>
                      <a:gd name="T3" fmla="*/ 7 h 7"/>
                      <a:gd name="T4" fmla="*/ 0 w 10"/>
                      <a:gd name="T5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" h="7">
                        <a:moveTo>
                          <a:pt x="0" y="3"/>
                        </a:moveTo>
                        <a:cubicBezTo>
                          <a:pt x="3" y="0"/>
                          <a:pt x="8" y="3"/>
                          <a:pt x="10" y="7"/>
                        </a:cubicBezTo>
                        <a:cubicBezTo>
                          <a:pt x="7" y="6"/>
                          <a:pt x="4" y="2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60" name="Freeform 543"/>
                  <p:cNvSpPr/>
                  <p:nvPr/>
                </p:nvSpPr>
                <p:spPr bwMode="auto">
                  <a:xfrm>
                    <a:off x="4480" y="2773"/>
                    <a:ext cx="9" cy="13"/>
                  </a:xfrm>
                  <a:custGeom>
                    <a:avLst/>
                    <a:gdLst>
                      <a:gd name="T0" fmla="*/ 0 w 4"/>
                      <a:gd name="T1" fmla="*/ 4 h 6"/>
                      <a:gd name="T2" fmla="*/ 2 w 4"/>
                      <a:gd name="T3" fmla="*/ 3 h 6"/>
                      <a:gd name="T4" fmla="*/ 1 w 4"/>
                      <a:gd name="T5" fmla="*/ 2 h 6"/>
                      <a:gd name="T6" fmla="*/ 4 w 4"/>
                      <a:gd name="T7" fmla="*/ 3 h 6"/>
                      <a:gd name="T8" fmla="*/ 3 w 4"/>
                      <a:gd name="T9" fmla="*/ 6 h 6"/>
                      <a:gd name="T10" fmla="*/ 0 w 4"/>
                      <a:gd name="T11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6">
                        <a:moveTo>
                          <a:pt x="0" y="4"/>
                        </a:moveTo>
                        <a:cubicBezTo>
                          <a:pt x="0" y="2"/>
                          <a:pt x="1" y="4"/>
                          <a:pt x="2" y="3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2" y="0"/>
                          <a:pt x="3" y="3"/>
                          <a:pt x="4" y="3"/>
                        </a:cubicBezTo>
                        <a:cubicBezTo>
                          <a:pt x="4" y="5"/>
                          <a:pt x="3" y="4"/>
                          <a:pt x="3" y="6"/>
                        </a:cubicBezTo>
                        <a:cubicBezTo>
                          <a:pt x="2" y="6"/>
                          <a:pt x="1" y="4"/>
                          <a:pt x="0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61" name="Freeform 544"/>
                  <p:cNvSpPr/>
                  <p:nvPr/>
                </p:nvSpPr>
                <p:spPr bwMode="auto">
                  <a:xfrm>
                    <a:off x="4514" y="2997"/>
                    <a:ext cx="8" cy="8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4 w 4"/>
                      <a:gd name="T3" fmla="*/ 3 h 4"/>
                      <a:gd name="T4" fmla="*/ 0 w 4"/>
                      <a:gd name="T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cubicBezTo>
                          <a:pt x="1" y="0"/>
                          <a:pt x="2" y="2"/>
                          <a:pt x="4" y="3"/>
                        </a:cubicBezTo>
                        <a:cubicBezTo>
                          <a:pt x="2" y="4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62" name="Freeform 545"/>
                  <p:cNvSpPr/>
                  <p:nvPr/>
                </p:nvSpPr>
                <p:spPr bwMode="auto">
                  <a:xfrm>
                    <a:off x="4583" y="2971"/>
                    <a:ext cx="4" cy="7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1 w 2"/>
                      <a:gd name="T3" fmla="*/ 0 h 3"/>
                      <a:gd name="T4" fmla="*/ 2 w 2"/>
                      <a:gd name="T5" fmla="*/ 3 h 3"/>
                      <a:gd name="T6" fmla="*/ 0 w 2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1"/>
                          <a:pt x="2" y="1"/>
                          <a:pt x="2" y="3"/>
                        </a:cubicBezTo>
                        <a:cubicBezTo>
                          <a:pt x="1" y="3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63" name="Freeform 546"/>
                  <p:cNvSpPr/>
                  <p:nvPr/>
                </p:nvSpPr>
                <p:spPr bwMode="auto">
                  <a:xfrm>
                    <a:off x="3048" y="2923"/>
                    <a:ext cx="11" cy="4"/>
                  </a:xfrm>
                  <a:custGeom>
                    <a:avLst/>
                    <a:gdLst>
                      <a:gd name="T0" fmla="*/ 0 w 5"/>
                      <a:gd name="T1" fmla="*/ 1 h 2"/>
                      <a:gd name="T2" fmla="*/ 5 w 5"/>
                      <a:gd name="T3" fmla="*/ 2 h 2"/>
                      <a:gd name="T4" fmla="*/ 0 w 5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2">
                        <a:moveTo>
                          <a:pt x="0" y="1"/>
                        </a:moveTo>
                        <a:cubicBezTo>
                          <a:pt x="2" y="0"/>
                          <a:pt x="5" y="1"/>
                          <a:pt x="5" y="2"/>
                        </a:cubicBezTo>
                        <a:cubicBezTo>
                          <a:pt x="4" y="2"/>
                          <a:pt x="2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64" name="Freeform 547"/>
                  <p:cNvSpPr/>
                  <p:nvPr/>
                </p:nvSpPr>
                <p:spPr bwMode="auto">
                  <a:xfrm>
                    <a:off x="3077" y="2896"/>
                    <a:ext cx="9" cy="12"/>
                  </a:xfrm>
                  <a:custGeom>
                    <a:avLst/>
                    <a:gdLst>
                      <a:gd name="T0" fmla="*/ 3 w 4"/>
                      <a:gd name="T1" fmla="*/ 6 h 6"/>
                      <a:gd name="T2" fmla="*/ 1 w 4"/>
                      <a:gd name="T3" fmla="*/ 5 h 6"/>
                      <a:gd name="T4" fmla="*/ 0 w 4"/>
                      <a:gd name="T5" fmla="*/ 2 h 6"/>
                      <a:gd name="T6" fmla="*/ 3 w 4"/>
                      <a:gd name="T7" fmla="*/ 0 h 6"/>
                      <a:gd name="T8" fmla="*/ 2 w 4"/>
                      <a:gd name="T9" fmla="*/ 4 h 6"/>
                      <a:gd name="T10" fmla="*/ 3 w 4"/>
                      <a:gd name="T11" fmla="*/ 4 h 6"/>
                      <a:gd name="T12" fmla="*/ 3 w 4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6">
                        <a:moveTo>
                          <a:pt x="3" y="6"/>
                        </a:moveTo>
                        <a:cubicBezTo>
                          <a:pt x="2" y="6"/>
                          <a:pt x="2" y="5"/>
                          <a:pt x="1" y="5"/>
                        </a:cubicBezTo>
                        <a:cubicBezTo>
                          <a:pt x="1" y="4"/>
                          <a:pt x="1" y="2"/>
                          <a:pt x="0" y="2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2" y="2"/>
                          <a:pt x="4" y="4"/>
                          <a:pt x="2" y="4"/>
                        </a:cubicBezTo>
                        <a:cubicBezTo>
                          <a:pt x="2" y="5"/>
                          <a:pt x="3" y="5"/>
                          <a:pt x="3" y="4"/>
                        </a:cubicBezTo>
                        <a:cubicBezTo>
                          <a:pt x="4" y="5"/>
                          <a:pt x="2" y="5"/>
                          <a:pt x="3" y="6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65" name="Freeform 548"/>
                  <p:cNvSpPr/>
                  <p:nvPr/>
                </p:nvSpPr>
                <p:spPr bwMode="auto">
                  <a:xfrm>
                    <a:off x="3115" y="2944"/>
                    <a:ext cx="7" cy="8"/>
                  </a:xfrm>
                  <a:custGeom>
                    <a:avLst/>
                    <a:gdLst>
                      <a:gd name="T0" fmla="*/ 1 w 3"/>
                      <a:gd name="T1" fmla="*/ 4 h 4"/>
                      <a:gd name="T2" fmla="*/ 3 w 3"/>
                      <a:gd name="T3" fmla="*/ 2 h 4"/>
                      <a:gd name="T4" fmla="*/ 1 w 3"/>
                      <a:gd name="T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1" y="4"/>
                        </a:moveTo>
                        <a:cubicBezTo>
                          <a:pt x="0" y="1"/>
                          <a:pt x="3" y="0"/>
                          <a:pt x="3" y="2"/>
                        </a:cubicBezTo>
                        <a:cubicBezTo>
                          <a:pt x="1" y="1"/>
                          <a:pt x="2" y="3"/>
                          <a:pt x="1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66" name="Freeform 549"/>
                  <p:cNvSpPr/>
                  <p:nvPr/>
                </p:nvSpPr>
                <p:spPr bwMode="auto">
                  <a:xfrm>
                    <a:off x="3119" y="2910"/>
                    <a:ext cx="7" cy="7"/>
                  </a:xfrm>
                  <a:custGeom>
                    <a:avLst/>
                    <a:gdLst>
                      <a:gd name="T0" fmla="*/ 3 w 3"/>
                      <a:gd name="T1" fmla="*/ 1 h 3"/>
                      <a:gd name="T2" fmla="*/ 0 w 3"/>
                      <a:gd name="T3" fmla="*/ 2 h 3"/>
                      <a:gd name="T4" fmla="*/ 1 w 3"/>
                      <a:gd name="T5" fmla="*/ 0 h 3"/>
                      <a:gd name="T6" fmla="*/ 3 w 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1"/>
                        </a:moveTo>
                        <a:cubicBezTo>
                          <a:pt x="3" y="3"/>
                          <a:pt x="1" y="3"/>
                          <a:pt x="0" y="2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2"/>
                          <a:pt x="1" y="2"/>
                          <a:pt x="3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68" name="Freeform 551"/>
                  <p:cNvSpPr/>
                  <p:nvPr/>
                </p:nvSpPr>
                <p:spPr bwMode="auto">
                  <a:xfrm>
                    <a:off x="3733" y="3020"/>
                    <a:ext cx="14" cy="12"/>
                  </a:xfrm>
                  <a:custGeom>
                    <a:avLst/>
                    <a:gdLst>
                      <a:gd name="T0" fmla="*/ 6 w 7"/>
                      <a:gd name="T1" fmla="*/ 4 h 6"/>
                      <a:gd name="T2" fmla="*/ 1 w 7"/>
                      <a:gd name="T3" fmla="*/ 5 h 6"/>
                      <a:gd name="T4" fmla="*/ 0 w 7"/>
                      <a:gd name="T5" fmla="*/ 4 h 6"/>
                      <a:gd name="T6" fmla="*/ 6 w 7"/>
                      <a:gd name="T7" fmla="*/ 2 h 6"/>
                      <a:gd name="T8" fmla="*/ 4 w 7"/>
                      <a:gd name="T9" fmla="*/ 2 h 6"/>
                      <a:gd name="T10" fmla="*/ 7 w 7"/>
                      <a:gd name="T11" fmla="*/ 3 h 6"/>
                      <a:gd name="T12" fmla="*/ 6 w 7"/>
                      <a:gd name="T13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6">
                        <a:moveTo>
                          <a:pt x="6" y="4"/>
                        </a:moveTo>
                        <a:cubicBezTo>
                          <a:pt x="4" y="3"/>
                          <a:pt x="2" y="4"/>
                          <a:pt x="1" y="5"/>
                        </a:cubicBezTo>
                        <a:cubicBezTo>
                          <a:pt x="1" y="3"/>
                          <a:pt x="0" y="6"/>
                          <a:pt x="0" y="4"/>
                        </a:cubicBezTo>
                        <a:cubicBezTo>
                          <a:pt x="0" y="2"/>
                          <a:pt x="5" y="4"/>
                          <a:pt x="6" y="2"/>
                        </a:cubicBezTo>
                        <a:cubicBezTo>
                          <a:pt x="5" y="1"/>
                          <a:pt x="5" y="2"/>
                          <a:pt x="4" y="2"/>
                        </a:cubicBezTo>
                        <a:cubicBezTo>
                          <a:pt x="4" y="0"/>
                          <a:pt x="7" y="1"/>
                          <a:pt x="7" y="3"/>
                        </a:cubicBezTo>
                        <a:cubicBezTo>
                          <a:pt x="6" y="3"/>
                          <a:pt x="5" y="3"/>
                          <a:pt x="6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69" name="Freeform 552"/>
                  <p:cNvSpPr>
                    <a:spLocks noEditPoints="1"/>
                  </p:cNvSpPr>
                  <p:nvPr/>
                </p:nvSpPr>
                <p:spPr bwMode="auto">
                  <a:xfrm>
                    <a:off x="3644" y="2533"/>
                    <a:ext cx="158" cy="38"/>
                  </a:xfrm>
                  <a:custGeom>
                    <a:avLst/>
                    <a:gdLst>
                      <a:gd name="T0" fmla="*/ 45 w 75"/>
                      <a:gd name="T1" fmla="*/ 8 h 18"/>
                      <a:gd name="T2" fmla="*/ 50 w 75"/>
                      <a:gd name="T3" fmla="*/ 8 h 18"/>
                      <a:gd name="T4" fmla="*/ 61 w 75"/>
                      <a:gd name="T5" fmla="*/ 4 h 18"/>
                      <a:gd name="T6" fmla="*/ 70 w 75"/>
                      <a:gd name="T7" fmla="*/ 2 h 18"/>
                      <a:gd name="T8" fmla="*/ 68 w 75"/>
                      <a:gd name="T9" fmla="*/ 1 h 18"/>
                      <a:gd name="T10" fmla="*/ 23 w 75"/>
                      <a:gd name="T11" fmla="*/ 7 h 18"/>
                      <a:gd name="T12" fmla="*/ 17 w 75"/>
                      <a:gd name="T13" fmla="*/ 4 h 18"/>
                      <a:gd name="T14" fmla="*/ 17 w 75"/>
                      <a:gd name="T15" fmla="*/ 6 h 18"/>
                      <a:gd name="T16" fmla="*/ 7 w 75"/>
                      <a:gd name="T17" fmla="*/ 6 h 18"/>
                      <a:gd name="T18" fmla="*/ 5 w 75"/>
                      <a:gd name="T19" fmla="*/ 8 h 18"/>
                      <a:gd name="T20" fmla="*/ 2 w 75"/>
                      <a:gd name="T21" fmla="*/ 10 h 18"/>
                      <a:gd name="T22" fmla="*/ 2 w 75"/>
                      <a:gd name="T23" fmla="*/ 11 h 18"/>
                      <a:gd name="T24" fmla="*/ 4 w 75"/>
                      <a:gd name="T25" fmla="*/ 10 h 18"/>
                      <a:gd name="T26" fmla="*/ 7 w 75"/>
                      <a:gd name="T27" fmla="*/ 11 h 18"/>
                      <a:gd name="T28" fmla="*/ 7 w 75"/>
                      <a:gd name="T29" fmla="*/ 12 h 18"/>
                      <a:gd name="T30" fmla="*/ 10 w 75"/>
                      <a:gd name="T31" fmla="*/ 14 h 18"/>
                      <a:gd name="T32" fmla="*/ 11 w 75"/>
                      <a:gd name="T33" fmla="*/ 11 h 18"/>
                      <a:gd name="T34" fmla="*/ 14 w 75"/>
                      <a:gd name="T35" fmla="*/ 13 h 18"/>
                      <a:gd name="T36" fmla="*/ 18 w 75"/>
                      <a:gd name="T37" fmla="*/ 15 h 18"/>
                      <a:gd name="T38" fmla="*/ 19 w 75"/>
                      <a:gd name="T39" fmla="*/ 13 h 18"/>
                      <a:gd name="T40" fmla="*/ 22 w 75"/>
                      <a:gd name="T41" fmla="*/ 14 h 18"/>
                      <a:gd name="T42" fmla="*/ 25 w 75"/>
                      <a:gd name="T43" fmla="*/ 13 h 18"/>
                      <a:gd name="T44" fmla="*/ 23 w 75"/>
                      <a:gd name="T45" fmla="*/ 16 h 18"/>
                      <a:gd name="T46" fmla="*/ 28 w 75"/>
                      <a:gd name="T47" fmla="*/ 13 h 18"/>
                      <a:gd name="T48" fmla="*/ 32 w 75"/>
                      <a:gd name="T49" fmla="*/ 17 h 18"/>
                      <a:gd name="T50" fmla="*/ 34 w 75"/>
                      <a:gd name="T51" fmla="*/ 18 h 18"/>
                      <a:gd name="T52" fmla="*/ 46 w 75"/>
                      <a:gd name="T53" fmla="*/ 15 h 18"/>
                      <a:gd name="T54" fmla="*/ 47 w 75"/>
                      <a:gd name="T55" fmla="*/ 12 h 18"/>
                      <a:gd name="T56" fmla="*/ 44 w 75"/>
                      <a:gd name="T57" fmla="*/ 9 h 18"/>
                      <a:gd name="T58" fmla="*/ 12 w 75"/>
                      <a:gd name="T59" fmla="*/ 10 h 18"/>
                      <a:gd name="T60" fmla="*/ 12 w 75"/>
                      <a:gd name="T61" fmla="*/ 11 h 18"/>
                      <a:gd name="T62" fmla="*/ 19 w 75"/>
                      <a:gd name="T63" fmla="*/ 11 h 18"/>
                      <a:gd name="T64" fmla="*/ 17 w 75"/>
                      <a:gd name="T65" fmla="*/ 13 h 18"/>
                      <a:gd name="T66" fmla="*/ 15 w 75"/>
                      <a:gd name="T67" fmla="*/ 13 h 18"/>
                      <a:gd name="T68" fmla="*/ 33 w 75"/>
                      <a:gd name="T69" fmla="*/ 12 h 18"/>
                      <a:gd name="T70" fmla="*/ 31 w 75"/>
                      <a:gd name="T71" fmla="*/ 15 h 18"/>
                      <a:gd name="T72" fmla="*/ 31 w 75"/>
                      <a:gd name="T73" fmla="*/ 15 h 18"/>
                      <a:gd name="T74" fmla="*/ 35 w 75"/>
                      <a:gd name="T75" fmla="*/ 11 h 18"/>
                      <a:gd name="T76" fmla="*/ 35 w 75"/>
                      <a:gd name="T77" fmla="*/ 16 h 18"/>
                      <a:gd name="T78" fmla="*/ 35 w 75"/>
                      <a:gd name="T79" fmla="*/ 16 h 18"/>
                      <a:gd name="T80" fmla="*/ 39 w 75"/>
                      <a:gd name="T81" fmla="*/ 14 h 18"/>
                      <a:gd name="T82" fmla="*/ 38 w 75"/>
                      <a:gd name="T83" fmla="*/ 10 h 18"/>
                      <a:gd name="T84" fmla="*/ 38 w 75"/>
                      <a:gd name="T85" fmla="*/ 10 h 18"/>
                      <a:gd name="T86" fmla="*/ 40 w 75"/>
                      <a:gd name="T87" fmla="*/ 12 h 18"/>
                      <a:gd name="T88" fmla="*/ 40 w 75"/>
                      <a:gd name="T89" fmla="*/ 15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75" h="18">
                        <a:moveTo>
                          <a:pt x="44" y="9"/>
                        </a:moveTo>
                        <a:cubicBezTo>
                          <a:pt x="45" y="9"/>
                          <a:pt x="44" y="7"/>
                          <a:pt x="45" y="8"/>
                        </a:cubicBezTo>
                        <a:cubicBezTo>
                          <a:pt x="47" y="8"/>
                          <a:pt x="48" y="8"/>
                          <a:pt x="49" y="6"/>
                        </a:cubicBezTo>
                        <a:cubicBezTo>
                          <a:pt x="50" y="7"/>
                          <a:pt x="50" y="7"/>
                          <a:pt x="50" y="8"/>
                        </a:cubicBezTo>
                        <a:cubicBezTo>
                          <a:pt x="53" y="6"/>
                          <a:pt x="56" y="7"/>
                          <a:pt x="59" y="4"/>
                        </a:cubicBezTo>
                        <a:cubicBezTo>
                          <a:pt x="58" y="6"/>
                          <a:pt x="62" y="5"/>
                          <a:pt x="61" y="4"/>
                        </a:cubicBezTo>
                        <a:cubicBezTo>
                          <a:pt x="65" y="5"/>
                          <a:pt x="72" y="4"/>
                          <a:pt x="75" y="0"/>
                        </a:cubicBezTo>
                        <a:cubicBezTo>
                          <a:pt x="74" y="1"/>
                          <a:pt x="71" y="0"/>
                          <a:pt x="70" y="2"/>
                        </a:cubicBezTo>
                        <a:cubicBezTo>
                          <a:pt x="70" y="0"/>
                          <a:pt x="68" y="1"/>
                          <a:pt x="68" y="2"/>
                        </a:cubicBezTo>
                        <a:cubicBezTo>
                          <a:pt x="68" y="1"/>
                          <a:pt x="68" y="1"/>
                          <a:pt x="68" y="1"/>
                        </a:cubicBezTo>
                        <a:cubicBezTo>
                          <a:pt x="55" y="2"/>
                          <a:pt x="41" y="4"/>
                          <a:pt x="29" y="4"/>
                        </a:cubicBezTo>
                        <a:cubicBezTo>
                          <a:pt x="28" y="5"/>
                          <a:pt x="24" y="3"/>
                          <a:pt x="23" y="7"/>
                        </a:cubicBezTo>
                        <a:cubicBezTo>
                          <a:pt x="21" y="6"/>
                          <a:pt x="20" y="6"/>
                          <a:pt x="19" y="7"/>
                        </a:cubicBezTo>
                        <a:cubicBezTo>
                          <a:pt x="19" y="4"/>
                          <a:pt x="17" y="7"/>
                          <a:pt x="17" y="4"/>
                        </a:cubicBezTo>
                        <a:cubicBezTo>
                          <a:pt x="16" y="5"/>
                          <a:pt x="14" y="3"/>
                          <a:pt x="13" y="5"/>
                        </a:cubicBezTo>
                        <a:cubicBezTo>
                          <a:pt x="15" y="5"/>
                          <a:pt x="17" y="4"/>
                          <a:pt x="17" y="6"/>
                        </a:cubicBezTo>
                        <a:cubicBezTo>
                          <a:pt x="15" y="6"/>
                          <a:pt x="14" y="7"/>
                          <a:pt x="12" y="5"/>
                        </a:cubicBezTo>
                        <a:cubicBezTo>
                          <a:pt x="11" y="6"/>
                          <a:pt x="8" y="8"/>
                          <a:pt x="7" y="6"/>
                        </a:cubicBezTo>
                        <a:cubicBezTo>
                          <a:pt x="7" y="8"/>
                          <a:pt x="5" y="6"/>
                          <a:pt x="5" y="7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4" y="10"/>
                          <a:pt x="2" y="8"/>
                          <a:pt x="1" y="9"/>
                        </a:cubicBezTo>
                        <a:cubicBezTo>
                          <a:pt x="2" y="9"/>
                          <a:pt x="2" y="9"/>
                          <a:pt x="2" y="10"/>
                        </a:cubicBezTo>
                        <a:cubicBezTo>
                          <a:pt x="1" y="10"/>
                          <a:pt x="1" y="9"/>
                          <a:pt x="0" y="9"/>
                        </a:cubicBezTo>
                        <a:cubicBezTo>
                          <a:pt x="0" y="11"/>
                          <a:pt x="1" y="10"/>
                          <a:pt x="2" y="11"/>
                        </a:cubicBezTo>
                        <a:cubicBezTo>
                          <a:pt x="2" y="9"/>
                          <a:pt x="6" y="9"/>
                          <a:pt x="6" y="10"/>
                        </a:cubicBezTo>
                        <a:cubicBezTo>
                          <a:pt x="5" y="11"/>
                          <a:pt x="5" y="12"/>
                          <a:pt x="4" y="10"/>
                        </a:cubicBezTo>
                        <a:cubicBezTo>
                          <a:pt x="4" y="12"/>
                          <a:pt x="5" y="11"/>
                          <a:pt x="5" y="12"/>
                        </a:cubicBezTo>
                        <a:cubicBezTo>
                          <a:pt x="6" y="12"/>
                          <a:pt x="6" y="11"/>
                          <a:pt x="7" y="11"/>
                        </a:cubicBezTo>
                        <a:cubicBezTo>
                          <a:pt x="7" y="12"/>
                          <a:pt x="6" y="13"/>
                          <a:pt x="6" y="14"/>
                        </a:cubicBezTo>
                        <a:cubicBezTo>
                          <a:pt x="7" y="14"/>
                          <a:pt x="6" y="12"/>
                          <a:pt x="7" y="12"/>
                        </a:cubicBezTo>
                        <a:cubicBezTo>
                          <a:pt x="8" y="13"/>
                          <a:pt x="7" y="13"/>
                          <a:pt x="7" y="14"/>
                        </a:cubicBezTo>
                        <a:cubicBezTo>
                          <a:pt x="8" y="12"/>
                          <a:pt x="9" y="14"/>
                          <a:pt x="10" y="14"/>
                        </a:cubicBezTo>
                        <a:cubicBezTo>
                          <a:pt x="9" y="12"/>
                          <a:pt x="11" y="15"/>
                          <a:pt x="12" y="13"/>
                        </a:cubicBezTo>
                        <a:cubicBezTo>
                          <a:pt x="11" y="14"/>
                          <a:pt x="10" y="12"/>
                          <a:pt x="11" y="11"/>
                        </a:cubicBezTo>
                        <a:cubicBezTo>
                          <a:pt x="11" y="13"/>
                          <a:pt x="12" y="11"/>
                          <a:pt x="13" y="12"/>
                        </a:cubicBezTo>
                        <a:cubicBezTo>
                          <a:pt x="13" y="13"/>
                          <a:pt x="13" y="13"/>
                          <a:pt x="14" y="13"/>
                        </a:cubicBezTo>
                        <a:cubicBezTo>
                          <a:pt x="12" y="13"/>
                          <a:pt x="12" y="16"/>
                          <a:pt x="13" y="14"/>
                        </a:cubicBezTo>
                        <a:cubicBezTo>
                          <a:pt x="15" y="14"/>
                          <a:pt x="17" y="15"/>
                          <a:pt x="18" y="15"/>
                        </a:cubicBezTo>
                        <a:cubicBezTo>
                          <a:pt x="18" y="15"/>
                          <a:pt x="18" y="14"/>
                          <a:pt x="18" y="14"/>
                        </a:cubicBezTo>
                        <a:cubicBezTo>
                          <a:pt x="19" y="14"/>
                          <a:pt x="19" y="16"/>
                          <a:pt x="19" y="13"/>
                        </a:cubicBezTo>
                        <a:cubicBezTo>
                          <a:pt x="21" y="13"/>
                          <a:pt x="20" y="15"/>
                          <a:pt x="21" y="16"/>
                        </a:cubicBezTo>
                        <a:cubicBezTo>
                          <a:pt x="21" y="14"/>
                          <a:pt x="23" y="16"/>
                          <a:pt x="22" y="14"/>
                        </a:cubicBezTo>
                        <a:cubicBezTo>
                          <a:pt x="22" y="14"/>
                          <a:pt x="21" y="15"/>
                          <a:pt x="21" y="13"/>
                        </a:cubicBezTo>
                        <a:cubicBezTo>
                          <a:pt x="23" y="13"/>
                          <a:pt x="23" y="13"/>
                          <a:pt x="25" y="13"/>
                        </a:cubicBezTo>
                        <a:cubicBezTo>
                          <a:pt x="25" y="13"/>
                          <a:pt x="25" y="14"/>
                          <a:pt x="25" y="14"/>
                        </a:cubicBezTo>
                        <a:cubicBezTo>
                          <a:pt x="24" y="14"/>
                          <a:pt x="23" y="14"/>
                          <a:pt x="23" y="16"/>
                        </a:cubicBezTo>
                        <a:cubicBezTo>
                          <a:pt x="25" y="16"/>
                          <a:pt x="25" y="15"/>
                          <a:pt x="26" y="13"/>
                        </a:cubicBezTo>
                        <a:cubicBezTo>
                          <a:pt x="27" y="15"/>
                          <a:pt x="28" y="14"/>
                          <a:pt x="28" y="13"/>
                        </a:cubicBezTo>
                        <a:cubicBezTo>
                          <a:pt x="29" y="14"/>
                          <a:pt x="29" y="15"/>
                          <a:pt x="28" y="16"/>
                        </a:cubicBezTo>
                        <a:cubicBezTo>
                          <a:pt x="30" y="15"/>
                          <a:pt x="31" y="15"/>
                          <a:pt x="32" y="17"/>
                        </a:cubicBezTo>
                        <a:cubicBezTo>
                          <a:pt x="32" y="17"/>
                          <a:pt x="32" y="18"/>
                          <a:pt x="31" y="18"/>
                        </a:cubicBezTo>
                        <a:cubicBezTo>
                          <a:pt x="33" y="17"/>
                          <a:pt x="33" y="17"/>
                          <a:pt x="34" y="18"/>
                        </a:cubicBezTo>
                        <a:cubicBezTo>
                          <a:pt x="35" y="17"/>
                          <a:pt x="39" y="15"/>
                          <a:pt x="41" y="17"/>
                        </a:cubicBezTo>
                        <a:cubicBezTo>
                          <a:pt x="42" y="15"/>
                          <a:pt x="43" y="16"/>
                          <a:pt x="46" y="15"/>
                        </a:cubicBezTo>
                        <a:cubicBezTo>
                          <a:pt x="46" y="13"/>
                          <a:pt x="44" y="15"/>
                          <a:pt x="44" y="13"/>
                        </a:cubicBezTo>
                        <a:cubicBezTo>
                          <a:pt x="44" y="12"/>
                          <a:pt x="46" y="10"/>
                          <a:pt x="47" y="12"/>
                        </a:cubicBezTo>
                        <a:cubicBezTo>
                          <a:pt x="48" y="13"/>
                          <a:pt x="46" y="12"/>
                          <a:pt x="46" y="14"/>
                        </a:cubicBezTo>
                        <a:cubicBezTo>
                          <a:pt x="50" y="12"/>
                          <a:pt x="46" y="9"/>
                          <a:pt x="44" y="9"/>
                        </a:cubicBezTo>
                        <a:moveTo>
                          <a:pt x="12" y="11"/>
                        </a:move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3" y="9"/>
                          <a:pt x="13" y="11"/>
                          <a:pt x="13" y="11"/>
                        </a:cubicBezTo>
                        <a:cubicBezTo>
                          <a:pt x="13" y="11"/>
                          <a:pt x="13" y="11"/>
                          <a:pt x="12" y="11"/>
                        </a:cubicBezTo>
                        <a:moveTo>
                          <a:pt x="15" y="13"/>
                        </a:moveTo>
                        <a:cubicBezTo>
                          <a:pt x="16" y="12"/>
                          <a:pt x="17" y="9"/>
                          <a:pt x="19" y="11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8" y="13"/>
                          <a:pt x="17" y="12"/>
                          <a:pt x="17" y="13"/>
                        </a:cubicBezTo>
                        <a:cubicBezTo>
                          <a:pt x="16" y="13"/>
                          <a:pt x="17" y="12"/>
                          <a:pt x="17" y="12"/>
                        </a:cubicBezTo>
                        <a:cubicBezTo>
                          <a:pt x="17" y="10"/>
                          <a:pt x="16" y="14"/>
                          <a:pt x="15" y="13"/>
                        </a:cubicBezTo>
                        <a:moveTo>
                          <a:pt x="29" y="12"/>
                        </a:moveTo>
                        <a:cubicBezTo>
                          <a:pt x="30" y="11"/>
                          <a:pt x="33" y="10"/>
                          <a:pt x="33" y="12"/>
                        </a:cubicBezTo>
                        <a:cubicBezTo>
                          <a:pt x="32" y="12"/>
                          <a:pt x="30" y="13"/>
                          <a:pt x="29" y="12"/>
                        </a:cubicBezTo>
                        <a:moveTo>
                          <a:pt x="31" y="15"/>
                        </a:moveTo>
                        <a:cubicBezTo>
                          <a:pt x="32" y="14"/>
                          <a:pt x="33" y="14"/>
                          <a:pt x="34" y="14"/>
                        </a:cubicBezTo>
                        <a:cubicBezTo>
                          <a:pt x="34" y="16"/>
                          <a:pt x="32" y="15"/>
                          <a:pt x="31" y="15"/>
                        </a:cubicBezTo>
                        <a:moveTo>
                          <a:pt x="34" y="12"/>
                        </a:moveTo>
                        <a:cubicBezTo>
                          <a:pt x="34" y="11"/>
                          <a:pt x="35" y="11"/>
                          <a:pt x="35" y="11"/>
                        </a:cubicBezTo>
                        <a:cubicBezTo>
                          <a:pt x="36" y="13"/>
                          <a:pt x="34" y="13"/>
                          <a:pt x="34" y="12"/>
                        </a:cubicBezTo>
                        <a:moveTo>
                          <a:pt x="35" y="16"/>
                        </a:moveTo>
                        <a:cubicBezTo>
                          <a:pt x="35" y="15"/>
                          <a:pt x="35" y="14"/>
                          <a:pt x="36" y="14"/>
                        </a:cubicBezTo>
                        <a:cubicBezTo>
                          <a:pt x="36" y="16"/>
                          <a:pt x="36" y="16"/>
                          <a:pt x="35" y="16"/>
                        </a:cubicBezTo>
                        <a:moveTo>
                          <a:pt x="36" y="12"/>
                        </a:moveTo>
                        <a:cubicBezTo>
                          <a:pt x="36" y="9"/>
                          <a:pt x="40" y="12"/>
                          <a:pt x="39" y="14"/>
                        </a:cubicBezTo>
                        <a:cubicBezTo>
                          <a:pt x="38" y="12"/>
                          <a:pt x="37" y="12"/>
                          <a:pt x="36" y="12"/>
                        </a:cubicBezTo>
                        <a:moveTo>
                          <a:pt x="38" y="10"/>
                        </a:moveTo>
                        <a:cubicBezTo>
                          <a:pt x="38" y="9"/>
                          <a:pt x="40" y="10"/>
                          <a:pt x="41" y="9"/>
                        </a:cubicBezTo>
                        <a:cubicBezTo>
                          <a:pt x="41" y="11"/>
                          <a:pt x="39" y="11"/>
                          <a:pt x="38" y="10"/>
                        </a:cubicBezTo>
                        <a:moveTo>
                          <a:pt x="40" y="15"/>
                        </a:moveTo>
                        <a:cubicBezTo>
                          <a:pt x="39" y="14"/>
                          <a:pt x="41" y="13"/>
                          <a:pt x="40" y="12"/>
                        </a:cubicBezTo>
                        <a:cubicBezTo>
                          <a:pt x="41" y="12"/>
                          <a:pt x="41" y="13"/>
                          <a:pt x="44" y="13"/>
                        </a:cubicBezTo>
                        <a:cubicBezTo>
                          <a:pt x="43" y="15"/>
                          <a:pt x="42" y="15"/>
                          <a:pt x="40" y="1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70" name="Freeform 553"/>
                  <p:cNvSpPr/>
                  <p:nvPr/>
                </p:nvSpPr>
                <p:spPr bwMode="auto">
                  <a:xfrm>
                    <a:off x="3210" y="2917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2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2"/>
                          <a:pt x="2" y="0"/>
                          <a:pt x="2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71" name="Freeform 554"/>
                  <p:cNvSpPr/>
                  <p:nvPr/>
                </p:nvSpPr>
                <p:spPr bwMode="auto">
                  <a:xfrm>
                    <a:off x="3216" y="2618"/>
                    <a:ext cx="11" cy="4"/>
                  </a:xfrm>
                  <a:custGeom>
                    <a:avLst/>
                    <a:gdLst>
                      <a:gd name="T0" fmla="*/ 0 w 5"/>
                      <a:gd name="T1" fmla="*/ 1 h 2"/>
                      <a:gd name="T2" fmla="*/ 4 w 5"/>
                      <a:gd name="T3" fmla="*/ 0 h 2"/>
                      <a:gd name="T4" fmla="*/ 0 w 5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2">
                        <a:moveTo>
                          <a:pt x="0" y="1"/>
                        </a:moveTo>
                        <a:cubicBezTo>
                          <a:pt x="0" y="0"/>
                          <a:pt x="4" y="2"/>
                          <a:pt x="4" y="0"/>
                        </a:cubicBezTo>
                        <a:cubicBezTo>
                          <a:pt x="5" y="2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72" name="Freeform 555"/>
                  <p:cNvSpPr/>
                  <p:nvPr/>
                </p:nvSpPr>
                <p:spPr bwMode="auto">
                  <a:xfrm>
                    <a:off x="3262" y="2866"/>
                    <a:ext cx="7" cy="6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2 w 3"/>
                      <a:gd name="T3" fmla="*/ 0 h 3"/>
                      <a:gd name="T4" fmla="*/ 3 w 3"/>
                      <a:gd name="T5" fmla="*/ 3 h 3"/>
                      <a:gd name="T6" fmla="*/ 0 w 3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1" y="1"/>
                          <a:pt x="1" y="0"/>
                          <a:pt x="2" y="0"/>
                        </a:cubicBezTo>
                        <a:cubicBezTo>
                          <a:pt x="2" y="2"/>
                          <a:pt x="3" y="1"/>
                          <a:pt x="3" y="3"/>
                        </a:cubicBezTo>
                        <a:cubicBezTo>
                          <a:pt x="2" y="2"/>
                          <a:pt x="2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73" name="Freeform 556"/>
                  <p:cNvSpPr/>
                  <p:nvPr/>
                </p:nvSpPr>
                <p:spPr bwMode="auto">
                  <a:xfrm>
                    <a:off x="3290" y="2805"/>
                    <a:ext cx="8" cy="6"/>
                  </a:xfrm>
                  <a:custGeom>
                    <a:avLst/>
                    <a:gdLst>
                      <a:gd name="T0" fmla="*/ 2 w 4"/>
                      <a:gd name="T1" fmla="*/ 2 h 3"/>
                      <a:gd name="T2" fmla="*/ 0 w 4"/>
                      <a:gd name="T3" fmla="*/ 1 h 3"/>
                      <a:gd name="T4" fmla="*/ 2 w 4"/>
                      <a:gd name="T5" fmla="*/ 2 h 3"/>
                      <a:gd name="T6" fmla="*/ 2 w 4"/>
                      <a:gd name="T7" fmla="*/ 1 h 3"/>
                      <a:gd name="T8" fmla="*/ 2 w 4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2" y="2"/>
                        </a:moveTo>
                        <a:cubicBezTo>
                          <a:pt x="1" y="3"/>
                          <a:pt x="1" y="1"/>
                          <a:pt x="0" y="1"/>
                        </a:cubicBezTo>
                        <a:cubicBezTo>
                          <a:pt x="0" y="0"/>
                          <a:pt x="2" y="1"/>
                          <a:pt x="2" y="2"/>
                        </a:cubicBezTo>
                        <a:cubicBezTo>
                          <a:pt x="2" y="2"/>
                          <a:pt x="2" y="1"/>
                          <a:pt x="2" y="1"/>
                        </a:cubicBezTo>
                        <a:cubicBezTo>
                          <a:pt x="4" y="1"/>
                          <a:pt x="3" y="2"/>
                          <a:pt x="2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74" name="Freeform 557"/>
                  <p:cNvSpPr/>
                  <p:nvPr/>
                </p:nvSpPr>
                <p:spPr bwMode="auto">
                  <a:xfrm>
                    <a:off x="3363" y="2742"/>
                    <a:ext cx="13" cy="6"/>
                  </a:xfrm>
                  <a:custGeom>
                    <a:avLst/>
                    <a:gdLst>
                      <a:gd name="T0" fmla="*/ 0 w 6"/>
                      <a:gd name="T1" fmla="*/ 3 h 3"/>
                      <a:gd name="T2" fmla="*/ 1 w 6"/>
                      <a:gd name="T3" fmla="*/ 0 h 3"/>
                      <a:gd name="T4" fmla="*/ 0 w 6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3">
                        <a:moveTo>
                          <a:pt x="0" y="3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6" y="1"/>
                          <a:pt x="1" y="0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75" name="Freeform 558"/>
                  <p:cNvSpPr/>
                  <p:nvPr/>
                </p:nvSpPr>
                <p:spPr bwMode="auto">
                  <a:xfrm>
                    <a:off x="3365" y="2714"/>
                    <a:ext cx="6" cy="7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0 w 3"/>
                      <a:gd name="T3" fmla="*/ 0 h 3"/>
                      <a:gd name="T4" fmla="*/ 3 w 3"/>
                      <a:gd name="T5" fmla="*/ 1 h 3"/>
                      <a:gd name="T6" fmla="*/ 0 w 3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1" y="1"/>
                          <a:pt x="2" y="1"/>
                          <a:pt x="3" y="1"/>
                        </a:cubicBezTo>
                        <a:cubicBezTo>
                          <a:pt x="3" y="3"/>
                          <a:pt x="1" y="0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76" name="Freeform 559"/>
                  <p:cNvSpPr/>
                  <p:nvPr/>
                </p:nvSpPr>
                <p:spPr bwMode="auto">
                  <a:xfrm>
                    <a:off x="3361" y="2533"/>
                    <a:ext cx="31" cy="13"/>
                  </a:xfrm>
                  <a:custGeom>
                    <a:avLst/>
                    <a:gdLst>
                      <a:gd name="T0" fmla="*/ 6 w 15"/>
                      <a:gd name="T1" fmla="*/ 3 h 6"/>
                      <a:gd name="T2" fmla="*/ 6 w 15"/>
                      <a:gd name="T3" fmla="*/ 5 h 6"/>
                      <a:gd name="T4" fmla="*/ 1 w 15"/>
                      <a:gd name="T5" fmla="*/ 4 h 6"/>
                      <a:gd name="T6" fmla="*/ 3 w 15"/>
                      <a:gd name="T7" fmla="*/ 4 h 6"/>
                      <a:gd name="T8" fmla="*/ 0 w 15"/>
                      <a:gd name="T9" fmla="*/ 5 h 6"/>
                      <a:gd name="T10" fmla="*/ 0 w 15"/>
                      <a:gd name="T11" fmla="*/ 2 h 6"/>
                      <a:gd name="T12" fmla="*/ 5 w 15"/>
                      <a:gd name="T13" fmla="*/ 2 h 6"/>
                      <a:gd name="T14" fmla="*/ 7 w 15"/>
                      <a:gd name="T15" fmla="*/ 3 h 6"/>
                      <a:gd name="T16" fmla="*/ 9 w 15"/>
                      <a:gd name="T17" fmla="*/ 3 h 6"/>
                      <a:gd name="T18" fmla="*/ 9 w 15"/>
                      <a:gd name="T19" fmla="*/ 1 h 6"/>
                      <a:gd name="T20" fmla="*/ 12 w 15"/>
                      <a:gd name="T21" fmla="*/ 3 h 6"/>
                      <a:gd name="T22" fmla="*/ 13 w 15"/>
                      <a:gd name="T23" fmla="*/ 3 h 6"/>
                      <a:gd name="T24" fmla="*/ 14 w 15"/>
                      <a:gd name="T25" fmla="*/ 1 h 6"/>
                      <a:gd name="T26" fmla="*/ 15 w 15"/>
                      <a:gd name="T27" fmla="*/ 3 h 6"/>
                      <a:gd name="T28" fmla="*/ 7 w 15"/>
                      <a:gd name="T29" fmla="*/ 5 h 6"/>
                      <a:gd name="T30" fmla="*/ 6 w 15"/>
                      <a:gd name="T31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5" h="6">
                        <a:moveTo>
                          <a:pt x="6" y="3"/>
                        </a:moveTo>
                        <a:cubicBezTo>
                          <a:pt x="6" y="3"/>
                          <a:pt x="6" y="4"/>
                          <a:pt x="6" y="5"/>
                        </a:cubicBezTo>
                        <a:cubicBezTo>
                          <a:pt x="4" y="5"/>
                          <a:pt x="3" y="2"/>
                          <a:pt x="1" y="4"/>
                        </a:cubicBezTo>
                        <a:cubicBezTo>
                          <a:pt x="1" y="5"/>
                          <a:pt x="3" y="3"/>
                          <a:pt x="3" y="4"/>
                        </a:cubicBezTo>
                        <a:cubicBezTo>
                          <a:pt x="2" y="5"/>
                          <a:pt x="1" y="4"/>
                          <a:pt x="0" y="5"/>
                        </a:cubicBezTo>
                        <a:cubicBezTo>
                          <a:pt x="0" y="3"/>
                          <a:pt x="0" y="4"/>
                          <a:pt x="0" y="2"/>
                        </a:cubicBezTo>
                        <a:cubicBezTo>
                          <a:pt x="2" y="1"/>
                          <a:pt x="2" y="2"/>
                          <a:pt x="5" y="2"/>
                        </a:cubicBezTo>
                        <a:cubicBezTo>
                          <a:pt x="5" y="4"/>
                          <a:pt x="7" y="3"/>
                          <a:pt x="7" y="3"/>
                        </a:cubicBezTo>
                        <a:cubicBezTo>
                          <a:pt x="7" y="1"/>
                          <a:pt x="8" y="2"/>
                          <a:pt x="9" y="3"/>
                        </a:cubicBezTo>
                        <a:cubicBezTo>
                          <a:pt x="10" y="3"/>
                          <a:pt x="8" y="2"/>
                          <a:pt x="9" y="1"/>
                        </a:cubicBezTo>
                        <a:cubicBezTo>
                          <a:pt x="10" y="2"/>
                          <a:pt x="13" y="0"/>
                          <a:pt x="12" y="3"/>
                        </a:cubicBezTo>
                        <a:cubicBezTo>
                          <a:pt x="12" y="3"/>
                          <a:pt x="13" y="3"/>
                          <a:pt x="13" y="3"/>
                        </a:cubicBezTo>
                        <a:cubicBezTo>
                          <a:pt x="13" y="3"/>
                          <a:pt x="12" y="1"/>
                          <a:pt x="14" y="1"/>
                        </a:cubicBezTo>
                        <a:cubicBezTo>
                          <a:pt x="13" y="3"/>
                          <a:pt x="14" y="2"/>
                          <a:pt x="15" y="3"/>
                        </a:cubicBezTo>
                        <a:cubicBezTo>
                          <a:pt x="13" y="6"/>
                          <a:pt x="9" y="4"/>
                          <a:pt x="7" y="5"/>
                        </a:cubicBezTo>
                        <a:cubicBezTo>
                          <a:pt x="7" y="5"/>
                          <a:pt x="7" y="4"/>
                          <a:pt x="6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77" name="Freeform 560"/>
                  <p:cNvSpPr/>
                  <p:nvPr/>
                </p:nvSpPr>
                <p:spPr bwMode="auto">
                  <a:xfrm>
                    <a:off x="3363" y="2653"/>
                    <a:ext cx="8" cy="7"/>
                  </a:xfrm>
                  <a:custGeom>
                    <a:avLst/>
                    <a:gdLst>
                      <a:gd name="T0" fmla="*/ 1 w 4"/>
                      <a:gd name="T1" fmla="*/ 1 h 3"/>
                      <a:gd name="T2" fmla="*/ 4 w 4"/>
                      <a:gd name="T3" fmla="*/ 1 h 3"/>
                      <a:gd name="T4" fmla="*/ 1 w 4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1" y="1"/>
                        </a:moveTo>
                        <a:cubicBezTo>
                          <a:pt x="0" y="0"/>
                          <a:pt x="3" y="1"/>
                          <a:pt x="4" y="1"/>
                        </a:cubicBezTo>
                        <a:cubicBezTo>
                          <a:pt x="3" y="3"/>
                          <a:pt x="2" y="1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78" name="Freeform 561"/>
                  <p:cNvSpPr/>
                  <p:nvPr/>
                </p:nvSpPr>
                <p:spPr bwMode="auto">
                  <a:xfrm>
                    <a:off x="3376" y="2723"/>
                    <a:ext cx="6" cy="6"/>
                  </a:xfrm>
                  <a:custGeom>
                    <a:avLst/>
                    <a:gdLst>
                      <a:gd name="T0" fmla="*/ 0 w 3"/>
                      <a:gd name="T1" fmla="*/ 1 h 3"/>
                      <a:gd name="T2" fmla="*/ 3 w 3"/>
                      <a:gd name="T3" fmla="*/ 2 h 3"/>
                      <a:gd name="T4" fmla="*/ 1 w 3"/>
                      <a:gd name="T5" fmla="*/ 3 h 3"/>
                      <a:gd name="T6" fmla="*/ 0 w 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0" y="0"/>
                          <a:pt x="2" y="2"/>
                          <a:pt x="3" y="2"/>
                        </a:cubicBezTo>
                        <a:cubicBezTo>
                          <a:pt x="3" y="3"/>
                          <a:pt x="1" y="1"/>
                          <a:pt x="1" y="3"/>
                        </a:cubicBezTo>
                        <a:cubicBezTo>
                          <a:pt x="1" y="2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79" name="Freeform 562"/>
                  <p:cNvSpPr/>
                  <p:nvPr/>
                </p:nvSpPr>
                <p:spPr bwMode="auto">
                  <a:xfrm>
                    <a:off x="3430" y="2765"/>
                    <a:ext cx="9" cy="4"/>
                  </a:xfrm>
                  <a:custGeom>
                    <a:avLst/>
                    <a:gdLst>
                      <a:gd name="T0" fmla="*/ 0 w 4"/>
                      <a:gd name="T1" fmla="*/ 1 h 2"/>
                      <a:gd name="T2" fmla="*/ 4 w 4"/>
                      <a:gd name="T3" fmla="*/ 1 h 2"/>
                      <a:gd name="T4" fmla="*/ 0 w 4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cubicBezTo>
                          <a:pt x="1" y="0"/>
                          <a:pt x="2" y="0"/>
                          <a:pt x="4" y="1"/>
                        </a:cubicBezTo>
                        <a:cubicBezTo>
                          <a:pt x="3" y="1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80" name="Freeform 563"/>
                  <p:cNvSpPr/>
                  <p:nvPr/>
                </p:nvSpPr>
                <p:spPr bwMode="auto">
                  <a:xfrm>
                    <a:off x="3458" y="2624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1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2" y="1"/>
                        </a:cubicBezTo>
                        <a:cubicBezTo>
                          <a:pt x="2" y="1"/>
                          <a:pt x="0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81" name="Freeform 564"/>
                  <p:cNvSpPr/>
                  <p:nvPr/>
                </p:nvSpPr>
                <p:spPr bwMode="auto">
                  <a:xfrm>
                    <a:off x="3474" y="2594"/>
                    <a:ext cx="7" cy="7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2 w 3"/>
                      <a:gd name="T3" fmla="*/ 0 h 3"/>
                      <a:gd name="T4" fmla="*/ 0 w 3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1" y="1"/>
                          <a:pt x="2" y="2"/>
                          <a:pt x="2" y="0"/>
                        </a:cubicBezTo>
                        <a:cubicBezTo>
                          <a:pt x="3" y="2"/>
                          <a:pt x="1" y="3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82" name="Freeform 565"/>
                  <p:cNvSpPr/>
                  <p:nvPr/>
                </p:nvSpPr>
                <p:spPr bwMode="auto">
                  <a:xfrm>
                    <a:off x="3483" y="2531"/>
                    <a:ext cx="8" cy="11"/>
                  </a:xfrm>
                  <a:custGeom>
                    <a:avLst/>
                    <a:gdLst>
                      <a:gd name="T0" fmla="*/ 2 w 4"/>
                      <a:gd name="T1" fmla="*/ 5 h 5"/>
                      <a:gd name="T2" fmla="*/ 0 w 4"/>
                      <a:gd name="T3" fmla="*/ 3 h 5"/>
                      <a:gd name="T4" fmla="*/ 4 w 4"/>
                      <a:gd name="T5" fmla="*/ 0 h 5"/>
                      <a:gd name="T6" fmla="*/ 3 w 4"/>
                      <a:gd name="T7" fmla="*/ 2 h 5"/>
                      <a:gd name="T8" fmla="*/ 3 w 4"/>
                      <a:gd name="T9" fmla="*/ 4 h 5"/>
                      <a:gd name="T10" fmla="*/ 2 w 4"/>
                      <a:gd name="T1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5">
                        <a:moveTo>
                          <a:pt x="2" y="5"/>
                        </a:moveTo>
                        <a:cubicBezTo>
                          <a:pt x="3" y="3"/>
                          <a:pt x="1" y="2"/>
                          <a:pt x="0" y="3"/>
                        </a:cubicBezTo>
                        <a:cubicBezTo>
                          <a:pt x="0" y="2"/>
                          <a:pt x="3" y="2"/>
                          <a:pt x="4" y="0"/>
                        </a:cubicBezTo>
                        <a:cubicBezTo>
                          <a:pt x="3" y="1"/>
                          <a:pt x="3" y="3"/>
                          <a:pt x="3" y="2"/>
                        </a:cubicBezTo>
                        <a:cubicBezTo>
                          <a:pt x="2" y="3"/>
                          <a:pt x="3" y="5"/>
                          <a:pt x="3" y="4"/>
                        </a:cubicBezTo>
                        <a:cubicBezTo>
                          <a:pt x="3" y="5"/>
                          <a:pt x="2" y="5"/>
                          <a:pt x="2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83" name="Freeform 566"/>
                  <p:cNvSpPr/>
                  <p:nvPr/>
                </p:nvSpPr>
                <p:spPr bwMode="auto">
                  <a:xfrm>
                    <a:off x="3523" y="3018"/>
                    <a:ext cx="23" cy="8"/>
                  </a:xfrm>
                  <a:custGeom>
                    <a:avLst/>
                    <a:gdLst>
                      <a:gd name="T0" fmla="*/ 0 w 11"/>
                      <a:gd name="T1" fmla="*/ 3 h 4"/>
                      <a:gd name="T2" fmla="*/ 9 w 11"/>
                      <a:gd name="T3" fmla="*/ 0 h 4"/>
                      <a:gd name="T4" fmla="*/ 11 w 11"/>
                      <a:gd name="T5" fmla="*/ 2 h 4"/>
                      <a:gd name="T6" fmla="*/ 4 w 11"/>
                      <a:gd name="T7" fmla="*/ 2 h 4"/>
                      <a:gd name="T8" fmla="*/ 0 w 11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4">
                        <a:moveTo>
                          <a:pt x="0" y="3"/>
                        </a:moveTo>
                        <a:cubicBezTo>
                          <a:pt x="2" y="1"/>
                          <a:pt x="7" y="4"/>
                          <a:pt x="9" y="0"/>
                        </a:cubicBezTo>
                        <a:cubicBezTo>
                          <a:pt x="10" y="1"/>
                          <a:pt x="11" y="1"/>
                          <a:pt x="11" y="2"/>
                        </a:cubicBezTo>
                        <a:cubicBezTo>
                          <a:pt x="8" y="1"/>
                          <a:pt x="7" y="4"/>
                          <a:pt x="4" y="2"/>
                        </a:cubicBezTo>
                        <a:cubicBezTo>
                          <a:pt x="3" y="4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84" name="Freeform 567"/>
                  <p:cNvSpPr/>
                  <p:nvPr/>
                </p:nvSpPr>
                <p:spPr bwMode="auto">
                  <a:xfrm>
                    <a:off x="3510" y="2620"/>
                    <a:ext cx="6" cy="4"/>
                  </a:xfrm>
                  <a:custGeom>
                    <a:avLst/>
                    <a:gdLst>
                      <a:gd name="T0" fmla="*/ 1 w 3"/>
                      <a:gd name="T1" fmla="*/ 0 h 2"/>
                      <a:gd name="T2" fmla="*/ 2 w 3"/>
                      <a:gd name="T3" fmla="*/ 1 h 2"/>
                      <a:gd name="T4" fmla="*/ 1 w 3"/>
                      <a:gd name="T5" fmla="*/ 2 h 2"/>
                      <a:gd name="T6" fmla="*/ 0 w 3"/>
                      <a:gd name="T7" fmla="*/ 1 h 2"/>
                      <a:gd name="T8" fmla="*/ 0 w 3"/>
                      <a:gd name="T9" fmla="*/ 1 h 2"/>
                      <a:gd name="T10" fmla="*/ 1 w 3"/>
                      <a:gd name="T11" fmla="*/ 0 h 2"/>
                      <a:gd name="T12" fmla="*/ 1 w 3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1" y="0"/>
                        </a:moveTo>
                        <a:cubicBezTo>
                          <a:pt x="1" y="2"/>
                          <a:pt x="1" y="1"/>
                          <a:pt x="2" y="1"/>
                        </a:cubicBezTo>
                        <a:cubicBezTo>
                          <a:pt x="3" y="1"/>
                          <a:pt x="1" y="1"/>
                          <a:pt x="1" y="2"/>
                        </a:cubicBez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85" name="Freeform 568"/>
                  <p:cNvSpPr/>
                  <p:nvPr/>
                </p:nvSpPr>
                <p:spPr bwMode="auto">
                  <a:xfrm>
                    <a:off x="3516" y="2618"/>
                    <a:ext cx="19" cy="12"/>
                  </a:xfrm>
                  <a:custGeom>
                    <a:avLst/>
                    <a:gdLst>
                      <a:gd name="T0" fmla="*/ 7 w 9"/>
                      <a:gd name="T1" fmla="*/ 0 h 6"/>
                      <a:gd name="T2" fmla="*/ 8 w 9"/>
                      <a:gd name="T3" fmla="*/ 2 h 6"/>
                      <a:gd name="T4" fmla="*/ 6 w 9"/>
                      <a:gd name="T5" fmla="*/ 3 h 6"/>
                      <a:gd name="T6" fmla="*/ 7 w 9"/>
                      <a:gd name="T7" fmla="*/ 3 h 6"/>
                      <a:gd name="T8" fmla="*/ 0 w 9"/>
                      <a:gd name="T9" fmla="*/ 2 h 6"/>
                      <a:gd name="T10" fmla="*/ 1 w 9"/>
                      <a:gd name="T11" fmla="*/ 1 h 6"/>
                      <a:gd name="T12" fmla="*/ 7 w 9"/>
                      <a:gd name="T1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6">
                        <a:moveTo>
                          <a:pt x="7" y="0"/>
                        </a:moveTo>
                        <a:cubicBezTo>
                          <a:pt x="8" y="0"/>
                          <a:pt x="9" y="0"/>
                          <a:pt x="8" y="2"/>
                        </a:cubicBezTo>
                        <a:cubicBezTo>
                          <a:pt x="7" y="1"/>
                          <a:pt x="7" y="2"/>
                          <a:pt x="6" y="3"/>
                        </a:cubicBezTo>
                        <a:cubicBezTo>
                          <a:pt x="6" y="3"/>
                          <a:pt x="6" y="3"/>
                          <a:pt x="7" y="3"/>
                        </a:cubicBezTo>
                        <a:cubicBezTo>
                          <a:pt x="5" y="6"/>
                          <a:pt x="2" y="4"/>
                          <a:pt x="0" y="2"/>
                        </a:cubicBezTo>
                        <a:cubicBezTo>
                          <a:pt x="0" y="2"/>
                          <a:pt x="1" y="1"/>
                          <a:pt x="1" y="1"/>
                        </a:cubicBezTo>
                        <a:cubicBezTo>
                          <a:pt x="1" y="4"/>
                          <a:pt x="6" y="1"/>
                          <a:pt x="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86" name="Freeform 569"/>
                  <p:cNvSpPr>
                    <a:spLocks noEditPoints="1"/>
                  </p:cNvSpPr>
                  <p:nvPr/>
                </p:nvSpPr>
                <p:spPr bwMode="auto">
                  <a:xfrm>
                    <a:off x="3525" y="2531"/>
                    <a:ext cx="61" cy="30"/>
                  </a:xfrm>
                  <a:custGeom>
                    <a:avLst/>
                    <a:gdLst>
                      <a:gd name="T0" fmla="*/ 5 w 29"/>
                      <a:gd name="T1" fmla="*/ 11 h 14"/>
                      <a:gd name="T2" fmla="*/ 7 w 29"/>
                      <a:gd name="T3" fmla="*/ 10 h 14"/>
                      <a:gd name="T4" fmla="*/ 7 w 29"/>
                      <a:gd name="T5" fmla="*/ 12 h 14"/>
                      <a:gd name="T6" fmla="*/ 23 w 29"/>
                      <a:gd name="T7" fmla="*/ 10 h 14"/>
                      <a:gd name="T8" fmla="*/ 28 w 29"/>
                      <a:gd name="T9" fmla="*/ 10 h 14"/>
                      <a:gd name="T10" fmla="*/ 28 w 29"/>
                      <a:gd name="T11" fmla="*/ 8 h 14"/>
                      <a:gd name="T12" fmla="*/ 22 w 29"/>
                      <a:gd name="T13" fmla="*/ 6 h 14"/>
                      <a:gd name="T14" fmla="*/ 24 w 29"/>
                      <a:gd name="T15" fmla="*/ 5 h 14"/>
                      <a:gd name="T16" fmla="*/ 23 w 29"/>
                      <a:gd name="T17" fmla="*/ 3 h 14"/>
                      <a:gd name="T18" fmla="*/ 25 w 29"/>
                      <a:gd name="T19" fmla="*/ 6 h 14"/>
                      <a:gd name="T20" fmla="*/ 27 w 29"/>
                      <a:gd name="T21" fmla="*/ 5 h 14"/>
                      <a:gd name="T22" fmla="*/ 27 w 29"/>
                      <a:gd name="T23" fmla="*/ 6 h 14"/>
                      <a:gd name="T24" fmla="*/ 29 w 29"/>
                      <a:gd name="T25" fmla="*/ 6 h 14"/>
                      <a:gd name="T26" fmla="*/ 26 w 29"/>
                      <a:gd name="T27" fmla="*/ 2 h 14"/>
                      <a:gd name="T28" fmla="*/ 25 w 29"/>
                      <a:gd name="T29" fmla="*/ 3 h 14"/>
                      <a:gd name="T30" fmla="*/ 25 w 29"/>
                      <a:gd name="T31" fmla="*/ 1 h 14"/>
                      <a:gd name="T32" fmla="*/ 23 w 29"/>
                      <a:gd name="T33" fmla="*/ 2 h 14"/>
                      <a:gd name="T34" fmla="*/ 23 w 29"/>
                      <a:gd name="T35" fmla="*/ 3 h 14"/>
                      <a:gd name="T36" fmla="*/ 18 w 29"/>
                      <a:gd name="T37" fmla="*/ 2 h 14"/>
                      <a:gd name="T38" fmla="*/ 16 w 29"/>
                      <a:gd name="T39" fmla="*/ 3 h 14"/>
                      <a:gd name="T40" fmla="*/ 15 w 29"/>
                      <a:gd name="T41" fmla="*/ 5 h 14"/>
                      <a:gd name="T42" fmla="*/ 14 w 29"/>
                      <a:gd name="T43" fmla="*/ 4 h 14"/>
                      <a:gd name="T44" fmla="*/ 15 w 29"/>
                      <a:gd name="T45" fmla="*/ 2 h 14"/>
                      <a:gd name="T46" fmla="*/ 13 w 29"/>
                      <a:gd name="T47" fmla="*/ 3 h 14"/>
                      <a:gd name="T48" fmla="*/ 14 w 29"/>
                      <a:gd name="T49" fmla="*/ 4 h 14"/>
                      <a:gd name="T50" fmla="*/ 12 w 29"/>
                      <a:gd name="T51" fmla="*/ 5 h 14"/>
                      <a:gd name="T52" fmla="*/ 12 w 29"/>
                      <a:gd name="T53" fmla="*/ 8 h 14"/>
                      <a:gd name="T54" fmla="*/ 9 w 29"/>
                      <a:gd name="T55" fmla="*/ 10 h 14"/>
                      <a:gd name="T56" fmla="*/ 7 w 29"/>
                      <a:gd name="T57" fmla="*/ 5 h 14"/>
                      <a:gd name="T58" fmla="*/ 6 w 29"/>
                      <a:gd name="T59" fmla="*/ 6 h 14"/>
                      <a:gd name="T60" fmla="*/ 7 w 29"/>
                      <a:gd name="T61" fmla="*/ 8 h 14"/>
                      <a:gd name="T62" fmla="*/ 2 w 29"/>
                      <a:gd name="T63" fmla="*/ 8 h 14"/>
                      <a:gd name="T64" fmla="*/ 0 w 29"/>
                      <a:gd name="T65" fmla="*/ 10 h 14"/>
                      <a:gd name="T66" fmla="*/ 5 w 29"/>
                      <a:gd name="T67" fmla="*/ 11 h 14"/>
                      <a:gd name="T68" fmla="*/ 17 w 29"/>
                      <a:gd name="T69" fmla="*/ 9 h 14"/>
                      <a:gd name="T70" fmla="*/ 17 w 29"/>
                      <a:gd name="T71" fmla="*/ 8 h 14"/>
                      <a:gd name="T72" fmla="*/ 18 w 29"/>
                      <a:gd name="T73" fmla="*/ 7 h 14"/>
                      <a:gd name="T74" fmla="*/ 17 w 29"/>
                      <a:gd name="T75" fmla="*/ 9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9" h="14">
                        <a:moveTo>
                          <a:pt x="5" y="11"/>
                        </a:moveTo>
                        <a:cubicBezTo>
                          <a:pt x="6" y="11"/>
                          <a:pt x="6" y="10"/>
                          <a:pt x="7" y="10"/>
                        </a:cubicBezTo>
                        <a:cubicBezTo>
                          <a:pt x="7" y="11"/>
                          <a:pt x="7" y="11"/>
                          <a:pt x="7" y="12"/>
                        </a:cubicBezTo>
                        <a:cubicBezTo>
                          <a:pt x="11" y="10"/>
                          <a:pt x="18" y="14"/>
                          <a:pt x="23" y="10"/>
                        </a:cubicBezTo>
                        <a:cubicBezTo>
                          <a:pt x="25" y="13"/>
                          <a:pt x="27" y="7"/>
                          <a:pt x="28" y="10"/>
                        </a:cubicBezTo>
                        <a:cubicBezTo>
                          <a:pt x="27" y="9"/>
                          <a:pt x="27" y="10"/>
                          <a:pt x="28" y="8"/>
                        </a:cubicBezTo>
                        <a:cubicBezTo>
                          <a:pt x="26" y="10"/>
                          <a:pt x="22" y="9"/>
                          <a:pt x="22" y="6"/>
                        </a:cubicBezTo>
                        <a:cubicBezTo>
                          <a:pt x="22" y="9"/>
                          <a:pt x="22" y="3"/>
                          <a:pt x="24" y="5"/>
                        </a:cubicBezTo>
                        <a:cubicBezTo>
                          <a:pt x="24" y="4"/>
                          <a:pt x="23" y="4"/>
                          <a:pt x="23" y="3"/>
                        </a:cubicBezTo>
                        <a:cubicBezTo>
                          <a:pt x="24" y="4"/>
                          <a:pt x="25" y="5"/>
                          <a:pt x="25" y="6"/>
                        </a:cubicBezTo>
                        <a:cubicBezTo>
                          <a:pt x="26" y="6"/>
                          <a:pt x="26" y="5"/>
                          <a:pt x="27" y="5"/>
                        </a:cubicBezTo>
                        <a:cubicBezTo>
                          <a:pt x="27" y="5"/>
                          <a:pt x="27" y="6"/>
                          <a:pt x="27" y="6"/>
                        </a:cubicBezTo>
                        <a:cubicBezTo>
                          <a:pt x="27" y="3"/>
                          <a:pt x="29" y="5"/>
                          <a:pt x="29" y="6"/>
                        </a:cubicBezTo>
                        <a:cubicBezTo>
                          <a:pt x="29" y="4"/>
                          <a:pt x="27" y="4"/>
                          <a:pt x="26" y="2"/>
                        </a:cubicBezTo>
                        <a:cubicBezTo>
                          <a:pt x="26" y="4"/>
                          <a:pt x="26" y="3"/>
                          <a:pt x="25" y="3"/>
                        </a:cubicBezTo>
                        <a:cubicBezTo>
                          <a:pt x="25" y="2"/>
                          <a:pt x="25" y="2"/>
                          <a:pt x="25" y="1"/>
                        </a:cubicBezTo>
                        <a:cubicBezTo>
                          <a:pt x="24" y="2"/>
                          <a:pt x="23" y="0"/>
                          <a:pt x="23" y="2"/>
                        </a:cubicBezTo>
                        <a:cubicBezTo>
                          <a:pt x="23" y="2"/>
                          <a:pt x="23" y="3"/>
                          <a:pt x="23" y="3"/>
                        </a:cubicBezTo>
                        <a:cubicBezTo>
                          <a:pt x="21" y="3"/>
                          <a:pt x="20" y="4"/>
                          <a:pt x="18" y="2"/>
                        </a:cubicBezTo>
                        <a:cubicBezTo>
                          <a:pt x="18" y="5"/>
                          <a:pt x="17" y="4"/>
                          <a:pt x="16" y="3"/>
                        </a:cubicBezTo>
                        <a:cubicBezTo>
                          <a:pt x="16" y="4"/>
                          <a:pt x="16" y="5"/>
                          <a:pt x="15" y="5"/>
                        </a:cubicBezTo>
                        <a:cubicBezTo>
                          <a:pt x="15" y="5"/>
                          <a:pt x="15" y="4"/>
                          <a:pt x="14" y="4"/>
                        </a:cubicBezTo>
                        <a:cubicBezTo>
                          <a:pt x="15" y="4"/>
                          <a:pt x="16" y="2"/>
                          <a:pt x="15" y="2"/>
                        </a:cubicBezTo>
                        <a:cubicBezTo>
                          <a:pt x="15" y="3"/>
                          <a:pt x="13" y="2"/>
                          <a:pt x="13" y="3"/>
                        </a:cubicBezTo>
                        <a:cubicBezTo>
                          <a:pt x="14" y="3"/>
                          <a:pt x="14" y="3"/>
                          <a:pt x="14" y="4"/>
                        </a:cubicBezTo>
                        <a:cubicBezTo>
                          <a:pt x="13" y="3"/>
                          <a:pt x="13" y="6"/>
                          <a:pt x="12" y="5"/>
                        </a:cubicBezTo>
                        <a:cubicBezTo>
                          <a:pt x="12" y="6"/>
                          <a:pt x="12" y="8"/>
                          <a:pt x="12" y="8"/>
                        </a:cubicBezTo>
                        <a:cubicBezTo>
                          <a:pt x="11" y="6"/>
                          <a:pt x="10" y="9"/>
                          <a:pt x="9" y="10"/>
                        </a:cubicBezTo>
                        <a:cubicBezTo>
                          <a:pt x="8" y="9"/>
                          <a:pt x="7" y="7"/>
                          <a:pt x="7" y="5"/>
                        </a:cubicBezTo>
                        <a:cubicBezTo>
                          <a:pt x="6" y="6"/>
                          <a:pt x="6" y="5"/>
                          <a:pt x="6" y="6"/>
                        </a:cubicBezTo>
                        <a:cubicBezTo>
                          <a:pt x="6" y="6"/>
                          <a:pt x="6" y="7"/>
                          <a:pt x="7" y="8"/>
                        </a:cubicBezTo>
                        <a:cubicBezTo>
                          <a:pt x="5" y="9"/>
                          <a:pt x="4" y="9"/>
                          <a:pt x="2" y="8"/>
                        </a:cubicBezTo>
                        <a:cubicBezTo>
                          <a:pt x="2" y="9"/>
                          <a:pt x="1" y="10"/>
                          <a:pt x="0" y="10"/>
                        </a:cubicBezTo>
                        <a:cubicBezTo>
                          <a:pt x="1" y="11"/>
                          <a:pt x="5" y="8"/>
                          <a:pt x="5" y="11"/>
                        </a:cubicBezTo>
                        <a:moveTo>
                          <a:pt x="17" y="9"/>
                        </a:moveTo>
                        <a:cubicBezTo>
                          <a:pt x="17" y="9"/>
                          <a:pt x="17" y="8"/>
                          <a:pt x="17" y="8"/>
                        </a:cubicBezTo>
                        <a:cubicBezTo>
                          <a:pt x="17" y="7"/>
                          <a:pt x="18" y="7"/>
                          <a:pt x="18" y="7"/>
                        </a:cubicBezTo>
                        <a:cubicBezTo>
                          <a:pt x="19" y="9"/>
                          <a:pt x="17" y="7"/>
                          <a:pt x="17" y="9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87" name="Freeform 570"/>
                  <p:cNvSpPr/>
                  <p:nvPr/>
                </p:nvSpPr>
                <p:spPr bwMode="auto">
                  <a:xfrm>
                    <a:off x="3548" y="3016"/>
                    <a:ext cx="6" cy="6"/>
                  </a:xfrm>
                  <a:custGeom>
                    <a:avLst/>
                    <a:gdLst>
                      <a:gd name="T0" fmla="*/ 0 w 3"/>
                      <a:gd name="T1" fmla="*/ 1 h 3"/>
                      <a:gd name="T2" fmla="*/ 3 w 3"/>
                      <a:gd name="T3" fmla="*/ 2 h 3"/>
                      <a:gd name="T4" fmla="*/ 0 w 3"/>
                      <a:gd name="T5" fmla="*/ 3 h 3"/>
                      <a:gd name="T6" fmla="*/ 0 w 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0" y="0"/>
                          <a:pt x="2" y="2"/>
                          <a:pt x="3" y="2"/>
                        </a:cubicBezTo>
                        <a:cubicBezTo>
                          <a:pt x="2" y="3"/>
                          <a:pt x="1" y="3"/>
                          <a:pt x="0" y="3"/>
                        </a:cubicBezTo>
                        <a:cubicBezTo>
                          <a:pt x="0" y="3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88" name="Freeform 571"/>
                  <p:cNvSpPr/>
                  <p:nvPr/>
                </p:nvSpPr>
                <p:spPr bwMode="auto">
                  <a:xfrm>
                    <a:off x="3546" y="2618"/>
                    <a:ext cx="6" cy="6"/>
                  </a:xfrm>
                  <a:custGeom>
                    <a:avLst/>
                    <a:gdLst>
                      <a:gd name="T0" fmla="*/ 2 w 3"/>
                      <a:gd name="T1" fmla="*/ 2 h 3"/>
                      <a:gd name="T2" fmla="*/ 1 w 3"/>
                      <a:gd name="T3" fmla="*/ 3 h 3"/>
                      <a:gd name="T4" fmla="*/ 0 w 3"/>
                      <a:gd name="T5" fmla="*/ 1 h 3"/>
                      <a:gd name="T6" fmla="*/ 0 w 3"/>
                      <a:gd name="T7" fmla="*/ 0 h 3"/>
                      <a:gd name="T8" fmla="*/ 3 w 3"/>
                      <a:gd name="T9" fmla="*/ 3 h 3"/>
                      <a:gd name="T10" fmla="*/ 2 w 3"/>
                      <a:gd name="T11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" h="3">
                        <a:moveTo>
                          <a:pt x="2" y="2"/>
                        </a:moveTo>
                        <a:cubicBezTo>
                          <a:pt x="2" y="2"/>
                          <a:pt x="2" y="3"/>
                          <a:pt x="1" y="3"/>
                        </a:cubicBezTo>
                        <a:cubicBezTo>
                          <a:pt x="1" y="2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2"/>
                          <a:pt x="2" y="0"/>
                          <a:pt x="3" y="3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89" name="Freeform 572"/>
                  <p:cNvSpPr/>
                  <p:nvPr/>
                </p:nvSpPr>
                <p:spPr bwMode="auto">
                  <a:xfrm>
                    <a:off x="3552" y="2618"/>
                    <a:ext cx="4" cy="6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1 w 2"/>
                      <a:gd name="T3" fmla="*/ 2 h 3"/>
                      <a:gd name="T4" fmla="*/ 2 w 2"/>
                      <a:gd name="T5" fmla="*/ 1 h 3"/>
                      <a:gd name="T6" fmla="*/ 1 w 2"/>
                      <a:gd name="T7" fmla="*/ 3 h 3"/>
                      <a:gd name="T8" fmla="*/ 0 w 2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0" y="0"/>
                          <a:pt x="1" y="1"/>
                          <a:pt x="1" y="2"/>
                        </a:cubicBezTo>
                        <a:cubicBezTo>
                          <a:pt x="1" y="2"/>
                          <a:pt x="2" y="2"/>
                          <a:pt x="2" y="1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90" name="Freeform 573"/>
                  <p:cNvSpPr/>
                  <p:nvPr/>
                </p:nvSpPr>
                <p:spPr bwMode="auto">
                  <a:xfrm>
                    <a:off x="3569" y="3030"/>
                    <a:ext cx="8" cy="9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0 w 4"/>
                      <a:gd name="T3" fmla="*/ 1 h 4"/>
                      <a:gd name="T4" fmla="*/ 4 w 4"/>
                      <a:gd name="T5" fmla="*/ 0 h 4"/>
                      <a:gd name="T6" fmla="*/ 0 w 4"/>
                      <a:gd name="T7" fmla="*/ 1 h 4"/>
                      <a:gd name="T8" fmla="*/ 0 w 4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cubicBezTo>
                          <a:pt x="1" y="2"/>
                          <a:pt x="0" y="1"/>
                          <a:pt x="0" y="1"/>
                        </a:cubicBezTo>
                        <a:cubicBezTo>
                          <a:pt x="1" y="0"/>
                          <a:pt x="3" y="1"/>
                          <a:pt x="4" y="0"/>
                        </a:cubicBezTo>
                        <a:cubicBezTo>
                          <a:pt x="4" y="0"/>
                          <a:pt x="0" y="4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91" name="Freeform 574"/>
                  <p:cNvSpPr/>
                  <p:nvPr/>
                </p:nvSpPr>
                <p:spPr bwMode="auto">
                  <a:xfrm>
                    <a:off x="3571" y="3032"/>
                    <a:ext cx="25" cy="13"/>
                  </a:xfrm>
                  <a:custGeom>
                    <a:avLst/>
                    <a:gdLst>
                      <a:gd name="T0" fmla="*/ 4 w 12"/>
                      <a:gd name="T1" fmla="*/ 1 h 6"/>
                      <a:gd name="T2" fmla="*/ 6 w 12"/>
                      <a:gd name="T3" fmla="*/ 4 h 6"/>
                      <a:gd name="T4" fmla="*/ 12 w 12"/>
                      <a:gd name="T5" fmla="*/ 3 h 6"/>
                      <a:gd name="T6" fmla="*/ 4 w 12"/>
                      <a:gd name="T7" fmla="*/ 3 h 6"/>
                      <a:gd name="T8" fmla="*/ 0 w 12"/>
                      <a:gd name="T9" fmla="*/ 2 h 6"/>
                      <a:gd name="T10" fmla="*/ 10 w 12"/>
                      <a:gd name="T11" fmla="*/ 1 h 6"/>
                      <a:gd name="T12" fmla="*/ 4 w 12"/>
                      <a:gd name="T1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6">
                        <a:moveTo>
                          <a:pt x="4" y="1"/>
                        </a:moveTo>
                        <a:cubicBezTo>
                          <a:pt x="3" y="3"/>
                          <a:pt x="5" y="3"/>
                          <a:pt x="6" y="4"/>
                        </a:cubicBezTo>
                        <a:cubicBezTo>
                          <a:pt x="6" y="3"/>
                          <a:pt x="10" y="3"/>
                          <a:pt x="12" y="3"/>
                        </a:cubicBezTo>
                        <a:cubicBezTo>
                          <a:pt x="11" y="4"/>
                          <a:pt x="5" y="6"/>
                          <a:pt x="4" y="3"/>
                        </a:cubicBezTo>
                        <a:cubicBezTo>
                          <a:pt x="2" y="3"/>
                          <a:pt x="2" y="3"/>
                          <a:pt x="0" y="2"/>
                        </a:cubicBezTo>
                        <a:cubicBezTo>
                          <a:pt x="3" y="1"/>
                          <a:pt x="7" y="0"/>
                          <a:pt x="10" y="1"/>
                        </a:cubicBezTo>
                        <a:cubicBezTo>
                          <a:pt x="9" y="2"/>
                          <a:pt x="5" y="1"/>
                          <a:pt x="4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92" name="Freeform 575"/>
                  <p:cNvSpPr/>
                  <p:nvPr/>
                </p:nvSpPr>
                <p:spPr bwMode="auto">
                  <a:xfrm>
                    <a:off x="3575" y="2615"/>
                    <a:ext cx="15" cy="9"/>
                  </a:xfrm>
                  <a:custGeom>
                    <a:avLst/>
                    <a:gdLst>
                      <a:gd name="T0" fmla="*/ 1 w 7"/>
                      <a:gd name="T1" fmla="*/ 2 h 4"/>
                      <a:gd name="T2" fmla="*/ 1 w 7"/>
                      <a:gd name="T3" fmla="*/ 0 h 4"/>
                      <a:gd name="T4" fmla="*/ 3 w 7"/>
                      <a:gd name="T5" fmla="*/ 0 h 4"/>
                      <a:gd name="T6" fmla="*/ 3 w 7"/>
                      <a:gd name="T7" fmla="*/ 2 h 4"/>
                      <a:gd name="T8" fmla="*/ 5 w 7"/>
                      <a:gd name="T9" fmla="*/ 0 h 4"/>
                      <a:gd name="T10" fmla="*/ 4 w 7"/>
                      <a:gd name="T11" fmla="*/ 2 h 4"/>
                      <a:gd name="T12" fmla="*/ 7 w 7"/>
                      <a:gd name="T13" fmla="*/ 1 h 4"/>
                      <a:gd name="T14" fmla="*/ 6 w 7"/>
                      <a:gd name="T15" fmla="*/ 2 h 4"/>
                      <a:gd name="T16" fmla="*/ 5 w 7"/>
                      <a:gd name="T17" fmla="*/ 4 h 4"/>
                      <a:gd name="T18" fmla="*/ 3 w 7"/>
                      <a:gd name="T19" fmla="*/ 4 h 4"/>
                      <a:gd name="T20" fmla="*/ 4 w 7"/>
                      <a:gd name="T21" fmla="*/ 3 h 4"/>
                      <a:gd name="T22" fmla="*/ 1 w 7"/>
                      <a:gd name="T23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" h="4">
                        <a:moveTo>
                          <a:pt x="1" y="2"/>
                        </a:moveTo>
                        <a:cubicBezTo>
                          <a:pt x="0" y="2"/>
                          <a:pt x="1" y="2"/>
                          <a:pt x="1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3" y="1"/>
                          <a:pt x="3" y="2"/>
                        </a:cubicBezTo>
                        <a:cubicBezTo>
                          <a:pt x="4" y="2"/>
                          <a:pt x="3" y="0"/>
                          <a:pt x="5" y="0"/>
                        </a:cubicBezTo>
                        <a:cubicBezTo>
                          <a:pt x="5" y="1"/>
                          <a:pt x="4" y="1"/>
                          <a:pt x="4" y="2"/>
                        </a:cubicBezTo>
                        <a:cubicBezTo>
                          <a:pt x="5" y="0"/>
                          <a:pt x="6" y="0"/>
                          <a:pt x="7" y="1"/>
                        </a:cubicBezTo>
                        <a:cubicBezTo>
                          <a:pt x="7" y="3"/>
                          <a:pt x="6" y="2"/>
                          <a:pt x="6" y="2"/>
                        </a:cubicBezTo>
                        <a:cubicBezTo>
                          <a:pt x="5" y="2"/>
                          <a:pt x="5" y="3"/>
                          <a:pt x="5" y="4"/>
                        </a:cubicBez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3" y="3"/>
                          <a:pt x="4" y="3"/>
                          <a:pt x="4" y="3"/>
                        </a:cubicBezTo>
                        <a:cubicBezTo>
                          <a:pt x="4" y="3"/>
                          <a:pt x="2" y="1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93" name="Freeform 576"/>
                  <p:cNvSpPr/>
                  <p:nvPr/>
                </p:nvSpPr>
                <p:spPr bwMode="auto">
                  <a:xfrm>
                    <a:off x="3596" y="3028"/>
                    <a:ext cx="6" cy="9"/>
                  </a:xfrm>
                  <a:custGeom>
                    <a:avLst/>
                    <a:gdLst>
                      <a:gd name="T0" fmla="*/ 1 w 3"/>
                      <a:gd name="T1" fmla="*/ 2 h 4"/>
                      <a:gd name="T2" fmla="*/ 2 w 3"/>
                      <a:gd name="T3" fmla="*/ 4 h 4"/>
                      <a:gd name="T4" fmla="*/ 1 w 3"/>
                      <a:gd name="T5" fmla="*/ 4 h 4"/>
                      <a:gd name="T6" fmla="*/ 0 w 3"/>
                      <a:gd name="T7" fmla="*/ 3 h 4"/>
                      <a:gd name="T8" fmla="*/ 2 w 3"/>
                      <a:gd name="T9" fmla="*/ 0 h 4"/>
                      <a:gd name="T10" fmla="*/ 1 w 3"/>
                      <a:gd name="T11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" h="4">
                        <a:moveTo>
                          <a:pt x="1" y="2"/>
                        </a:moveTo>
                        <a:cubicBezTo>
                          <a:pt x="1" y="3"/>
                          <a:pt x="2" y="3"/>
                          <a:pt x="2" y="4"/>
                        </a:cubicBezTo>
                        <a:cubicBezTo>
                          <a:pt x="2" y="4"/>
                          <a:pt x="2" y="4"/>
                          <a:pt x="1" y="4"/>
                        </a:cubicBezTo>
                        <a:cubicBezTo>
                          <a:pt x="2" y="4"/>
                          <a:pt x="1" y="3"/>
                          <a:pt x="0" y="3"/>
                        </a:cubicBezTo>
                        <a:cubicBezTo>
                          <a:pt x="1" y="2"/>
                          <a:pt x="1" y="0"/>
                          <a:pt x="2" y="0"/>
                        </a:cubicBezTo>
                        <a:cubicBezTo>
                          <a:pt x="3" y="2"/>
                          <a:pt x="1" y="2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94" name="Freeform 577"/>
                  <p:cNvSpPr/>
                  <p:nvPr/>
                </p:nvSpPr>
                <p:spPr bwMode="auto">
                  <a:xfrm>
                    <a:off x="3607" y="3022"/>
                    <a:ext cx="4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1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2"/>
                          <a:pt x="2" y="1"/>
                        </a:cubicBezTo>
                        <a:cubicBezTo>
                          <a:pt x="2" y="2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95" name="Freeform 578"/>
                  <p:cNvSpPr/>
                  <p:nvPr/>
                </p:nvSpPr>
                <p:spPr bwMode="auto">
                  <a:xfrm>
                    <a:off x="3594" y="2615"/>
                    <a:ext cx="6" cy="7"/>
                  </a:xfrm>
                  <a:custGeom>
                    <a:avLst/>
                    <a:gdLst>
                      <a:gd name="T0" fmla="*/ 0 w 3"/>
                      <a:gd name="T1" fmla="*/ 1 h 3"/>
                      <a:gd name="T2" fmla="*/ 1 w 3"/>
                      <a:gd name="T3" fmla="*/ 2 h 3"/>
                      <a:gd name="T4" fmla="*/ 1 w 3"/>
                      <a:gd name="T5" fmla="*/ 0 h 3"/>
                      <a:gd name="T6" fmla="*/ 2 w 3"/>
                      <a:gd name="T7" fmla="*/ 0 h 3"/>
                      <a:gd name="T8" fmla="*/ 3 w 3"/>
                      <a:gd name="T9" fmla="*/ 2 h 3"/>
                      <a:gd name="T10" fmla="*/ 0 w 3"/>
                      <a:gd name="T11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0" y="1"/>
                          <a:pt x="1" y="1"/>
                          <a:pt x="1" y="2"/>
                        </a:cubicBezTo>
                        <a:cubicBezTo>
                          <a:pt x="2" y="1"/>
                          <a:pt x="1" y="1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3" y="1"/>
                          <a:pt x="3" y="2"/>
                        </a:cubicBezTo>
                        <a:cubicBezTo>
                          <a:pt x="2" y="1"/>
                          <a:pt x="0" y="3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96" name="Freeform 579"/>
                  <p:cNvSpPr/>
                  <p:nvPr/>
                </p:nvSpPr>
                <p:spPr bwMode="auto">
                  <a:xfrm>
                    <a:off x="3605" y="2613"/>
                    <a:ext cx="6" cy="7"/>
                  </a:xfrm>
                  <a:custGeom>
                    <a:avLst/>
                    <a:gdLst>
                      <a:gd name="T0" fmla="*/ 2 w 3"/>
                      <a:gd name="T1" fmla="*/ 1 h 3"/>
                      <a:gd name="T2" fmla="*/ 0 w 3"/>
                      <a:gd name="T3" fmla="*/ 2 h 3"/>
                      <a:gd name="T4" fmla="*/ 0 w 3"/>
                      <a:gd name="T5" fmla="*/ 0 h 3"/>
                      <a:gd name="T6" fmla="*/ 2 w 3"/>
                      <a:gd name="T7" fmla="*/ 3 h 3"/>
                      <a:gd name="T8" fmla="*/ 2 w 3"/>
                      <a:gd name="T9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2" y="1"/>
                        </a:move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1" y="1"/>
                          <a:pt x="3" y="1"/>
                          <a:pt x="2" y="3"/>
                        </a:cubicBezTo>
                        <a:cubicBezTo>
                          <a:pt x="2" y="3"/>
                          <a:pt x="2" y="2"/>
                          <a:pt x="2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97" name="Freeform 580"/>
                  <p:cNvSpPr/>
                  <p:nvPr/>
                </p:nvSpPr>
                <p:spPr bwMode="auto">
                  <a:xfrm>
                    <a:off x="3613" y="2780"/>
                    <a:ext cx="8" cy="4"/>
                  </a:xfrm>
                  <a:custGeom>
                    <a:avLst/>
                    <a:gdLst>
                      <a:gd name="T0" fmla="*/ 4 w 4"/>
                      <a:gd name="T1" fmla="*/ 0 h 2"/>
                      <a:gd name="T2" fmla="*/ 2 w 4"/>
                      <a:gd name="T3" fmla="*/ 2 h 2"/>
                      <a:gd name="T4" fmla="*/ 4 w 4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4" y="0"/>
                        </a:moveTo>
                        <a:cubicBezTo>
                          <a:pt x="4" y="2"/>
                          <a:pt x="0" y="2"/>
                          <a:pt x="2" y="2"/>
                        </a:cubicBezTo>
                        <a:cubicBezTo>
                          <a:pt x="3" y="2"/>
                          <a:pt x="3" y="0"/>
                          <a:pt x="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98" name="Freeform 581"/>
                  <p:cNvSpPr/>
                  <p:nvPr/>
                </p:nvSpPr>
                <p:spPr bwMode="auto">
                  <a:xfrm>
                    <a:off x="3621" y="2782"/>
                    <a:ext cx="7" cy="4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3 w 3"/>
                      <a:gd name="T3" fmla="*/ 1 h 2"/>
                      <a:gd name="T4" fmla="*/ 0 w 3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3" y="2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99" name="Freeform 582"/>
                  <p:cNvSpPr/>
                  <p:nvPr/>
                </p:nvSpPr>
                <p:spPr bwMode="auto">
                  <a:xfrm>
                    <a:off x="3626" y="2622"/>
                    <a:ext cx="10" cy="4"/>
                  </a:xfrm>
                  <a:custGeom>
                    <a:avLst/>
                    <a:gdLst>
                      <a:gd name="T0" fmla="*/ 1 w 5"/>
                      <a:gd name="T1" fmla="*/ 2 h 2"/>
                      <a:gd name="T2" fmla="*/ 0 w 5"/>
                      <a:gd name="T3" fmla="*/ 0 h 2"/>
                      <a:gd name="T4" fmla="*/ 5 w 5"/>
                      <a:gd name="T5" fmla="*/ 0 h 2"/>
                      <a:gd name="T6" fmla="*/ 4 w 5"/>
                      <a:gd name="T7" fmla="*/ 2 h 2"/>
                      <a:gd name="T8" fmla="*/ 3 w 5"/>
                      <a:gd name="T9" fmla="*/ 2 h 2"/>
                      <a:gd name="T10" fmla="*/ 4 w 5"/>
                      <a:gd name="T11" fmla="*/ 2 h 2"/>
                      <a:gd name="T12" fmla="*/ 1 w 5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2">
                        <a:moveTo>
                          <a:pt x="1" y="2"/>
                        </a:moveTo>
                        <a:cubicBezTo>
                          <a:pt x="1" y="2"/>
                          <a:pt x="0" y="2"/>
                          <a:pt x="0" y="0"/>
                        </a:cubicBezTo>
                        <a:cubicBezTo>
                          <a:pt x="2" y="0"/>
                          <a:pt x="3" y="0"/>
                          <a:pt x="5" y="0"/>
                        </a:cubicBezTo>
                        <a:cubicBezTo>
                          <a:pt x="4" y="1"/>
                          <a:pt x="5" y="1"/>
                          <a:pt x="4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4" y="2"/>
                          <a:pt x="4" y="2"/>
                        </a:cubicBezTo>
                        <a:cubicBezTo>
                          <a:pt x="4" y="0"/>
                          <a:pt x="1" y="1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00" name="Freeform 583"/>
                  <p:cNvSpPr/>
                  <p:nvPr/>
                </p:nvSpPr>
                <p:spPr bwMode="auto">
                  <a:xfrm>
                    <a:off x="3638" y="2594"/>
                    <a:ext cx="6" cy="5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3 w 3"/>
                      <a:gd name="T3" fmla="*/ 1 h 2"/>
                      <a:gd name="T4" fmla="*/ 0 w 3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cubicBezTo>
                          <a:pt x="1" y="0"/>
                          <a:pt x="2" y="2"/>
                          <a:pt x="3" y="1"/>
                        </a:cubicBezTo>
                        <a:cubicBezTo>
                          <a:pt x="2" y="2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01" name="Freeform 584"/>
                  <p:cNvSpPr/>
                  <p:nvPr/>
                </p:nvSpPr>
                <p:spPr bwMode="auto">
                  <a:xfrm>
                    <a:off x="3640" y="2546"/>
                    <a:ext cx="4" cy="10"/>
                  </a:xfrm>
                  <a:custGeom>
                    <a:avLst/>
                    <a:gdLst>
                      <a:gd name="T0" fmla="*/ 1 w 2"/>
                      <a:gd name="T1" fmla="*/ 4 h 5"/>
                      <a:gd name="T2" fmla="*/ 0 w 2"/>
                      <a:gd name="T3" fmla="*/ 3 h 5"/>
                      <a:gd name="T4" fmla="*/ 1 w 2"/>
                      <a:gd name="T5" fmla="*/ 0 h 5"/>
                      <a:gd name="T6" fmla="*/ 1 w 2"/>
                      <a:gd name="T7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5">
                        <a:moveTo>
                          <a:pt x="1" y="4"/>
                        </a:moveTo>
                        <a:cubicBezTo>
                          <a:pt x="0" y="5"/>
                          <a:pt x="1" y="3"/>
                          <a:pt x="0" y="3"/>
                        </a:cubicBezTo>
                        <a:cubicBezTo>
                          <a:pt x="0" y="2"/>
                          <a:pt x="1" y="2"/>
                          <a:pt x="1" y="0"/>
                        </a:cubicBezTo>
                        <a:cubicBezTo>
                          <a:pt x="2" y="2"/>
                          <a:pt x="0" y="3"/>
                          <a:pt x="1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02" name="Freeform 585"/>
                  <p:cNvSpPr/>
                  <p:nvPr/>
                </p:nvSpPr>
                <p:spPr bwMode="auto">
                  <a:xfrm>
                    <a:off x="3644" y="2605"/>
                    <a:ext cx="9" cy="4"/>
                  </a:xfrm>
                  <a:custGeom>
                    <a:avLst/>
                    <a:gdLst>
                      <a:gd name="T0" fmla="*/ 0 w 4"/>
                      <a:gd name="T1" fmla="*/ 0 h 2"/>
                      <a:gd name="T2" fmla="*/ 3 w 4"/>
                      <a:gd name="T3" fmla="*/ 1 h 2"/>
                      <a:gd name="T4" fmla="*/ 3 w 4"/>
                      <a:gd name="T5" fmla="*/ 0 h 2"/>
                      <a:gd name="T6" fmla="*/ 0 w 4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2">
                        <a:moveTo>
                          <a:pt x="0" y="0"/>
                        </a:moveTo>
                        <a:cubicBezTo>
                          <a:pt x="1" y="1"/>
                          <a:pt x="2" y="0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2"/>
                          <a:pt x="0" y="2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03" name="Freeform 586"/>
                  <p:cNvSpPr/>
                  <p:nvPr/>
                </p:nvSpPr>
                <p:spPr bwMode="auto">
                  <a:xfrm>
                    <a:off x="3653" y="2565"/>
                    <a:ext cx="6" cy="6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0 w 3"/>
                      <a:gd name="T3" fmla="*/ 0 h 3"/>
                      <a:gd name="T4" fmla="*/ 2 w 3"/>
                      <a:gd name="T5" fmla="*/ 2 h 3"/>
                      <a:gd name="T6" fmla="*/ 2 w 3"/>
                      <a:gd name="T7" fmla="*/ 3 h 3"/>
                      <a:gd name="T8" fmla="*/ 0 w 3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1" y="0"/>
                          <a:pt x="1" y="3"/>
                          <a:pt x="2" y="2"/>
                        </a:cubicBezTo>
                        <a:cubicBezTo>
                          <a:pt x="3" y="2"/>
                          <a:pt x="2" y="2"/>
                          <a:pt x="2" y="3"/>
                        </a:cubicBezTo>
                        <a:cubicBezTo>
                          <a:pt x="1" y="2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04" name="Freeform 587"/>
                  <p:cNvSpPr/>
                  <p:nvPr/>
                </p:nvSpPr>
                <p:spPr bwMode="auto">
                  <a:xfrm>
                    <a:off x="3657" y="2603"/>
                    <a:ext cx="13" cy="17"/>
                  </a:xfrm>
                  <a:custGeom>
                    <a:avLst/>
                    <a:gdLst>
                      <a:gd name="T0" fmla="*/ 0 w 6"/>
                      <a:gd name="T1" fmla="*/ 2 h 8"/>
                      <a:gd name="T2" fmla="*/ 2 w 6"/>
                      <a:gd name="T3" fmla="*/ 2 h 8"/>
                      <a:gd name="T4" fmla="*/ 2 w 6"/>
                      <a:gd name="T5" fmla="*/ 4 h 8"/>
                      <a:gd name="T6" fmla="*/ 4 w 6"/>
                      <a:gd name="T7" fmla="*/ 5 h 8"/>
                      <a:gd name="T8" fmla="*/ 5 w 6"/>
                      <a:gd name="T9" fmla="*/ 4 h 8"/>
                      <a:gd name="T10" fmla="*/ 6 w 6"/>
                      <a:gd name="T11" fmla="*/ 6 h 8"/>
                      <a:gd name="T12" fmla="*/ 3 w 6"/>
                      <a:gd name="T13" fmla="*/ 6 h 8"/>
                      <a:gd name="T14" fmla="*/ 3 w 6"/>
                      <a:gd name="T15" fmla="*/ 5 h 8"/>
                      <a:gd name="T16" fmla="*/ 1 w 6"/>
                      <a:gd name="T17" fmla="*/ 4 h 8"/>
                      <a:gd name="T18" fmla="*/ 1 w 6"/>
                      <a:gd name="T19" fmla="*/ 7 h 8"/>
                      <a:gd name="T20" fmla="*/ 2 w 6"/>
                      <a:gd name="T21" fmla="*/ 8 h 8"/>
                      <a:gd name="T22" fmla="*/ 0 w 6"/>
                      <a:gd name="T23" fmla="*/ 7 h 8"/>
                      <a:gd name="T24" fmla="*/ 0 w 6"/>
                      <a:gd name="T25" fmla="*/ 3 h 8"/>
                      <a:gd name="T26" fmla="*/ 2 w 6"/>
                      <a:gd name="T27" fmla="*/ 3 h 8"/>
                      <a:gd name="T28" fmla="*/ 0 w 6"/>
                      <a:gd name="T29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" h="8">
                        <a:moveTo>
                          <a:pt x="0" y="2"/>
                        </a:moveTo>
                        <a:cubicBezTo>
                          <a:pt x="0" y="0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4"/>
                        </a:cubicBezTo>
                        <a:cubicBezTo>
                          <a:pt x="3" y="2"/>
                          <a:pt x="3" y="5"/>
                          <a:pt x="4" y="5"/>
                        </a:cubicBezTo>
                        <a:cubicBezTo>
                          <a:pt x="4" y="5"/>
                          <a:pt x="4" y="4"/>
                          <a:pt x="5" y="4"/>
                        </a:cubicBezTo>
                        <a:cubicBezTo>
                          <a:pt x="6" y="4"/>
                          <a:pt x="6" y="4"/>
                          <a:pt x="6" y="6"/>
                        </a:cubicBezTo>
                        <a:cubicBezTo>
                          <a:pt x="4" y="5"/>
                          <a:pt x="5" y="5"/>
                          <a:pt x="3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2" y="5"/>
                          <a:pt x="2" y="5"/>
                          <a:pt x="1" y="4"/>
                        </a:cubicBezTo>
                        <a:cubicBezTo>
                          <a:pt x="1" y="5"/>
                          <a:pt x="2" y="6"/>
                          <a:pt x="1" y="7"/>
                        </a:cubicBezTo>
                        <a:cubicBezTo>
                          <a:pt x="1" y="8"/>
                          <a:pt x="2" y="6"/>
                          <a:pt x="2" y="8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6"/>
                          <a:pt x="1" y="5"/>
                          <a:pt x="0" y="3"/>
                        </a:cubicBezTo>
                        <a:cubicBezTo>
                          <a:pt x="1" y="4"/>
                          <a:pt x="1" y="3"/>
                          <a:pt x="2" y="3"/>
                        </a:cubicBezTo>
                        <a:cubicBezTo>
                          <a:pt x="2" y="1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05" name="Freeform 588"/>
                  <p:cNvSpPr/>
                  <p:nvPr/>
                </p:nvSpPr>
                <p:spPr bwMode="auto">
                  <a:xfrm>
                    <a:off x="3657" y="2565"/>
                    <a:ext cx="4" cy="2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0 h 1"/>
                      <a:gd name="T4" fmla="*/ 2 w 2"/>
                      <a:gd name="T5" fmla="*/ 1 h 1"/>
                      <a:gd name="T6" fmla="*/ 0 w 2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0" y="1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06" name="Freeform 589"/>
                  <p:cNvSpPr/>
                  <p:nvPr/>
                </p:nvSpPr>
                <p:spPr bwMode="auto">
                  <a:xfrm>
                    <a:off x="3670" y="2607"/>
                    <a:ext cx="4" cy="13"/>
                  </a:xfrm>
                  <a:custGeom>
                    <a:avLst/>
                    <a:gdLst>
                      <a:gd name="T0" fmla="*/ 0 w 2"/>
                      <a:gd name="T1" fmla="*/ 1 h 6"/>
                      <a:gd name="T2" fmla="*/ 1 w 2"/>
                      <a:gd name="T3" fmla="*/ 3 h 6"/>
                      <a:gd name="T4" fmla="*/ 2 w 2"/>
                      <a:gd name="T5" fmla="*/ 2 h 6"/>
                      <a:gd name="T6" fmla="*/ 0 w 2"/>
                      <a:gd name="T7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6">
                        <a:moveTo>
                          <a:pt x="0" y="1"/>
                        </a:moveTo>
                        <a:cubicBezTo>
                          <a:pt x="0" y="0"/>
                          <a:pt x="1" y="2"/>
                          <a:pt x="1" y="3"/>
                        </a:cubicBezTo>
                        <a:cubicBezTo>
                          <a:pt x="2" y="3"/>
                          <a:pt x="2" y="2"/>
                          <a:pt x="2" y="2"/>
                        </a:cubicBezTo>
                        <a:cubicBezTo>
                          <a:pt x="2" y="6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07" name="Freeform 590"/>
                  <p:cNvSpPr/>
                  <p:nvPr/>
                </p:nvSpPr>
                <p:spPr bwMode="auto">
                  <a:xfrm>
                    <a:off x="3728" y="3064"/>
                    <a:ext cx="9" cy="2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4 w 4"/>
                      <a:gd name="T3" fmla="*/ 0 h 1"/>
                      <a:gd name="T4" fmla="*/ 0 w 4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1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4" y="0"/>
                        </a:cubicBezTo>
                        <a:cubicBezTo>
                          <a:pt x="3" y="1"/>
                          <a:pt x="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08" name="Freeform 591"/>
                  <p:cNvSpPr/>
                  <p:nvPr/>
                </p:nvSpPr>
                <p:spPr bwMode="auto">
                  <a:xfrm>
                    <a:off x="3722" y="2818"/>
                    <a:ext cx="6" cy="6"/>
                  </a:xfrm>
                  <a:custGeom>
                    <a:avLst/>
                    <a:gdLst>
                      <a:gd name="T0" fmla="*/ 2 w 3"/>
                      <a:gd name="T1" fmla="*/ 2 h 3"/>
                      <a:gd name="T2" fmla="*/ 2 w 3"/>
                      <a:gd name="T3" fmla="*/ 3 h 3"/>
                      <a:gd name="T4" fmla="*/ 1 w 3"/>
                      <a:gd name="T5" fmla="*/ 0 h 3"/>
                      <a:gd name="T6" fmla="*/ 2 w 3"/>
                      <a:gd name="T7" fmla="*/ 1 h 3"/>
                      <a:gd name="T8" fmla="*/ 2 w 3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2" y="2"/>
                        </a:moveTo>
                        <a:cubicBezTo>
                          <a:pt x="2" y="2"/>
                          <a:pt x="1" y="3"/>
                          <a:pt x="2" y="3"/>
                        </a:cubicBezTo>
                        <a:cubicBezTo>
                          <a:pt x="0" y="3"/>
                          <a:pt x="0" y="2"/>
                          <a:pt x="1" y="0"/>
                        </a:cubicBezTo>
                        <a:cubicBezTo>
                          <a:pt x="1" y="0"/>
                          <a:pt x="2" y="2"/>
                          <a:pt x="2" y="1"/>
                        </a:cubicBezTo>
                        <a:cubicBezTo>
                          <a:pt x="3" y="1"/>
                          <a:pt x="2" y="1"/>
                          <a:pt x="2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09" name="Freeform 592"/>
                  <p:cNvSpPr/>
                  <p:nvPr/>
                </p:nvSpPr>
                <p:spPr bwMode="auto">
                  <a:xfrm>
                    <a:off x="3749" y="2818"/>
                    <a:ext cx="3" cy="6"/>
                  </a:xfrm>
                  <a:custGeom>
                    <a:avLst/>
                    <a:gdLst>
                      <a:gd name="T0" fmla="*/ 0 w 1"/>
                      <a:gd name="T1" fmla="*/ 2 h 3"/>
                      <a:gd name="T2" fmla="*/ 0 w 1"/>
                      <a:gd name="T3" fmla="*/ 2 h 3"/>
                      <a:gd name="T4" fmla="*/ 1 w 1"/>
                      <a:gd name="T5" fmla="*/ 1 h 3"/>
                      <a:gd name="T6" fmla="*/ 0 w 1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3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0"/>
                          <a:pt x="1" y="1"/>
                        </a:cubicBezTo>
                        <a:cubicBezTo>
                          <a:pt x="1" y="2"/>
                          <a:pt x="0" y="3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10" name="Freeform 593"/>
                  <p:cNvSpPr/>
                  <p:nvPr/>
                </p:nvSpPr>
                <p:spPr bwMode="auto">
                  <a:xfrm>
                    <a:off x="3764" y="3058"/>
                    <a:ext cx="6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1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3" y="2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268" name="Freeform 595"/>
                <p:cNvSpPr/>
                <p:nvPr/>
              </p:nvSpPr>
              <p:spPr bwMode="auto">
                <a:xfrm>
                  <a:off x="6088063" y="4857750"/>
                  <a:ext cx="11113" cy="6350"/>
                </a:xfrm>
                <a:custGeom>
                  <a:avLst/>
                  <a:gdLst>
                    <a:gd name="T0" fmla="*/ 1 w 3"/>
                    <a:gd name="T1" fmla="*/ 2 h 2"/>
                    <a:gd name="T2" fmla="*/ 1 w 3"/>
                    <a:gd name="T3" fmla="*/ 2 h 2"/>
                    <a:gd name="T4" fmla="*/ 0 w 3"/>
                    <a:gd name="T5" fmla="*/ 2 h 2"/>
                    <a:gd name="T6" fmla="*/ 3 w 3"/>
                    <a:gd name="T7" fmla="*/ 0 h 2"/>
                    <a:gd name="T8" fmla="*/ 1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3" y="1"/>
                        <a:pt x="1" y="0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9" name="Freeform 596"/>
                <p:cNvSpPr>
                  <a:spLocks noEditPoints="1"/>
                </p:cNvSpPr>
                <p:nvPr/>
              </p:nvSpPr>
              <p:spPr bwMode="auto">
                <a:xfrm>
                  <a:off x="6096000" y="4851400"/>
                  <a:ext cx="76200" cy="22225"/>
                </a:xfrm>
                <a:custGeom>
                  <a:avLst/>
                  <a:gdLst>
                    <a:gd name="T0" fmla="*/ 11 w 23"/>
                    <a:gd name="T1" fmla="*/ 1 h 7"/>
                    <a:gd name="T2" fmla="*/ 9 w 23"/>
                    <a:gd name="T3" fmla="*/ 2 h 7"/>
                    <a:gd name="T4" fmla="*/ 2 w 23"/>
                    <a:gd name="T5" fmla="*/ 2 h 7"/>
                    <a:gd name="T6" fmla="*/ 5 w 23"/>
                    <a:gd name="T7" fmla="*/ 4 h 7"/>
                    <a:gd name="T8" fmla="*/ 1 w 23"/>
                    <a:gd name="T9" fmla="*/ 4 h 7"/>
                    <a:gd name="T10" fmla="*/ 1 w 23"/>
                    <a:gd name="T11" fmla="*/ 5 h 7"/>
                    <a:gd name="T12" fmla="*/ 3 w 23"/>
                    <a:gd name="T13" fmla="*/ 6 h 7"/>
                    <a:gd name="T14" fmla="*/ 0 w 23"/>
                    <a:gd name="T15" fmla="*/ 7 h 7"/>
                    <a:gd name="T16" fmla="*/ 22 w 23"/>
                    <a:gd name="T17" fmla="*/ 6 h 7"/>
                    <a:gd name="T18" fmla="*/ 20 w 23"/>
                    <a:gd name="T19" fmla="*/ 4 h 7"/>
                    <a:gd name="T20" fmla="*/ 21 w 23"/>
                    <a:gd name="T21" fmla="*/ 4 h 7"/>
                    <a:gd name="T22" fmla="*/ 20 w 23"/>
                    <a:gd name="T23" fmla="*/ 3 h 7"/>
                    <a:gd name="T24" fmla="*/ 22 w 23"/>
                    <a:gd name="T25" fmla="*/ 2 h 7"/>
                    <a:gd name="T26" fmla="*/ 19 w 23"/>
                    <a:gd name="T27" fmla="*/ 2 h 7"/>
                    <a:gd name="T28" fmla="*/ 19 w 23"/>
                    <a:gd name="T29" fmla="*/ 5 h 7"/>
                    <a:gd name="T30" fmla="*/ 12 w 23"/>
                    <a:gd name="T31" fmla="*/ 4 h 7"/>
                    <a:gd name="T32" fmla="*/ 18 w 23"/>
                    <a:gd name="T33" fmla="*/ 2 h 7"/>
                    <a:gd name="T34" fmla="*/ 12 w 23"/>
                    <a:gd name="T35" fmla="*/ 1 h 7"/>
                    <a:gd name="T36" fmla="*/ 11 w 23"/>
                    <a:gd name="T37" fmla="*/ 3 h 7"/>
                    <a:gd name="T38" fmla="*/ 11 w 23"/>
                    <a:gd name="T39" fmla="*/ 1 h 7"/>
                    <a:gd name="T40" fmla="*/ 6 w 23"/>
                    <a:gd name="T41" fmla="*/ 4 h 7"/>
                    <a:gd name="T42" fmla="*/ 8 w 23"/>
                    <a:gd name="T43" fmla="*/ 2 h 7"/>
                    <a:gd name="T44" fmla="*/ 6 w 23"/>
                    <a:gd name="T4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" h="7">
                      <a:moveTo>
                        <a:pt x="11" y="1"/>
                      </a:moveTo>
                      <a:cubicBezTo>
                        <a:pt x="10" y="3"/>
                        <a:pt x="8" y="0"/>
                        <a:pt x="9" y="2"/>
                      </a:cubicBezTo>
                      <a:cubicBezTo>
                        <a:pt x="7" y="1"/>
                        <a:pt x="4" y="1"/>
                        <a:pt x="2" y="2"/>
                      </a:cubicBezTo>
                      <a:cubicBezTo>
                        <a:pt x="4" y="2"/>
                        <a:pt x="4" y="3"/>
                        <a:pt x="5" y="4"/>
                      </a:cubicBezTo>
                      <a:cubicBezTo>
                        <a:pt x="3" y="5"/>
                        <a:pt x="2" y="2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2" y="5"/>
                        <a:pt x="3" y="5"/>
                        <a:pt x="3" y="6"/>
                      </a:cubicBezTo>
                      <a:cubicBezTo>
                        <a:pt x="2" y="7"/>
                        <a:pt x="0" y="5"/>
                        <a:pt x="0" y="7"/>
                      </a:cubicBezTo>
                      <a:cubicBezTo>
                        <a:pt x="8" y="6"/>
                        <a:pt x="14" y="6"/>
                        <a:pt x="22" y="6"/>
                      </a:cubicBezTo>
                      <a:cubicBezTo>
                        <a:pt x="21" y="5"/>
                        <a:pt x="20" y="5"/>
                        <a:pt x="20" y="4"/>
                      </a:cubicBezTo>
                      <a:cubicBezTo>
                        <a:pt x="20" y="4"/>
                        <a:pt x="21" y="4"/>
                        <a:pt x="21" y="4"/>
                      </a:cubicBezTo>
                      <a:cubicBezTo>
                        <a:pt x="20" y="4"/>
                        <a:pt x="20" y="4"/>
                        <a:pt x="20" y="3"/>
                      </a:cubicBezTo>
                      <a:cubicBezTo>
                        <a:pt x="21" y="4"/>
                        <a:pt x="23" y="3"/>
                        <a:pt x="22" y="2"/>
                      </a:cubicBezTo>
                      <a:cubicBezTo>
                        <a:pt x="22" y="3"/>
                        <a:pt x="20" y="2"/>
                        <a:pt x="19" y="2"/>
                      </a:cubicBezTo>
                      <a:cubicBezTo>
                        <a:pt x="18" y="3"/>
                        <a:pt x="20" y="4"/>
                        <a:pt x="19" y="5"/>
                      </a:cubicBezTo>
                      <a:cubicBezTo>
                        <a:pt x="17" y="3"/>
                        <a:pt x="14" y="7"/>
                        <a:pt x="12" y="4"/>
                      </a:cubicBezTo>
                      <a:cubicBezTo>
                        <a:pt x="13" y="3"/>
                        <a:pt x="17" y="5"/>
                        <a:pt x="18" y="2"/>
                      </a:cubicBezTo>
                      <a:cubicBezTo>
                        <a:pt x="16" y="2"/>
                        <a:pt x="14" y="3"/>
                        <a:pt x="12" y="1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0" y="2"/>
                        <a:pt x="12" y="2"/>
                        <a:pt x="11" y="1"/>
                      </a:cubicBezTo>
                      <a:moveTo>
                        <a:pt x="6" y="4"/>
                      </a:moveTo>
                      <a:cubicBezTo>
                        <a:pt x="6" y="2"/>
                        <a:pt x="7" y="2"/>
                        <a:pt x="8" y="2"/>
                      </a:cubicBezTo>
                      <a:cubicBezTo>
                        <a:pt x="7" y="3"/>
                        <a:pt x="7" y="4"/>
                        <a:pt x="6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0" name="Freeform 597"/>
                <p:cNvSpPr/>
                <p:nvPr/>
              </p:nvSpPr>
              <p:spPr bwMode="auto">
                <a:xfrm>
                  <a:off x="6096000" y="4794250"/>
                  <a:ext cx="6350" cy="6350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0 h 2"/>
                    <a:gd name="T4" fmla="*/ 2 w 2"/>
                    <a:gd name="T5" fmla="*/ 1 h 2"/>
                    <a:gd name="T6" fmla="*/ 0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0"/>
                        <a:pt x="1" y="1"/>
                        <a:pt x="2" y="0"/>
                      </a:cubicBezTo>
                      <a:cubicBezTo>
                        <a:pt x="2" y="1"/>
                        <a:pt x="1" y="1"/>
                        <a:pt x="2" y="1"/>
                      </a:cubicBezTo>
                      <a:cubicBezTo>
                        <a:pt x="2" y="2"/>
                        <a:pt x="1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1" name="Freeform 598"/>
                <p:cNvSpPr/>
                <p:nvPr/>
              </p:nvSpPr>
              <p:spPr bwMode="auto">
                <a:xfrm>
                  <a:off x="6165850" y="4813300"/>
                  <a:ext cx="12700" cy="7937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1" y="1"/>
                        <a:pt x="2" y="0"/>
                        <a:pt x="4" y="1"/>
                      </a:cubicBezTo>
                      <a:cubicBezTo>
                        <a:pt x="3" y="2"/>
                        <a:pt x="1" y="2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2" name="Freeform 599"/>
                <p:cNvSpPr/>
                <p:nvPr/>
              </p:nvSpPr>
              <p:spPr bwMode="auto">
                <a:xfrm>
                  <a:off x="6172200" y="4816475"/>
                  <a:ext cx="6350" cy="14287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2 h 4"/>
                    <a:gd name="T4" fmla="*/ 2 w 2"/>
                    <a:gd name="T5" fmla="*/ 3 h 4"/>
                    <a:gd name="T6" fmla="*/ 0 w 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1" y="2"/>
                        <a:pt x="2" y="0"/>
                        <a:pt x="2" y="3"/>
                      </a:cubicBezTo>
                      <a:cubicBezTo>
                        <a:pt x="1" y="3"/>
                        <a:pt x="0" y="1"/>
                        <a:pt x="0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3" name="Freeform 600"/>
                <p:cNvSpPr/>
                <p:nvPr/>
              </p:nvSpPr>
              <p:spPr bwMode="auto">
                <a:xfrm>
                  <a:off x="6211888" y="4857750"/>
                  <a:ext cx="14288" cy="6350"/>
                </a:xfrm>
                <a:custGeom>
                  <a:avLst/>
                  <a:gdLst>
                    <a:gd name="T0" fmla="*/ 1 w 4"/>
                    <a:gd name="T1" fmla="*/ 2 h 2"/>
                    <a:gd name="T2" fmla="*/ 0 w 4"/>
                    <a:gd name="T3" fmla="*/ 1 h 2"/>
                    <a:gd name="T4" fmla="*/ 4 w 4"/>
                    <a:gd name="T5" fmla="*/ 1 h 2"/>
                    <a:gd name="T6" fmla="*/ 1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1" y="0"/>
                        <a:pt x="3" y="1"/>
                        <a:pt x="4" y="1"/>
                      </a:cubicBezTo>
                      <a:cubicBezTo>
                        <a:pt x="3" y="2"/>
                        <a:pt x="2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4" name="Freeform 601"/>
                <p:cNvSpPr/>
                <p:nvPr/>
              </p:nvSpPr>
              <p:spPr bwMode="auto">
                <a:xfrm>
                  <a:off x="6172200" y="4021138"/>
                  <a:ext cx="6350" cy="11112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3"/>
                        <a:pt x="0" y="1"/>
                        <a:pt x="1" y="0"/>
                      </a:cubicBezTo>
                      <a:cubicBezTo>
                        <a:pt x="1" y="0"/>
                        <a:pt x="1" y="2"/>
                        <a:pt x="2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5" name="Freeform 602"/>
                <p:cNvSpPr/>
                <p:nvPr/>
              </p:nvSpPr>
              <p:spPr bwMode="auto">
                <a:xfrm>
                  <a:off x="6226175" y="4813300"/>
                  <a:ext cx="9525" cy="7937"/>
                </a:xfrm>
                <a:custGeom>
                  <a:avLst/>
                  <a:gdLst>
                    <a:gd name="T0" fmla="*/ 1 w 3"/>
                    <a:gd name="T1" fmla="*/ 2 h 2"/>
                    <a:gd name="T2" fmla="*/ 0 w 3"/>
                    <a:gd name="T3" fmla="*/ 1 h 2"/>
                    <a:gd name="T4" fmla="*/ 2 w 3"/>
                    <a:gd name="T5" fmla="*/ 0 h 2"/>
                    <a:gd name="T6" fmla="*/ 1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" y="0"/>
                        <a:pt x="0" y="0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6" name="Freeform 603"/>
                <p:cNvSpPr/>
                <p:nvPr/>
              </p:nvSpPr>
              <p:spPr bwMode="auto">
                <a:xfrm>
                  <a:off x="6259513" y="4816475"/>
                  <a:ext cx="15875" cy="11112"/>
                </a:xfrm>
                <a:custGeom>
                  <a:avLst/>
                  <a:gdLst>
                    <a:gd name="T0" fmla="*/ 0 w 5"/>
                    <a:gd name="T1" fmla="*/ 3 h 3"/>
                    <a:gd name="T2" fmla="*/ 5 w 5"/>
                    <a:gd name="T3" fmla="*/ 0 h 3"/>
                    <a:gd name="T4" fmla="*/ 0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3"/>
                      </a:moveTo>
                      <a:cubicBezTo>
                        <a:pt x="1" y="1"/>
                        <a:pt x="3" y="2"/>
                        <a:pt x="5" y="0"/>
                      </a:cubicBezTo>
                      <a:cubicBezTo>
                        <a:pt x="4" y="3"/>
                        <a:pt x="1" y="2"/>
                        <a:pt x="0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7" name="Freeform 604"/>
                <p:cNvSpPr/>
                <p:nvPr/>
              </p:nvSpPr>
              <p:spPr bwMode="auto">
                <a:xfrm>
                  <a:off x="6265863" y="4827588"/>
                  <a:ext cx="6350" cy="12700"/>
                </a:xfrm>
                <a:custGeom>
                  <a:avLst/>
                  <a:gdLst>
                    <a:gd name="T0" fmla="*/ 1 w 2"/>
                    <a:gd name="T1" fmla="*/ 2 h 4"/>
                    <a:gd name="T2" fmla="*/ 2 w 2"/>
                    <a:gd name="T3" fmla="*/ 3 h 4"/>
                    <a:gd name="T4" fmla="*/ 1 w 2"/>
                    <a:gd name="T5" fmla="*/ 4 h 4"/>
                    <a:gd name="T6" fmla="*/ 2 w 2"/>
                    <a:gd name="T7" fmla="*/ 2 h 4"/>
                    <a:gd name="T8" fmla="*/ 1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1" y="2"/>
                      </a:move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0" y="3"/>
                        <a:pt x="2" y="0"/>
                        <a:pt x="2" y="2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8" name="Freeform 605"/>
                <p:cNvSpPr/>
                <p:nvPr/>
              </p:nvSpPr>
              <p:spPr bwMode="auto">
                <a:xfrm>
                  <a:off x="6229350" y="4011613"/>
                  <a:ext cx="15875" cy="17462"/>
                </a:xfrm>
                <a:custGeom>
                  <a:avLst/>
                  <a:gdLst>
                    <a:gd name="T0" fmla="*/ 1 w 5"/>
                    <a:gd name="T1" fmla="*/ 2 h 5"/>
                    <a:gd name="T2" fmla="*/ 3 w 5"/>
                    <a:gd name="T3" fmla="*/ 1 h 5"/>
                    <a:gd name="T4" fmla="*/ 5 w 5"/>
                    <a:gd name="T5" fmla="*/ 4 h 5"/>
                    <a:gd name="T6" fmla="*/ 2 w 5"/>
                    <a:gd name="T7" fmla="*/ 4 h 5"/>
                    <a:gd name="T8" fmla="*/ 1 w 5"/>
                    <a:gd name="T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2"/>
                      </a:moveTo>
                      <a:cubicBezTo>
                        <a:pt x="0" y="0"/>
                        <a:pt x="3" y="3"/>
                        <a:pt x="3" y="1"/>
                      </a:cubicBezTo>
                      <a:cubicBezTo>
                        <a:pt x="3" y="3"/>
                        <a:pt x="4" y="3"/>
                        <a:pt x="5" y="4"/>
                      </a:cubicBezTo>
                      <a:cubicBezTo>
                        <a:pt x="4" y="5"/>
                        <a:pt x="3" y="4"/>
                        <a:pt x="2" y="4"/>
                      </a:cubicBezTo>
                      <a:cubicBezTo>
                        <a:pt x="3" y="3"/>
                        <a:pt x="1" y="2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9" name="Freeform 606"/>
                <p:cNvSpPr/>
                <p:nvPr/>
              </p:nvSpPr>
              <p:spPr bwMode="auto">
                <a:xfrm>
                  <a:off x="6318250" y="4854575"/>
                  <a:ext cx="7938" cy="9525"/>
                </a:xfrm>
                <a:custGeom>
                  <a:avLst/>
                  <a:gdLst>
                    <a:gd name="T0" fmla="*/ 0 w 2"/>
                    <a:gd name="T1" fmla="*/ 2 h 3"/>
                    <a:gd name="T2" fmla="*/ 2 w 2"/>
                    <a:gd name="T3" fmla="*/ 1 h 3"/>
                    <a:gd name="T4" fmla="*/ 0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0"/>
                        <a:pt x="1" y="2"/>
                        <a:pt x="2" y="1"/>
                      </a:cubicBezTo>
                      <a:cubicBezTo>
                        <a:pt x="2" y="3"/>
                        <a:pt x="1" y="1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0" name="Freeform 607"/>
                <p:cNvSpPr/>
                <p:nvPr/>
              </p:nvSpPr>
              <p:spPr bwMode="auto">
                <a:xfrm>
                  <a:off x="6362700" y="3990975"/>
                  <a:ext cx="9525" cy="11112"/>
                </a:xfrm>
                <a:custGeom>
                  <a:avLst/>
                  <a:gdLst>
                    <a:gd name="T0" fmla="*/ 1 w 3"/>
                    <a:gd name="T1" fmla="*/ 2 h 3"/>
                    <a:gd name="T2" fmla="*/ 0 w 3"/>
                    <a:gd name="T3" fmla="*/ 2 h 3"/>
                    <a:gd name="T4" fmla="*/ 0 w 3"/>
                    <a:gd name="T5" fmla="*/ 1 h 3"/>
                    <a:gd name="T6" fmla="*/ 3 w 3"/>
                    <a:gd name="T7" fmla="*/ 0 h 3"/>
                    <a:gd name="T8" fmla="*/ 1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ubicBezTo>
                        <a:pt x="3" y="1"/>
                        <a:pt x="0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1" name="Freeform 608"/>
                <p:cNvSpPr/>
                <p:nvPr/>
              </p:nvSpPr>
              <p:spPr bwMode="auto">
                <a:xfrm>
                  <a:off x="6475413" y="3990975"/>
                  <a:ext cx="17463" cy="14287"/>
                </a:xfrm>
                <a:custGeom>
                  <a:avLst/>
                  <a:gdLst>
                    <a:gd name="T0" fmla="*/ 0 w 5"/>
                    <a:gd name="T1" fmla="*/ 2 h 4"/>
                    <a:gd name="T2" fmla="*/ 2 w 5"/>
                    <a:gd name="T3" fmla="*/ 0 h 4"/>
                    <a:gd name="T4" fmla="*/ 4 w 5"/>
                    <a:gd name="T5" fmla="*/ 1 h 4"/>
                    <a:gd name="T6" fmla="*/ 2 w 5"/>
                    <a:gd name="T7" fmla="*/ 1 h 4"/>
                    <a:gd name="T8" fmla="*/ 3 w 5"/>
                    <a:gd name="T9" fmla="*/ 3 h 4"/>
                    <a:gd name="T10" fmla="*/ 0 w 5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4">
                      <a:moveTo>
                        <a:pt x="0" y="2"/>
                      </a:moveTo>
                      <a:cubicBezTo>
                        <a:pt x="0" y="3"/>
                        <a:pt x="2" y="1"/>
                        <a:pt x="2" y="0"/>
                      </a:cubicBezTo>
                      <a:cubicBezTo>
                        <a:pt x="2" y="1"/>
                        <a:pt x="4" y="2"/>
                        <a:pt x="4" y="1"/>
                      </a:cubicBezTo>
                      <a:cubicBezTo>
                        <a:pt x="5" y="4"/>
                        <a:pt x="3" y="1"/>
                        <a:pt x="2" y="1"/>
                      </a:cubicBezTo>
                      <a:cubicBezTo>
                        <a:pt x="2" y="2"/>
                        <a:pt x="2" y="2"/>
                        <a:pt x="3" y="3"/>
                      </a:cubicBezTo>
                      <a:cubicBezTo>
                        <a:pt x="2" y="4"/>
                        <a:pt x="1" y="1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2" name="Freeform 609"/>
                <p:cNvSpPr/>
                <p:nvPr/>
              </p:nvSpPr>
              <p:spPr bwMode="auto">
                <a:xfrm>
                  <a:off x="6502400" y="3994150"/>
                  <a:ext cx="6350" cy="20637"/>
                </a:xfrm>
                <a:custGeom>
                  <a:avLst/>
                  <a:gdLst>
                    <a:gd name="T0" fmla="*/ 1 w 2"/>
                    <a:gd name="T1" fmla="*/ 5 h 6"/>
                    <a:gd name="T2" fmla="*/ 0 w 2"/>
                    <a:gd name="T3" fmla="*/ 5 h 6"/>
                    <a:gd name="T4" fmla="*/ 0 w 2"/>
                    <a:gd name="T5" fmla="*/ 1 h 6"/>
                    <a:gd name="T6" fmla="*/ 1 w 2"/>
                    <a:gd name="T7" fmla="*/ 0 h 6"/>
                    <a:gd name="T8" fmla="*/ 1 w 2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1" y="5"/>
                      </a:moveTo>
                      <a:cubicBezTo>
                        <a:pt x="1" y="5"/>
                        <a:pt x="0" y="6"/>
                        <a:pt x="0" y="5"/>
                      </a:cubicBezTo>
                      <a:cubicBezTo>
                        <a:pt x="1" y="5"/>
                        <a:pt x="1" y="2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1"/>
                        <a:pt x="1" y="3"/>
                        <a:pt x="1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3" name="Freeform 610"/>
                <p:cNvSpPr/>
                <p:nvPr/>
              </p:nvSpPr>
              <p:spPr bwMode="auto">
                <a:xfrm>
                  <a:off x="6518275" y="3987800"/>
                  <a:ext cx="14288" cy="17462"/>
                </a:xfrm>
                <a:custGeom>
                  <a:avLst/>
                  <a:gdLst>
                    <a:gd name="T0" fmla="*/ 0 w 4"/>
                    <a:gd name="T1" fmla="*/ 2 h 5"/>
                    <a:gd name="T2" fmla="*/ 1 w 4"/>
                    <a:gd name="T3" fmla="*/ 5 h 5"/>
                    <a:gd name="T4" fmla="*/ 0 w 4"/>
                    <a:gd name="T5" fmla="*/ 2 h 5"/>
                    <a:gd name="T6" fmla="*/ 0 w 4"/>
                    <a:gd name="T7" fmla="*/ 1 h 5"/>
                    <a:gd name="T8" fmla="*/ 4 w 4"/>
                    <a:gd name="T9" fmla="*/ 0 h 5"/>
                    <a:gd name="T10" fmla="*/ 3 w 4"/>
                    <a:gd name="T11" fmla="*/ 1 h 5"/>
                    <a:gd name="T12" fmla="*/ 1 w 4"/>
                    <a:gd name="T13" fmla="*/ 4 h 5"/>
                    <a:gd name="T14" fmla="*/ 1 w 4"/>
                    <a:gd name="T15" fmla="*/ 2 h 5"/>
                    <a:gd name="T16" fmla="*/ 0 w 4"/>
                    <a:gd name="T1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3"/>
                        <a:pt x="1" y="5"/>
                        <a:pt x="1" y="5"/>
                      </a:cubicBezTo>
                      <a:cubicBezTo>
                        <a:pt x="0" y="5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2" y="2"/>
                        <a:pt x="2" y="0"/>
                        <a:pt x="4" y="0"/>
                      </a:cubicBezTo>
                      <a:cubicBezTo>
                        <a:pt x="4" y="1"/>
                        <a:pt x="3" y="2"/>
                        <a:pt x="3" y="1"/>
                      </a:cubicBezTo>
                      <a:cubicBezTo>
                        <a:pt x="4" y="3"/>
                        <a:pt x="2" y="2"/>
                        <a:pt x="1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4" name="Freeform 611"/>
                <p:cNvSpPr/>
                <p:nvPr/>
              </p:nvSpPr>
              <p:spPr bwMode="auto">
                <a:xfrm>
                  <a:off x="6542088" y="3917950"/>
                  <a:ext cx="9525" cy="12700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2 h 4"/>
                    <a:gd name="T4" fmla="*/ 2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2" y="2"/>
                        <a:pt x="3" y="1"/>
                        <a:pt x="3" y="2"/>
                      </a:cubicBezTo>
                      <a:cubicBezTo>
                        <a:pt x="3" y="4"/>
                        <a:pt x="0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5" name="Freeform 612"/>
                <p:cNvSpPr/>
                <p:nvPr/>
              </p:nvSpPr>
              <p:spPr bwMode="auto">
                <a:xfrm>
                  <a:off x="6584950" y="4005263"/>
                  <a:ext cx="14288" cy="3175"/>
                </a:xfrm>
                <a:custGeom>
                  <a:avLst/>
                  <a:gdLst>
                    <a:gd name="T0" fmla="*/ 4 w 4"/>
                    <a:gd name="T1" fmla="*/ 0 h 1"/>
                    <a:gd name="T2" fmla="*/ 3 w 4"/>
                    <a:gd name="T3" fmla="*/ 0 h 1"/>
                    <a:gd name="T4" fmla="*/ 4 w 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4" y="1"/>
                        <a:pt x="0" y="1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6" name="Freeform 613"/>
                <p:cNvSpPr/>
                <p:nvPr/>
              </p:nvSpPr>
              <p:spPr bwMode="auto">
                <a:xfrm>
                  <a:off x="6596063" y="3990975"/>
                  <a:ext cx="15875" cy="14287"/>
                </a:xfrm>
                <a:custGeom>
                  <a:avLst/>
                  <a:gdLst>
                    <a:gd name="T0" fmla="*/ 4 w 5"/>
                    <a:gd name="T1" fmla="*/ 2 h 4"/>
                    <a:gd name="T2" fmla="*/ 1 w 5"/>
                    <a:gd name="T3" fmla="*/ 3 h 4"/>
                    <a:gd name="T4" fmla="*/ 0 w 5"/>
                    <a:gd name="T5" fmla="*/ 1 h 4"/>
                    <a:gd name="T6" fmla="*/ 2 w 5"/>
                    <a:gd name="T7" fmla="*/ 2 h 4"/>
                    <a:gd name="T8" fmla="*/ 2 w 5"/>
                    <a:gd name="T9" fmla="*/ 0 h 4"/>
                    <a:gd name="T10" fmla="*/ 4 w 5"/>
                    <a:gd name="T11" fmla="*/ 0 h 4"/>
                    <a:gd name="T12" fmla="*/ 4 w 5"/>
                    <a:gd name="T1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4">
                      <a:moveTo>
                        <a:pt x="4" y="2"/>
                      </a:moveTo>
                      <a:cubicBezTo>
                        <a:pt x="3" y="3"/>
                        <a:pt x="2" y="4"/>
                        <a:pt x="1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2" y="0"/>
                        <a:pt x="2" y="2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5" y="0"/>
                        <a:pt x="3" y="0"/>
                        <a:pt x="4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7" name="Freeform 614"/>
                <p:cNvSpPr/>
                <p:nvPr/>
              </p:nvSpPr>
              <p:spPr bwMode="auto">
                <a:xfrm>
                  <a:off x="6608763" y="3975100"/>
                  <a:ext cx="103188" cy="36512"/>
                </a:xfrm>
                <a:custGeom>
                  <a:avLst/>
                  <a:gdLst>
                    <a:gd name="T0" fmla="*/ 0 w 31"/>
                    <a:gd name="T1" fmla="*/ 11 h 11"/>
                    <a:gd name="T2" fmla="*/ 4 w 31"/>
                    <a:gd name="T3" fmla="*/ 7 h 11"/>
                    <a:gd name="T4" fmla="*/ 8 w 31"/>
                    <a:gd name="T5" fmla="*/ 5 h 11"/>
                    <a:gd name="T6" fmla="*/ 9 w 31"/>
                    <a:gd name="T7" fmla="*/ 3 h 11"/>
                    <a:gd name="T8" fmla="*/ 9 w 31"/>
                    <a:gd name="T9" fmla="*/ 6 h 11"/>
                    <a:gd name="T10" fmla="*/ 12 w 31"/>
                    <a:gd name="T11" fmla="*/ 6 h 11"/>
                    <a:gd name="T12" fmla="*/ 12 w 31"/>
                    <a:gd name="T13" fmla="*/ 4 h 11"/>
                    <a:gd name="T14" fmla="*/ 27 w 31"/>
                    <a:gd name="T15" fmla="*/ 0 h 11"/>
                    <a:gd name="T16" fmla="*/ 28 w 31"/>
                    <a:gd name="T17" fmla="*/ 3 h 11"/>
                    <a:gd name="T18" fmla="*/ 29 w 31"/>
                    <a:gd name="T19" fmla="*/ 3 h 11"/>
                    <a:gd name="T20" fmla="*/ 28 w 31"/>
                    <a:gd name="T21" fmla="*/ 1 h 11"/>
                    <a:gd name="T22" fmla="*/ 31 w 31"/>
                    <a:gd name="T23" fmla="*/ 3 h 11"/>
                    <a:gd name="T24" fmla="*/ 29 w 31"/>
                    <a:gd name="T25" fmla="*/ 4 h 11"/>
                    <a:gd name="T26" fmla="*/ 6 w 31"/>
                    <a:gd name="T27" fmla="*/ 7 h 11"/>
                    <a:gd name="T28" fmla="*/ 5 w 31"/>
                    <a:gd name="T29" fmla="*/ 9 h 11"/>
                    <a:gd name="T30" fmla="*/ 3 w 31"/>
                    <a:gd name="T31" fmla="*/ 8 h 11"/>
                    <a:gd name="T32" fmla="*/ 3 w 31"/>
                    <a:gd name="T33" fmla="*/ 10 h 11"/>
                    <a:gd name="T34" fmla="*/ 0 w 31"/>
                    <a:gd name="T3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" h="11">
                      <a:moveTo>
                        <a:pt x="0" y="11"/>
                      </a:moveTo>
                      <a:cubicBezTo>
                        <a:pt x="1" y="10"/>
                        <a:pt x="2" y="8"/>
                        <a:pt x="4" y="7"/>
                      </a:cubicBezTo>
                      <a:cubicBezTo>
                        <a:pt x="5" y="6"/>
                        <a:pt x="7" y="5"/>
                        <a:pt x="8" y="5"/>
                      </a:cubicBezTo>
                      <a:cubicBezTo>
                        <a:pt x="9" y="5"/>
                        <a:pt x="9" y="4"/>
                        <a:pt x="9" y="3"/>
                      </a:cubicBezTo>
                      <a:cubicBezTo>
                        <a:pt x="9" y="4"/>
                        <a:pt x="10" y="4"/>
                        <a:pt x="9" y="6"/>
                      </a:cubicBezTo>
                      <a:cubicBezTo>
                        <a:pt x="11" y="5"/>
                        <a:pt x="11" y="5"/>
                        <a:pt x="12" y="6"/>
                      </a:cubicBezTo>
                      <a:cubicBezTo>
                        <a:pt x="12" y="5"/>
                        <a:pt x="12" y="5"/>
                        <a:pt x="12" y="4"/>
                      </a:cubicBezTo>
                      <a:cubicBezTo>
                        <a:pt x="18" y="4"/>
                        <a:pt x="23" y="2"/>
                        <a:pt x="27" y="0"/>
                      </a:cubicBezTo>
                      <a:cubicBezTo>
                        <a:pt x="26" y="2"/>
                        <a:pt x="28" y="1"/>
                        <a:pt x="28" y="3"/>
                      </a:cubicBezTo>
                      <a:cubicBezTo>
                        <a:pt x="28" y="3"/>
                        <a:pt x="28" y="3"/>
                        <a:pt x="29" y="3"/>
                      </a:cubicBezTo>
                      <a:cubicBezTo>
                        <a:pt x="29" y="2"/>
                        <a:pt x="28" y="2"/>
                        <a:pt x="28" y="1"/>
                      </a:cubicBezTo>
                      <a:cubicBezTo>
                        <a:pt x="29" y="1"/>
                        <a:pt x="30" y="1"/>
                        <a:pt x="31" y="3"/>
                      </a:cubicBezTo>
                      <a:cubicBezTo>
                        <a:pt x="30" y="5"/>
                        <a:pt x="29" y="1"/>
                        <a:pt x="29" y="4"/>
                      </a:cubicBezTo>
                      <a:cubicBezTo>
                        <a:pt x="21" y="6"/>
                        <a:pt x="16" y="6"/>
                        <a:pt x="6" y="7"/>
                      </a:cubicBezTo>
                      <a:cubicBezTo>
                        <a:pt x="5" y="7"/>
                        <a:pt x="5" y="8"/>
                        <a:pt x="5" y="9"/>
                      </a:cubicBezTo>
                      <a:cubicBezTo>
                        <a:pt x="5" y="8"/>
                        <a:pt x="4" y="9"/>
                        <a:pt x="3" y="8"/>
                      </a:cubicBezTo>
                      <a:cubicBezTo>
                        <a:pt x="3" y="8"/>
                        <a:pt x="3" y="9"/>
                        <a:pt x="3" y="10"/>
                      </a:cubicBezTo>
                      <a:cubicBezTo>
                        <a:pt x="2" y="10"/>
                        <a:pt x="1" y="10"/>
                        <a:pt x="0" y="1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8" name="Freeform 615"/>
                <p:cNvSpPr/>
                <p:nvPr/>
              </p:nvSpPr>
              <p:spPr bwMode="auto">
                <a:xfrm>
                  <a:off x="6705600" y="4108450"/>
                  <a:ext cx="82550" cy="30162"/>
                </a:xfrm>
                <a:custGeom>
                  <a:avLst/>
                  <a:gdLst>
                    <a:gd name="T0" fmla="*/ 0 w 25"/>
                    <a:gd name="T1" fmla="*/ 7 h 9"/>
                    <a:gd name="T2" fmla="*/ 2 w 25"/>
                    <a:gd name="T3" fmla="*/ 6 h 9"/>
                    <a:gd name="T4" fmla="*/ 1 w 25"/>
                    <a:gd name="T5" fmla="*/ 5 h 9"/>
                    <a:gd name="T6" fmla="*/ 8 w 25"/>
                    <a:gd name="T7" fmla="*/ 2 h 9"/>
                    <a:gd name="T8" fmla="*/ 15 w 25"/>
                    <a:gd name="T9" fmla="*/ 2 h 9"/>
                    <a:gd name="T10" fmla="*/ 16 w 25"/>
                    <a:gd name="T11" fmla="*/ 3 h 9"/>
                    <a:gd name="T12" fmla="*/ 18 w 25"/>
                    <a:gd name="T13" fmla="*/ 0 h 9"/>
                    <a:gd name="T14" fmla="*/ 18 w 25"/>
                    <a:gd name="T15" fmla="*/ 2 h 9"/>
                    <a:gd name="T16" fmla="*/ 22 w 25"/>
                    <a:gd name="T17" fmla="*/ 5 h 9"/>
                    <a:gd name="T18" fmla="*/ 24 w 25"/>
                    <a:gd name="T19" fmla="*/ 4 h 9"/>
                    <a:gd name="T20" fmla="*/ 25 w 25"/>
                    <a:gd name="T21" fmla="*/ 6 h 9"/>
                    <a:gd name="T22" fmla="*/ 22 w 25"/>
                    <a:gd name="T23" fmla="*/ 9 h 9"/>
                    <a:gd name="T24" fmla="*/ 22 w 25"/>
                    <a:gd name="T25" fmla="*/ 8 h 9"/>
                    <a:gd name="T26" fmla="*/ 18 w 25"/>
                    <a:gd name="T27" fmla="*/ 7 h 9"/>
                    <a:gd name="T28" fmla="*/ 17 w 25"/>
                    <a:gd name="T29" fmla="*/ 4 h 9"/>
                    <a:gd name="T30" fmla="*/ 13 w 25"/>
                    <a:gd name="T31" fmla="*/ 8 h 9"/>
                    <a:gd name="T32" fmla="*/ 11 w 25"/>
                    <a:gd name="T33" fmla="*/ 7 h 9"/>
                    <a:gd name="T34" fmla="*/ 13 w 25"/>
                    <a:gd name="T35" fmla="*/ 7 h 9"/>
                    <a:gd name="T36" fmla="*/ 13 w 25"/>
                    <a:gd name="T37" fmla="*/ 5 h 9"/>
                    <a:gd name="T38" fmla="*/ 0 w 25"/>
                    <a:gd name="T39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5" h="9">
                      <a:moveTo>
                        <a:pt x="0" y="7"/>
                      </a:moveTo>
                      <a:cubicBezTo>
                        <a:pt x="0" y="6"/>
                        <a:pt x="1" y="6"/>
                        <a:pt x="2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1"/>
                        <a:pt x="5" y="3"/>
                        <a:pt x="8" y="2"/>
                      </a:cubicBezTo>
                      <a:cubicBezTo>
                        <a:pt x="7" y="5"/>
                        <a:pt x="15" y="5"/>
                        <a:pt x="15" y="2"/>
                      </a:cubicBezTo>
                      <a:cubicBezTo>
                        <a:pt x="16" y="1"/>
                        <a:pt x="16" y="3"/>
                        <a:pt x="16" y="3"/>
                      </a:cubicBezTo>
                      <a:cubicBezTo>
                        <a:pt x="17" y="2"/>
                        <a:pt x="17" y="1"/>
                        <a:pt x="18" y="0"/>
                      </a:cubicBezTo>
                      <a:cubicBezTo>
                        <a:pt x="18" y="1"/>
                        <a:pt x="18" y="2"/>
                        <a:pt x="18" y="2"/>
                      </a:cubicBezTo>
                      <a:cubicBezTo>
                        <a:pt x="19" y="1"/>
                        <a:pt x="20" y="4"/>
                        <a:pt x="22" y="5"/>
                      </a:cubicBezTo>
                      <a:cubicBezTo>
                        <a:pt x="22" y="4"/>
                        <a:pt x="23" y="4"/>
                        <a:pt x="24" y="4"/>
                      </a:cubicBezTo>
                      <a:cubicBezTo>
                        <a:pt x="23" y="6"/>
                        <a:pt x="24" y="6"/>
                        <a:pt x="25" y="6"/>
                      </a:cubicBezTo>
                      <a:cubicBezTo>
                        <a:pt x="24" y="7"/>
                        <a:pt x="24" y="9"/>
                        <a:pt x="22" y="9"/>
                      </a:cubicBezTo>
                      <a:cubicBezTo>
                        <a:pt x="22" y="9"/>
                        <a:pt x="22" y="8"/>
                        <a:pt x="22" y="8"/>
                      </a:cubicBezTo>
                      <a:cubicBezTo>
                        <a:pt x="21" y="6"/>
                        <a:pt x="19" y="6"/>
                        <a:pt x="18" y="7"/>
                      </a:cubicBezTo>
                      <a:cubicBezTo>
                        <a:pt x="17" y="6"/>
                        <a:pt x="17" y="5"/>
                        <a:pt x="17" y="4"/>
                      </a:cubicBezTo>
                      <a:cubicBezTo>
                        <a:pt x="17" y="6"/>
                        <a:pt x="14" y="5"/>
                        <a:pt x="13" y="8"/>
                      </a:cubicBezTo>
                      <a:cubicBezTo>
                        <a:pt x="13" y="7"/>
                        <a:pt x="12" y="7"/>
                        <a:pt x="11" y="7"/>
                      </a:cubicBezTo>
                      <a:cubicBezTo>
                        <a:pt x="11" y="5"/>
                        <a:pt x="12" y="7"/>
                        <a:pt x="13" y="7"/>
                      </a:cubicBezTo>
                      <a:cubicBezTo>
                        <a:pt x="13" y="6"/>
                        <a:pt x="13" y="6"/>
                        <a:pt x="13" y="5"/>
                      </a:cubicBezTo>
                      <a:cubicBezTo>
                        <a:pt x="10" y="6"/>
                        <a:pt x="4" y="6"/>
                        <a:pt x="0" y="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9" name="Freeform 616"/>
                <p:cNvSpPr/>
                <p:nvPr/>
              </p:nvSpPr>
              <p:spPr bwMode="auto">
                <a:xfrm>
                  <a:off x="6711950" y="4181475"/>
                  <a:ext cx="17463" cy="7937"/>
                </a:xfrm>
                <a:custGeom>
                  <a:avLst/>
                  <a:gdLst>
                    <a:gd name="T0" fmla="*/ 3 w 5"/>
                    <a:gd name="T1" fmla="*/ 2 h 2"/>
                    <a:gd name="T2" fmla="*/ 0 w 5"/>
                    <a:gd name="T3" fmla="*/ 0 h 2"/>
                    <a:gd name="T4" fmla="*/ 4 w 5"/>
                    <a:gd name="T5" fmla="*/ 1 h 2"/>
                    <a:gd name="T6" fmla="*/ 3 w 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3" y="2"/>
                      </a:moveTo>
                      <a:cubicBezTo>
                        <a:pt x="3" y="1"/>
                        <a:pt x="1" y="2"/>
                        <a:pt x="0" y="0"/>
                      </a:cubicBezTo>
                      <a:cubicBezTo>
                        <a:pt x="2" y="0"/>
                        <a:pt x="4" y="1"/>
                        <a:pt x="4" y="1"/>
                      </a:cubicBezTo>
                      <a:cubicBezTo>
                        <a:pt x="5" y="1"/>
                        <a:pt x="4" y="2"/>
                        <a:pt x="3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0" name="Freeform 617"/>
                <p:cNvSpPr/>
                <p:nvPr/>
              </p:nvSpPr>
              <p:spPr bwMode="auto">
                <a:xfrm>
                  <a:off x="6845300" y="4964113"/>
                  <a:ext cx="9525" cy="14287"/>
                </a:xfrm>
                <a:custGeom>
                  <a:avLst/>
                  <a:gdLst>
                    <a:gd name="T0" fmla="*/ 0 w 3"/>
                    <a:gd name="T1" fmla="*/ 2 h 4"/>
                    <a:gd name="T2" fmla="*/ 0 w 3"/>
                    <a:gd name="T3" fmla="*/ 0 h 4"/>
                    <a:gd name="T4" fmla="*/ 3 w 3"/>
                    <a:gd name="T5" fmla="*/ 1 h 4"/>
                    <a:gd name="T6" fmla="*/ 3 w 3"/>
                    <a:gd name="T7" fmla="*/ 3 h 4"/>
                    <a:gd name="T8" fmla="*/ 2 w 3"/>
                    <a:gd name="T9" fmla="*/ 3 h 4"/>
                    <a:gd name="T10" fmla="*/ 0 w 3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1" y="2"/>
                        <a:pt x="2" y="2"/>
                        <a:pt x="3" y="1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3" y="4"/>
                        <a:pt x="3" y="3"/>
                        <a:pt x="2" y="3"/>
                      </a:cubicBezTo>
                      <a:cubicBezTo>
                        <a:pt x="2" y="2"/>
                        <a:pt x="1" y="2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1" name="Freeform 618"/>
                <p:cNvSpPr/>
                <p:nvPr/>
              </p:nvSpPr>
              <p:spPr bwMode="auto">
                <a:xfrm>
                  <a:off x="6721475" y="4048125"/>
                  <a:ext cx="14288" cy="14287"/>
                </a:xfrm>
                <a:custGeom>
                  <a:avLst/>
                  <a:gdLst>
                    <a:gd name="T0" fmla="*/ 4 w 4"/>
                    <a:gd name="T1" fmla="*/ 2 h 4"/>
                    <a:gd name="T2" fmla="*/ 0 w 4"/>
                    <a:gd name="T3" fmla="*/ 4 h 4"/>
                    <a:gd name="T4" fmla="*/ 0 w 4"/>
                    <a:gd name="T5" fmla="*/ 3 h 4"/>
                    <a:gd name="T6" fmla="*/ 0 w 4"/>
                    <a:gd name="T7" fmla="*/ 1 h 4"/>
                    <a:gd name="T8" fmla="*/ 4 w 4"/>
                    <a:gd name="T9" fmla="*/ 0 h 4"/>
                    <a:gd name="T10" fmla="*/ 4 w 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2" y="3"/>
                        <a:pt x="1" y="3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4" y="0"/>
                        <a:pt x="2" y="2"/>
                        <a:pt x="4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2" name="Freeform 619"/>
                <p:cNvSpPr/>
                <p:nvPr/>
              </p:nvSpPr>
              <p:spPr bwMode="auto">
                <a:xfrm>
                  <a:off x="6745288" y="4044950"/>
                  <a:ext cx="9525" cy="9525"/>
                </a:xfrm>
                <a:custGeom>
                  <a:avLst/>
                  <a:gdLst>
                    <a:gd name="T0" fmla="*/ 1 w 3"/>
                    <a:gd name="T1" fmla="*/ 1 h 3"/>
                    <a:gd name="T2" fmla="*/ 2 w 3"/>
                    <a:gd name="T3" fmla="*/ 3 h 3"/>
                    <a:gd name="T4" fmla="*/ 1 w 3"/>
                    <a:gd name="T5" fmla="*/ 3 h 3"/>
                    <a:gd name="T6" fmla="*/ 1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0" y="0"/>
                        <a:pt x="3" y="2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2"/>
                        <a:pt x="2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3" name="Freeform 620"/>
                <p:cNvSpPr/>
                <p:nvPr/>
              </p:nvSpPr>
              <p:spPr bwMode="auto">
                <a:xfrm>
                  <a:off x="6748463" y="4005263"/>
                  <a:ext cx="14288" cy="12700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2 h 4"/>
                    <a:gd name="T4" fmla="*/ 0 w 4"/>
                    <a:gd name="T5" fmla="*/ 1 h 4"/>
                    <a:gd name="T6" fmla="*/ 4 w 4"/>
                    <a:gd name="T7" fmla="*/ 3 h 4"/>
                    <a:gd name="T8" fmla="*/ 3 w 4"/>
                    <a:gd name="T9" fmla="*/ 2 h 4"/>
                    <a:gd name="T10" fmla="*/ 0 w 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4" y="0"/>
                        <a:pt x="4" y="3"/>
                      </a:cubicBez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2" y="2"/>
                        <a:pt x="1" y="2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4" name="Freeform 621"/>
                <p:cNvSpPr/>
                <p:nvPr/>
              </p:nvSpPr>
              <p:spPr bwMode="auto">
                <a:xfrm>
                  <a:off x="6759575" y="3890963"/>
                  <a:ext cx="19050" cy="26987"/>
                </a:xfrm>
                <a:custGeom>
                  <a:avLst/>
                  <a:gdLst>
                    <a:gd name="T0" fmla="*/ 4 w 6"/>
                    <a:gd name="T1" fmla="*/ 0 h 8"/>
                    <a:gd name="T2" fmla="*/ 6 w 6"/>
                    <a:gd name="T3" fmla="*/ 1 h 8"/>
                    <a:gd name="T4" fmla="*/ 4 w 6"/>
                    <a:gd name="T5" fmla="*/ 3 h 8"/>
                    <a:gd name="T6" fmla="*/ 4 w 6"/>
                    <a:gd name="T7" fmla="*/ 4 h 8"/>
                    <a:gd name="T8" fmla="*/ 2 w 6"/>
                    <a:gd name="T9" fmla="*/ 5 h 8"/>
                    <a:gd name="T10" fmla="*/ 3 w 6"/>
                    <a:gd name="T11" fmla="*/ 6 h 8"/>
                    <a:gd name="T12" fmla="*/ 2 w 6"/>
                    <a:gd name="T13" fmla="*/ 8 h 8"/>
                    <a:gd name="T14" fmla="*/ 2 w 6"/>
                    <a:gd name="T15" fmla="*/ 5 h 8"/>
                    <a:gd name="T16" fmla="*/ 0 w 6"/>
                    <a:gd name="T17" fmla="*/ 4 h 8"/>
                    <a:gd name="T18" fmla="*/ 0 w 6"/>
                    <a:gd name="T19" fmla="*/ 3 h 8"/>
                    <a:gd name="T20" fmla="*/ 4 w 6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5" y="0"/>
                        <a:pt x="5" y="1"/>
                        <a:pt x="6" y="1"/>
                      </a:cubicBezTo>
                      <a:cubicBezTo>
                        <a:pt x="5" y="1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3" y="4"/>
                        <a:pt x="3" y="4"/>
                        <a:pt x="2" y="5"/>
                      </a:cubicBezTo>
                      <a:cubicBezTo>
                        <a:pt x="2" y="5"/>
                        <a:pt x="3" y="6"/>
                        <a:pt x="3" y="6"/>
                      </a:cubicBezTo>
                      <a:cubicBezTo>
                        <a:pt x="3" y="7"/>
                        <a:pt x="2" y="6"/>
                        <a:pt x="2" y="8"/>
                      </a:cubicBezTo>
                      <a:cubicBezTo>
                        <a:pt x="1" y="8"/>
                        <a:pt x="2" y="6"/>
                        <a:pt x="2" y="5"/>
                      </a:cubicBezTo>
                      <a:cubicBezTo>
                        <a:pt x="1" y="5"/>
                        <a:pt x="1" y="4"/>
                        <a:pt x="0" y="4"/>
                      </a:cubicBezTo>
                      <a:cubicBezTo>
                        <a:pt x="0" y="4"/>
                        <a:pt x="1" y="3"/>
                        <a:pt x="0" y="3"/>
                      </a:cubicBezTo>
                      <a:cubicBezTo>
                        <a:pt x="2" y="2"/>
                        <a:pt x="3" y="2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5" name="Freeform 622"/>
                <p:cNvSpPr/>
                <p:nvPr/>
              </p:nvSpPr>
              <p:spPr bwMode="auto">
                <a:xfrm>
                  <a:off x="6808788" y="4222750"/>
                  <a:ext cx="9525" cy="9525"/>
                </a:xfrm>
                <a:custGeom>
                  <a:avLst/>
                  <a:gdLst>
                    <a:gd name="T0" fmla="*/ 0 w 3"/>
                    <a:gd name="T1" fmla="*/ 2 h 3"/>
                    <a:gd name="T2" fmla="*/ 0 w 3"/>
                    <a:gd name="T3" fmla="*/ 2 h 3"/>
                    <a:gd name="T4" fmla="*/ 0 w 3"/>
                    <a:gd name="T5" fmla="*/ 0 h 3"/>
                    <a:gd name="T6" fmla="*/ 2 w 3"/>
                    <a:gd name="T7" fmla="*/ 2 h 3"/>
                    <a:gd name="T8" fmla="*/ 0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3" y="3"/>
                        <a:pt x="0" y="1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6" name="Freeform 623"/>
                <p:cNvSpPr/>
                <p:nvPr/>
              </p:nvSpPr>
              <p:spPr bwMode="auto">
                <a:xfrm>
                  <a:off x="6815138" y="4171950"/>
                  <a:ext cx="73025" cy="20637"/>
                </a:xfrm>
                <a:custGeom>
                  <a:avLst/>
                  <a:gdLst>
                    <a:gd name="T0" fmla="*/ 0 w 22"/>
                    <a:gd name="T1" fmla="*/ 5 h 6"/>
                    <a:gd name="T2" fmla="*/ 1 w 22"/>
                    <a:gd name="T3" fmla="*/ 3 h 6"/>
                    <a:gd name="T4" fmla="*/ 4 w 22"/>
                    <a:gd name="T5" fmla="*/ 3 h 6"/>
                    <a:gd name="T6" fmla="*/ 4 w 22"/>
                    <a:gd name="T7" fmla="*/ 1 h 6"/>
                    <a:gd name="T8" fmla="*/ 12 w 22"/>
                    <a:gd name="T9" fmla="*/ 3 h 6"/>
                    <a:gd name="T10" fmla="*/ 15 w 22"/>
                    <a:gd name="T11" fmla="*/ 1 h 6"/>
                    <a:gd name="T12" fmla="*/ 16 w 22"/>
                    <a:gd name="T13" fmla="*/ 2 h 6"/>
                    <a:gd name="T14" fmla="*/ 20 w 22"/>
                    <a:gd name="T15" fmla="*/ 2 h 6"/>
                    <a:gd name="T16" fmla="*/ 22 w 22"/>
                    <a:gd name="T17" fmla="*/ 4 h 6"/>
                    <a:gd name="T18" fmla="*/ 20 w 22"/>
                    <a:gd name="T19" fmla="*/ 3 h 6"/>
                    <a:gd name="T20" fmla="*/ 16 w 22"/>
                    <a:gd name="T21" fmla="*/ 3 h 6"/>
                    <a:gd name="T22" fmla="*/ 16 w 22"/>
                    <a:gd name="T23" fmla="*/ 5 h 6"/>
                    <a:gd name="T24" fmla="*/ 12 w 22"/>
                    <a:gd name="T25" fmla="*/ 5 h 6"/>
                    <a:gd name="T26" fmla="*/ 6 w 22"/>
                    <a:gd name="T27" fmla="*/ 2 h 6"/>
                    <a:gd name="T28" fmla="*/ 0 w 22"/>
                    <a:gd name="T2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" h="6">
                      <a:moveTo>
                        <a:pt x="0" y="5"/>
                      </a:moveTo>
                      <a:cubicBezTo>
                        <a:pt x="0" y="4"/>
                        <a:pt x="0" y="3"/>
                        <a:pt x="1" y="3"/>
                      </a:cubicBezTo>
                      <a:cubicBezTo>
                        <a:pt x="0" y="6"/>
                        <a:pt x="3" y="2"/>
                        <a:pt x="4" y="3"/>
                      </a:cubicBezTo>
                      <a:cubicBezTo>
                        <a:pt x="4" y="3"/>
                        <a:pt x="4" y="1"/>
                        <a:pt x="4" y="1"/>
                      </a:cubicBezTo>
                      <a:cubicBezTo>
                        <a:pt x="5" y="2"/>
                        <a:pt x="10" y="1"/>
                        <a:pt x="12" y="3"/>
                      </a:cubicBezTo>
                      <a:cubicBezTo>
                        <a:pt x="13" y="0"/>
                        <a:pt x="15" y="4"/>
                        <a:pt x="15" y="1"/>
                      </a:cubicBezTo>
                      <a:cubicBezTo>
                        <a:pt x="16" y="1"/>
                        <a:pt x="15" y="2"/>
                        <a:pt x="16" y="2"/>
                      </a:cubicBezTo>
                      <a:cubicBezTo>
                        <a:pt x="17" y="0"/>
                        <a:pt x="19" y="3"/>
                        <a:pt x="20" y="2"/>
                      </a:cubicBezTo>
                      <a:cubicBezTo>
                        <a:pt x="21" y="2"/>
                        <a:pt x="21" y="6"/>
                        <a:pt x="22" y="4"/>
                      </a:cubicBezTo>
                      <a:cubicBezTo>
                        <a:pt x="22" y="6"/>
                        <a:pt x="20" y="5"/>
                        <a:pt x="20" y="3"/>
                      </a:cubicBezTo>
                      <a:cubicBezTo>
                        <a:pt x="18" y="4"/>
                        <a:pt x="17" y="3"/>
                        <a:pt x="16" y="3"/>
                      </a:cubicBezTo>
                      <a:cubicBezTo>
                        <a:pt x="15" y="3"/>
                        <a:pt x="15" y="4"/>
                        <a:pt x="16" y="5"/>
                      </a:cubicBezTo>
                      <a:cubicBezTo>
                        <a:pt x="14" y="5"/>
                        <a:pt x="14" y="4"/>
                        <a:pt x="12" y="5"/>
                      </a:cubicBezTo>
                      <a:cubicBezTo>
                        <a:pt x="12" y="0"/>
                        <a:pt x="8" y="6"/>
                        <a:pt x="6" y="2"/>
                      </a:cubicBezTo>
                      <a:cubicBezTo>
                        <a:pt x="4" y="5"/>
                        <a:pt x="2" y="4"/>
                        <a:pt x="0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7" name="Freeform 624"/>
                <p:cNvSpPr/>
                <p:nvPr/>
              </p:nvSpPr>
              <p:spPr bwMode="auto">
                <a:xfrm>
                  <a:off x="6802438" y="4051300"/>
                  <a:ext cx="96838" cy="74612"/>
                </a:xfrm>
                <a:custGeom>
                  <a:avLst/>
                  <a:gdLst>
                    <a:gd name="T0" fmla="*/ 5 w 29"/>
                    <a:gd name="T1" fmla="*/ 6 h 22"/>
                    <a:gd name="T2" fmla="*/ 7 w 29"/>
                    <a:gd name="T3" fmla="*/ 5 h 22"/>
                    <a:gd name="T4" fmla="*/ 6 w 29"/>
                    <a:gd name="T5" fmla="*/ 3 h 22"/>
                    <a:gd name="T6" fmla="*/ 10 w 29"/>
                    <a:gd name="T7" fmla="*/ 0 h 22"/>
                    <a:gd name="T8" fmla="*/ 17 w 29"/>
                    <a:gd name="T9" fmla="*/ 5 h 22"/>
                    <a:gd name="T10" fmla="*/ 19 w 29"/>
                    <a:gd name="T11" fmla="*/ 4 h 22"/>
                    <a:gd name="T12" fmla="*/ 22 w 29"/>
                    <a:gd name="T13" fmla="*/ 6 h 22"/>
                    <a:gd name="T14" fmla="*/ 29 w 29"/>
                    <a:gd name="T15" fmla="*/ 12 h 22"/>
                    <a:gd name="T16" fmla="*/ 27 w 29"/>
                    <a:gd name="T17" fmla="*/ 13 h 22"/>
                    <a:gd name="T18" fmla="*/ 7 w 29"/>
                    <a:gd name="T19" fmla="*/ 17 h 22"/>
                    <a:gd name="T20" fmla="*/ 11 w 29"/>
                    <a:gd name="T21" fmla="*/ 15 h 22"/>
                    <a:gd name="T22" fmla="*/ 8 w 29"/>
                    <a:gd name="T23" fmla="*/ 20 h 22"/>
                    <a:gd name="T24" fmla="*/ 10 w 29"/>
                    <a:gd name="T25" fmla="*/ 21 h 22"/>
                    <a:gd name="T26" fmla="*/ 8 w 29"/>
                    <a:gd name="T27" fmla="*/ 22 h 22"/>
                    <a:gd name="T28" fmla="*/ 3 w 29"/>
                    <a:gd name="T29" fmla="*/ 20 h 22"/>
                    <a:gd name="T30" fmla="*/ 4 w 29"/>
                    <a:gd name="T31" fmla="*/ 18 h 22"/>
                    <a:gd name="T32" fmla="*/ 6 w 29"/>
                    <a:gd name="T33" fmla="*/ 18 h 22"/>
                    <a:gd name="T34" fmla="*/ 0 w 29"/>
                    <a:gd name="T35" fmla="*/ 17 h 22"/>
                    <a:gd name="T36" fmla="*/ 6 w 29"/>
                    <a:gd name="T37" fmla="*/ 9 h 22"/>
                    <a:gd name="T38" fmla="*/ 9 w 29"/>
                    <a:gd name="T39" fmla="*/ 6 h 22"/>
                    <a:gd name="T40" fmla="*/ 11 w 29"/>
                    <a:gd name="T41" fmla="*/ 8 h 22"/>
                    <a:gd name="T42" fmla="*/ 13 w 29"/>
                    <a:gd name="T43" fmla="*/ 5 h 22"/>
                    <a:gd name="T44" fmla="*/ 13 w 29"/>
                    <a:gd name="T45" fmla="*/ 3 h 22"/>
                    <a:gd name="T46" fmla="*/ 9 w 29"/>
                    <a:gd name="T47" fmla="*/ 2 h 22"/>
                    <a:gd name="T48" fmla="*/ 9 w 29"/>
                    <a:gd name="T49" fmla="*/ 3 h 22"/>
                    <a:gd name="T50" fmla="*/ 10 w 29"/>
                    <a:gd name="T51" fmla="*/ 4 h 22"/>
                    <a:gd name="T52" fmla="*/ 8 w 29"/>
                    <a:gd name="T53" fmla="*/ 3 h 22"/>
                    <a:gd name="T54" fmla="*/ 5 w 29"/>
                    <a:gd name="T55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9" h="22">
                      <a:moveTo>
                        <a:pt x="5" y="6"/>
                      </a:moveTo>
                      <a:cubicBezTo>
                        <a:pt x="5" y="5"/>
                        <a:pt x="6" y="5"/>
                        <a:pt x="7" y="5"/>
                      </a:cubicBezTo>
                      <a:cubicBezTo>
                        <a:pt x="7" y="4"/>
                        <a:pt x="6" y="4"/>
                        <a:pt x="6" y="3"/>
                      </a:cubicBezTo>
                      <a:cubicBezTo>
                        <a:pt x="8" y="2"/>
                        <a:pt x="8" y="1"/>
                        <a:pt x="10" y="0"/>
                      </a:cubicBezTo>
                      <a:cubicBezTo>
                        <a:pt x="9" y="3"/>
                        <a:pt x="16" y="1"/>
                        <a:pt x="17" y="5"/>
                      </a:cubicBezTo>
                      <a:cubicBezTo>
                        <a:pt x="18" y="4"/>
                        <a:pt x="18" y="4"/>
                        <a:pt x="19" y="4"/>
                      </a:cubicBezTo>
                      <a:cubicBezTo>
                        <a:pt x="19" y="5"/>
                        <a:pt x="20" y="6"/>
                        <a:pt x="22" y="6"/>
                      </a:cubicBezTo>
                      <a:cubicBezTo>
                        <a:pt x="24" y="9"/>
                        <a:pt x="27" y="9"/>
                        <a:pt x="29" y="12"/>
                      </a:cubicBezTo>
                      <a:cubicBezTo>
                        <a:pt x="28" y="12"/>
                        <a:pt x="26" y="13"/>
                        <a:pt x="27" y="13"/>
                      </a:cubicBezTo>
                      <a:cubicBezTo>
                        <a:pt x="21" y="15"/>
                        <a:pt x="11" y="10"/>
                        <a:pt x="7" y="17"/>
                      </a:cubicBezTo>
                      <a:cubicBezTo>
                        <a:pt x="9" y="17"/>
                        <a:pt x="9" y="14"/>
                        <a:pt x="11" y="15"/>
                      </a:cubicBezTo>
                      <a:cubicBezTo>
                        <a:pt x="10" y="17"/>
                        <a:pt x="10" y="19"/>
                        <a:pt x="8" y="20"/>
                      </a:cubicBezTo>
                      <a:cubicBezTo>
                        <a:pt x="8" y="22"/>
                        <a:pt x="10" y="19"/>
                        <a:pt x="10" y="21"/>
                      </a:cubicBezTo>
                      <a:cubicBezTo>
                        <a:pt x="9" y="22"/>
                        <a:pt x="9" y="21"/>
                        <a:pt x="8" y="22"/>
                      </a:cubicBezTo>
                      <a:cubicBezTo>
                        <a:pt x="8" y="18"/>
                        <a:pt x="4" y="19"/>
                        <a:pt x="3" y="20"/>
                      </a:cubicBezTo>
                      <a:cubicBezTo>
                        <a:pt x="3" y="19"/>
                        <a:pt x="4" y="19"/>
                        <a:pt x="4" y="18"/>
                      </a:cubicBezTo>
                      <a:cubicBezTo>
                        <a:pt x="5" y="18"/>
                        <a:pt x="6" y="19"/>
                        <a:pt x="6" y="18"/>
                      </a:cubicBezTo>
                      <a:cubicBezTo>
                        <a:pt x="5" y="15"/>
                        <a:pt x="3" y="17"/>
                        <a:pt x="0" y="17"/>
                      </a:cubicBezTo>
                      <a:cubicBezTo>
                        <a:pt x="2" y="16"/>
                        <a:pt x="4" y="11"/>
                        <a:pt x="6" y="9"/>
                      </a:cubicBezTo>
                      <a:cubicBezTo>
                        <a:pt x="8" y="9"/>
                        <a:pt x="9" y="9"/>
                        <a:pt x="9" y="6"/>
                      </a:cubicBezTo>
                      <a:cubicBezTo>
                        <a:pt x="10" y="7"/>
                        <a:pt x="10" y="8"/>
                        <a:pt x="11" y="8"/>
                      </a:cubicBezTo>
                      <a:cubicBezTo>
                        <a:pt x="12" y="7"/>
                        <a:pt x="10" y="5"/>
                        <a:pt x="13" y="5"/>
                      </a:cubicBezTo>
                      <a:cubicBezTo>
                        <a:pt x="13" y="5"/>
                        <a:pt x="13" y="4"/>
                        <a:pt x="13" y="3"/>
                      </a:cubicBezTo>
                      <a:cubicBezTo>
                        <a:pt x="12" y="1"/>
                        <a:pt x="9" y="5"/>
                        <a:pt x="9" y="2"/>
                      </a:cubicBezTo>
                      <a:cubicBezTo>
                        <a:pt x="9" y="2"/>
                        <a:pt x="9" y="3"/>
                        <a:pt x="9" y="3"/>
                      </a:cubicBezTo>
                      <a:cubicBezTo>
                        <a:pt x="9" y="4"/>
                        <a:pt x="10" y="3"/>
                        <a:pt x="10" y="4"/>
                      </a:cubicBezTo>
                      <a:cubicBezTo>
                        <a:pt x="9" y="5"/>
                        <a:pt x="8" y="5"/>
                        <a:pt x="8" y="3"/>
                      </a:cubicBezTo>
                      <a:cubicBezTo>
                        <a:pt x="7" y="4"/>
                        <a:pt x="7" y="6"/>
                        <a:pt x="5" y="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8" name="Freeform 625"/>
                <p:cNvSpPr/>
                <p:nvPr/>
              </p:nvSpPr>
              <p:spPr bwMode="auto">
                <a:xfrm>
                  <a:off x="6829425" y="4198938"/>
                  <a:ext cx="6350" cy="9525"/>
                </a:xfrm>
                <a:custGeom>
                  <a:avLst/>
                  <a:gdLst>
                    <a:gd name="T0" fmla="*/ 0 w 2"/>
                    <a:gd name="T1" fmla="*/ 1 h 3"/>
                    <a:gd name="T2" fmla="*/ 1 w 2"/>
                    <a:gd name="T3" fmla="*/ 0 h 3"/>
                    <a:gd name="T4" fmla="*/ 1 w 2"/>
                    <a:gd name="T5" fmla="*/ 3 h 3"/>
                    <a:gd name="T6" fmla="*/ 0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cubicBezTo>
                        <a:pt x="0" y="0"/>
                        <a:pt x="1" y="1"/>
                        <a:pt x="1" y="0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2"/>
                        <a:pt x="1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9" name="Freeform 626"/>
                <p:cNvSpPr/>
                <p:nvPr/>
              </p:nvSpPr>
              <p:spPr bwMode="auto">
                <a:xfrm>
                  <a:off x="6872288" y="4189413"/>
                  <a:ext cx="12700" cy="6350"/>
                </a:xfrm>
                <a:custGeom>
                  <a:avLst/>
                  <a:gdLst>
                    <a:gd name="T0" fmla="*/ 0 w 4"/>
                    <a:gd name="T1" fmla="*/ 1 h 2"/>
                    <a:gd name="T2" fmla="*/ 4 w 4"/>
                    <a:gd name="T3" fmla="*/ 1 h 2"/>
                    <a:gd name="T4" fmla="*/ 0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1"/>
                      </a:moveTo>
                      <a:cubicBezTo>
                        <a:pt x="1" y="1"/>
                        <a:pt x="2" y="0"/>
                        <a:pt x="4" y="1"/>
                      </a:cubicBezTo>
                      <a:cubicBezTo>
                        <a:pt x="4" y="1"/>
                        <a:pt x="0" y="2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0" name="Freeform 627"/>
                <p:cNvSpPr/>
                <p:nvPr/>
              </p:nvSpPr>
              <p:spPr bwMode="auto">
                <a:xfrm>
                  <a:off x="6862763" y="4117975"/>
                  <a:ext cx="19050" cy="17462"/>
                </a:xfrm>
                <a:custGeom>
                  <a:avLst/>
                  <a:gdLst>
                    <a:gd name="T0" fmla="*/ 5 w 6"/>
                    <a:gd name="T1" fmla="*/ 1 h 5"/>
                    <a:gd name="T2" fmla="*/ 0 w 6"/>
                    <a:gd name="T3" fmla="*/ 1 h 5"/>
                    <a:gd name="T4" fmla="*/ 5 w 6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5" y="1"/>
                      </a:moveTo>
                      <a:cubicBezTo>
                        <a:pt x="6" y="5"/>
                        <a:pt x="1" y="1"/>
                        <a:pt x="0" y="1"/>
                      </a:cubicBezTo>
                      <a:cubicBezTo>
                        <a:pt x="2" y="0"/>
                        <a:pt x="4" y="0"/>
                        <a:pt x="5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1" name="Freeform 628"/>
                <p:cNvSpPr/>
                <p:nvPr/>
              </p:nvSpPr>
              <p:spPr bwMode="auto">
                <a:xfrm>
                  <a:off x="6948488" y="4489450"/>
                  <a:ext cx="11113" cy="9525"/>
                </a:xfrm>
                <a:custGeom>
                  <a:avLst/>
                  <a:gdLst>
                    <a:gd name="T0" fmla="*/ 0 w 3"/>
                    <a:gd name="T1" fmla="*/ 1 h 3"/>
                    <a:gd name="T2" fmla="*/ 2 w 3"/>
                    <a:gd name="T3" fmla="*/ 3 h 3"/>
                    <a:gd name="T4" fmla="*/ 0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0"/>
                        <a:pt x="1" y="3"/>
                        <a:pt x="2" y="3"/>
                      </a:cubicBezTo>
                      <a:cubicBezTo>
                        <a:pt x="3" y="3"/>
                        <a:pt x="0" y="3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2" name="Freeform 629"/>
                <p:cNvSpPr/>
                <p:nvPr/>
              </p:nvSpPr>
              <p:spPr bwMode="auto">
                <a:xfrm>
                  <a:off x="7078663" y="4870450"/>
                  <a:ext cx="6350" cy="9525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1" y="0"/>
                        <a:pt x="1" y="2"/>
                        <a:pt x="2" y="3"/>
                      </a:cubicBezTo>
                      <a:cubicBezTo>
                        <a:pt x="2" y="3"/>
                        <a:pt x="0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3" name="Freeform 630"/>
                <p:cNvSpPr/>
                <p:nvPr/>
              </p:nvSpPr>
              <p:spPr bwMode="auto">
                <a:xfrm>
                  <a:off x="7069138" y="4656138"/>
                  <a:ext cx="6350" cy="11112"/>
                </a:xfrm>
                <a:custGeom>
                  <a:avLst/>
                  <a:gdLst>
                    <a:gd name="T0" fmla="*/ 0 w 2"/>
                    <a:gd name="T1" fmla="*/ 1 h 3"/>
                    <a:gd name="T2" fmla="*/ 2 w 2"/>
                    <a:gd name="T3" fmla="*/ 2 h 3"/>
                    <a:gd name="T4" fmla="*/ 1 w 2"/>
                    <a:gd name="T5" fmla="*/ 3 h 3"/>
                    <a:gd name="T6" fmla="*/ 0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cubicBezTo>
                        <a:pt x="1" y="0"/>
                        <a:pt x="1" y="2"/>
                        <a:pt x="2" y="2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4" name="Freeform 631"/>
                <p:cNvSpPr/>
                <p:nvPr/>
              </p:nvSpPr>
              <p:spPr bwMode="auto">
                <a:xfrm>
                  <a:off x="7108825" y="4879975"/>
                  <a:ext cx="9525" cy="7937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2" y="0"/>
                        <a:pt x="3" y="2"/>
                      </a:cubicBezTo>
                      <a:cubicBezTo>
                        <a:pt x="1" y="1"/>
                        <a:pt x="1" y="2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5" name="Freeform 632"/>
                <p:cNvSpPr/>
                <p:nvPr/>
              </p:nvSpPr>
              <p:spPr bwMode="auto">
                <a:xfrm>
                  <a:off x="7112000" y="4894263"/>
                  <a:ext cx="14288" cy="9525"/>
                </a:xfrm>
                <a:custGeom>
                  <a:avLst/>
                  <a:gdLst>
                    <a:gd name="T0" fmla="*/ 0 w 4"/>
                    <a:gd name="T1" fmla="*/ 1 h 3"/>
                    <a:gd name="T2" fmla="*/ 2 w 4"/>
                    <a:gd name="T3" fmla="*/ 2 h 3"/>
                    <a:gd name="T4" fmla="*/ 0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1"/>
                      </a:moveTo>
                      <a:cubicBezTo>
                        <a:pt x="1" y="0"/>
                        <a:pt x="1" y="2"/>
                        <a:pt x="2" y="2"/>
                      </a:cubicBezTo>
                      <a:cubicBezTo>
                        <a:pt x="4" y="3"/>
                        <a:pt x="1" y="2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6" name="Freeform 633"/>
                <p:cNvSpPr/>
                <p:nvPr/>
              </p:nvSpPr>
              <p:spPr bwMode="auto">
                <a:xfrm>
                  <a:off x="7154863" y="4716463"/>
                  <a:ext cx="14288" cy="26987"/>
                </a:xfrm>
                <a:custGeom>
                  <a:avLst/>
                  <a:gdLst>
                    <a:gd name="T0" fmla="*/ 2 w 4"/>
                    <a:gd name="T1" fmla="*/ 7 h 8"/>
                    <a:gd name="T2" fmla="*/ 3 w 4"/>
                    <a:gd name="T3" fmla="*/ 6 h 8"/>
                    <a:gd name="T4" fmla="*/ 1 w 4"/>
                    <a:gd name="T5" fmla="*/ 8 h 8"/>
                    <a:gd name="T6" fmla="*/ 0 w 4"/>
                    <a:gd name="T7" fmla="*/ 4 h 8"/>
                    <a:gd name="T8" fmla="*/ 1 w 4"/>
                    <a:gd name="T9" fmla="*/ 0 h 8"/>
                    <a:gd name="T10" fmla="*/ 4 w 4"/>
                    <a:gd name="T11" fmla="*/ 3 h 8"/>
                    <a:gd name="T12" fmla="*/ 2 w 4"/>
                    <a:gd name="T13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2" y="7"/>
                      </a:move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3" y="8"/>
                        <a:pt x="1" y="8"/>
                        <a:pt x="1" y="8"/>
                      </a:cubicBezTo>
                      <a:cubicBezTo>
                        <a:pt x="2" y="6"/>
                        <a:pt x="1" y="6"/>
                        <a:pt x="0" y="4"/>
                      </a:cubicBezTo>
                      <a:cubicBezTo>
                        <a:pt x="1" y="3"/>
                        <a:pt x="2" y="1"/>
                        <a:pt x="1" y="0"/>
                      </a:cubicBezTo>
                      <a:cubicBezTo>
                        <a:pt x="2" y="1"/>
                        <a:pt x="3" y="1"/>
                        <a:pt x="4" y="3"/>
                      </a:cubicBezTo>
                      <a:cubicBezTo>
                        <a:pt x="3" y="2"/>
                        <a:pt x="1" y="2"/>
                        <a:pt x="2" y="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7" name="Freeform 634"/>
                <p:cNvSpPr/>
                <p:nvPr/>
              </p:nvSpPr>
              <p:spPr bwMode="auto">
                <a:xfrm>
                  <a:off x="7175500" y="4660900"/>
                  <a:ext cx="90488" cy="106362"/>
                </a:xfrm>
                <a:custGeom>
                  <a:avLst/>
                  <a:gdLst>
                    <a:gd name="T0" fmla="*/ 24 w 27"/>
                    <a:gd name="T1" fmla="*/ 15 h 32"/>
                    <a:gd name="T2" fmla="*/ 24 w 27"/>
                    <a:gd name="T3" fmla="*/ 16 h 32"/>
                    <a:gd name="T4" fmla="*/ 27 w 27"/>
                    <a:gd name="T5" fmla="*/ 15 h 32"/>
                    <a:gd name="T6" fmla="*/ 27 w 27"/>
                    <a:gd name="T7" fmla="*/ 18 h 32"/>
                    <a:gd name="T8" fmla="*/ 25 w 27"/>
                    <a:gd name="T9" fmla="*/ 20 h 32"/>
                    <a:gd name="T10" fmla="*/ 18 w 27"/>
                    <a:gd name="T11" fmla="*/ 23 h 32"/>
                    <a:gd name="T12" fmla="*/ 23 w 27"/>
                    <a:gd name="T13" fmla="*/ 24 h 32"/>
                    <a:gd name="T14" fmla="*/ 24 w 27"/>
                    <a:gd name="T15" fmla="*/ 26 h 32"/>
                    <a:gd name="T16" fmla="*/ 17 w 27"/>
                    <a:gd name="T17" fmla="*/ 27 h 32"/>
                    <a:gd name="T18" fmla="*/ 18 w 27"/>
                    <a:gd name="T19" fmla="*/ 24 h 32"/>
                    <a:gd name="T20" fmla="*/ 13 w 27"/>
                    <a:gd name="T21" fmla="*/ 16 h 32"/>
                    <a:gd name="T22" fmla="*/ 11 w 27"/>
                    <a:gd name="T23" fmla="*/ 17 h 32"/>
                    <a:gd name="T24" fmla="*/ 11 w 27"/>
                    <a:gd name="T25" fmla="*/ 15 h 32"/>
                    <a:gd name="T26" fmla="*/ 9 w 27"/>
                    <a:gd name="T27" fmla="*/ 13 h 32"/>
                    <a:gd name="T28" fmla="*/ 9 w 27"/>
                    <a:gd name="T29" fmla="*/ 14 h 32"/>
                    <a:gd name="T30" fmla="*/ 7 w 27"/>
                    <a:gd name="T31" fmla="*/ 12 h 32"/>
                    <a:gd name="T32" fmla="*/ 6 w 27"/>
                    <a:gd name="T33" fmla="*/ 13 h 32"/>
                    <a:gd name="T34" fmla="*/ 4 w 27"/>
                    <a:gd name="T35" fmla="*/ 9 h 32"/>
                    <a:gd name="T36" fmla="*/ 0 w 27"/>
                    <a:gd name="T37" fmla="*/ 5 h 32"/>
                    <a:gd name="T38" fmla="*/ 11 w 27"/>
                    <a:gd name="T39" fmla="*/ 7 h 32"/>
                    <a:gd name="T40" fmla="*/ 14 w 27"/>
                    <a:gd name="T41" fmla="*/ 10 h 32"/>
                    <a:gd name="T42" fmla="*/ 14 w 27"/>
                    <a:gd name="T43" fmla="*/ 13 h 32"/>
                    <a:gd name="T44" fmla="*/ 17 w 27"/>
                    <a:gd name="T45" fmla="*/ 13 h 32"/>
                    <a:gd name="T46" fmla="*/ 25 w 27"/>
                    <a:gd name="T47" fmla="*/ 5 h 32"/>
                    <a:gd name="T48" fmla="*/ 26 w 27"/>
                    <a:gd name="T49" fmla="*/ 6 h 32"/>
                    <a:gd name="T50" fmla="*/ 23 w 27"/>
                    <a:gd name="T51" fmla="*/ 12 h 32"/>
                    <a:gd name="T52" fmla="*/ 24 w 27"/>
                    <a:gd name="T53" fmla="*/ 1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" h="32">
                      <a:moveTo>
                        <a:pt x="24" y="15"/>
                      </a:moveTo>
                      <a:cubicBezTo>
                        <a:pt x="23" y="14"/>
                        <a:pt x="23" y="15"/>
                        <a:pt x="24" y="16"/>
                      </a:cubicBezTo>
                      <a:cubicBezTo>
                        <a:pt x="23" y="14"/>
                        <a:pt x="25" y="16"/>
                        <a:pt x="27" y="15"/>
                      </a:cubicBezTo>
                      <a:cubicBezTo>
                        <a:pt x="27" y="16"/>
                        <a:pt x="27" y="16"/>
                        <a:pt x="27" y="18"/>
                      </a:cubicBezTo>
                      <a:cubicBezTo>
                        <a:pt x="26" y="18"/>
                        <a:pt x="24" y="16"/>
                        <a:pt x="25" y="20"/>
                      </a:cubicBezTo>
                      <a:cubicBezTo>
                        <a:pt x="23" y="21"/>
                        <a:pt x="20" y="21"/>
                        <a:pt x="18" y="23"/>
                      </a:cubicBezTo>
                      <a:cubicBezTo>
                        <a:pt x="19" y="28"/>
                        <a:pt x="21" y="26"/>
                        <a:pt x="23" y="24"/>
                      </a:cubicBezTo>
                      <a:cubicBezTo>
                        <a:pt x="23" y="26"/>
                        <a:pt x="23" y="26"/>
                        <a:pt x="24" y="26"/>
                      </a:cubicBezTo>
                      <a:cubicBezTo>
                        <a:pt x="23" y="32"/>
                        <a:pt x="19" y="28"/>
                        <a:pt x="17" y="27"/>
                      </a:cubicBezTo>
                      <a:cubicBezTo>
                        <a:pt x="18" y="26"/>
                        <a:pt x="17" y="25"/>
                        <a:pt x="18" y="24"/>
                      </a:cubicBezTo>
                      <a:cubicBezTo>
                        <a:pt x="16" y="21"/>
                        <a:pt x="14" y="20"/>
                        <a:pt x="13" y="16"/>
                      </a:cubicBezTo>
                      <a:cubicBezTo>
                        <a:pt x="12" y="16"/>
                        <a:pt x="12" y="17"/>
                        <a:pt x="11" y="17"/>
                      </a:cubicBezTo>
                      <a:cubicBezTo>
                        <a:pt x="11" y="16"/>
                        <a:pt x="11" y="15"/>
                        <a:pt x="11" y="15"/>
                      </a:cubicBezTo>
                      <a:cubicBezTo>
                        <a:pt x="10" y="16"/>
                        <a:pt x="9" y="16"/>
                        <a:pt x="9" y="13"/>
                      </a:cubicBezTo>
                      <a:cubicBezTo>
                        <a:pt x="9" y="13"/>
                        <a:pt x="8" y="13"/>
                        <a:pt x="9" y="14"/>
                      </a:cubicBezTo>
                      <a:cubicBezTo>
                        <a:pt x="8" y="14"/>
                        <a:pt x="8" y="12"/>
                        <a:pt x="7" y="12"/>
                      </a:cubicBezTo>
                      <a:cubicBezTo>
                        <a:pt x="6" y="11"/>
                        <a:pt x="7" y="13"/>
                        <a:pt x="6" y="13"/>
                      </a:cubicBezTo>
                      <a:cubicBezTo>
                        <a:pt x="6" y="11"/>
                        <a:pt x="4" y="11"/>
                        <a:pt x="4" y="9"/>
                      </a:cubicBezTo>
                      <a:cubicBezTo>
                        <a:pt x="3" y="11"/>
                        <a:pt x="1" y="7"/>
                        <a:pt x="0" y="5"/>
                      </a:cubicBezTo>
                      <a:cubicBezTo>
                        <a:pt x="3" y="0"/>
                        <a:pt x="6" y="7"/>
                        <a:pt x="11" y="7"/>
                      </a:cubicBezTo>
                      <a:cubicBezTo>
                        <a:pt x="11" y="10"/>
                        <a:pt x="12" y="11"/>
                        <a:pt x="14" y="10"/>
                      </a:cubicBezTo>
                      <a:cubicBezTo>
                        <a:pt x="14" y="10"/>
                        <a:pt x="14" y="11"/>
                        <a:pt x="14" y="13"/>
                      </a:cubicBezTo>
                      <a:cubicBezTo>
                        <a:pt x="15" y="12"/>
                        <a:pt x="16" y="13"/>
                        <a:pt x="17" y="13"/>
                      </a:cubicBezTo>
                      <a:cubicBezTo>
                        <a:pt x="19" y="10"/>
                        <a:pt x="21" y="6"/>
                        <a:pt x="25" y="5"/>
                      </a:cubicBezTo>
                      <a:cubicBezTo>
                        <a:pt x="25" y="6"/>
                        <a:pt x="25" y="5"/>
                        <a:pt x="26" y="6"/>
                      </a:cubicBezTo>
                      <a:cubicBezTo>
                        <a:pt x="25" y="7"/>
                        <a:pt x="24" y="10"/>
                        <a:pt x="23" y="12"/>
                      </a:cubicBezTo>
                      <a:cubicBezTo>
                        <a:pt x="24" y="12"/>
                        <a:pt x="24" y="14"/>
                        <a:pt x="24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8" name="Freeform 635"/>
                <p:cNvSpPr/>
                <p:nvPr/>
              </p:nvSpPr>
              <p:spPr bwMode="auto">
                <a:xfrm>
                  <a:off x="5559425" y="4017963"/>
                  <a:ext cx="33338" cy="17462"/>
                </a:xfrm>
                <a:custGeom>
                  <a:avLst/>
                  <a:gdLst>
                    <a:gd name="T0" fmla="*/ 1 w 10"/>
                    <a:gd name="T1" fmla="*/ 3 h 5"/>
                    <a:gd name="T2" fmla="*/ 4 w 10"/>
                    <a:gd name="T3" fmla="*/ 0 h 5"/>
                    <a:gd name="T4" fmla="*/ 5 w 10"/>
                    <a:gd name="T5" fmla="*/ 2 h 5"/>
                    <a:gd name="T6" fmla="*/ 5 w 10"/>
                    <a:gd name="T7" fmla="*/ 3 h 5"/>
                    <a:gd name="T8" fmla="*/ 8 w 10"/>
                    <a:gd name="T9" fmla="*/ 1 h 5"/>
                    <a:gd name="T10" fmla="*/ 10 w 10"/>
                    <a:gd name="T11" fmla="*/ 3 h 5"/>
                    <a:gd name="T12" fmla="*/ 5 w 10"/>
                    <a:gd name="T13" fmla="*/ 4 h 5"/>
                    <a:gd name="T14" fmla="*/ 3 w 10"/>
                    <a:gd name="T15" fmla="*/ 2 h 5"/>
                    <a:gd name="T16" fmla="*/ 1 w 10"/>
                    <a:gd name="T17" fmla="*/ 4 h 5"/>
                    <a:gd name="T18" fmla="*/ 0 w 10"/>
                    <a:gd name="T19" fmla="*/ 3 h 5"/>
                    <a:gd name="T20" fmla="*/ 0 w 10"/>
                    <a:gd name="T21" fmla="*/ 1 h 5"/>
                    <a:gd name="T22" fmla="*/ 1 w 10"/>
                    <a:gd name="T2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5">
                      <a:moveTo>
                        <a:pt x="1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6" y="1"/>
                        <a:pt x="7" y="2"/>
                        <a:pt x="8" y="1"/>
                      </a:cubicBezTo>
                      <a:cubicBezTo>
                        <a:pt x="9" y="2"/>
                        <a:pt x="9" y="4"/>
                        <a:pt x="10" y="3"/>
                      </a:cubicBezTo>
                      <a:cubicBezTo>
                        <a:pt x="8" y="5"/>
                        <a:pt x="6" y="3"/>
                        <a:pt x="5" y="4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2" y="3"/>
                        <a:pt x="2" y="4"/>
                        <a:pt x="1" y="4"/>
                      </a:cubicBezTo>
                      <a:cubicBezTo>
                        <a:pt x="1" y="3"/>
                        <a:pt x="1" y="2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1" y="2"/>
                        <a:pt x="1" y="2"/>
                        <a:pt x="1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9" name="Freeform 636"/>
                <p:cNvSpPr/>
                <p:nvPr/>
              </p:nvSpPr>
              <p:spPr bwMode="auto">
                <a:xfrm>
                  <a:off x="5789613" y="4117975"/>
                  <a:ext cx="12700" cy="14287"/>
                </a:xfrm>
                <a:custGeom>
                  <a:avLst/>
                  <a:gdLst>
                    <a:gd name="T0" fmla="*/ 0 w 4"/>
                    <a:gd name="T1" fmla="*/ 2 h 4"/>
                    <a:gd name="T2" fmla="*/ 1 w 4"/>
                    <a:gd name="T3" fmla="*/ 0 h 4"/>
                    <a:gd name="T4" fmla="*/ 4 w 4"/>
                    <a:gd name="T5" fmla="*/ 2 h 4"/>
                    <a:gd name="T6" fmla="*/ 1 w 4"/>
                    <a:gd name="T7" fmla="*/ 3 h 4"/>
                    <a:gd name="T8" fmla="*/ 0 w 4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2"/>
                        <a:pt x="2" y="2"/>
                        <a:pt x="4" y="2"/>
                      </a:cubicBezTo>
                      <a:cubicBezTo>
                        <a:pt x="4" y="4"/>
                        <a:pt x="2" y="3"/>
                        <a:pt x="1" y="3"/>
                      </a:cubicBezTo>
                      <a:cubicBezTo>
                        <a:pt x="1" y="3"/>
                        <a:pt x="1" y="1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0" name="Freeform 637"/>
                <p:cNvSpPr/>
                <p:nvPr/>
              </p:nvSpPr>
              <p:spPr bwMode="auto">
                <a:xfrm>
                  <a:off x="6681788" y="3914775"/>
                  <a:ext cx="66675" cy="60325"/>
                </a:xfrm>
                <a:custGeom>
                  <a:avLst/>
                  <a:gdLst>
                    <a:gd name="T0" fmla="*/ 16 w 20"/>
                    <a:gd name="T1" fmla="*/ 8 h 18"/>
                    <a:gd name="T2" fmla="*/ 15 w 20"/>
                    <a:gd name="T3" fmla="*/ 11 h 18"/>
                    <a:gd name="T4" fmla="*/ 12 w 20"/>
                    <a:gd name="T5" fmla="*/ 8 h 18"/>
                    <a:gd name="T6" fmla="*/ 11 w 20"/>
                    <a:gd name="T7" fmla="*/ 15 h 18"/>
                    <a:gd name="T8" fmla="*/ 2 w 20"/>
                    <a:gd name="T9" fmla="*/ 13 h 18"/>
                    <a:gd name="T10" fmla="*/ 3 w 20"/>
                    <a:gd name="T11" fmla="*/ 2 h 18"/>
                    <a:gd name="T12" fmla="*/ 13 w 20"/>
                    <a:gd name="T13" fmla="*/ 3 h 18"/>
                    <a:gd name="T14" fmla="*/ 19 w 20"/>
                    <a:gd name="T15" fmla="*/ 5 h 18"/>
                    <a:gd name="T16" fmla="*/ 20 w 20"/>
                    <a:gd name="T17" fmla="*/ 7 h 18"/>
                    <a:gd name="T18" fmla="*/ 17 w 20"/>
                    <a:gd name="T19" fmla="*/ 10 h 18"/>
                    <a:gd name="T20" fmla="*/ 16 w 20"/>
                    <a:gd name="T21" fmla="*/ 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" h="18">
                      <a:moveTo>
                        <a:pt x="16" y="8"/>
                      </a:moveTo>
                      <a:cubicBezTo>
                        <a:pt x="16" y="10"/>
                        <a:pt x="15" y="9"/>
                        <a:pt x="15" y="11"/>
                      </a:cubicBezTo>
                      <a:cubicBezTo>
                        <a:pt x="14" y="9"/>
                        <a:pt x="13" y="10"/>
                        <a:pt x="12" y="8"/>
                      </a:cubicBezTo>
                      <a:cubicBezTo>
                        <a:pt x="11" y="9"/>
                        <a:pt x="10" y="11"/>
                        <a:pt x="11" y="15"/>
                      </a:cubicBezTo>
                      <a:cubicBezTo>
                        <a:pt x="8" y="18"/>
                        <a:pt x="4" y="16"/>
                        <a:pt x="2" y="13"/>
                      </a:cubicBezTo>
                      <a:cubicBezTo>
                        <a:pt x="0" y="7"/>
                        <a:pt x="1" y="3"/>
                        <a:pt x="3" y="2"/>
                      </a:cubicBezTo>
                      <a:cubicBezTo>
                        <a:pt x="6" y="0"/>
                        <a:pt x="11" y="6"/>
                        <a:pt x="13" y="3"/>
                      </a:cubicBezTo>
                      <a:cubicBezTo>
                        <a:pt x="14" y="4"/>
                        <a:pt x="17" y="3"/>
                        <a:pt x="19" y="5"/>
                      </a:cubicBezTo>
                      <a:cubicBezTo>
                        <a:pt x="19" y="6"/>
                        <a:pt x="19" y="6"/>
                        <a:pt x="20" y="7"/>
                      </a:cubicBezTo>
                      <a:cubicBezTo>
                        <a:pt x="18" y="8"/>
                        <a:pt x="16" y="7"/>
                        <a:pt x="17" y="10"/>
                      </a:cubicBezTo>
                      <a:cubicBezTo>
                        <a:pt x="16" y="10"/>
                        <a:pt x="16" y="9"/>
                        <a:pt x="16" y="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20996" y="1215357"/>
                <a:ext cx="5361195" cy="3063081"/>
                <a:chOff x="4838768" y="3890963"/>
                <a:chExt cx="2443197" cy="1097051"/>
              </a:xfrm>
              <a:blipFill dpi="0" rotWithShape="1">
                <a:blip/>
                <a:srcRect/>
                <a:stretch>
                  <a:fillRect/>
                </a:stretch>
              </a:blipFill>
            </p:grpSpPr>
            <p:grpSp>
              <p:nvGrpSpPr>
                <p:cNvPr id="23" name="Group 594"/>
                <p:cNvGrpSpPr/>
                <p:nvPr/>
              </p:nvGrpSpPr>
              <p:grpSpPr bwMode="auto">
                <a:xfrm>
                  <a:off x="4838768" y="3968821"/>
                  <a:ext cx="2443197" cy="1019193"/>
                  <a:chOff x="3048" y="2500"/>
                  <a:chExt cx="1539" cy="642"/>
                </a:xfrm>
                <a:grpFill/>
              </p:grpSpPr>
              <p:sp>
                <p:nvSpPr>
                  <p:cNvPr id="67" name="Freeform 394"/>
                  <p:cNvSpPr/>
                  <p:nvPr/>
                </p:nvSpPr>
                <p:spPr bwMode="auto">
                  <a:xfrm>
                    <a:off x="3061" y="2904"/>
                    <a:ext cx="6" cy="6"/>
                  </a:xfrm>
                  <a:custGeom>
                    <a:avLst/>
                    <a:gdLst>
                      <a:gd name="T0" fmla="*/ 1 w 3"/>
                      <a:gd name="T1" fmla="*/ 1 h 3"/>
                      <a:gd name="T2" fmla="*/ 3 w 3"/>
                      <a:gd name="T3" fmla="*/ 1 h 3"/>
                      <a:gd name="T4" fmla="*/ 1 w 3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1" y="1"/>
                        </a:moveTo>
                        <a:cubicBezTo>
                          <a:pt x="0" y="0"/>
                          <a:pt x="3" y="0"/>
                          <a:pt x="3" y="1"/>
                        </a:cubicBezTo>
                        <a:cubicBezTo>
                          <a:pt x="2" y="3"/>
                          <a:pt x="2" y="0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" name="Freeform 395"/>
                  <p:cNvSpPr/>
                  <p:nvPr/>
                </p:nvSpPr>
                <p:spPr bwMode="auto">
                  <a:xfrm>
                    <a:off x="3063" y="2893"/>
                    <a:ext cx="10" cy="3"/>
                  </a:xfrm>
                  <a:custGeom>
                    <a:avLst/>
                    <a:gdLst>
                      <a:gd name="T0" fmla="*/ 0 w 5"/>
                      <a:gd name="T1" fmla="*/ 1 h 1"/>
                      <a:gd name="T2" fmla="*/ 1 w 5"/>
                      <a:gd name="T3" fmla="*/ 0 h 1"/>
                      <a:gd name="T4" fmla="*/ 4 w 5"/>
                      <a:gd name="T5" fmla="*/ 1 h 1"/>
                      <a:gd name="T6" fmla="*/ 0 w 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0"/>
                          <a:pt x="1" y="1"/>
                          <a:pt x="1" y="0"/>
                        </a:cubicBezTo>
                        <a:cubicBezTo>
                          <a:pt x="1" y="1"/>
                          <a:pt x="5" y="0"/>
                          <a:pt x="4" y="1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" name="Freeform 396"/>
                  <p:cNvSpPr/>
                  <p:nvPr/>
                </p:nvSpPr>
                <p:spPr bwMode="auto">
                  <a:xfrm>
                    <a:off x="3096" y="2906"/>
                    <a:ext cx="11" cy="6"/>
                  </a:xfrm>
                  <a:custGeom>
                    <a:avLst/>
                    <a:gdLst>
                      <a:gd name="T0" fmla="*/ 0 w 5"/>
                      <a:gd name="T1" fmla="*/ 2 h 3"/>
                      <a:gd name="T2" fmla="*/ 5 w 5"/>
                      <a:gd name="T3" fmla="*/ 3 h 3"/>
                      <a:gd name="T4" fmla="*/ 0 w 5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3">
                        <a:moveTo>
                          <a:pt x="0" y="2"/>
                        </a:moveTo>
                        <a:cubicBezTo>
                          <a:pt x="1" y="1"/>
                          <a:pt x="5" y="0"/>
                          <a:pt x="5" y="3"/>
                        </a:cubicBezTo>
                        <a:cubicBezTo>
                          <a:pt x="4" y="2"/>
                          <a:pt x="2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0" name="Freeform 397"/>
                  <p:cNvSpPr/>
                  <p:nvPr/>
                </p:nvSpPr>
                <p:spPr bwMode="auto">
                  <a:xfrm>
                    <a:off x="3105" y="2740"/>
                    <a:ext cx="10" cy="6"/>
                  </a:xfrm>
                  <a:custGeom>
                    <a:avLst/>
                    <a:gdLst>
                      <a:gd name="T0" fmla="*/ 5 w 5"/>
                      <a:gd name="T1" fmla="*/ 1 h 3"/>
                      <a:gd name="T2" fmla="*/ 5 w 5"/>
                      <a:gd name="T3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" h="3">
                        <a:moveTo>
                          <a:pt x="5" y="1"/>
                        </a:moveTo>
                        <a:cubicBezTo>
                          <a:pt x="4" y="3"/>
                          <a:pt x="0" y="0"/>
                          <a:pt x="5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1" name="Freeform 398"/>
                  <p:cNvSpPr/>
                  <p:nvPr/>
                </p:nvSpPr>
                <p:spPr bwMode="auto">
                  <a:xfrm>
                    <a:off x="3132" y="2912"/>
                    <a:ext cx="8" cy="9"/>
                  </a:xfrm>
                  <a:custGeom>
                    <a:avLst/>
                    <a:gdLst>
                      <a:gd name="T0" fmla="*/ 0 w 4"/>
                      <a:gd name="T1" fmla="*/ 3 h 4"/>
                      <a:gd name="T2" fmla="*/ 4 w 4"/>
                      <a:gd name="T3" fmla="*/ 2 h 4"/>
                      <a:gd name="T4" fmla="*/ 0 w 4"/>
                      <a:gd name="T5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3"/>
                        </a:moveTo>
                        <a:cubicBezTo>
                          <a:pt x="1" y="0"/>
                          <a:pt x="2" y="1"/>
                          <a:pt x="4" y="2"/>
                        </a:cubicBezTo>
                        <a:cubicBezTo>
                          <a:pt x="3" y="4"/>
                          <a:pt x="1" y="2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2" name="Freeform 399"/>
                  <p:cNvSpPr/>
                  <p:nvPr/>
                </p:nvSpPr>
                <p:spPr bwMode="auto">
                  <a:xfrm>
                    <a:off x="3145" y="2761"/>
                    <a:ext cx="4" cy="8"/>
                  </a:xfrm>
                  <a:custGeom>
                    <a:avLst/>
                    <a:gdLst>
                      <a:gd name="T0" fmla="*/ 0 w 2"/>
                      <a:gd name="T1" fmla="*/ 2 h 4"/>
                      <a:gd name="T2" fmla="*/ 1 w 2"/>
                      <a:gd name="T3" fmla="*/ 0 h 4"/>
                      <a:gd name="T4" fmla="*/ 1 w 2"/>
                      <a:gd name="T5" fmla="*/ 4 h 4"/>
                      <a:gd name="T6" fmla="*/ 0 w 2"/>
                      <a:gd name="T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4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1"/>
                          <a:pt x="1" y="2"/>
                          <a:pt x="1" y="4"/>
                        </a:cubicBezTo>
                        <a:cubicBezTo>
                          <a:pt x="0" y="4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3" name="Freeform 400"/>
                  <p:cNvSpPr/>
                  <p:nvPr/>
                </p:nvSpPr>
                <p:spPr bwMode="auto">
                  <a:xfrm>
                    <a:off x="3187" y="2763"/>
                    <a:ext cx="4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2" y="1"/>
                          <a:pt x="2" y="0"/>
                        </a:cubicBezTo>
                        <a:cubicBezTo>
                          <a:pt x="2" y="2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4" name="Freeform 401"/>
                  <p:cNvSpPr/>
                  <p:nvPr/>
                </p:nvSpPr>
                <p:spPr bwMode="auto">
                  <a:xfrm>
                    <a:off x="3189" y="2919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2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2"/>
                          <a:pt x="2" y="0"/>
                          <a:pt x="2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5" name="Freeform 402"/>
                  <p:cNvSpPr/>
                  <p:nvPr/>
                </p:nvSpPr>
                <p:spPr bwMode="auto">
                  <a:xfrm>
                    <a:off x="3189" y="2710"/>
                    <a:ext cx="6" cy="7"/>
                  </a:xfrm>
                  <a:custGeom>
                    <a:avLst/>
                    <a:gdLst>
                      <a:gd name="T0" fmla="*/ 0 w 3"/>
                      <a:gd name="T1" fmla="*/ 1 h 3"/>
                      <a:gd name="T2" fmla="*/ 2 w 3"/>
                      <a:gd name="T3" fmla="*/ 2 h 3"/>
                      <a:gd name="T4" fmla="*/ 0 w 3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0" y="0"/>
                          <a:pt x="3" y="1"/>
                          <a:pt x="2" y="2"/>
                        </a:cubicBezTo>
                        <a:cubicBezTo>
                          <a:pt x="1" y="3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6" name="Freeform 403"/>
                  <p:cNvSpPr/>
                  <p:nvPr/>
                </p:nvSpPr>
                <p:spPr bwMode="auto">
                  <a:xfrm>
                    <a:off x="3195" y="2919"/>
                    <a:ext cx="13" cy="4"/>
                  </a:xfrm>
                  <a:custGeom>
                    <a:avLst/>
                    <a:gdLst>
                      <a:gd name="T0" fmla="*/ 0 w 6"/>
                      <a:gd name="T1" fmla="*/ 2 h 2"/>
                      <a:gd name="T2" fmla="*/ 6 w 6"/>
                      <a:gd name="T3" fmla="*/ 0 h 2"/>
                      <a:gd name="T4" fmla="*/ 0 w 6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2">
                        <a:moveTo>
                          <a:pt x="0" y="2"/>
                        </a:moveTo>
                        <a:cubicBezTo>
                          <a:pt x="3" y="0"/>
                          <a:pt x="3" y="1"/>
                          <a:pt x="6" y="0"/>
                        </a:cubicBezTo>
                        <a:cubicBezTo>
                          <a:pt x="5" y="2"/>
                          <a:pt x="3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7" name="Freeform 404"/>
                  <p:cNvSpPr/>
                  <p:nvPr/>
                </p:nvSpPr>
                <p:spPr bwMode="auto">
                  <a:xfrm>
                    <a:off x="3208" y="2940"/>
                    <a:ext cx="6" cy="6"/>
                  </a:xfrm>
                  <a:custGeom>
                    <a:avLst/>
                    <a:gdLst>
                      <a:gd name="T0" fmla="*/ 0 w 3"/>
                      <a:gd name="T1" fmla="*/ 1 h 3"/>
                      <a:gd name="T2" fmla="*/ 3 w 3"/>
                      <a:gd name="T3" fmla="*/ 2 h 3"/>
                      <a:gd name="T4" fmla="*/ 0 w 3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1" y="0"/>
                          <a:pt x="2" y="3"/>
                          <a:pt x="3" y="2"/>
                        </a:cubicBezTo>
                        <a:cubicBezTo>
                          <a:pt x="2" y="3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8" name="Freeform 405"/>
                  <p:cNvSpPr/>
                  <p:nvPr/>
                </p:nvSpPr>
                <p:spPr bwMode="auto">
                  <a:xfrm>
                    <a:off x="3216" y="2942"/>
                    <a:ext cx="4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1 w 2"/>
                      <a:gd name="T3" fmla="*/ 0 h 2"/>
                      <a:gd name="T4" fmla="*/ 1 w 2"/>
                      <a:gd name="T5" fmla="*/ 2 h 2"/>
                      <a:gd name="T6" fmla="*/ 0 w 2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1"/>
                          <a:pt x="1" y="0"/>
                        </a:cubicBezTo>
                        <a:cubicBezTo>
                          <a:pt x="2" y="0"/>
                          <a:pt x="1" y="1"/>
                          <a:pt x="1" y="2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9" name="Freeform 406"/>
                  <p:cNvSpPr/>
                  <p:nvPr/>
                </p:nvSpPr>
                <p:spPr bwMode="auto">
                  <a:xfrm>
                    <a:off x="3216" y="2917"/>
                    <a:ext cx="11" cy="8"/>
                  </a:xfrm>
                  <a:custGeom>
                    <a:avLst/>
                    <a:gdLst>
                      <a:gd name="T0" fmla="*/ 0 w 5"/>
                      <a:gd name="T1" fmla="*/ 0 h 4"/>
                      <a:gd name="T2" fmla="*/ 5 w 5"/>
                      <a:gd name="T3" fmla="*/ 1 h 4"/>
                      <a:gd name="T4" fmla="*/ 0 w 5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4">
                        <a:moveTo>
                          <a:pt x="0" y="0"/>
                        </a:moveTo>
                        <a:cubicBezTo>
                          <a:pt x="1" y="2"/>
                          <a:pt x="3" y="1"/>
                          <a:pt x="5" y="1"/>
                        </a:cubicBezTo>
                        <a:cubicBezTo>
                          <a:pt x="4" y="2"/>
                          <a:pt x="1" y="4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0" name="Freeform 407"/>
                  <p:cNvSpPr/>
                  <p:nvPr/>
                </p:nvSpPr>
                <p:spPr bwMode="auto">
                  <a:xfrm>
                    <a:off x="3220" y="3138"/>
                    <a:ext cx="11" cy="4"/>
                  </a:xfrm>
                  <a:custGeom>
                    <a:avLst/>
                    <a:gdLst>
                      <a:gd name="T0" fmla="*/ 1 w 5"/>
                      <a:gd name="T1" fmla="*/ 2 h 2"/>
                      <a:gd name="T2" fmla="*/ 2 w 5"/>
                      <a:gd name="T3" fmla="*/ 1 h 2"/>
                      <a:gd name="T4" fmla="*/ 1 w 5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2">
                        <a:moveTo>
                          <a:pt x="1" y="2"/>
                        </a:moveTo>
                        <a:cubicBezTo>
                          <a:pt x="0" y="0"/>
                          <a:pt x="2" y="1"/>
                          <a:pt x="2" y="1"/>
                        </a:cubicBezTo>
                        <a:cubicBezTo>
                          <a:pt x="5" y="1"/>
                          <a:pt x="1" y="2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1" name="Freeform 408"/>
                  <p:cNvSpPr/>
                  <p:nvPr/>
                </p:nvSpPr>
                <p:spPr bwMode="auto">
                  <a:xfrm>
                    <a:off x="3218" y="2765"/>
                    <a:ext cx="6" cy="4"/>
                  </a:xfrm>
                  <a:custGeom>
                    <a:avLst/>
                    <a:gdLst>
                      <a:gd name="T0" fmla="*/ 1 w 3"/>
                      <a:gd name="T1" fmla="*/ 2 h 2"/>
                      <a:gd name="T2" fmla="*/ 3 w 3"/>
                      <a:gd name="T3" fmla="*/ 0 h 2"/>
                      <a:gd name="T4" fmla="*/ 1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1" y="2"/>
                        </a:move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3" y="2"/>
                          <a:pt x="1" y="0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2" name="Freeform 409"/>
                  <p:cNvSpPr/>
                  <p:nvPr/>
                </p:nvSpPr>
                <p:spPr bwMode="auto">
                  <a:xfrm>
                    <a:off x="3235" y="2877"/>
                    <a:ext cx="6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1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0" y="0"/>
                          <a:pt x="2" y="0"/>
                          <a:pt x="3" y="1"/>
                        </a:cubicBezTo>
                        <a:cubicBezTo>
                          <a:pt x="2" y="2"/>
                          <a:pt x="1" y="0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3" name="Freeform 410"/>
                  <p:cNvSpPr/>
                  <p:nvPr/>
                </p:nvSpPr>
                <p:spPr bwMode="auto">
                  <a:xfrm>
                    <a:off x="3237" y="2902"/>
                    <a:ext cx="4" cy="6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0 w 2"/>
                      <a:gd name="T3" fmla="*/ 1 h 3"/>
                      <a:gd name="T4" fmla="*/ 2 w 2"/>
                      <a:gd name="T5" fmla="*/ 2 h 3"/>
                      <a:gd name="T6" fmla="*/ 0 w 2"/>
                      <a:gd name="T7" fmla="*/ 3 h 3"/>
                      <a:gd name="T8" fmla="*/ 0 w 2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0" y="2"/>
                          <a:pt x="1" y="1"/>
                          <a:pt x="0" y="1"/>
                        </a:cubicBezTo>
                        <a:cubicBezTo>
                          <a:pt x="1" y="0"/>
                          <a:pt x="2" y="1"/>
                          <a:pt x="2" y="2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4" name="Freeform 411"/>
                  <p:cNvSpPr/>
                  <p:nvPr/>
                </p:nvSpPr>
                <p:spPr bwMode="auto">
                  <a:xfrm>
                    <a:off x="3245" y="2866"/>
                    <a:ext cx="7" cy="4"/>
                  </a:xfrm>
                  <a:custGeom>
                    <a:avLst/>
                    <a:gdLst>
                      <a:gd name="T0" fmla="*/ 1 w 3"/>
                      <a:gd name="T1" fmla="*/ 1 h 2"/>
                      <a:gd name="T2" fmla="*/ 3 w 3"/>
                      <a:gd name="T3" fmla="*/ 1 h 2"/>
                      <a:gd name="T4" fmla="*/ 3 w 3"/>
                      <a:gd name="T5" fmla="*/ 2 h 2"/>
                      <a:gd name="T6" fmla="*/ 2 w 3"/>
                      <a:gd name="T7" fmla="*/ 2 h 2"/>
                      <a:gd name="T8" fmla="*/ 1 w 3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2">
                        <a:moveTo>
                          <a:pt x="1" y="1"/>
                        </a:moveTo>
                        <a:cubicBezTo>
                          <a:pt x="0" y="0"/>
                          <a:pt x="3" y="0"/>
                          <a:pt x="3" y="1"/>
                        </a:cubicBezTo>
                        <a:cubicBezTo>
                          <a:pt x="3" y="1"/>
                          <a:pt x="3" y="2"/>
                          <a:pt x="3" y="2"/>
                        </a:cubicBezTo>
                        <a:cubicBezTo>
                          <a:pt x="2" y="1"/>
                          <a:pt x="2" y="2"/>
                          <a:pt x="2" y="2"/>
                        </a:cubicBezTo>
                        <a:cubicBezTo>
                          <a:pt x="2" y="2"/>
                          <a:pt x="2" y="1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5" name="Freeform 412"/>
                  <p:cNvSpPr/>
                  <p:nvPr/>
                </p:nvSpPr>
                <p:spPr bwMode="auto">
                  <a:xfrm>
                    <a:off x="3254" y="2765"/>
                    <a:ext cx="8" cy="4"/>
                  </a:xfrm>
                  <a:custGeom>
                    <a:avLst/>
                    <a:gdLst>
                      <a:gd name="T0" fmla="*/ 1 w 4"/>
                      <a:gd name="T1" fmla="*/ 1 h 2"/>
                      <a:gd name="T2" fmla="*/ 4 w 4"/>
                      <a:gd name="T3" fmla="*/ 0 h 2"/>
                      <a:gd name="T4" fmla="*/ 1 w 4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1" y="1"/>
                        </a:moveTo>
                        <a:cubicBezTo>
                          <a:pt x="0" y="0"/>
                          <a:pt x="3" y="1"/>
                          <a:pt x="4" y="0"/>
                        </a:cubicBezTo>
                        <a:cubicBezTo>
                          <a:pt x="3" y="2"/>
                          <a:pt x="2" y="1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6" name="Freeform 413"/>
                  <p:cNvSpPr/>
                  <p:nvPr/>
                </p:nvSpPr>
                <p:spPr bwMode="auto">
                  <a:xfrm>
                    <a:off x="3264" y="2811"/>
                    <a:ext cx="2" cy="4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0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2"/>
                          <a:pt x="0" y="2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7" name="Freeform 414"/>
                  <p:cNvSpPr/>
                  <p:nvPr/>
                </p:nvSpPr>
                <p:spPr bwMode="auto">
                  <a:xfrm>
                    <a:off x="3277" y="2803"/>
                    <a:ext cx="6" cy="8"/>
                  </a:xfrm>
                  <a:custGeom>
                    <a:avLst/>
                    <a:gdLst>
                      <a:gd name="T0" fmla="*/ 0 w 3"/>
                      <a:gd name="T1" fmla="*/ 3 h 4"/>
                      <a:gd name="T2" fmla="*/ 3 w 3"/>
                      <a:gd name="T3" fmla="*/ 3 h 4"/>
                      <a:gd name="T4" fmla="*/ 0 w 3"/>
                      <a:gd name="T5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0" y="3"/>
                        </a:moveTo>
                        <a:cubicBezTo>
                          <a:pt x="1" y="0"/>
                          <a:pt x="2" y="3"/>
                          <a:pt x="3" y="3"/>
                        </a:cubicBezTo>
                        <a:cubicBezTo>
                          <a:pt x="3" y="4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8" name="Freeform 415"/>
                  <p:cNvSpPr/>
                  <p:nvPr/>
                </p:nvSpPr>
                <p:spPr bwMode="auto">
                  <a:xfrm>
                    <a:off x="3292" y="2978"/>
                    <a:ext cx="4" cy="4"/>
                  </a:xfrm>
                  <a:custGeom>
                    <a:avLst/>
                    <a:gdLst>
                      <a:gd name="T0" fmla="*/ 0 w 2"/>
                      <a:gd name="T1" fmla="*/ 0 h 2"/>
                      <a:gd name="T2" fmla="*/ 2 w 2"/>
                      <a:gd name="T3" fmla="*/ 1 h 2"/>
                      <a:gd name="T4" fmla="*/ 0 w 2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2" y="2"/>
                          <a:pt x="0" y="1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9" name="Freeform 416"/>
                  <p:cNvSpPr/>
                  <p:nvPr/>
                </p:nvSpPr>
                <p:spPr bwMode="auto">
                  <a:xfrm>
                    <a:off x="3311" y="2843"/>
                    <a:ext cx="6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1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3" y="2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0" name="Freeform 417"/>
                  <p:cNvSpPr/>
                  <p:nvPr/>
                </p:nvSpPr>
                <p:spPr bwMode="auto">
                  <a:xfrm>
                    <a:off x="3321" y="2843"/>
                    <a:ext cx="8" cy="4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4 w 4"/>
                      <a:gd name="T3" fmla="*/ 1 h 2"/>
                      <a:gd name="T4" fmla="*/ 0 w 4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cubicBezTo>
                          <a:pt x="0" y="0"/>
                          <a:pt x="3" y="2"/>
                          <a:pt x="4" y="1"/>
                        </a:cubicBezTo>
                        <a:cubicBezTo>
                          <a:pt x="4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1" name="Freeform 418"/>
                  <p:cNvSpPr/>
                  <p:nvPr/>
                </p:nvSpPr>
                <p:spPr bwMode="auto">
                  <a:xfrm>
                    <a:off x="3338" y="2984"/>
                    <a:ext cx="4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2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2" y="0"/>
                          <a:pt x="2" y="2"/>
                        </a:cubicBezTo>
                        <a:cubicBezTo>
                          <a:pt x="1" y="2"/>
                          <a:pt x="1" y="0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2" name="Freeform 419"/>
                  <p:cNvSpPr/>
                  <p:nvPr/>
                </p:nvSpPr>
                <p:spPr bwMode="auto">
                  <a:xfrm>
                    <a:off x="3338" y="2851"/>
                    <a:ext cx="6" cy="7"/>
                  </a:xfrm>
                  <a:custGeom>
                    <a:avLst/>
                    <a:gdLst>
                      <a:gd name="T0" fmla="*/ 0 w 3"/>
                      <a:gd name="T1" fmla="*/ 1 h 3"/>
                      <a:gd name="T2" fmla="*/ 3 w 3"/>
                      <a:gd name="T3" fmla="*/ 0 h 3"/>
                      <a:gd name="T4" fmla="*/ 2 w 3"/>
                      <a:gd name="T5" fmla="*/ 2 h 3"/>
                      <a:gd name="T6" fmla="*/ 0 w 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0" y="0"/>
                          <a:pt x="2" y="0"/>
                          <a:pt x="3" y="0"/>
                        </a:cubicBezTo>
                        <a:cubicBezTo>
                          <a:pt x="3" y="1"/>
                          <a:pt x="1" y="1"/>
                          <a:pt x="2" y="2"/>
                        </a:cubicBezTo>
                        <a:cubicBezTo>
                          <a:pt x="2" y="3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3" name="Freeform 420"/>
                  <p:cNvSpPr/>
                  <p:nvPr/>
                </p:nvSpPr>
                <p:spPr bwMode="auto">
                  <a:xfrm>
                    <a:off x="3346" y="2849"/>
                    <a:ext cx="4" cy="4"/>
                  </a:xfrm>
                  <a:custGeom>
                    <a:avLst/>
                    <a:gdLst>
                      <a:gd name="T0" fmla="*/ 1 w 2"/>
                      <a:gd name="T1" fmla="*/ 0 h 2"/>
                      <a:gd name="T2" fmla="*/ 1 w 2"/>
                      <a:gd name="T3" fmla="*/ 2 h 2"/>
                      <a:gd name="T4" fmla="*/ 0 w 2"/>
                      <a:gd name="T5" fmla="*/ 1 h 2"/>
                      <a:gd name="T6" fmla="*/ 1 w 2"/>
                      <a:gd name="T7" fmla="*/ 1 h 2"/>
                      <a:gd name="T8" fmla="*/ 1 w 2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1" y="0"/>
                        </a:move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4" name="Freeform 421"/>
                  <p:cNvSpPr/>
                  <p:nvPr/>
                </p:nvSpPr>
                <p:spPr bwMode="auto">
                  <a:xfrm>
                    <a:off x="3348" y="2845"/>
                    <a:ext cx="7" cy="8"/>
                  </a:xfrm>
                  <a:custGeom>
                    <a:avLst/>
                    <a:gdLst>
                      <a:gd name="T0" fmla="*/ 0 w 3"/>
                      <a:gd name="T1" fmla="*/ 2 h 4"/>
                      <a:gd name="T2" fmla="*/ 3 w 3"/>
                      <a:gd name="T3" fmla="*/ 2 h 4"/>
                      <a:gd name="T4" fmla="*/ 0 w 3"/>
                      <a:gd name="T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0" y="2"/>
                        </a:moveTo>
                        <a:cubicBezTo>
                          <a:pt x="1" y="0"/>
                          <a:pt x="2" y="3"/>
                          <a:pt x="3" y="2"/>
                        </a:cubicBezTo>
                        <a:cubicBezTo>
                          <a:pt x="3" y="4"/>
                          <a:pt x="1" y="3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5" name="Freeform 422"/>
                  <p:cNvSpPr/>
                  <p:nvPr/>
                </p:nvSpPr>
                <p:spPr bwMode="auto">
                  <a:xfrm>
                    <a:off x="3357" y="2677"/>
                    <a:ext cx="4" cy="8"/>
                  </a:xfrm>
                  <a:custGeom>
                    <a:avLst/>
                    <a:gdLst>
                      <a:gd name="T0" fmla="*/ 1 w 2"/>
                      <a:gd name="T1" fmla="*/ 2 h 4"/>
                      <a:gd name="T2" fmla="*/ 2 w 2"/>
                      <a:gd name="T3" fmla="*/ 2 h 4"/>
                      <a:gd name="T4" fmla="*/ 1 w 2"/>
                      <a:gd name="T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4">
                        <a:moveTo>
                          <a:pt x="1" y="2"/>
                        </a:moveTo>
                        <a:cubicBezTo>
                          <a:pt x="0" y="0"/>
                          <a:pt x="2" y="2"/>
                          <a:pt x="2" y="2"/>
                        </a:cubicBezTo>
                        <a:cubicBezTo>
                          <a:pt x="2" y="4"/>
                          <a:pt x="1" y="2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6" name="Freeform 423"/>
                  <p:cNvSpPr/>
                  <p:nvPr/>
                </p:nvSpPr>
                <p:spPr bwMode="auto">
                  <a:xfrm>
                    <a:off x="3374" y="2759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2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2" y="1"/>
                          <a:pt x="2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7" name="Freeform 424"/>
                  <p:cNvSpPr/>
                  <p:nvPr/>
                </p:nvSpPr>
                <p:spPr bwMode="auto">
                  <a:xfrm>
                    <a:off x="3386" y="2712"/>
                    <a:ext cx="4" cy="5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1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2" y="1"/>
                        </a:cubicBezTo>
                        <a:cubicBezTo>
                          <a:pt x="2" y="2"/>
                          <a:pt x="0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8" name="Freeform 425"/>
                  <p:cNvSpPr/>
                  <p:nvPr/>
                </p:nvSpPr>
                <p:spPr bwMode="auto">
                  <a:xfrm>
                    <a:off x="3392" y="2540"/>
                    <a:ext cx="5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1 w 2"/>
                      <a:gd name="T3" fmla="*/ 0 h 2"/>
                      <a:gd name="T4" fmla="*/ 2 w 2"/>
                      <a:gd name="T5" fmla="*/ 2 h 2"/>
                      <a:gd name="T6" fmla="*/ 1 w 2"/>
                      <a:gd name="T7" fmla="*/ 2 h 2"/>
                      <a:gd name="T8" fmla="*/ 0 w 2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1"/>
                          <a:pt x="2" y="1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9" name="Freeform 426"/>
                  <p:cNvSpPr/>
                  <p:nvPr/>
                </p:nvSpPr>
                <p:spPr bwMode="auto">
                  <a:xfrm>
                    <a:off x="3426" y="2811"/>
                    <a:ext cx="27" cy="15"/>
                  </a:xfrm>
                  <a:custGeom>
                    <a:avLst/>
                    <a:gdLst>
                      <a:gd name="T0" fmla="*/ 0 w 13"/>
                      <a:gd name="T1" fmla="*/ 2 h 7"/>
                      <a:gd name="T2" fmla="*/ 13 w 13"/>
                      <a:gd name="T3" fmla="*/ 2 h 7"/>
                      <a:gd name="T4" fmla="*/ 0 w 13"/>
                      <a:gd name="T5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7">
                        <a:moveTo>
                          <a:pt x="0" y="2"/>
                        </a:moveTo>
                        <a:cubicBezTo>
                          <a:pt x="5" y="0"/>
                          <a:pt x="9" y="2"/>
                          <a:pt x="13" y="2"/>
                        </a:cubicBezTo>
                        <a:cubicBezTo>
                          <a:pt x="9" y="7"/>
                          <a:pt x="5" y="0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0" name="Freeform 427"/>
                  <p:cNvSpPr/>
                  <p:nvPr/>
                </p:nvSpPr>
                <p:spPr bwMode="auto">
                  <a:xfrm>
                    <a:off x="3422" y="2637"/>
                    <a:ext cx="4" cy="6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2 w 2"/>
                      <a:gd name="T3" fmla="*/ 2 h 3"/>
                      <a:gd name="T4" fmla="*/ 0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0" y="1"/>
                          <a:pt x="2" y="0"/>
                          <a:pt x="2" y="2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1" name="Freeform 428"/>
                  <p:cNvSpPr/>
                  <p:nvPr/>
                </p:nvSpPr>
                <p:spPr bwMode="auto">
                  <a:xfrm>
                    <a:off x="3426" y="2596"/>
                    <a:ext cx="4" cy="5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1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2" y="0"/>
                          <a:pt x="2" y="1"/>
                        </a:cubicBezTo>
                        <a:cubicBezTo>
                          <a:pt x="2" y="2"/>
                          <a:pt x="1" y="0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2" name="Freeform 429"/>
                  <p:cNvSpPr/>
                  <p:nvPr/>
                </p:nvSpPr>
                <p:spPr bwMode="auto">
                  <a:xfrm>
                    <a:off x="3434" y="2639"/>
                    <a:ext cx="5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2" y="2"/>
                          <a:pt x="1" y="0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3" name="Freeform 430"/>
                  <p:cNvSpPr/>
                  <p:nvPr/>
                </p:nvSpPr>
                <p:spPr bwMode="auto">
                  <a:xfrm>
                    <a:off x="3439" y="2624"/>
                    <a:ext cx="8" cy="6"/>
                  </a:xfrm>
                  <a:custGeom>
                    <a:avLst/>
                    <a:gdLst>
                      <a:gd name="T0" fmla="*/ 2 w 4"/>
                      <a:gd name="T1" fmla="*/ 2 h 3"/>
                      <a:gd name="T2" fmla="*/ 3 w 4"/>
                      <a:gd name="T3" fmla="*/ 2 h 3"/>
                      <a:gd name="T4" fmla="*/ 2 w 4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2" y="2"/>
                        </a:moveTo>
                        <a:cubicBezTo>
                          <a:pt x="0" y="1"/>
                          <a:pt x="4" y="0"/>
                          <a:pt x="3" y="2"/>
                        </a:cubicBezTo>
                        <a:cubicBezTo>
                          <a:pt x="3" y="3"/>
                          <a:pt x="2" y="1"/>
                          <a:pt x="2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4" name="Freeform 431"/>
                  <p:cNvSpPr/>
                  <p:nvPr/>
                </p:nvSpPr>
                <p:spPr bwMode="auto">
                  <a:xfrm>
                    <a:off x="3447" y="2624"/>
                    <a:ext cx="6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2 w 3"/>
                      <a:gd name="T3" fmla="*/ 2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0" y="1"/>
                          <a:pt x="3" y="0"/>
                          <a:pt x="2" y="2"/>
                        </a:cubicBezTo>
                        <a:cubicBezTo>
                          <a:pt x="1" y="1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5" name="Freeform 432"/>
                  <p:cNvSpPr/>
                  <p:nvPr/>
                </p:nvSpPr>
                <p:spPr bwMode="auto">
                  <a:xfrm>
                    <a:off x="3455" y="2813"/>
                    <a:ext cx="7" cy="7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2 w 3"/>
                      <a:gd name="T3" fmla="*/ 0 h 3"/>
                      <a:gd name="T4" fmla="*/ 3 w 3"/>
                      <a:gd name="T5" fmla="*/ 1 h 3"/>
                      <a:gd name="T6" fmla="*/ 0 w 3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0" y="0"/>
                          <a:pt x="2" y="1"/>
                          <a:pt x="2" y="0"/>
                        </a:cubicBezTo>
                        <a:cubicBezTo>
                          <a:pt x="3" y="0"/>
                          <a:pt x="3" y="0"/>
                          <a:pt x="3" y="1"/>
                        </a:cubicBezTo>
                        <a:cubicBezTo>
                          <a:pt x="2" y="3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6" name="Freeform 433"/>
                  <p:cNvSpPr/>
                  <p:nvPr/>
                </p:nvSpPr>
                <p:spPr bwMode="auto">
                  <a:xfrm>
                    <a:off x="3462" y="2769"/>
                    <a:ext cx="6" cy="4"/>
                  </a:xfrm>
                  <a:custGeom>
                    <a:avLst/>
                    <a:gdLst>
                      <a:gd name="T0" fmla="*/ 1 w 3"/>
                      <a:gd name="T1" fmla="*/ 1 h 2"/>
                      <a:gd name="T2" fmla="*/ 3 w 3"/>
                      <a:gd name="T3" fmla="*/ 0 h 2"/>
                      <a:gd name="T4" fmla="*/ 3 w 3"/>
                      <a:gd name="T5" fmla="*/ 1 h 2"/>
                      <a:gd name="T6" fmla="*/ 3 w 3"/>
                      <a:gd name="T7" fmla="*/ 2 h 2"/>
                      <a:gd name="T8" fmla="*/ 1 w 3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2">
                        <a:moveTo>
                          <a:pt x="1" y="1"/>
                        </a:moveTo>
                        <a:cubicBezTo>
                          <a:pt x="0" y="0"/>
                          <a:pt x="2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1" y="0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7" name="Freeform 434"/>
                  <p:cNvSpPr/>
                  <p:nvPr/>
                </p:nvSpPr>
                <p:spPr bwMode="auto">
                  <a:xfrm>
                    <a:off x="3474" y="2771"/>
                    <a:ext cx="7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0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1"/>
                          <a:pt x="1" y="0"/>
                          <a:pt x="3" y="0"/>
                        </a:cubicBezTo>
                        <a:cubicBezTo>
                          <a:pt x="2" y="1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8" name="Freeform 435"/>
                  <p:cNvSpPr/>
                  <p:nvPr/>
                </p:nvSpPr>
                <p:spPr bwMode="auto">
                  <a:xfrm>
                    <a:off x="3476" y="2677"/>
                    <a:ext cx="5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2" y="1"/>
                          <a:pt x="0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9" name="Freeform 436"/>
                  <p:cNvSpPr/>
                  <p:nvPr/>
                </p:nvSpPr>
                <p:spPr bwMode="auto">
                  <a:xfrm>
                    <a:off x="3476" y="2620"/>
                    <a:ext cx="5" cy="6"/>
                  </a:xfrm>
                  <a:custGeom>
                    <a:avLst/>
                    <a:gdLst>
                      <a:gd name="T0" fmla="*/ 0 w 2"/>
                      <a:gd name="T1" fmla="*/ 1 h 3"/>
                      <a:gd name="T2" fmla="*/ 0 w 2"/>
                      <a:gd name="T3" fmla="*/ 0 h 3"/>
                      <a:gd name="T4" fmla="*/ 2 w 2"/>
                      <a:gd name="T5" fmla="*/ 2 h 3"/>
                      <a:gd name="T6" fmla="*/ 0 w 2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1" y="3"/>
                          <a:pt x="0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0" name="Freeform 437"/>
                  <p:cNvSpPr/>
                  <p:nvPr/>
                </p:nvSpPr>
                <p:spPr bwMode="auto">
                  <a:xfrm>
                    <a:off x="3476" y="2535"/>
                    <a:ext cx="5" cy="5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1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1" y="1"/>
                          <a:pt x="2" y="1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1" name="Freeform 438"/>
                  <p:cNvSpPr/>
                  <p:nvPr/>
                </p:nvSpPr>
                <p:spPr bwMode="auto">
                  <a:xfrm>
                    <a:off x="3514" y="3020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0 h 2"/>
                      <a:gd name="T4" fmla="*/ 2 w 2"/>
                      <a:gd name="T5" fmla="*/ 1 h 2"/>
                      <a:gd name="T6" fmla="*/ 0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1" y="1"/>
                          <a:pt x="1" y="0"/>
                          <a:pt x="2" y="0"/>
                        </a:cubicBezTo>
                        <a:cubicBezTo>
                          <a:pt x="2" y="0"/>
                          <a:pt x="1" y="1"/>
                          <a:pt x="2" y="1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2" name="Freeform 439"/>
                  <p:cNvSpPr/>
                  <p:nvPr/>
                </p:nvSpPr>
                <p:spPr bwMode="auto">
                  <a:xfrm>
                    <a:off x="3506" y="2639"/>
                    <a:ext cx="6" cy="2"/>
                  </a:xfrm>
                  <a:custGeom>
                    <a:avLst/>
                    <a:gdLst>
                      <a:gd name="T0" fmla="*/ 0 w 3"/>
                      <a:gd name="T1" fmla="*/ 0 h 1"/>
                      <a:gd name="T2" fmla="*/ 3 w 3"/>
                      <a:gd name="T3" fmla="*/ 1 h 1"/>
                      <a:gd name="T4" fmla="*/ 0 w 3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0" y="0"/>
                        </a:moveTo>
                        <a:cubicBezTo>
                          <a:pt x="0" y="0"/>
                          <a:pt x="3" y="0"/>
                          <a:pt x="3" y="1"/>
                        </a:cubicBezTo>
                        <a:cubicBezTo>
                          <a:pt x="2" y="1"/>
                          <a:pt x="1" y="1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3" name="Freeform 440"/>
                  <p:cNvSpPr/>
                  <p:nvPr/>
                </p:nvSpPr>
                <p:spPr bwMode="auto">
                  <a:xfrm>
                    <a:off x="3527" y="3043"/>
                    <a:ext cx="10" cy="4"/>
                  </a:xfrm>
                  <a:custGeom>
                    <a:avLst/>
                    <a:gdLst>
                      <a:gd name="T0" fmla="*/ 0 w 5"/>
                      <a:gd name="T1" fmla="*/ 1 h 2"/>
                      <a:gd name="T2" fmla="*/ 1 w 5"/>
                      <a:gd name="T3" fmla="*/ 0 h 2"/>
                      <a:gd name="T4" fmla="*/ 5 w 5"/>
                      <a:gd name="T5" fmla="*/ 0 h 2"/>
                      <a:gd name="T6" fmla="*/ 0 w 5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2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2" y="1"/>
                          <a:pt x="3" y="0"/>
                          <a:pt x="5" y="0"/>
                        </a:cubicBezTo>
                        <a:cubicBezTo>
                          <a:pt x="4" y="2"/>
                          <a:pt x="2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4" name="Freeform 441"/>
                  <p:cNvSpPr/>
                  <p:nvPr/>
                </p:nvSpPr>
                <p:spPr bwMode="auto">
                  <a:xfrm>
                    <a:off x="3531" y="3005"/>
                    <a:ext cx="6" cy="2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3 w 3"/>
                      <a:gd name="T3" fmla="*/ 0 h 1"/>
                      <a:gd name="T4" fmla="*/ 0 w 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cubicBezTo>
                          <a:pt x="0" y="0"/>
                          <a:pt x="2" y="0"/>
                          <a:pt x="3" y="0"/>
                        </a:cubicBezTo>
                        <a:cubicBezTo>
                          <a:pt x="3" y="1"/>
                          <a:pt x="2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5" name="Freeform 442"/>
                  <p:cNvSpPr/>
                  <p:nvPr/>
                </p:nvSpPr>
                <p:spPr bwMode="auto">
                  <a:xfrm>
                    <a:off x="3537" y="3039"/>
                    <a:ext cx="15" cy="8"/>
                  </a:xfrm>
                  <a:custGeom>
                    <a:avLst/>
                    <a:gdLst>
                      <a:gd name="T0" fmla="*/ 1 w 7"/>
                      <a:gd name="T1" fmla="*/ 3 h 4"/>
                      <a:gd name="T2" fmla="*/ 2 w 7"/>
                      <a:gd name="T3" fmla="*/ 1 h 4"/>
                      <a:gd name="T4" fmla="*/ 3 w 7"/>
                      <a:gd name="T5" fmla="*/ 2 h 4"/>
                      <a:gd name="T6" fmla="*/ 3 w 7"/>
                      <a:gd name="T7" fmla="*/ 2 h 4"/>
                      <a:gd name="T8" fmla="*/ 2 w 7"/>
                      <a:gd name="T9" fmla="*/ 3 h 4"/>
                      <a:gd name="T10" fmla="*/ 1 w 7"/>
                      <a:gd name="T11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4">
                        <a:moveTo>
                          <a:pt x="1" y="3"/>
                        </a:moveTo>
                        <a:cubicBezTo>
                          <a:pt x="0" y="0"/>
                          <a:pt x="3" y="3"/>
                          <a:pt x="2" y="1"/>
                        </a:cubicBezTo>
                        <a:cubicBezTo>
                          <a:pt x="2" y="0"/>
                          <a:pt x="3" y="1"/>
                          <a:pt x="3" y="2"/>
                        </a:cubicBezTo>
                        <a:cubicBezTo>
                          <a:pt x="7" y="1"/>
                          <a:pt x="4" y="3"/>
                          <a:pt x="3" y="2"/>
                        </a:cubicBezTo>
                        <a:cubicBezTo>
                          <a:pt x="2" y="2"/>
                          <a:pt x="2" y="3"/>
                          <a:pt x="2" y="3"/>
                        </a:cubicBezTo>
                        <a:cubicBezTo>
                          <a:pt x="1" y="4"/>
                          <a:pt x="1" y="2"/>
                          <a:pt x="1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6" name="Freeform 443"/>
                  <p:cNvSpPr/>
                  <p:nvPr/>
                </p:nvSpPr>
                <p:spPr bwMode="auto">
                  <a:xfrm>
                    <a:off x="3525" y="2588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1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2" y="1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7" name="Freeform 444"/>
                  <p:cNvSpPr/>
                  <p:nvPr/>
                </p:nvSpPr>
                <p:spPr bwMode="auto">
                  <a:xfrm>
                    <a:off x="3529" y="2634"/>
                    <a:ext cx="6" cy="7"/>
                  </a:xfrm>
                  <a:custGeom>
                    <a:avLst/>
                    <a:gdLst>
                      <a:gd name="T0" fmla="*/ 0 w 3"/>
                      <a:gd name="T1" fmla="*/ 1 h 3"/>
                      <a:gd name="T2" fmla="*/ 3 w 3"/>
                      <a:gd name="T3" fmla="*/ 0 h 3"/>
                      <a:gd name="T4" fmla="*/ 3 w 3"/>
                      <a:gd name="T5" fmla="*/ 2 h 3"/>
                      <a:gd name="T6" fmla="*/ 1 w 3"/>
                      <a:gd name="T7" fmla="*/ 3 h 3"/>
                      <a:gd name="T8" fmla="*/ 0 w 3"/>
                      <a:gd name="T9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1" y="3"/>
                          <a:pt x="2" y="1"/>
                          <a:pt x="3" y="0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2" y="2"/>
                          <a:pt x="1" y="2"/>
                          <a:pt x="1" y="3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8" name="Freeform 445"/>
                  <p:cNvSpPr/>
                  <p:nvPr/>
                </p:nvSpPr>
                <p:spPr bwMode="auto">
                  <a:xfrm>
                    <a:off x="3531" y="2615"/>
                    <a:ext cx="13" cy="11"/>
                  </a:xfrm>
                  <a:custGeom>
                    <a:avLst/>
                    <a:gdLst>
                      <a:gd name="T0" fmla="*/ 0 w 6"/>
                      <a:gd name="T1" fmla="*/ 4 h 5"/>
                      <a:gd name="T2" fmla="*/ 6 w 6"/>
                      <a:gd name="T3" fmla="*/ 1 h 5"/>
                      <a:gd name="T4" fmla="*/ 4 w 6"/>
                      <a:gd name="T5" fmla="*/ 2 h 5"/>
                      <a:gd name="T6" fmla="*/ 6 w 6"/>
                      <a:gd name="T7" fmla="*/ 3 h 5"/>
                      <a:gd name="T8" fmla="*/ 0 w 6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5">
                        <a:moveTo>
                          <a:pt x="0" y="4"/>
                        </a:moveTo>
                        <a:cubicBezTo>
                          <a:pt x="2" y="3"/>
                          <a:pt x="4" y="0"/>
                          <a:pt x="6" y="1"/>
                        </a:cubicBezTo>
                        <a:cubicBezTo>
                          <a:pt x="6" y="2"/>
                          <a:pt x="5" y="2"/>
                          <a:pt x="4" y="2"/>
                        </a:cubicBezTo>
                        <a:cubicBezTo>
                          <a:pt x="4" y="3"/>
                          <a:pt x="6" y="3"/>
                          <a:pt x="6" y="3"/>
                        </a:cubicBezTo>
                        <a:cubicBezTo>
                          <a:pt x="5" y="4"/>
                          <a:pt x="1" y="5"/>
                          <a:pt x="0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9" name="Freeform 446"/>
                  <p:cNvSpPr/>
                  <p:nvPr/>
                </p:nvSpPr>
                <p:spPr bwMode="auto">
                  <a:xfrm>
                    <a:off x="3552" y="3041"/>
                    <a:ext cx="4" cy="2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2 w 2"/>
                      <a:gd name="T3" fmla="*/ 0 h 1"/>
                      <a:gd name="T4" fmla="*/ 0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0" name="Freeform 447"/>
                  <p:cNvSpPr/>
                  <p:nvPr/>
                </p:nvSpPr>
                <p:spPr bwMode="auto">
                  <a:xfrm>
                    <a:off x="3558" y="3041"/>
                    <a:ext cx="5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0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" y="1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1" name="Freeform 448"/>
                  <p:cNvSpPr/>
                  <p:nvPr/>
                </p:nvSpPr>
                <p:spPr bwMode="auto">
                  <a:xfrm>
                    <a:off x="3563" y="3037"/>
                    <a:ext cx="8" cy="10"/>
                  </a:xfrm>
                  <a:custGeom>
                    <a:avLst/>
                    <a:gdLst>
                      <a:gd name="T0" fmla="*/ 0 w 4"/>
                      <a:gd name="T1" fmla="*/ 3 h 5"/>
                      <a:gd name="T2" fmla="*/ 4 w 4"/>
                      <a:gd name="T3" fmla="*/ 1 h 5"/>
                      <a:gd name="T4" fmla="*/ 4 w 4"/>
                      <a:gd name="T5" fmla="*/ 4 h 5"/>
                      <a:gd name="T6" fmla="*/ 0 w 4"/>
                      <a:gd name="T7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5">
                        <a:moveTo>
                          <a:pt x="0" y="3"/>
                        </a:moveTo>
                        <a:cubicBezTo>
                          <a:pt x="0" y="0"/>
                          <a:pt x="4" y="5"/>
                          <a:pt x="4" y="1"/>
                        </a:cubicBezTo>
                        <a:cubicBezTo>
                          <a:pt x="4" y="2"/>
                          <a:pt x="4" y="3"/>
                          <a:pt x="4" y="4"/>
                        </a:cubicBezTo>
                        <a:cubicBezTo>
                          <a:pt x="2" y="3"/>
                          <a:pt x="2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2" name="Freeform 449"/>
                  <p:cNvSpPr/>
                  <p:nvPr/>
                </p:nvSpPr>
                <p:spPr bwMode="auto">
                  <a:xfrm>
                    <a:off x="3554" y="2618"/>
                    <a:ext cx="6" cy="4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0 w 3"/>
                      <a:gd name="T3" fmla="*/ 0 h 2"/>
                      <a:gd name="T4" fmla="*/ 3 w 3"/>
                      <a:gd name="T5" fmla="*/ 0 h 2"/>
                      <a:gd name="T6" fmla="*/ 2 w 3"/>
                      <a:gd name="T7" fmla="*/ 2 h 2"/>
                      <a:gd name="T8" fmla="*/ 0 w 3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2" y="1"/>
                          <a:pt x="3" y="0"/>
                        </a:cubicBezTo>
                        <a:cubicBezTo>
                          <a:pt x="3" y="2"/>
                          <a:pt x="1" y="0"/>
                          <a:pt x="2" y="2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3" name="Freeform 450"/>
                  <p:cNvSpPr/>
                  <p:nvPr/>
                </p:nvSpPr>
                <p:spPr bwMode="auto">
                  <a:xfrm>
                    <a:off x="3560" y="2788"/>
                    <a:ext cx="7" cy="4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3 w 3"/>
                      <a:gd name="T3" fmla="*/ 2 h 2"/>
                      <a:gd name="T4" fmla="*/ 0 w 3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cubicBezTo>
                          <a:pt x="1" y="1"/>
                          <a:pt x="3" y="0"/>
                          <a:pt x="3" y="2"/>
                        </a:cubicBezTo>
                        <a:cubicBezTo>
                          <a:pt x="2" y="2"/>
                          <a:pt x="0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4" name="Freeform 451"/>
                  <p:cNvSpPr/>
                  <p:nvPr/>
                </p:nvSpPr>
                <p:spPr bwMode="auto">
                  <a:xfrm>
                    <a:off x="3560" y="2615"/>
                    <a:ext cx="7" cy="9"/>
                  </a:xfrm>
                  <a:custGeom>
                    <a:avLst/>
                    <a:gdLst>
                      <a:gd name="T0" fmla="*/ 0 w 3"/>
                      <a:gd name="T1" fmla="*/ 4 h 4"/>
                      <a:gd name="T2" fmla="*/ 0 w 3"/>
                      <a:gd name="T3" fmla="*/ 1 h 4"/>
                      <a:gd name="T4" fmla="*/ 2 w 3"/>
                      <a:gd name="T5" fmla="*/ 0 h 4"/>
                      <a:gd name="T6" fmla="*/ 3 w 3"/>
                      <a:gd name="T7" fmla="*/ 2 h 4"/>
                      <a:gd name="T8" fmla="*/ 0 w 3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0" y="4"/>
                        </a:moveTo>
                        <a:cubicBezTo>
                          <a:pt x="0" y="3"/>
                          <a:pt x="1" y="3"/>
                          <a:pt x="0" y="1"/>
                        </a:cubicBezTo>
                        <a:cubicBezTo>
                          <a:pt x="1" y="2"/>
                          <a:pt x="2" y="1"/>
                          <a:pt x="2" y="0"/>
                        </a:cubicBezTo>
                        <a:cubicBezTo>
                          <a:pt x="3" y="0"/>
                          <a:pt x="2" y="3"/>
                          <a:pt x="3" y="2"/>
                        </a:cubicBezTo>
                        <a:cubicBezTo>
                          <a:pt x="2" y="3"/>
                          <a:pt x="1" y="4"/>
                          <a:pt x="0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5" name="Freeform 452"/>
                  <p:cNvSpPr/>
                  <p:nvPr/>
                </p:nvSpPr>
                <p:spPr bwMode="auto">
                  <a:xfrm>
                    <a:off x="3563" y="2599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1 w 2"/>
                      <a:gd name="T3" fmla="*/ 2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1"/>
                          <a:pt x="2" y="0"/>
                          <a:pt x="1" y="2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6" name="Freeform 453"/>
                  <p:cNvSpPr/>
                  <p:nvPr/>
                </p:nvSpPr>
                <p:spPr bwMode="auto">
                  <a:xfrm>
                    <a:off x="3567" y="2618"/>
                    <a:ext cx="6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1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1"/>
                          <a:pt x="2" y="0"/>
                          <a:pt x="3" y="1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7" name="Freeform 454"/>
                  <p:cNvSpPr/>
                  <p:nvPr/>
                </p:nvSpPr>
                <p:spPr bwMode="auto">
                  <a:xfrm>
                    <a:off x="3569" y="2622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1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1" y="1"/>
                          <a:pt x="2" y="1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8" name="Freeform 455"/>
                  <p:cNvSpPr/>
                  <p:nvPr/>
                </p:nvSpPr>
                <p:spPr bwMode="auto">
                  <a:xfrm>
                    <a:off x="3575" y="2599"/>
                    <a:ext cx="6" cy="2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3 w 3"/>
                      <a:gd name="T3" fmla="*/ 0 h 1"/>
                      <a:gd name="T4" fmla="*/ 0 w 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cubicBezTo>
                          <a:pt x="0" y="0"/>
                          <a:pt x="3" y="0"/>
                          <a:pt x="3" y="0"/>
                        </a:cubicBezTo>
                        <a:cubicBezTo>
                          <a:pt x="3" y="1"/>
                          <a:pt x="1" y="0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9" name="Freeform 456"/>
                  <p:cNvSpPr/>
                  <p:nvPr/>
                </p:nvSpPr>
                <p:spPr bwMode="auto">
                  <a:xfrm>
                    <a:off x="3594" y="3030"/>
                    <a:ext cx="2" cy="7"/>
                  </a:xfrm>
                  <a:custGeom>
                    <a:avLst/>
                    <a:gdLst>
                      <a:gd name="T0" fmla="*/ 0 w 1"/>
                      <a:gd name="T1" fmla="*/ 1 h 3"/>
                      <a:gd name="T2" fmla="*/ 1 w 1"/>
                      <a:gd name="T3" fmla="*/ 0 h 3"/>
                      <a:gd name="T4" fmla="*/ 1 w 1"/>
                      <a:gd name="T5" fmla="*/ 3 h 3"/>
                      <a:gd name="T6" fmla="*/ 0 w 1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3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ubicBezTo>
                          <a:pt x="0" y="3"/>
                          <a:pt x="0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0" name="Freeform 457"/>
                  <p:cNvSpPr/>
                  <p:nvPr/>
                </p:nvSpPr>
                <p:spPr bwMode="auto">
                  <a:xfrm>
                    <a:off x="3579" y="2626"/>
                    <a:ext cx="9" cy="4"/>
                  </a:xfrm>
                  <a:custGeom>
                    <a:avLst/>
                    <a:gdLst>
                      <a:gd name="T0" fmla="*/ 1 w 4"/>
                      <a:gd name="T1" fmla="*/ 2 h 2"/>
                      <a:gd name="T2" fmla="*/ 4 w 4"/>
                      <a:gd name="T3" fmla="*/ 1 h 2"/>
                      <a:gd name="T4" fmla="*/ 1 w 4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1" y="2"/>
                        </a:moveTo>
                        <a:cubicBezTo>
                          <a:pt x="0" y="1"/>
                          <a:pt x="4" y="0"/>
                          <a:pt x="4" y="1"/>
                        </a:cubicBezTo>
                        <a:cubicBezTo>
                          <a:pt x="4" y="1"/>
                          <a:pt x="1" y="2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1" name="Freeform 458"/>
                  <p:cNvSpPr/>
                  <p:nvPr/>
                </p:nvSpPr>
                <p:spPr bwMode="auto">
                  <a:xfrm>
                    <a:off x="3584" y="2548"/>
                    <a:ext cx="4" cy="6"/>
                  </a:xfrm>
                  <a:custGeom>
                    <a:avLst/>
                    <a:gdLst>
                      <a:gd name="T0" fmla="*/ 1 w 2"/>
                      <a:gd name="T1" fmla="*/ 0 h 3"/>
                      <a:gd name="T2" fmla="*/ 1 w 2"/>
                      <a:gd name="T3" fmla="*/ 0 h 3"/>
                      <a:gd name="T4" fmla="*/ 1 w 2"/>
                      <a:gd name="T5" fmla="*/ 3 h 3"/>
                      <a:gd name="T6" fmla="*/ 1 w 2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1"/>
                          <a:pt x="2" y="3"/>
                          <a:pt x="1" y="3"/>
                        </a:cubicBezTo>
                        <a:cubicBezTo>
                          <a:pt x="1" y="1"/>
                          <a:pt x="0" y="2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2" name="Freeform 459"/>
                  <p:cNvSpPr/>
                  <p:nvPr/>
                </p:nvSpPr>
                <p:spPr bwMode="auto">
                  <a:xfrm>
                    <a:off x="3605" y="3011"/>
                    <a:ext cx="2" cy="5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0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1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3" name="Freeform 460"/>
                  <p:cNvSpPr/>
                  <p:nvPr/>
                </p:nvSpPr>
                <p:spPr bwMode="auto">
                  <a:xfrm>
                    <a:off x="3613" y="3011"/>
                    <a:ext cx="4" cy="5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1 w 2"/>
                      <a:gd name="T3" fmla="*/ 0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1" y="1"/>
                          <a:pt x="1" y="0"/>
                        </a:cubicBezTo>
                        <a:cubicBezTo>
                          <a:pt x="2" y="2"/>
                          <a:pt x="0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4" name="Freeform 461"/>
                  <p:cNvSpPr/>
                  <p:nvPr/>
                </p:nvSpPr>
                <p:spPr bwMode="auto">
                  <a:xfrm>
                    <a:off x="3600" y="2613"/>
                    <a:ext cx="5" cy="5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0 h 2"/>
                      <a:gd name="T4" fmla="*/ 1 w 2"/>
                      <a:gd name="T5" fmla="*/ 2 h 2"/>
                      <a:gd name="T6" fmla="*/ 0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1" y="1"/>
                          <a:pt x="0" y="2"/>
                          <a:pt x="0" y="0"/>
                        </a:cubicBezTo>
                        <a:cubicBezTo>
                          <a:pt x="1" y="1"/>
                          <a:pt x="2" y="1"/>
                          <a:pt x="1" y="2"/>
                        </a:cubicBez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5" name="Freeform 462"/>
                  <p:cNvSpPr/>
                  <p:nvPr/>
                </p:nvSpPr>
                <p:spPr bwMode="auto">
                  <a:xfrm>
                    <a:off x="3609" y="2624"/>
                    <a:ext cx="2" cy="8"/>
                  </a:xfrm>
                  <a:custGeom>
                    <a:avLst/>
                    <a:gdLst>
                      <a:gd name="T0" fmla="*/ 1 w 1"/>
                      <a:gd name="T1" fmla="*/ 0 h 4"/>
                      <a:gd name="T2" fmla="*/ 0 w 1"/>
                      <a:gd name="T3" fmla="*/ 1 h 4"/>
                      <a:gd name="T4" fmla="*/ 1 w 1"/>
                      <a:gd name="T5" fmla="*/ 2 h 4"/>
                      <a:gd name="T6" fmla="*/ 1 w 1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4">
                        <a:moveTo>
                          <a:pt x="1" y="0"/>
                        </a:move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0" y="4"/>
                          <a:pt x="0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6" name="Freeform 463"/>
                  <p:cNvSpPr/>
                  <p:nvPr/>
                </p:nvSpPr>
                <p:spPr bwMode="auto">
                  <a:xfrm>
                    <a:off x="3609" y="2571"/>
                    <a:ext cx="8" cy="7"/>
                  </a:xfrm>
                  <a:custGeom>
                    <a:avLst/>
                    <a:gdLst>
                      <a:gd name="T0" fmla="*/ 0 w 4"/>
                      <a:gd name="T1" fmla="*/ 1 h 3"/>
                      <a:gd name="T2" fmla="*/ 4 w 4"/>
                      <a:gd name="T3" fmla="*/ 1 h 3"/>
                      <a:gd name="T4" fmla="*/ 0 w 4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0" y="1"/>
                        </a:moveTo>
                        <a:cubicBezTo>
                          <a:pt x="1" y="0"/>
                          <a:pt x="2" y="2"/>
                          <a:pt x="4" y="1"/>
                        </a:cubicBezTo>
                        <a:cubicBezTo>
                          <a:pt x="4" y="3"/>
                          <a:pt x="0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7" name="Freeform 464"/>
                  <p:cNvSpPr/>
                  <p:nvPr/>
                </p:nvSpPr>
                <p:spPr bwMode="auto">
                  <a:xfrm>
                    <a:off x="3615" y="2622"/>
                    <a:ext cx="4" cy="8"/>
                  </a:xfrm>
                  <a:custGeom>
                    <a:avLst/>
                    <a:gdLst>
                      <a:gd name="T0" fmla="*/ 0 w 2"/>
                      <a:gd name="T1" fmla="*/ 2 h 4"/>
                      <a:gd name="T2" fmla="*/ 2 w 2"/>
                      <a:gd name="T3" fmla="*/ 0 h 4"/>
                      <a:gd name="T4" fmla="*/ 2 w 2"/>
                      <a:gd name="T5" fmla="*/ 1 h 4"/>
                      <a:gd name="T6" fmla="*/ 2 w 2"/>
                      <a:gd name="T7" fmla="*/ 3 h 4"/>
                      <a:gd name="T8" fmla="*/ 0 w 2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4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2" y="2"/>
                          <a:pt x="1" y="2"/>
                          <a:pt x="2" y="3"/>
                        </a:cubicBezTo>
                        <a:cubicBezTo>
                          <a:pt x="1" y="4"/>
                          <a:pt x="1" y="0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8" name="Freeform 465"/>
                  <p:cNvSpPr/>
                  <p:nvPr/>
                </p:nvSpPr>
                <p:spPr bwMode="auto">
                  <a:xfrm>
                    <a:off x="3615" y="2609"/>
                    <a:ext cx="8" cy="9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4 w 4"/>
                      <a:gd name="T3" fmla="*/ 2 h 4"/>
                      <a:gd name="T4" fmla="*/ 0 w 4"/>
                      <a:gd name="T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cubicBezTo>
                          <a:pt x="0" y="0"/>
                          <a:pt x="3" y="2"/>
                          <a:pt x="4" y="2"/>
                        </a:cubicBezTo>
                        <a:cubicBezTo>
                          <a:pt x="2" y="4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9" name="Freeform 466"/>
                  <p:cNvSpPr/>
                  <p:nvPr/>
                </p:nvSpPr>
                <p:spPr bwMode="auto">
                  <a:xfrm>
                    <a:off x="3634" y="3018"/>
                    <a:ext cx="6" cy="6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3 w 3"/>
                      <a:gd name="T3" fmla="*/ 2 h 3"/>
                      <a:gd name="T4" fmla="*/ 0 w 3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1" y="0"/>
                          <a:pt x="2" y="2"/>
                          <a:pt x="3" y="2"/>
                        </a:cubicBezTo>
                        <a:cubicBezTo>
                          <a:pt x="3" y="3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0" name="Freeform 467"/>
                  <p:cNvSpPr/>
                  <p:nvPr/>
                </p:nvSpPr>
                <p:spPr bwMode="auto">
                  <a:xfrm>
                    <a:off x="3634" y="2565"/>
                    <a:ext cx="13" cy="10"/>
                  </a:xfrm>
                  <a:custGeom>
                    <a:avLst/>
                    <a:gdLst>
                      <a:gd name="T0" fmla="*/ 0 w 6"/>
                      <a:gd name="T1" fmla="*/ 5 h 5"/>
                      <a:gd name="T2" fmla="*/ 0 w 6"/>
                      <a:gd name="T3" fmla="*/ 3 h 5"/>
                      <a:gd name="T4" fmla="*/ 1 w 6"/>
                      <a:gd name="T5" fmla="*/ 1 h 5"/>
                      <a:gd name="T6" fmla="*/ 6 w 6"/>
                      <a:gd name="T7" fmla="*/ 0 h 5"/>
                      <a:gd name="T8" fmla="*/ 6 w 6"/>
                      <a:gd name="T9" fmla="*/ 2 h 5"/>
                      <a:gd name="T10" fmla="*/ 0 w 6"/>
                      <a:gd name="T1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" h="5">
                        <a:moveTo>
                          <a:pt x="0" y="5"/>
                        </a:move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1" y="3"/>
                          <a:pt x="2" y="1"/>
                          <a:pt x="1" y="1"/>
                        </a:cubicBezTo>
                        <a:cubicBezTo>
                          <a:pt x="3" y="0"/>
                          <a:pt x="4" y="1"/>
                          <a:pt x="6" y="0"/>
                        </a:cubicBezTo>
                        <a:cubicBezTo>
                          <a:pt x="6" y="1"/>
                          <a:pt x="6" y="1"/>
                          <a:pt x="6" y="2"/>
                        </a:cubicBezTo>
                        <a:cubicBezTo>
                          <a:pt x="3" y="1"/>
                          <a:pt x="2" y="4"/>
                          <a:pt x="0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1" name="Freeform 468"/>
                  <p:cNvSpPr/>
                  <p:nvPr/>
                </p:nvSpPr>
                <p:spPr bwMode="auto">
                  <a:xfrm>
                    <a:off x="3642" y="2613"/>
                    <a:ext cx="7" cy="7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2 w 3"/>
                      <a:gd name="T3" fmla="*/ 2 h 3"/>
                      <a:gd name="T4" fmla="*/ 0 w 3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0" y="1"/>
                          <a:pt x="3" y="0"/>
                          <a:pt x="2" y="2"/>
                        </a:cubicBezTo>
                        <a:cubicBezTo>
                          <a:pt x="1" y="1"/>
                          <a:pt x="0" y="3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2" name="Freeform 469"/>
                  <p:cNvSpPr/>
                  <p:nvPr/>
                </p:nvSpPr>
                <p:spPr bwMode="auto">
                  <a:xfrm>
                    <a:off x="3644" y="2556"/>
                    <a:ext cx="5" cy="5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1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2" y="0"/>
                          <a:pt x="2" y="1"/>
                        </a:cubicBez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3" name="Freeform 470"/>
                  <p:cNvSpPr/>
                  <p:nvPr/>
                </p:nvSpPr>
                <p:spPr bwMode="auto">
                  <a:xfrm>
                    <a:off x="3647" y="2611"/>
                    <a:ext cx="8" cy="7"/>
                  </a:xfrm>
                  <a:custGeom>
                    <a:avLst/>
                    <a:gdLst>
                      <a:gd name="T0" fmla="*/ 1 w 4"/>
                      <a:gd name="T1" fmla="*/ 1 h 3"/>
                      <a:gd name="T2" fmla="*/ 4 w 4"/>
                      <a:gd name="T3" fmla="*/ 0 h 3"/>
                      <a:gd name="T4" fmla="*/ 1 w 4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1" y="1"/>
                        </a:moveTo>
                        <a:cubicBezTo>
                          <a:pt x="0" y="1"/>
                          <a:pt x="3" y="1"/>
                          <a:pt x="4" y="0"/>
                        </a:cubicBezTo>
                        <a:cubicBezTo>
                          <a:pt x="4" y="3"/>
                          <a:pt x="2" y="1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4" name="Freeform 471"/>
                  <p:cNvSpPr/>
                  <p:nvPr/>
                </p:nvSpPr>
                <p:spPr bwMode="auto">
                  <a:xfrm>
                    <a:off x="3649" y="2615"/>
                    <a:ext cx="12" cy="11"/>
                  </a:xfrm>
                  <a:custGeom>
                    <a:avLst/>
                    <a:gdLst>
                      <a:gd name="T0" fmla="*/ 0 w 6"/>
                      <a:gd name="T1" fmla="*/ 1 h 5"/>
                      <a:gd name="T2" fmla="*/ 6 w 6"/>
                      <a:gd name="T3" fmla="*/ 3 h 5"/>
                      <a:gd name="T4" fmla="*/ 0 w 6"/>
                      <a:gd name="T5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5">
                        <a:moveTo>
                          <a:pt x="0" y="1"/>
                        </a:moveTo>
                        <a:cubicBezTo>
                          <a:pt x="2" y="0"/>
                          <a:pt x="5" y="2"/>
                          <a:pt x="6" y="3"/>
                        </a:cubicBezTo>
                        <a:cubicBezTo>
                          <a:pt x="5" y="5"/>
                          <a:pt x="2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5" name="Freeform 472"/>
                  <p:cNvSpPr/>
                  <p:nvPr/>
                </p:nvSpPr>
                <p:spPr bwMode="auto">
                  <a:xfrm>
                    <a:off x="3647" y="2563"/>
                    <a:ext cx="6" cy="8"/>
                  </a:xfrm>
                  <a:custGeom>
                    <a:avLst/>
                    <a:gdLst>
                      <a:gd name="T0" fmla="*/ 0 w 3"/>
                      <a:gd name="T1" fmla="*/ 3 h 4"/>
                      <a:gd name="T2" fmla="*/ 2 w 3"/>
                      <a:gd name="T3" fmla="*/ 2 h 4"/>
                      <a:gd name="T4" fmla="*/ 3 w 3"/>
                      <a:gd name="T5" fmla="*/ 4 h 4"/>
                      <a:gd name="T6" fmla="*/ 0 w 3"/>
                      <a:gd name="T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4">
                        <a:moveTo>
                          <a:pt x="0" y="3"/>
                        </a:moveTo>
                        <a:cubicBezTo>
                          <a:pt x="1" y="0"/>
                          <a:pt x="2" y="4"/>
                          <a:pt x="2" y="2"/>
                        </a:cubicBezTo>
                        <a:cubicBezTo>
                          <a:pt x="3" y="2"/>
                          <a:pt x="3" y="3"/>
                          <a:pt x="3" y="4"/>
                        </a:cubicBezTo>
                        <a:cubicBezTo>
                          <a:pt x="2" y="3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6" name="Freeform 473"/>
                  <p:cNvSpPr/>
                  <p:nvPr/>
                </p:nvSpPr>
                <p:spPr bwMode="auto">
                  <a:xfrm>
                    <a:off x="3651" y="2603"/>
                    <a:ext cx="4" cy="6"/>
                  </a:xfrm>
                  <a:custGeom>
                    <a:avLst/>
                    <a:gdLst>
                      <a:gd name="T0" fmla="*/ 0 w 2"/>
                      <a:gd name="T1" fmla="*/ 1 h 3"/>
                      <a:gd name="T2" fmla="*/ 2 w 2"/>
                      <a:gd name="T3" fmla="*/ 0 h 3"/>
                      <a:gd name="T4" fmla="*/ 2 w 2"/>
                      <a:gd name="T5" fmla="*/ 3 h 3"/>
                      <a:gd name="T6" fmla="*/ 0 w 2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1"/>
                        </a:moveTo>
                        <a:cubicBezTo>
                          <a:pt x="0" y="0"/>
                          <a:pt x="2" y="1"/>
                          <a:pt x="2" y="0"/>
                        </a:cubicBezTo>
                        <a:cubicBezTo>
                          <a:pt x="2" y="2"/>
                          <a:pt x="2" y="1"/>
                          <a:pt x="2" y="3"/>
                        </a:cubicBezTo>
                        <a:cubicBezTo>
                          <a:pt x="1" y="3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7" name="Freeform 474"/>
                  <p:cNvSpPr/>
                  <p:nvPr/>
                </p:nvSpPr>
                <p:spPr bwMode="auto">
                  <a:xfrm>
                    <a:off x="3655" y="2592"/>
                    <a:ext cx="4" cy="7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2 w 2"/>
                      <a:gd name="T3" fmla="*/ 1 h 3"/>
                      <a:gd name="T4" fmla="*/ 0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0" y="1"/>
                          <a:pt x="1" y="0"/>
                          <a:pt x="2" y="1"/>
                        </a:cubicBezTo>
                        <a:cubicBezTo>
                          <a:pt x="1" y="2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8" name="Freeform 475"/>
                  <p:cNvSpPr/>
                  <p:nvPr/>
                </p:nvSpPr>
                <p:spPr bwMode="auto">
                  <a:xfrm>
                    <a:off x="3661" y="2599"/>
                    <a:ext cx="9" cy="6"/>
                  </a:xfrm>
                  <a:custGeom>
                    <a:avLst/>
                    <a:gdLst>
                      <a:gd name="T0" fmla="*/ 0 w 4"/>
                      <a:gd name="T1" fmla="*/ 3 h 3"/>
                      <a:gd name="T2" fmla="*/ 4 w 4"/>
                      <a:gd name="T3" fmla="*/ 2 h 3"/>
                      <a:gd name="T4" fmla="*/ 3 w 4"/>
                      <a:gd name="T5" fmla="*/ 3 h 3"/>
                      <a:gd name="T6" fmla="*/ 0 w 4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0" y="3"/>
                        </a:moveTo>
                        <a:cubicBezTo>
                          <a:pt x="1" y="2"/>
                          <a:pt x="3" y="0"/>
                          <a:pt x="4" y="2"/>
                        </a:cubicBezTo>
                        <a:cubicBezTo>
                          <a:pt x="3" y="3"/>
                          <a:pt x="3" y="2"/>
                          <a:pt x="3" y="3"/>
                        </a:cubicBezTo>
                        <a:cubicBezTo>
                          <a:pt x="3" y="2"/>
                          <a:pt x="2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9" name="Freeform 476"/>
                  <p:cNvSpPr/>
                  <p:nvPr/>
                </p:nvSpPr>
                <p:spPr bwMode="auto">
                  <a:xfrm>
                    <a:off x="3684" y="2818"/>
                    <a:ext cx="5" cy="6"/>
                  </a:xfrm>
                  <a:custGeom>
                    <a:avLst/>
                    <a:gdLst>
                      <a:gd name="T0" fmla="*/ 1 w 2"/>
                      <a:gd name="T1" fmla="*/ 2 h 3"/>
                      <a:gd name="T2" fmla="*/ 0 w 2"/>
                      <a:gd name="T3" fmla="*/ 0 h 3"/>
                      <a:gd name="T4" fmla="*/ 2 w 2"/>
                      <a:gd name="T5" fmla="*/ 1 h 3"/>
                      <a:gd name="T6" fmla="*/ 1 w 2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1" y="2"/>
                        </a:moveTo>
                        <a:cubicBezTo>
                          <a:pt x="0" y="2"/>
                          <a:pt x="1" y="1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2" y="3"/>
                          <a:pt x="1" y="1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0" name="Freeform 477"/>
                  <p:cNvSpPr/>
                  <p:nvPr/>
                </p:nvSpPr>
                <p:spPr bwMode="auto">
                  <a:xfrm>
                    <a:off x="3678" y="2601"/>
                    <a:ext cx="13" cy="6"/>
                  </a:xfrm>
                  <a:custGeom>
                    <a:avLst/>
                    <a:gdLst>
                      <a:gd name="T0" fmla="*/ 1 w 6"/>
                      <a:gd name="T1" fmla="*/ 2 h 3"/>
                      <a:gd name="T2" fmla="*/ 6 w 6"/>
                      <a:gd name="T3" fmla="*/ 3 h 3"/>
                      <a:gd name="T4" fmla="*/ 5 w 6"/>
                      <a:gd name="T5" fmla="*/ 1 h 3"/>
                      <a:gd name="T6" fmla="*/ 1 w 6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3">
                        <a:moveTo>
                          <a:pt x="1" y="2"/>
                        </a:moveTo>
                        <a:cubicBezTo>
                          <a:pt x="0" y="0"/>
                          <a:pt x="6" y="0"/>
                          <a:pt x="6" y="3"/>
                        </a:cubicBezTo>
                        <a:cubicBezTo>
                          <a:pt x="5" y="3"/>
                          <a:pt x="5" y="2"/>
                          <a:pt x="5" y="1"/>
                        </a:cubicBezTo>
                        <a:cubicBezTo>
                          <a:pt x="4" y="3"/>
                          <a:pt x="2" y="1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1" name="Freeform 478"/>
                  <p:cNvSpPr/>
                  <p:nvPr/>
                </p:nvSpPr>
                <p:spPr bwMode="auto">
                  <a:xfrm>
                    <a:off x="3699" y="2828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1 w 2"/>
                      <a:gd name="T3" fmla="*/ 1 h 2"/>
                      <a:gd name="T4" fmla="*/ 2 w 2"/>
                      <a:gd name="T5" fmla="*/ 2 h 2"/>
                      <a:gd name="T6" fmla="*/ 0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1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2" name="Freeform 479"/>
                  <p:cNvSpPr/>
                  <p:nvPr/>
                </p:nvSpPr>
                <p:spPr bwMode="auto">
                  <a:xfrm>
                    <a:off x="3705" y="2813"/>
                    <a:ext cx="7" cy="2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3 w 3"/>
                      <a:gd name="T3" fmla="*/ 0 h 1"/>
                      <a:gd name="T4" fmla="*/ 0 w 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3" y="1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3" name="Freeform 480"/>
                  <p:cNvSpPr/>
                  <p:nvPr/>
                </p:nvSpPr>
                <p:spPr bwMode="auto">
                  <a:xfrm>
                    <a:off x="3722" y="3028"/>
                    <a:ext cx="4" cy="4"/>
                  </a:xfrm>
                  <a:custGeom>
                    <a:avLst/>
                    <a:gdLst>
                      <a:gd name="T0" fmla="*/ 0 w 2"/>
                      <a:gd name="T1" fmla="*/ 0 h 2"/>
                      <a:gd name="T2" fmla="*/ 2 w 2"/>
                      <a:gd name="T3" fmla="*/ 1 h 2"/>
                      <a:gd name="T4" fmla="*/ 0 w 2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2" y="2"/>
                          <a:pt x="0" y="1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4" name="Freeform 481"/>
                  <p:cNvSpPr/>
                  <p:nvPr/>
                </p:nvSpPr>
                <p:spPr bwMode="auto">
                  <a:xfrm>
                    <a:off x="3718" y="2824"/>
                    <a:ext cx="4" cy="6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2 w 2"/>
                      <a:gd name="T3" fmla="*/ 0 h 3"/>
                      <a:gd name="T4" fmla="*/ 0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1" y="2"/>
                          <a:pt x="1" y="0"/>
                          <a:pt x="2" y="0"/>
                        </a:cubicBezTo>
                        <a:cubicBezTo>
                          <a:pt x="2" y="1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5" name="Freeform 482"/>
                  <p:cNvSpPr/>
                  <p:nvPr/>
                </p:nvSpPr>
                <p:spPr bwMode="auto">
                  <a:xfrm>
                    <a:off x="3714" y="2592"/>
                    <a:ext cx="4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1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2" y="1"/>
                          <a:pt x="2" y="1"/>
                        </a:cubicBezTo>
                        <a:cubicBezTo>
                          <a:pt x="2" y="2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6" name="Freeform 483"/>
                  <p:cNvSpPr/>
                  <p:nvPr/>
                </p:nvSpPr>
                <p:spPr bwMode="auto">
                  <a:xfrm>
                    <a:off x="3726" y="2820"/>
                    <a:ext cx="5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2 w 2"/>
                      <a:gd name="T5" fmla="*/ 0 h 2"/>
                      <a:gd name="T6" fmla="*/ 2 w 2"/>
                      <a:gd name="T7" fmla="*/ 1 h 2"/>
                      <a:gd name="T8" fmla="*/ 0 w 2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2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7" name="Freeform 484"/>
                  <p:cNvSpPr/>
                  <p:nvPr/>
                </p:nvSpPr>
                <p:spPr bwMode="auto">
                  <a:xfrm>
                    <a:off x="3749" y="3026"/>
                    <a:ext cx="13" cy="4"/>
                  </a:xfrm>
                  <a:custGeom>
                    <a:avLst/>
                    <a:gdLst>
                      <a:gd name="T0" fmla="*/ 0 w 6"/>
                      <a:gd name="T1" fmla="*/ 2 h 2"/>
                      <a:gd name="T2" fmla="*/ 0 w 6"/>
                      <a:gd name="T3" fmla="*/ 0 h 2"/>
                      <a:gd name="T4" fmla="*/ 2 w 6"/>
                      <a:gd name="T5" fmla="*/ 1 h 2"/>
                      <a:gd name="T6" fmla="*/ 0 w 6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2">
                        <a:moveTo>
                          <a:pt x="0" y="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6" y="0"/>
                          <a:pt x="2" y="1"/>
                        </a:cubicBezTo>
                        <a:cubicBezTo>
                          <a:pt x="1" y="1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8" name="Freeform 485"/>
                  <p:cNvSpPr/>
                  <p:nvPr/>
                </p:nvSpPr>
                <p:spPr bwMode="auto">
                  <a:xfrm>
                    <a:off x="3754" y="3064"/>
                    <a:ext cx="6" cy="2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3 w 3"/>
                      <a:gd name="T3" fmla="*/ 0 h 1"/>
                      <a:gd name="T4" fmla="*/ 0 w 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cubicBezTo>
                          <a:pt x="0" y="0"/>
                          <a:pt x="2" y="0"/>
                          <a:pt x="3" y="0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9" name="Freeform 486"/>
                  <p:cNvSpPr/>
                  <p:nvPr/>
                </p:nvSpPr>
                <p:spPr bwMode="auto">
                  <a:xfrm>
                    <a:off x="3754" y="2813"/>
                    <a:ext cx="8" cy="5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4 w 4"/>
                      <a:gd name="T3" fmla="*/ 1 h 2"/>
                      <a:gd name="T4" fmla="*/ 0 w 4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cubicBezTo>
                          <a:pt x="0" y="0"/>
                          <a:pt x="3" y="0"/>
                          <a:pt x="4" y="1"/>
                        </a:cubicBezTo>
                        <a:cubicBezTo>
                          <a:pt x="4" y="2"/>
                          <a:pt x="1" y="0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0" name="Freeform 487"/>
                  <p:cNvSpPr/>
                  <p:nvPr/>
                </p:nvSpPr>
                <p:spPr bwMode="auto">
                  <a:xfrm>
                    <a:off x="3770" y="3062"/>
                    <a:ext cx="5" cy="6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2 w 2"/>
                      <a:gd name="T3" fmla="*/ 1 h 3"/>
                      <a:gd name="T4" fmla="*/ 0 w 2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1" y="2"/>
                          <a:pt x="1" y="0"/>
                          <a:pt x="2" y="1"/>
                        </a:cubicBezTo>
                        <a:cubicBezTo>
                          <a:pt x="1" y="2"/>
                          <a:pt x="0" y="3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1" name="Freeform 488"/>
                  <p:cNvSpPr/>
                  <p:nvPr/>
                </p:nvSpPr>
                <p:spPr bwMode="auto">
                  <a:xfrm>
                    <a:off x="3775" y="3066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0 h 2"/>
                      <a:gd name="T4" fmla="*/ 2 w 2"/>
                      <a:gd name="T5" fmla="*/ 2 h 2"/>
                      <a:gd name="T6" fmla="*/ 0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2" y="1"/>
                          <a:pt x="2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2" name="Freeform 489"/>
                  <p:cNvSpPr/>
                  <p:nvPr/>
                </p:nvSpPr>
                <p:spPr bwMode="auto">
                  <a:xfrm>
                    <a:off x="3760" y="2584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1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2" y="1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3" name="Freeform 490"/>
                  <p:cNvSpPr/>
                  <p:nvPr/>
                </p:nvSpPr>
                <p:spPr bwMode="auto">
                  <a:xfrm>
                    <a:off x="3783" y="3022"/>
                    <a:ext cx="6" cy="4"/>
                  </a:xfrm>
                  <a:custGeom>
                    <a:avLst/>
                    <a:gdLst>
                      <a:gd name="T0" fmla="*/ 1 w 3"/>
                      <a:gd name="T1" fmla="*/ 2 h 2"/>
                      <a:gd name="T2" fmla="*/ 2 w 3"/>
                      <a:gd name="T3" fmla="*/ 0 h 2"/>
                      <a:gd name="T4" fmla="*/ 2 w 3"/>
                      <a:gd name="T5" fmla="*/ 2 h 2"/>
                      <a:gd name="T6" fmla="*/ 1 w 3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1" y="2"/>
                        </a:moveTo>
                        <a:cubicBezTo>
                          <a:pt x="0" y="1"/>
                          <a:pt x="2" y="1"/>
                          <a:pt x="2" y="0"/>
                        </a:cubicBezTo>
                        <a:cubicBezTo>
                          <a:pt x="2" y="0"/>
                          <a:pt x="3" y="1"/>
                          <a:pt x="2" y="2"/>
                        </a:cubicBezTo>
                        <a:cubicBezTo>
                          <a:pt x="2" y="2"/>
                          <a:pt x="1" y="0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4" name="Freeform 491"/>
                  <p:cNvSpPr/>
                  <p:nvPr/>
                </p:nvSpPr>
                <p:spPr bwMode="auto">
                  <a:xfrm>
                    <a:off x="3789" y="3058"/>
                    <a:ext cx="4" cy="6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2 w 2"/>
                      <a:gd name="T3" fmla="*/ 1 h 3"/>
                      <a:gd name="T4" fmla="*/ 2 w 2"/>
                      <a:gd name="T5" fmla="*/ 3 h 3"/>
                      <a:gd name="T6" fmla="*/ 0 w 2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0" y="0"/>
                          <a:pt x="1" y="3"/>
                          <a:pt x="2" y="1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5" name="Freeform 492"/>
                  <p:cNvSpPr/>
                  <p:nvPr/>
                </p:nvSpPr>
                <p:spPr bwMode="auto">
                  <a:xfrm>
                    <a:off x="3789" y="3047"/>
                    <a:ext cx="9" cy="6"/>
                  </a:xfrm>
                  <a:custGeom>
                    <a:avLst/>
                    <a:gdLst>
                      <a:gd name="T0" fmla="*/ 1 w 4"/>
                      <a:gd name="T1" fmla="*/ 2 h 3"/>
                      <a:gd name="T2" fmla="*/ 3 w 4"/>
                      <a:gd name="T3" fmla="*/ 0 h 3"/>
                      <a:gd name="T4" fmla="*/ 1 w 4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1" y="2"/>
                        </a:moveTo>
                        <a:cubicBezTo>
                          <a:pt x="0" y="1"/>
                          <a:pt x="3" y="2"/>
                          <a:pt x="3" y="0"/>
                        </a:cubicBezTo>
                        <a:cubicBezTo>
                          <a:pt x="4" y="1"/>
                          <a:pt x="3" y="3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6" name="Freeform 493"/>
                  <p:cNvSpPr/>
                  <p:nvPr/>
                </p:nvSpPr>
                <p:spPr bwMode="auto">
                  <a:xfrm>
                    <a:off x="3800" y="3064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1 w 2"/>
                      <a:gd name="T3" fmla="*/ 1 h 2"/>
                      <a:gd name="T4" fmla="*/ 1 w 2"/>
                      <a:gd name="T5" fmla="*/ 0 h 2"/>
                      <a:gd name="T6" fmla="*/ 2 w 2"/>
                      <a:gd name="T7" fmla="*/ 0 h 2"/>
                      <a:gd name="T8" fmla="*/ 0 w 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2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7" name="Freeform 494"/>
                  <p:cNvSpPr/>
                  <p:nvPr/>
                </p:nvSpPr>
                <p:spPr bwMode="auto">
                  <a:xfrm>
                    <a:off x="3808" y="3045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0 h 2"/>
                      <a:gd name="T4" fmla="*/ 2 w 2"/>
                      <a:gd name="T5" fmla="*/ 0 h 2"/>
                      <a:gd name="T6" fmla="*/ 0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8" name="Freeform 495"/>
                  <p:cNvSpPr/>
                  <p:nvPr/>
                </p:nvSpPr>
                <p:spPr bwMode="auto">
                  <a:xfrm>
                    <a:off x="3825" y="3066"/>
                    <a:ext cx="6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0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3" y="1"/>
                          <a:pt x="2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9" name="Freeform 496"/>
                  <p:cNvSpPr/>
                  <p:nvPr/>
                </p:nvSpPr>
                <p:spPr bwMode="auto">
                  <a:xfrm>
                    <a:off x="3800" y="2580"/>
                    <a:ext cx="8" cy="6"/>
                  </a:xfrm>
                  <a:custGeom>
                    <a:avLst/>
                    <a:gdLst>
                      <a:gd name="T0" fmla="*/ 0 w 4"/>
                      <a:gd name="T1" fmla="*/ 1 h 3"/>
                      <a:gd name="T2" fmla="*/ 4 w 4"/>
                      <a:gd name="T3" fmla="*/ 1 h 3"/>
                      <a:gd name="T4" fmla="*/ 2 w 4"/>
                      <a:gd name="T5" fmla="*/ 3 h 3"/>
                      <a:gd name="T6" fmla="*/ 0 w 4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0" y="1"/>
                        </a:moveTo>
                        <a:cubicBezTo>
                          <a:pt x="0" y="0"/>
                          <a:pt x="2" y="2"/>
                          <a:pt x="4" y="1"/>
                        </a:cubicBezTo>
                        <a:cubicBezTo>
                          <a:pt x="4" y="2"/>
                          <a:pt x="2" y="1"/>
                          <a:pt x="2" y="3"/>
                        </a:cubicBezTo>
                        <a:cubicBezTo>
                          <a:pt x="2" y="1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0" name="Freeform 497"/>
                  <p:cNvSpPr/>
                  <p:nvPr/>
                </p:nvSpPr>
                <p:spPr bwMode="auto">
                  <a:xfrm>
                    <a:off x="3890" y="3058"/>
                    <a:ext cx="6" cy="6"/>
                  </a:xfrm>
                  <a:custGeom>
                    <a:avLst/>
                    <a:gdLst>
                      <a:gd name="T0" fmla="*/ 1 w 3"/>
                      <a:gd name="T1" fmla="*/ 3 h 3"/>
                      <a:gd name="T2" fmla="*/ 1 w 3"/>
                      <a:gd name="T3" fmla="*/ 1 h 3"/>
                      <a:gd name="T4" fmla="*/ 1 w 3"/>
                      <a:gd name="T5" fmla="*/ 2 h 3"/>
                      <a:gd name="T6" fmla="*/ 3 w 3"/>
                      <a:gd name="T7" fmla="*/ 2 h 3"/>
                      <a:gd name="T8" fmla="*/ 1 w 3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2"/>
                          <a:pt x="3" y="3"/>
                          <a:pt x="1" y="2"/>
                        </a:cubicBezTo>
                        <a:cubicBezTo>
                          <a:pt x="2" y="0"/>
                          <a:pt x="2" y="2"/>
                          <a:pt x="3" y="2"/>
                        </a:cubicBezTo>
                        <a:cubicBezTo>
                          <a:pt x="3" y="3"/>
                          <a:pt x="2" y="3"/>
                          <a:pt x="1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1" name="Freeform 498"/>
                  <p:cNvSpPr/>
                  <p:nvPr/>
                </p:nvSpPr>
                <p:spPr bwMode="auto">
                  <a:xfrm>
                    <a:off x="3928" y="3060"/>
                    <a:ext cx="4" cy="2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2 w 2"/>
                      <a:gd name="T3" fmla="*/ 0 h 1"/>
                      <a:gd name="T4" fmla="*/ 0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2" name="Freeform 499"/>
                  <p:cNvSpPr/>
                  <p:nvPr/>
                </p:nvSpPr>
                <p:spPr bwMode="auto">
                  <a:xfrm>
                    <a:off x="3901" y="2529"/>
                    <a:ext cx="4" cy="11"/>
                  </a:xfrm>
                  <a:custGeom>
                    <a:avLst/>
                    <a:gdLst>
                      <a:gd name="T0" fmla="*/ 0 w 2"/>
                      <a:gd name="T1" fmla="*/ 4 h 5"/>
                      <a:gd name="T2" fmla="*/ 1 w 2"/>
                      <a:gd name="T3" fmla="*/ 3 h 5"/>
                      <a:gd name="T4" fmla="*/ 0 w 2"/>
                      <a:gd name="T5" fmla="*/ 2 h 5"/>
                      <a:gd name="T6" fmla="*/ 1 w 2"/>
                      <a:gd name="T7" fmla="*/ 4 h 5"/>
                      <a:gd name="T8" fmla="*/ 0 w 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0" y="4"/>
                        </a:moveTo>
                        <a:cubicBezTo>
                          <a:pt x="0" y="3"/>
                          <a:pt x="1" y="4"/>
                          <a:pt x="1" y="3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1" y="0"/>
                          <a:pt x="2" y="2"/>
                          <a:pt x="1" y="4"/>
                        </a:cubicBezTo>
                        <a:cubicBezTo>
                          <a:pt x="0" y="3"/>
                          <a:pt x="0" y="5"/>
                          <a:pt x="0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3" name="Freeform 500"/>
                  <p:cNvSpPr/>
                  <p:nvPr/>
                </p:nvSpPr>
                <p:spPr bwMode="auto">
                  <a:xfrm>
                    <a:off x="3936" y="3032"/>
                    <a:ext cx="4" cy="5"/>
                  </a:xfrm>
                  <a:custGeom>
                    <a:avLst/>
                    <a:gdLst>
                      <a:gd name="T0" fmla="*/ 1 w 2"/>
                      <a:gd name="T1" fmla="*/ 2 h 2"/>
                      <a:gd name="T2" fmla="*/ 0 w 2"/>
                      <a:gd name="T3" fmla="*/ 1 h 2"/>
                      <a:gd name="T4" fmla="*/ 2 w 2"/>
                      <a:gd name="T5" fmla="*/ 1 h 2"/>
                      <a:gd name="T6" fmla="*/ 1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1" y="2"/>
                        </a:moveTo>
                        <a:cubicBezTo>
                          <a:pt x="1" y="2"/>
                          <a:pt x="1" y="1"/>
                          <a:pt x="0" y="1"/>
                        </a:cubicBezTo>
                        <a:cubicBezTo>
                          <a:pt x="1" y="0"/>
                          <a:pt x="1" y="2"/>
                          <a:pt x="2" y="1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4" name="Freeform 501"/>
                  <p:cNvSpPr/>
                  <p:nvPr/>
                </p:nvSpPr>
                <p:spPr bwMode="auto">
                  <a:xfrm>
                    <a:off x="3940" y="3045"/>
                    <a:ext cx="7" cy="4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3 w 3"/>
                      <a:gd name="T3" fmla="*/ 1 h 2"/>
                      <a:gd name="T4" fmla="*/ 0 w 3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cubicBezTo>
                          <a:pt x="0" y="0"/>
                          <a:pt x="2" y="1"/>
                          <a:pt x="3" y="1"/>
                        </a:cubicBezTo>
                        <a:cubicBezTo>
                          <a:pt x="3" y="2"/>
                          <a:pt x="0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5" name="Freeform 502"/>
                  <p:cNvSpPr/>
                  <p:nvPr/>
                </p:nvSpPr>
                <p:spPr bwMode="auto">
                  <a:xfrm>
                    <a:off x="3943" y="3034"/>
                    <a:ext cx="6" cy="3"/>
                  </a:xfrm>
                  <a:custGeom>
                    <a:avLst/>
                    <a:gdLst>
                      <a:gd name="T0" fmla="*/ 0 w 3"/>
                      <a:gd name="T1" fmla="*/ 0 h 1"/>
                      <a:gd name="T2" fmla="*/ 3 w 3"/>
                      <a:gd name="T3" fmla="*/ 0 h 1"/>
                      <a:gd name="T4" fmla="*/ 0 w 3"/>
                      <a:gd name="T5" fmla="*/ 1 h 1"/>
                      <a:gd name="T6" fmla="*/ 0 w 3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  <a:cubicBezTo>
                          <a:pt x="3" y="1"/>
                          <a:pt x="1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6" name="Freeform 503"/>
                  <p:cNvSpPr/>
                  <p:nvPr/>
                </p:nvSpPr>
                <p:spPr bwMode="auto">
                  <a:xfrm>
                    <a:off x="3976" y="3068"/>
                    <a:ext cx="6" cy="9"/>
                  </a:xfrm>
                  <a:custGeom>
                    <a:avLst/>
                    <a:gdLst>
                      <a:gd name="T0" fmla="*/ 0 w 3"/>
                      <a:gd name="T1" fmla="*/ 2 h 4"/>
                      <a:gd name="T2" fmla="*/ 3 w 3"/>
                      <a:gd name="T3" fmla="*/ 1 h 4"/>
                      <a:gd name="T4" fmla="*/ 0 w 3"/>
                      <a:gd name="T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0" y="2"/>
                        </a:moveTo>
                        <a:cubicBezTo>
                          <a:pt x="1" y="0"/>
                          <a:pt x="2" y="2"/>
                          <a:pt x="3" y="1"/>
                        </a:cubicBezTo>
                        <a:cubicBezTo>
                          <a:pt x="3" y="4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7" name="Freeform 504"/>
                  <p:cNvSpPr/>
                  <p:nvPr/>
                </p:nvSpPr>
                <p:spPr bwMode="auto">
                  <a:xfrm>
                    <a:off x="3974" y="3058"/>
                    <a:ext cx="4" cy="6"/>
                  </a:xfrm>
                  <a:custGeom>
                    <a:avLst/>
                    <a:gdLst>
                      <a:gd name="T0" fmla="*/ 1 w 2"/>
                      <a:gd name="T1" fmla="*/ 2 h 3"/>
                      <a:gd name="T2" fmla="*/ 1 w 2"/>
                      <a:gd name="T3" fmla="*/ 0 h 3"/>
                      <a:gd name="T4" fmla="*/ 2 w 2"/>
                      <a:gd name="T5" fmla="*/ 1 h 3"/>
                      <a:gd name="T6" fmla="*/ 1 w 2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1" y="2"/>
                        </a:moveTo>
                        <a:cubicBezTo>
                          <a:pt x="0" y="0"/>
                          <a:pt x="2" y="1"/>
                          <a:pt x="1" y="0"/>
                        </a:cubicBez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2" y="3"/>
                          <a:pt x="2" y="1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8" name="Freeform 505"/>
                  <p:cNvSpPr/>
                  <p:nvPr/>
                </p:nvSpPr>
                <p:spPr bwMode="auto">
                  <a:xfrm>
                    <a:off x="3978" y="3077"/>
                    <a:ext cx="4" cy="4"/>
                  </a:xfrm>
                  <a:custGeom>
                    <a:avLst/>
                    <a:gdLst>
                      <a:gd name="T0" fmla="*/ 0 w 2"/>
                      <a:gd name="T1" fmla="*/ 0 h 2"/>
                      <a:gd name="T2" fmla="*/ 2 w 2"/>
                      <a:gd name="T3" fmla="*/ 1 h 2"/>
                      <a:gd name="T4" fmla="*/ 0 w 2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0"/>
                        </a:moveTo>
                        <a:cubicBezTo>
                          <a:pt x="1" y="1"/>
                          <a:pt x="2" y="1"/>
                          <a:pt x="2" y="1"/>
                        </a:cubicBezTo>
                        <a:cubicBezTo>
                          <a:pt x="2" y="2"/>
                          <a:pt x="0" y="2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9" name="Freeform 506"/>
                  <p:cNvSpPr/>
                  <p:nvPr/>
                </p:nvSpPr>
                <p:spPr bwMode="auto">
                  <a:xfrm>
                    <a:off x="3989" y="3056"/>
                    <a:ext cx="8" cy="8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4 w 4"/>
                      <a:gd name="T3" fmla="*/ 2 h 4"/>
                      <a:gd name="T4" fmla="*/ 3 w 4"/>
                      <a:gd name="T5" fmla="*/ 3 h 4"/>
                      <a:gd name="T6" fmla="*/ 1 w 4"/>
                      <a:gd name="T7" fmla="*/ 4 h 4"/>
                      <a:gd name="T8" fmla="*/ 0 w 4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cubicBezTo>
                          <a:pt x="0" y="1"/>
                          <a:pt x="3" y="0"/>
                          <a:pt x="4" y="2"/>
                        </a:cubicBezTo>
                        <a:cubicBezTo>
                          <a:pt x="4" y="2"/>
                          <a:pt x="3" y="3"/>
                          <a:pt x="3" y="3"/>
                        </a:cubicBezTo>
                        <a:cubicBezTo>
                          <a:pt x="4" y="2"/>
                          <a:pt x="0" y="1"/>
                          <a:pt x="1" y="4"/>
                        </a:cubicBezTo>
                        <a:cubicBezTo>
                          <a:pt x="0" y="4"/>
                          <a:pt x="0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0" name="Freeform 507"/>
                  <p:cNvSpPr/>
                  <p:nvPr/>
                </p:nvSpPr>
                <p:spPr bwMode="auto">
                  <a:xfrm>
                    <a:off x="4012" y="3049"/>
                    <a:ext cx="2" cy="7"/>
                  </a:xfrm>
                  <a:custGeom>
                    <a:avLst/>
                    <a:gdLst>
                      <a:gd name="T0" fmla="*/ 0 w 1"/>
                      <a:gd name="T1" fmla="*/ 2 h 3"/>
                      <a:gd name="T2" fmla="*/ 0 w 1"/>
                      <a:gd name="T3" fmla="*/ 0 h 3"/>
                      <a:gd name="T4" fmla="*/ 1 w 1"/>
                      <a:gd name="T5" fmla="*/ 1 h 3"/>
                      <a:gd name="T6" fmla="*/ 0 w 1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3">
                        <a:moveTo>
                          <a:pt x="0" y="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0" y="2"/>
                          <a:pt x="1" y="1"/>
                        </a:cubicBezTo>
                        <a:cubicBezTo>
                          <a:pt x="1" y="3"/>
                          <a:pt x="0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1" name="Freeform 508"/>
                  <p:cNvSpPr/>
                  <p:nvPr/>
                </p:nvSpPr>
                <p:spPr bwMode="auto">
                  <a:xfrm>
                    <a:off x="4024" y="3056"/>
                    <a:ext cx="5" cy="6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2 w 2"/>
                      <a:gd name="T3" fmla="*/ 1 h 3"/>
                      <a:gd name="T4" fmla="*/ 0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0" y="0"/>
                          <a:pt x="1" y="3"/>
                          <a:pt x="2" y="1"/>
                        </a:cubicBezTo>
                        <a:cubicBezTo>
                          <a:pt x="2" y="3"/>
                          <a:pt x="0" y="2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2" name="Freeform 509"/>
                  <p:cNvSpPr/>
                  <p:nvPr/>
                </p:nvSpPr>
                <p:spPr bwMode="auto">
                  <a:xfrm>
                    <a:off x="4027" y="3079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1 h 2"/>
                      <a:gd name="T4" fmla="*/ 2 w 2"/>
                      <a:gd name="T5" fmla="*/ 2 h 2"/>
                      <a:gd name="T6" fmla="*/ 0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2"/>
                          <a:pt x="2" y="0"/>
                          <a:pt x="2" y="2"/>
                        </a:cubicBez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3" name="Freeform 510"/>
                  <p:cNvSpPr/>
                  <p:nvPr/>
                </p:nvSpPr>
                <p:spPr bwMode="auto">
                  <a:xfrm>
                    <a:off x="4027" y="2529"/>
                    <a:ext cx="6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0 h 2"/>
                      <a:gd name="T4" fmla="*/ 3 w 3"/>
                      <a:gd name="T5" fmla="*/ 1 h 2"/>
                      <a:gd name="T6" fmla="*/ 0 w 3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0" y="1"/>
                          <a:pt x="1" y="1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4" name="Freeform 511"/>
                  <p:cNvSpPr/>
                  <p:nvPr/>
                </p:nvSpPr>
                <p:spPr bwMode="auto">
                  <a:xfrm>
                    <a:off x="4069" y="3100"/>
                    <a:ext cx="6" cy="2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3 w 3"/>
                      <a:gd name="T3" fmla="*/ 0 h 1"/>
                      <a:gd name="T4" fmla="*/ 0 w 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cubicBezTo>
                          <a:pt x="1" y="0"/>
                          <a:pt x="2" y="1"/>
                          <a:pt x="3" y="0"/>
                        </a:cubicBezTo>
                        <a:cubicBezTo>
                          <a:pt x="3" y="1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5" name="Freeform 512"/>
                  <p:cNvSpPr/>
                  <p:nvPr/>
                </p:nvSpPr>
                <p:spPr bwMode="auto">
                  <a:xfrm>
                    <a:off x="4087" y="2525"/>
                    <a:ext cx="5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2" y="2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6" name="Freeform 513"/>
                  <p:cNvSpPr/>
                  <p:nvPr/>
                </p:nvSpPr>
                <p:spPr bwMode="auto">
                  <a:xfrm>
                    <a:off x="4140" y="2508"/>
                    <a:ext cx="10" cy="4"/>
                  </a:xfrm>
                  <a:custGeom>
                    <a:avLst/>
                    <a:gdLst>
                      <a:gd name="T0" fmla="*/ 0 w 5"/>
                      <a:gd name="T1" fmla="*/ 2 h 2"/>
                      <a:gd name="T2" fmla="*/ 0 w 5"/>
                      <a:gd name="T3" fmla="*/ 1 h 2"/>
                      <a:gd name="T4" fmla="*/ 5 w 5"/>
                      <a:gd name="T5" fmla="*/ 1 h 2"/>
                      <a:gd name="T6" fmla="*/ 0 w 5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2">
                        <a:moveTo>
                          <a:pt x="0" y="2"/>
                        </a:moveTo>
                        <a:cubicBezTo>
                          <a:pt x="0" y="2"/>
                          <a:pt x="1" y="1"/>
                          <a:pt x="0" y="1"/>
                        </a:cubicBezTo>
                        <a:cubicBezTo>
                          <a:pt x="1" y="0"/>
                          <a:pt x="3" y="0"/>
                          <a:pt x="5" y="1"/>
                        </a:cubicBezTo>
                        <a:cubicBezTo>
                          <a:pt x="3" y="1"/>
                          <a:pt x="2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7" name="Freeform 514"/>
                  <p:cNvSpPr/>
                  <p:nvPr/>
                </p:nvSpPr>
                <p:spPr bwMode="auto">
                  <a:xfrm>
                    <a:off x="4142" y="2519"/>
                    <a:ext cx="4" cy="6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2 w 2"/>
                      <a:gd name="T3" fmla="*/ 0 h 3"/>
                      <a:gd name="T4" fmla="*/ 0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1" y="2"/>
                          <a:pt x="2" y="1"/>
                          <a:pt x="2" y="0"/>
                        </a:cubicBezTo>
                        <a:cubicBezTo>
                          <a:pt x="2" y="3"/>
                          <a:pt x="2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8" name="Freeform 515"/>
                  <p:cNvSpPr/>
                  <p:nvPr/>
                </p:nvSpPr>
                <p:spPr bwMode="auto">
                  <a:xfrm>
                    <a:off x="4146" y="2510"/>
                    <a:ext cx="7" cy="13"/>
                  </a:xfrm>
                  <a:custGeom>
                    <a:avLst/>
                    <a:gdLst>
                      <a:gd name="T0" fmla="*/ 2 w 3"/>
                      <a:gd name="T1" fmla="*/ 3 h 6"/>
                      <a:gd name="T2" fmla="*/ 1 w 3"/>
                      <a:gd name="T3" fmla="*/ 3 h 6"/>
                      <a:gd name="T4" fmla="*/ 3 w 3"/>
                      <a:gd name="T5" fmla="*/ 0 h 6"/>
                      <a:gd name="T6" fmla="*/ 3 w 3"/>
                      <a:gd name="T7" fmla="*/ 1 h 6"/>
                      <a:gd name="T8" fmla="*/ 3 w 3"/>
                      <a:gd name="T9" fmla="*/ 4 h 6"/>
                      <a:gd name="T10" fmla="*/ 1 w 3"/>
                      <a:gd name="T11" fmla="*/ 6 h 6"/>
                      <a:gd name="T12" fmla="*/ 0 w 3"/>
                      <a:gd name="T13" fmla="*/ 4 h 6"/>
                      <a:gd name="T14" fmla="*/ 2 w 3"/>
                      <a:gd name="T15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" h="6">
                        <a:moveTo>
                          <a:pt x="2" y="3"/>
                        </a:moveTo>
                        <a:cubicBezTo>
                          <a:pt x="2" y="3"/>
                          <a:pt x="2" y="3"/>
                          <a:pt x="1" y="3"/>
                        </a:cubicBezTo>
                        <a:cubicBezTo>
                          <a:pt x="2" y="2"/>
                          <a:pt x="3" y="2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3"/>
                          <a:pt x="3" y="2"/>
                          <a:pt x="3" y="4"/>
                        </a:cubicBezTo>
                        <a:cubicBezTo>
                          <a:pt x="2" y="4"/>
                          <a:pt x="2" y="5"/>
                          <a:pt x="1" y="6"/>
                        </a:cubicBezTo>
                        <a:cubicBezTo>
                          <a:pt x="1" y="6"/>
                          <a:pt x="0" y="5"/>
                          <a:pt x="0" y="4"/>
                        </a:cubicBezTo>
                        <a:cubicBezTo>
                          <a:pt x="1" y="2"/>
                          <a:pt x="2" y="5"/>
                          <a:pt x="2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9" name="Freeform 516"/>
                  <p:cNvSpPr/>
                  <p:nvPr/>
                </p:nvSpPr>
                <p:spPr bwMode="auto">
                  <a:xfrm>
                    <a:off x="4153" y="2500"/>
                    <a:ext cx="6" cy="8"/>
                  </a:xfrm>
                  <a:custGeom>
                    <a:avLst/>
                    <a:gdLst>
                      <a:gd name="T0" fmla="*/ 0 w 3"/>
                      <a:gd name="T1" fmla="*/ 4 h 4"/>
                      <a:gd name="T2" fmla="*/ 2 w 3"/>
                      <a:gd name="T3" fmla="*/ 3 h 4"/>
                      <a:gd name="T4" fmla="*/ 3 w 3"/>
                      <a:gd name="T5" fmla="*/ 3 h 4"/>
                      <a:gd name="T6" fmla="*/ 0 w 3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4">
                        <a:moveTo>
                          <a:pt x="0" y="4"/>
                        </a:moveTo>
                        <a:cubicBezTo>
                          <a:pt x="0" y="2"/>
                          <a:pt x="1" y="3"/>
                          <a:pt x="2" y="3"/>
                        </a:cubicBezTo>
                        <a:cubicBezTo>
                          <a:pt x="3" y="2"/>
                          <a:pt x="1" y="0"/>
                          <a:pt x="3" y="3"/>
                        </a:cubicBezTo>
                        <a:cubicBezTo>
                          <a:pt x="2" y="4"/>
                          <a:pt x="1" y="3"/>
                          <a:pt x="0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0" name="Freeform 517"/>
                  <p:cNvSpPr/>
                  <p:nvPr/>
                </p:nvSpPr>
                <p:spPr bwMode="auto">
                  <a:xfrm>
                    <a:off x="4230" y="3083"/>
                    <a:ext cx="7" cy="8"/>
                  </a:xfrm>
                  <a:custGeom>
                    <a:avLst/>
                    <a:gdLst>
                      <a:gd name="T0" fmla="*/ 0 w 3"/>
                      <a:gd name="T1" fmla="*/ 3 h 4"/>
                      <a:gd name="T2" fmla="*/ 3 w 3"/>
                      <a:gd name="T3" fmla="*/ 2 h 4"/>
                      <a:gd name="T4" fmla="*/ 0 w 3"/>
                      <a:gd name="T5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0" y="3"/>
                        </a:moveTo>
                        <a:cubicBezTo>
                          <a:pt x="0" y="0"/>
                          <a:pt x="2" y="4"/>
                          <a:pt x="3" y="2"/>
                        </a:cubicBezTo>
                        <a:cubicBezTo>
                          <a:pt x="3" y="4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1" name="Freeform 518"/>
                  <p:cNvSpPr/>
                  <p:nvPr/>
                </p:nvSpPr>
                <p:spPr bwMode="auto">
                  <a:xfrm>
                    <a:off x="4169" y="2502"/>
                    <a:ext cx="9" cy="4"/>
                  </a:xfrm>
                  <a:custGeom>
                    <a:avLst/>
                    <a:gdLst>
                      <a:gd name="T0" fmla="*/ 1 w 4"/>
                      <a:gd name="T1" fmla="*/ 2 h 2"/>
                      <a:gd name="T2" fmla="*/ 4 w 4"/>
                      <a:gd name="T3" fmla="*/ 0 h 2"/>
                      <a:gd name="T4" fmla="*/ 1 w 4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1" y="2"/>
                        </a:moveTo>
                        <a:cubicBezTo>
                          <a:pt x="0" y="1"/>
                          <a:pt x="3" y="1"/>
                          <a:pt x="4" y="0"/>
                        </a:cubicBezTo>
                        <a:cubicBezTo>
                          <a:pt x="3" y="1"/>
                          <a:pt x="2" y="2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2" name="Freeform 519"/>
                  <p:cNvSpPr/>
                  <p:nvPr/>
                </p:nvSpPr>
                <p:spPr bwMode="auto">
                  <a:xfrm>
                    <a:off x="4184" y="2510"/>
                    <a:ext cx="4" cy="4"/>
                  </a:xfrm>
                  <a:custGeom>
                    <a:avLst/>
                    <a:gdLst>
                      <a:gd name="T0" fmla="*/ 0 w 2"/>
                      <a:gd name="T1" fmla="*/ 0 h 2"/>
                      <a:gd name="T2" fmla="*/ 1 w 2"/>
                      <a:gd name="T3" fmla="*/ 0 h 2"/>
                      <a:gd name="T4" fmla="*/ 0 w 2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0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2"/>
                          <a:pt x="0" y="2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3" name="Freeform 520"/>
                  <p:cNvSpPr/>
                  <p:nvPr/>
                </p:nvSpPr>
                <p:spPr bwMode="auto">
                  <a:xfrm>
                    <a:off x="4192" y="2525"/>
                    <a:ext cx="5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1 w 2"/>
                      <a:gd name="T3" fmla="*/ 0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1"/>
                          <a:pt x="1" y="0"/>
                        </a:cubicBezTo>
                        <a:cubicBezTo>
                          <a:pt x="2" y="2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4" name="Freeform 521"/>
                  <p:cNvSpPr/>
                  <p:nvPr/>
                </p:nvSpPr>
                <p:spPr bwMode="auto">
                  <a:xfrm>
                    <a:off x="4285" y="3098"/>
                    <a:ext cx="6" cy="8"/>
                  </a:xfrm>
                  <a:custGeom>
                    <a:avLst/>
                    <a:gdLst>
                      <a:gd name="T0" fmla="*/ 0 w 3"/>
                      <a:gd name="T1" fmla="*/ 1 h 4"/>
                      <a:gd name="T2" fmla="*/ 2 w 3"/>
                      <a:gd name="T3" fmla="*/ 0 h 4"/>
                      <a:gd name="T4" fmla="*/ 0 w 3"/>
                      <a:gd name="T5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0" y="1"/>
                        </a:move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3" y="2"/>
                          <a:pt x="0" y="4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5" name="Freeform 522"/>
                  <p:cNvSpPr/>
                  <p:nvPr/>
                </p:nvSpPr>
                <p:spPr bwMode="auto">
                  <a:xfrm>
                    <a:off x="4220" y="2624"/>
                    <a:ext cx="6" cy="6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0 w 3"/>
                      <a:gd name="T3" fmla="*/ 2 h 3"/>
                      <a:gd name="T4" fmla="*/ 3 w 3"/>
                      <a:gd name="T5" fmla="*/ 1 h 3"/>
                      <a:gd name="T6" fmla="*/ 0 w 3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2" y="2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6" name="Freeform 523"/>
                  <p:cNvSpPr/>
                  <p:nvPr/>
                </p:nvSpPr>
                <p:spPr bwMode="auto">
                  <a:xfrm>
                    <a:off x="4239" y="2588"/>
                    <a:ext cx="4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1 w 2"/>
                      <a:gd name="T3" fmla="*/ 0 h 2"/>
                      <a:gd name="T4" fmla="*/ 2 w 2"/>
                      <a:gd name="T5" fmla="*/ 1 h 2"/>
                      <a:gd name="T6" fmla="*/ 0 w 2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2" y="2"/>
                          <a:pt x="0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7" name="Freeform 524"/>
                  <p:cNvSpPr/>
                  <p:nvPr/>
                </p:nvSpPr>
                <p:spPr bwMode="auto">
                  <a:xfrm>
                    <a:off x="4241" y="2584"/>
                    <a:ext cx="4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0 w 2"/>
                      <a:gd name="T5" fmla="*/ 2 h 2"/>
                      <a:gd name="T6" fmla="*/ 0 w 2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1"/>
                          <a:pt x="2" y="0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8" name="Freeform 525"/>
                  <p:cNvSpPr/>
                  <p:nvPr/>
                </p:nvSpPr>
                <p:spPr bwMode="auto">
                  <a:xfrm>
                    <a:off x="4243" y="2550"/>
                    <a:ext cx="8" cy="6"/>
                  </a:xfrm>
                  <a:custGeom>
                    <a:avLst/>
                    <a:gdLst>
                      <a:gd name="T0" fmla="*/ 0 w 4"/>
                      <a:gd name="T1" fmla="*/ 2 h 3"/>
                      <a:gd name="T2" fmla="*/ 3 w 4"/>
                      <a:gd name="T3" fmla="*/ 0 h 3"/>
                      <a:gd name="T4" fmla="*/ 4 w 4"/>
                      <a:gd name="T5" fmla="*/ 1 h 3"/>
                      <a:gd name="T6" fmla="*/ 3 w 4"/>
                      <a:gd name="T7" fmla="*/ 2 h 3"/>
                      <a:gd name="T8" fmla="*/ 0 w 4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0" y="2"/>
                        </a:move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3" y="0"/>
                          <a:pt x="3" y="1"/>
                          <a:pt x="4" y="1"/>
                        </a:cubicBezTo>
                        <a:cubicBezTo>
                          <a:pt x="4" y="2"/>
                          <a:pt x="2" y="1"/>
                          <a:pt x="3" y="2"/>
                        </a:cubicBezTo>
                        <a:cubicBezTo>
                          <a:pt x="2" y="2"/>
                          <a:pt x="2" y="3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9" name="Freeform 526"/>
                  <p:cNvSpPr/>
                  <p:nvPr/>
                </p:nvSpPr>
                <p:spPr bwMode="auto">
                  <a:xfrm>
                    <a:off x="4281" y="2647"/>
                    <a:ext cx="14" cy="13"/>
                  </a:xfrm>
                  <a:custGeom>
                    <a:avLst/>
                    <a:gdLst>
                      <a:gd name="T0" fmla="*/ 1 w 7"/>
                      <a:gd name="T1" fmla="*/ 6 h 6"/>
                      <a:gd name="T2" fmla="*/ 4 w 7"/>
                      <a:gd name="T3" fmla="*/ 4 h 6"/>
                      <a:gd name="T4" fmla="*/ 1 w 7"/>
                      <a:gd name="T5" fmla="*/ 3 h 6"/>
                      <a:gd name="T6" fmla="*/ 4 w 7"/>
                      <a:gd name="T7" fmla="*/ 1 h 6"/>
                      <a:gd name="T8" fmla="*/ 6 w 7"/>
                      <a:gd name="T9" fmla="*/ 1 h 6"/>
                      <a:gd name="T10" fmla="*/ 5 w 7"/>
                      <a:gd name="T11" fmla="*/ 2 h 6"/>
                      <a:gd name="T12" fmla="*/ 6 w 7"/>
                      <a:gd name="T13" fmla="*/ 6 h 6"/>
                      <a:gd name="T14" fmla="*/ 1 w 7"/>
                      <a:gd name="T15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" h="6">
                        <a:moveTo>
                          <a:pt x="1" y="6"/>
                        </a:moveTo>
                        <a:cubicBezTo>
                          <a:pt x="0" y="3"/>
                          <a:pt x="3" y="6"/>
                          <a:pt x="4" y="4"/>
                        </a:cubicBezTo>
                        <a:cubicBezTo>
                          <a:pt x="3" y="2"/>
                          <a:pt x="2" y="3"/>
                          <a:pt x="1" y="3"/>
                        </a:cubicBezTo>
                        <a:cubicBezTo>
                          <a:pt x="1" y="0"/>
                          <a:pt x="5" y="5"/>
                          <a:pt x="4" y="1"/>
                        </a:cubicBezTo>
                        <a:cubicBezTo>
                          <a:pt x="5" y="1"/>
                          <a:pt x="5" y="1"/>
                          <a:pt x="6" y="1"/>
                        </a:cubicBezTo>
                        <a:cubicBezTo>
                          <a:pt x="7" y="2"/>
                          <a:pt x="5" y="1"/>
                          <a:pt x="5" y="2"/>
                        </a:cubicBezTo>
                        <a:cubicBezTo>
                          <a:pt x="6" y="4"/>
                          <a:pt x="4" y="4"/>
                          <a:pt x="6" y="6"/>
                        </a:cubicBezTo>
                        <a:cubicBezTo>
                          <a:pt x="4" y="5"/>
                          <a:pt x="3" y="5"/>
                          <a:pt x="1" y="6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0" name="Freeform 527"/>
                  <p:cNvSpPr/>
                  <p:nvPr/>
                </p:nvSpPr>
                <p:spPr bwMode="auto">
                  <a:xfrm>
                    <a:off x="4354" y="3085"/>
                    <a:ext cx="6" cy="13"/>
                  </a:xfrm>
                  <a:custGeom>
                    <a:avLst/>
                    <a:gdLst>
                      <a:gd name="T0" fmla="*/ 1 w 3"/>
                      <a:gd name="T1" fmla="*/ 2 h 6"/>
                      <a:gd name="T2" fmla="*/ 2 w 3"/>
                      <a:gd name="T3" fmla="*/ 0 h 6"/>
                      <a:gd name="T4" fmla="*/ 3 w 3"/>
                      <a:gd name="T5" fmla="*/ 4 h 6"/>
                      <a:gd name="T6" fmla="*/ 1 w 3"/>
                      <a:gd name="T7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6">
                        <a:moveTo>
                          <a:pt x="1" y="2"/>
                        </a:moveTo>
                        <a:cubicBezTo>
                          <a:pt x="0" y="0"/>
                          <a:pt x="2" y="2"/>
                          <a:pt x="2" y="0"/>
                        </a:cubicBezTo>
                        <a:cubicBezTo>
                          <a:pt x="3" y="1"/>
                          <a:pt x="1" y="3"/>
                          <a:pt x="3" y="4"/>
                        </a:cubicBezTo>
                        <a:cubicBezTo>
                          <a:pt x="2" y="6"/>
                          <a:pt x="1" y="2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1" name="Freeform 528"/>
                  <p:cNvSpPr/>
                  <p:nvPr/>
                </p:nvSpPr>
                <p:spPr bwMode="auto">
                  <a:xfrm>
                    <a:off x="4369" y="3066"/>
                    <a:ext cx="6" cy="6"/>
                  </a:xfrm>
                  <a:custGeom>
                    <a:avLst/>
                    <a:gdLst>
                      <a:gd name="T0" fmla="*/ 1 w 3"/>
                      <a:gd name="T1" fmla="*/ 3 h 3"/>
                      <a:gd name="T2" fmla="*/ 3 w 3"/>
                      <a:gd name="T3" fmla="*/ 0 h 3"/>
                      <a:gd name="T4" fmla="*/ 3 w 3"/>
                      <a:gd name="T5" fmla="*/ 2 h 3"/>
                      <a:gd name="T6" fmla="*/ 1 w 3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cubicBezTo>
                          <a:pt x="3" y="2"/>
                          <a:pt x="0" y="1"/>
                          <a:pt x="3" y="0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2" y="3"/>
                          <a:pt x="1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2" name="Freeform 529"/>
                  <p:cNvSpPr/>
                  <p:nvPr/>
                </p:nvSpPr>
                <p:spPr bwMode="auto">
                  <a:xfrm>
                    <a:off x="4373" y="3056"/>
                    <a:ext cx="15" cy="27"/>
                  </a:xfrm>
                  <a:custGeom>
                    <a:avLst/>
                    <a:gdLst>
                      <a:gd name="T0" fmla="*/ 1 w 7"/>
                      <a:gd name="T1" fmla="*/ 11 h 13"/>
                      <a:gd name="T2" fmla="*/ 5 w 7"/>
                      <a:gd name="T3" fmla="*/ 6 h 13"/>
                      <a:gd name="T4" fmla="*/ 4 w 7"/>
                      <a:gd name="T5" fmla="*/ 5 h 13"/>
                      <a:gd name="T6" fmla="*/ 2 w 7"/>
                      <a:gd name="T7" fmla="*/ 7 h 13"/>
                      <a:gd name="T8" fmla="*/ 0 w 7"/>
                      <a:gd name="T9" fmla="*/ 2 h 13"/>
                      <a:gd name="T10" fmla="*/ 5 w 7"/>
                      <a:gd name="T11" fmla="*/ 4 h 13"/>
                      <a:gd name="T12" fmla="*/ 7 w 7"/>
                      <a:gd name="T13" fmla="*/ 9 h 13"/>
                      <a:gd name="T14" fmla="*/ 5 w 7"/>
                      <a:gd name="T15" fmla="*/ 12 h 13"/>
                      <a:gd name="T16" fmla="*/ 3 w 7"/>
                      <a:gd name="T17" fmla="*/ 11 h 13"/>
                      <a:gd name="T18" fmla="*/ 1 w 7"/>
                      <a:gd name="T19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" h="13">
                        <a:moveTo>
                          <a:pt x="1" y="11"/>
                        </a:moveTo>
                        <a:cubicBezTo>
                          <a:pt x="3" y="10"/>
                          <a:pt x="3" y="7"/>
                          <a:pt x="5" y="6"/>
                        </a:cubicBezTo>
                        <a:cubicBezTo>
                          <a:pt x="5" y="6"/>
                          <a:pt x="4" y="6"/>
                          <a:pt x="4" y="5"/>
                        </a:cubicBezTo>
                        <a:cubicBezTo>
                          <a:pt x="4" y="6"/>
                          <a:pt x="3" y="6"/>
                          <a:pt x="2" y="7"/>
                        </a:cubicBezTo>
                        <a:cubicBezTo>
                          <a:pt x="2" y="6"/>
                          <a:pt x="2" y="2"/>
                          <a:pt x="0" y="2"/>
                        </a:cubicBezTo>
                        <a:cubicBezTo>
                          <a:pt x="1" y="0"/>
                          <a:pt x="3" y="5"/>
                          <a:pt x="5" y="4"/>
                        </a:cubicBezTo>
                        <a:cubicBezTo>
                          <a:pt x="5" y="7"/>
                          <a:pt x="6" y="8"/>
                          <a:pt x="7" y="9"/>
                        </a:cubicBezTo>
                        <a:cubicBezTo>
                          <a:pt x="6" y="10"/>
                          <a:pt x="6" y="11"/>
                          <a:pt x="5" y="12"/>
                        </a:cubicBezTo>
                        <a:cubicBezTo>
                          <a:pt x="4" y="13"/>
                          <a:pt x="4" y="12"/>
                          <a:pt x="3" y="11"/>
                        </a:cubicBezTo>
                        <a:cubicBezTo>
                          <a:pt x="3" y="12"/>
                          <a:pt x="3" y="11"/>
                          <a:pt x="1" y="1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3" name="Freeform 530"/>
                  <p:cNvSpPr/>
                  <p:nvPr/>
                </p:nvSpPr>
                <p:spPr bwMode="auto">
                  <a:xfrm>
                    <a:off x="4379" y="3045"/>
                    <a:ext cx="5" cy="11"/>
                  </a:xfrm>
                  <a:custGeom>
                    <a:avLst/>
                    <a:gdLst>
                      <a:gd name="T0" fmla="*/ 0 w 2"/>
                      <a:gd name="T1" fmla="*/ 1 h 5"/>
                      <a:gd name="T2" fmla="*/ 2 w 2"/>
                      <a:gd name="T3" fmla="*/ 4 h 5"/>
                      <a:gd name="T4" fmla="*/ 1 w 2"/>
                      <a:gd name="T5" fmla="*/ 5 h 5"/>
                      <a:gd name="T6" fmla="*/ 0 w 2"/>
                      <a:gd name="T7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5">
                        <a:moveTo>
                          <a:pt x="0" y="1"/>
                        </a:moveTo>
                        <a:cubicBezTo>
                          <a:pt x="2" y="0"/>
                          <a:pt x="0" y="4"/>
                          <a:pt x="2" y="4"/>
                        </a:cubicBezTo>
                        <a:cubicBezTo>
                          <a:pt x="2" y="4"/>
                          <a:pt x="1" y="5"/>
                          <a:pt x="1" y="5"/>
                        </a:cubicBezTo>
                        <a:cubicBezTo>
                          <a:pt x="1" y="3"/>
                          <a:pt x="0" y="3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4" name="Freeform 531"/>
                  <p:cNvSpPr/>
                  <p:nvPr/>
                </p:nvSpPr>
                <p:spPr bwMode="auto">
                  <a:xfrm>
                    <a:off x="4335" y="2596"/>
                    <a:ext cx="4" cy="7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0 w 2"/>
                      <a:gd name="T3" fmla="*/ 0 h 3"/>
                      <a:gd name="T4" fmla="*/ 1 w 2"/>
                      <a:gd name="T5" fmla="*/ 0 h 3"/>
                      <a:gd name="T6" fmla="*/ 0 w 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1" y="2"/>
                          <a:pt x="0" y="2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2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5" name="Freeform 532"/>
                  <p:cNvSpPr/>
                  <p:nvPr/>
                </p:nvSpPr>
                <p:spPr bwMode="auto">
                  <a:xfrm>
                    <a:off x="4333" y="2542"/>
                    <a:ext cx="4" cy="6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2 w 2"/>
                      <a:gd name="T3" fmla="*/ 2 h 3"/>
                      <a:gd name="T4" fmla="*/ 0 w 2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1" y="0"/>
                          <a:pt x="2" y="0"/>
                          <a:pt x="2" y="2"/>
                        </a:cubicBezTo>
                        <a:cubicBezTo>
                          <a:pt x="1" y="3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6" name="Freeform 533"/>
                  <p:cNvSpPr/>
                  <p:nvPr/>
                </p:nvSpPr>
                <p:spPr bwMode="auto">
                  <a:xfrm>
                    <a:off x="4350" y="2512"/>
                    <a:ext cx="15" cy="11"/>
                  </a:xfrm>
                  <a:custGeom>
                    <a:avLst/>
                    <a:gdLst>
                      <a:gd name="T0" fmla="*/ 1 w 7"/>
                      <a:gd name="T1" fmla="*/ 4 h 5"/>
                      <a:gd name="T2" fmla="*/ 4 w 7"/>
                      <a:gd name="T3" fmla="*/ 3 h 5"/>
                      <a:gd name="T4" fmla="*/ 4 w 7"/>
                      <a:gd name="T5" fmla="*/ 0 h 5"/>
                      <a:gd name="T6" fmla="*/ 7 w 7"/>
                      <a:gd name="T7" fmla="*/ 4 h 5"/>
                      <a:gd name="T8" fmla="*/ 4 w 7"/>
                      <a:gd name="T9" fmla="*/ 4 h 5"/>
                      <a:gd name="T10" fmla="*/ 1 w 7"/>
                      <a:gd name="T11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5">
                        <a:moveTo>
                          <a:pt x="1" y="4"/>
                        </a:moveTo>
                        <a:cubicBezTo>
                          <a:pt x="0" y="2"/>
                          <a:pt x="3" y="3"/>
                          <a:pt x="4" y="3"/>
                        </a:cubicBezTo>
                        <a:cubicBezTo>
                          <a:pt x="5" y="3"/>
                          <a:pt x="4" y="1"/>
                          <a:pt x="4" y="0"/>
                        </a:cubicBezTo>
                        <a:cubicBezTo>
                          <a:pt x="5" y="1"/>
                          <a:pt x="6" y="3"/>
                          <a:pt x="7" y="4"/>
                        </a:cubicBezTo>
                        <a:cubicBezTo>
                          <a:pt x="6" y="5"/>
                          <a:pt x="3" y="5"/>
                          <a:pt x="4" y="4"/>
                        </a:cubicBezTo>
                        <a:cubicBezTo>
                          <a:pt x="3" y="4"/>
                          <a:pt x="2" y="4"/>
                          <a:pt x="1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7" name="Freeform 534"/>
                  <p:cNvSpPr/>
                  <p:nvPr/>
                </p:nvSpPr>
                <p:spPr bwMode="auto">
                  <a:xfrm>
                    <a:off x="4375" y="2624"/>
                    <a:ext cx="6" cy="6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3 w 3"/>
                      <a:gd name="T3" fmla="*/ 2 h 3"/>
                      <a:gd name="T4" fmla="*/ 0 w 3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1" y="0"/>
                          <a:pt x="3" y="1"/>
                          <a:pt x="3" y="2"/>
                        </a:cubicBezTo>
                        <a:cubicBezTo>
                          <a:pt x="3" y="3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8" name="Freeform 535"/>
                  <p:cNvSpPr/>
                  <p:nvPr/>
                </p:nvSpPr>
                <p:spPr bwMode="auto">
                  <a:xfrm>
                    <a:off x="4398" y="2647"/>
                    <a:ext cx="7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0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3" y="2"/>
                          <a:pt x="2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9" name="Freeform 536"/>
                  <p:cNvSpPr/>
                  <p:nvPr/>
                </p:nvSpPr>
                <p:spPr bwMode="auto">
                  <a:xfrm>
                    <a:off x="4419" y="2786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0 h 2"/>
                      <a:gd name="T4" fmla="*/ 2 w 2"/>
                      <a:gd name="T5" fmla="*/ 1 h 2"/>
                      <a:gd name="T6" fmla="*/ 0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2" y="0"/>
                          <a:pt x="2" y="1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10" name="Freeform 537"/>
                  <p:cNvSpPr/>
                  <p:nvPr/>
                </p:nvSpPr>
                <p:spPr bwMode="auto">
                  <a:xfrm>
                    <a:off x="4426" y="2792"/>
                    <a:ext cx="4" cy="7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1 w 2"/>
                      <a:gd name="T3" fmla="*/ 0 h 3"/>
                      <a:gd name="T4" fmla="*/ 1 w 2"/>
                      <a:gd name="T5" fmla="*/ 3 h 3"/>
                      <a:gd name="T6" fmla="*/ 0 w 2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2"/>
                          <a:pt x="2" y="2"/>
                          <a:pt x="1" y="3"/>
                        </a:cubicBezTo>
                        <a:cubicBezTo>
                          <a:pt x="1" y="3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11" name="Freeform 538"/>
                  <p:cNvSpPr/>
                  <p:nvPr/>
                </p:nvSpPr>
                <p:spPr bwMode="auto">
                  <a:xfrm>
                    <a:off x="4465" y="3070"/>
                    <a:ext cx="7" cy="9"/>
                  </a:xfrm>
                  <a:custGeom>
                    <a:avLst/>
                    <a:gdLst>
                      <a:gd name="T0" fmla="*/ 0 w 3"/>
                      <a:gd name="T1" fmla="*/ 2 h 4"/>
                      <a:gd name="T2" fmla="*/ 3 w 3"/>
                      <a:gd name="T3" fmla="*/ 1 h 4"/>
                      <a:gd name="T4" fmla="*/ 2 w 3"/>
                      <a:gd name="T5" fmla="*/ 2 h 4"/>
                      <a:gd name="T6" fmla="*/ 2 w 3"/>
                      <a:gd name="T7" fmla="*/ 4 h 4"/>
                      <a:gd name="T8" fmla="*/ 0 w 3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0" y="2"/>
                        </a:moveTo>
                        <a:cubicBezTo>
                          <a:pt x="2" y="1"/>
                          <a:pt x="2" y="0"/>
                          <a:pt x="3" y="1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4"/>
                        </a:cubicBezTo>
                        <a:cubicBezTo>
                          <a:pt x="1" y="4"/>
                          <a:pt x="1" y="3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12" name="Freeform 539"/>
                  <p:cNvSpPr/>
                  <p:nvPr/>
                </p:nvSpPr>
                <p:spPr bwMode="auto">
                  <a:xfrm>
                    <a:off x="4468" y="3079"/>
                    <a:ext cx="12" cy="8"/>
                  </a:xfrm>
                  <a:custGeom>
                    <a:avLst/>
                    <a:gdLst>
                      <a:gd name="T0" fmla="*/ 0 w 6"/>
                      <a:gd name="T1" fmla="*/ 0 h 4"/>
                      <a:gd name="T2" fmla="*/ 6 w 6"/>
                      <a:gd name="T3" fmla="*/ 4 h 4"/>
                      <a:gd name="T4" fmla="*/ 0 w 6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4">
                        <a:moveTo>
                          <a:pt x="0" y="0"/>
                        </a:moveTo>
                        <a:cubicBezTo>
                          <a:pt x="2" y="2"/>
                          <a:pt x="5" y="0"/>
                          <a:pt x="6" y="4"/>
                        </a:cubicBezTo>
                        <a:cubicBezTo>
                          <a:pt x="5" y="3"/>
                          <a:pt x="1" y="3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13" name="Freeform 540"/>
                  <p:cNvSpPr/>
                  <p:nvPr/>
                </p:nvSpPr>
                <p:spPr bwMode="auto">
                  <a:xfrm>
                    <a:off x="4436" y="2706"/>
                    <a:ext cx="6" cy="4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3 w 3"/>
                      <a:gd name="T3" fmla="*/ 2 h 2"/>
                      <a:gd name="T4" fmla="*/ 0 w 3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cubicBezTo>
                          <a:pt x="1" y="0"/>
                          <a:pt x="2" y="0"/>
                          <a:pt x="3" y="2"/>
                        </a:cubicBezTo>
                        <a:cubicBezTo>
                          <a:pt x="2" y="2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14" name="Freeform 541"/>
                  <p:cNvSpPr/>
                  <p:nvPr/>
                </p:nvSpPr>
                <p:spPr bwMode="auto">
                  <a:xfrm>
                    <a:off x="4482" y="3051"/>
                    <a:ext cx="4" cy="9"/>
                  </a:xfrm>
                  <a:custGeom>
                    <a:avLst/>
                    <a:gdLst>
                      <a:gd name="T0" fmla="*/ 0 w 2"/>
                      <a:gd name="T1" fmla="*/ 3 h 4"/>
                      <a:gd name="T2" fmla="*/ 1 w 2"/>
                      <a:gd name="T3" fmla="*/ 0 h 4"/>
                      <a:gd name="T4" fmla="*/ 1 w 2"/>
                      <a:gd name="T5" fmla="*/ 4 h 4"/>
                      <a:gd name="T6" fmla="*/ 0 w 2"/>
                      <a:gd name="T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4">
                        <a:moveTo>
                          <a:pt x="0" y="3"/>
                        </a:moveTo>
                        <a:cubicBezTo>
                          <a:pt x="0" y="2"/>
                          <a:pt x="0" y="1"/>
                          <a:pt x="1" y="0"/>
                        </a:cubicBezTo>
                        <a:cubicBezTo>
                          <a:pt x="1" y="2"/>
                          <a:pt x="2" y="3"/>
                          <a:pt x="1" y="4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15" name="Freeform 542"/>
                  <p:cNvSpPr/>
                  <p:nvPr/>
                </p:nvSpPr>
                <p:spPr bwMode="auto">
                  <a:xfrm>
                    <a:off x="4451" y="2740"/>
                    <a:ext cx="21" cy="14"/>
                  </a:xfrm>
                  <a:custGeom>
                    <a:avLst/>
                    <a:gdLst>
                      <a:gd name="T0" fmla="*/ 0 w 10"/>
                      <a:gd name="T1" fmla="*/ 3 h 7"/>
                      <a:gd name="T2" fmla="*/ 10 w 10"/>
                      <a:gd name="T3" fmla="*/ 7 h 7"/>
                      <a:gd name="T4" fmla="*/ 0 w 10"/>
                      <a:gd name="T5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" h="7">
                        <a:moveTo>
                          <a:pt x="0" y="3"/>
                        </a:moveTo>
                        <a:cubicBezTo>
                          <a:pt x="3" y="0"/>
                          <a:pt x="8" y="3"/>
                          <a:pt x="10" y="7"/>
                        </a:cubicBezTo>
                        <a:cubicBezTo>
                          <a:pt x="7" y="6"/>
                          <a:pt x="4" y="2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16" name="Freeform 543"/>
                  <p:cNvSpPr/>
                  <p:nvPr/>
                </p:nvSpPr>
                <p:spPr bwMode="auto">
                  <a:xfrm>
                    <a:off x="4480" y="2773"/>
                    <a:ext cx="9" cy="13"/>
                  </a:xfrm>
                  <a:custGeom>
                    <a:avLst/>
                    <a:gdLst>
                      <a:gd name="T0" fmla="*/ 0 w 4"/>
                      <a:gd name="T1" fmla="*/ 4 h 6"/>
                      <a:gd name="T2" fmla="*/ 2 w 4"/>
                      <a:gd name="T3" fmla="*/ 3 h 6"/>
                      <a:gd name="T4" fmla="*/ 1 w 4"/>
                      <a:gd name="T5" fmla="*/ 2 h 6"/>
                      <a:gd name="T6" fmla="*/ 4 w 4"/>
                      <a:gd name="T7" fmla="*/ 3 h 6"/>
                      <a:gd name="T8" fmla="*/ 3 w 4"/>
                      <a:gd name="T9" fmla="*/ 6 h 6"/>
                      <a:gd name="T10" fmla="*/ 0 w 4"/>
                      <a:gd name="T11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6">
                        <a:moveTo>
                          <a:pt x="0" y="4"/>
                        </a:moveTo>
                        <a:cubicBezTo>
                          <a:pt x="0" y="2"/>
                          <a:pt x="1" y="4"/>
                          <a:pt x="2" y="3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2" y="0"/>
                          <a:pt x="3" y="3"/>
                          <a:pt x="4" y="3"/>
                        </a:cubicBezTo>
                        <a:cubicBezTo>
                          <a:pt x="4" y="5"/>
                          <a:pt x="3" y="4"/>
                          <a:pt x="3" y="6"/>
                        </a:cubicBezTo>
                        <a:cubicBezTo>
                          <a:pt x="2" y="6"/>
                          <a:pt x="1" y="4"/>
                          <a:pt x="0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17" name="Freeform 544"/>
                  <p:cNvSpPr/>
                  <p:nvPr/>
                </p:nvSpPr>
                <p:spPr bwMode="auto">
                  <a:xfrm>
                    <a:off x="4514" y="2997"/>
                    <a:ext cx="8" cy="8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4 w 4"/>
                      <a:gd name="T3" fmla="*/ 3 h 4"/>
                      <a:gd name="T4" fmla="*/ 0 w 4"/>
                      <a:gd name="T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cubicBezTo>
                          <a:pt x="1" y="0"/>
                          <a:pt x="2" y="2"/>
                          <a:pt x="4" y="3"/>
                        </a:cubicBezTo>
                        <a:cubicBezTo>
                          <a:pt x="2" y="4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18" name="Freeform 545"/>
                  <p:cNvSpPr/>
                  <p:nvPr/>
                </p:nvSpPr>
                <p:spPr bwMode="auto">
                  <a:xfrm>
                    <a:off x="4583" y="2971"/>
                    <a:ext cx="4" cy="7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1 w 2"/>
                      <a:gd name="T3" fmla="*/ 0 h 3"/>
                      <a:gd name="T4" fmla="*/ 2 w 2"/>
                      <a:gd name="T5" fmla="*/ 3 h 3"/>
                      <a:gd name="T6" fmla="*/ 0 w 2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1"/>
                          <a:pt x="2" y="1"/>
                          <a:pt x="2" y="3"/>
                        </a:cubicBezTo>
                        <a:cubicBezTo>
                          <a:pt x="1" y="3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19" name="Freeform 546"/>
                  <p:cNvSpPr/>
                  <p:nvPr/>
                </p:nvSpPr>
                <p:spPr bwMode="auto">
                  <a:xfrm>
                    <a:off x="3048" y="2923"/>
                    <a:ext cx="11" cy="4"/>
                  </a:xfrm>
                  <a:custGeom>
                    <a:avLst/>
                    <a:gdLst>
                      <a:gd name="T0" fmla="*/ 0 w 5"/>
                      <a:gd name="T1" fmla="*/ 1 h 2"/>
                      <a:gd name="T2" fmla="*/ 5 w 5"/>
                      <a:gd name="T3" fmla="*/ 2 h 2"/>
                      <a:gd name="T4" fmla="*/ 0 w 5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2">
                        <a:moveTo>
                          <a:pt x="0" y="1"/>
                        </a:moveTo>
                        <a:cubicBezTo>
                          <a:pt x="2" y="0"/>
                          <a:pt x="5" y="1"/>
                          <a:pt x="5" y="2"/>
                        </a:cubicBezTo>
                        <a:cubicBezTo>
                          <a:pt x="4" y="2"/>
                          <a:pt x="2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0" name="Freeform 547"/>
                  <p:cNvSpPr/>
                  <p:nvPr/>
                </p:nvSpPr>
                <p:spPr bwMode="auto">
                  <a:xfrm>
                    <a:off x="3077" y="2896"/>
                    <a:ext cx="9" cy="12"/>
                  </a:xfrm>
                  <a:custGeom>
                    <a:avLst/>
                    <a:gdLst>
                      <a:gd name="T0" fmla="*/ 3 w 4"/>
                      <a:gd name="T1" fmla="*/ 6 h 6"/>
                      <a:gd name="T2" fmla="*/ 1 w 4"/>
                      <a:gd name="T3" fmla="*/ 5 h 6"/>
                      <a:gd name="T4" fmla="*/ 0 w 4"/>
                      <a:gd name="T5" fmla="*/ 2 h 6"/>
                      <a:gd name="T6" fmla="*/ 3 w 4"/>
                      <a:gd name="T7" fmla="*/ 0 h 6"/>
                      <a:gd name="T8" fmla="*/ 2 w 4"/>
                      <a:gd name="T9" fmla="*/ 4 h 6"/>
                      <a:gd name="T10" fmla="*/ 3 w 4"/>
                      <a:gd name="T11" fmla="*/ 4 h 6"/>
                      <a:gd name="T12" fmla="*/ 3 w 4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6">
                        <a:moveTo>
                          <a:pt x="3" y="6"/>
                        </a:moveTo>
                        <a:cubicBezTo>
                          <a:pt x="2" y="6"/>
                          <a:pt x="2" y="5"/>
                          <a:pt x="1" y="5"/>
                        </a:cubicBezTo>
                        <a:cubicBezTo>
                          <a:pt x="1" y="4"/>
                          <a:pt x="1" y="2"/>
                          <a:pt x="0" y="2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2" y="2"/>
                          <a:pt x="4" y="4"/>
                          <a:pt x="2" y="4"/>
                        </a:cubicBezTo>
                        <a:cubicBezTo>
                          <a:pt x="2" y="5"/>
                          <a:pt x="3" y="5"/>
                          <a:pt x="3" y="4"/>
                        </a:cubicBezTo>
                        <a:cubicBezTo>
                          <a:pt x="4" y="5"/>
                          <a:pt x="2" y="5"/>
                          <a:pt x="3" y="6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1" name="Freeform 548"/>
                  <p:cNvSpPr/>
                  <p:nvPr/>
                </p:nvSpPr>
                <p:spPr bwMode="auto">
                  <a:xfrm>
                    <a:off x="3115" y="2944"/>
                    <a:ext cx="7" cy="8"/>
                  </a:xfrm>
                  <a:custGeom>
                    <a:avLst/>
                    <a:gdLst>
                      <a:gd name="T0" fmla="*/ 1 w 3"/>
                      <a:gd name="T1" fmla="*/ 4 h 4"/>
                      <a:gd name="T2" fmla="*/ 3 w 3"/>
                      <a:gd name="T3" fmla="*/ 2 h 4"/>
                      <a:gd name="T4" fmla="*/ 1 w 3"/>
                      <a:gd name="T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1" y="4"/>
                        </a:moveTo>
                        <a:cubicBezTo>
                          <a:pt x="0" y="1"/>
                          <a:pt x="3" y="0"/>
                          <a:pt x="3" y="2"/>
                        </a:cubicBezTo>
                        <a:cubicBezTo>
                          <a:pt x="1" y="1"/>
                          <a:pt x="2" y="3"/>
                          <a:pt x="1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2" name="Freeform 549"/>
                  <p:cNvSpPr/>
                  <p:nvPr/>
                </p:nvSpPr>
                <p:spPr bwMode="auto">
                  <a:xfrm>
                    <a:off x="3119" y="2910"/>
                    <a:ext cx="7" cy="7"/>
                  </a:xfrm>
                  <a:custGeom>
                    <a:avLst/>
                    <a:gdLst>
                      <a:gd name="T0" fmla="*/ 3 w 3"/>
                      <a:gd name="T1" fmla="*/ 1 h 3"/>
                      <a:gd name="T2" fmla="*/ 0 w 3"/>
                      <a:gd name="T3" fmla="*/ 2 h 3"/>
                      <a:gd name="T4" fmla="*/ 1 w 3"/>
                      <a:gd name="T5" fmla="*/ 0 h 3"/>
                      <a:gd name="T6" fmla="*/ 3 w 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1"/>
                        </a:moveTo>
                        <a:cubicBezTo>
                          <a:pt x="3" y="3"/>
                          <a:pt x="1" y="3"/>
                          <a:pt x="0" y="2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2"/>
                          <a:pt x="1" y="2"/>
                          <a:pt x="3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3" name="Freeform 550"/>
                  <p:cNvSpPr>
                    <a:spLocks noEditPoints="1"/>
                  </p:cNvSpPr>
                  <p:nvPr/>
                </p:nvSpPr>
                <p:spPr bwMode="auto">
                  <a:xfrm>
                    <a:off x="3206" y="2523"/>
                    <a:ext cx="1327" cy="579"/>
                  </a:xfrm>
                  <a:custGeom>
                    <a:avLst/>
                    <a:gdLst>
                      <a:gd name="T0" fmla="*/ 84 w 632"/>
                      <a:gd name="T1" fmla="*/ 226 h 275"/>
                      <a:gd name="T2" fmla="*/ 203 w 632"/>
                      <a:gd name="T3" fmla="*/ 231 h 275"/>
                      <a:gd name="T4" fmla="*/ 209 w 632"/>
                      <a:gd name="T5" fmla="*/ 242 h 275"/>
                      <a:gd name="T6" fmla="*/ 272 w 632"/>
                      <a:gd name="T7" fmla="*/ 239 h 275"/>
                      <a:gd name="T8" fmla="*/ 359 w 632"/>
                      <a:gd name="T9" fmla="*/ 240 h 275"/>
                      <a:gd name="T10" fmla="*/ 384 w 632"/>
                      <a:gd name="T11" fmla="*/ 238 h 275"/>
                      <a:gd name="T12" fmla="*/ 429 w 632"/>
                      <a:gd name="T13" fmla="*/ 250 h 275"/>
                      <a:gd name="T14" fmla="*/ 389 w 632"/>
                      <a:gd name="T15" fmla="*/ 262 h 275"/>
                      <a:gd name="T16" fmla="*/ 420 w 632"/>
                      <a:gd name="T17" fmla="*/ 273 h 275"/>
                      <a:gd name="T18" fmla="*/ 467 w 632"/>
                      <a:gd name="T19" fmla="*/ 268 h 275"/>
                      <a:gd name="T20" fmla="*/ 526 w 632"/>
                      <a:gd name="T21" fmla="*/ 267 h 275"/>
                      <a:gd name="T22" fmla="*/ 580 w 632"/>
                      <a:gd name="T23" fmla="*/ 238 h 275"/>
                      <a:gd name="T24" fmla="*/ 607 w 632"/>
                      <a:gd name="T25" fmla="*/ 187 h 275"/>
                      <a:gd name="T26" fmla="*/ 621 w 632"/>
                      <a:gd name="T27" fmla="*/ 158 h 275"/>
                      <a:gd name="T28" fmla="*/ 548 w 632"/>
                      <a:gd name="T29" fmla="*/ 133 h 275"/>
                      <a:gd name="T30" fmla="*/ 587 w 632"/>
                      <a:gd name="T31" fmla="*/ 86 h 275"/>
                      <a:gd name="T32" fmla="*/ 525 w 632"/>
                      <a:gd name="T33" fmla="*/ 67 h 275"/>
                      <a:gd name="T34" fmla="*/ 497 w 632"/>
                      <a:gd name="T35" fmla="*/ 62 h 275"/>
                      <a:gd name="T36" fmla="*/ 508 w 632"/>
                      <a:gd name="T37" fmla="*/ 41 h 275"/>
                      <a:gd name="T38" fmla="*/ 495 w 632"/>
                      <a:gd name="T39" fmla="*/ 27 h 275"/>
                      <a:gd name="T40" fmla="*/ 475 w 632"/>
                      <a:gd name="T41" fmla="*/ 18 h 275"/>
                      <a:gd name="T42" fmla="*/ 510 w 632"/>
                      <a:gd name="T43" fmla="*/ 9 h 275"/>
                      <a:gd name="T44" fmla="*/ 484 w 632"/>
                      <a:gd name="T45" fmla="*/ 0 h 275"/>
                      <a:gd name="T46" fmla="*/ 419 w 632"/>
                      <a:gd name="T47" fmla="*/ 10 h 275"/>
                      <a:gd name="T48" fmla="*/ 372 w 632"/>
                      <a:gd name="T49" fmla="*/ 4 h 275"/>
                      <a:gd name="T50" fmla="*/ 327 w 632"/>
                      <a:gd name="T51" fmla="*/ 10 h 275"/>
                      <a:gd name="T52" fmla="*/ 278 w 632"/>
                      <a:gd name="T53" fmla="*/ 12 h 275"/>
                      <a:gd name="T54" fmla="*/ 184 w 632"/>
                      <a:gd name="T55" fmla="*/ 28 h 275"/>
                      <a:gd name="T56" fmla="*/ 219 w 632"/>
                      <a:gd name="T57" fmla="*/ 30 h 275"/>
                      <a:gd name="T58" fmla="*/ 296 w 632"/>
                      <a:gd name="T59" fmla="*/ 25 h 275"/>
                      <a:gd name="T60" fmla="*/ 246 w 632"/>
                      <a:gd name="T61" fmla="*/ 35 h 275"/>
                      <a:gd name="T62" fmla="*/ 206 w 632"/>
                      <a:gd name="T63" fmla="*/ 48 h 275"/>
                      <a:gd name="T64" fmla="*/ 125 w 632"/>
                      <a:gd name="T65" fmla="*/ 66 h 275"/>
                      <a:gd name="T66" fmla="*/ 84 w 632"/>
                      <a:gd name="T67" fmla="*/ 96 h 275"/>
                      <a:gd name="T68" fmla="*/ 200 w 632"/>
                      <a:gd name="T69" fmla="*/ 118 h 275"/>
                      <a:gd name="T70" fmla="*/ 208 w 632"/>
                      <a:gd name="T71" fmla="*/ 128 h 275"/>
                      <a:gd name="T72" fmla="*/ 84 w 632"/>
                      <a:gd name="T73" fmla="*/ 145 h 275"/>
                      <a:gd name="T74" fmla="*/ 156 w 632"/>
                      <a:gd name="T75" fmla="*/ 148 h 275"/>
                      <a:gd name="T76" fmla="*/ 39 w 632"/>
                      <a:gd name="T77" fmla="*/ 167 h 275"/>
                      <a:gd name="T78" fmla="*/ 2 w 632"/>
                      <a:gd name="T79" fmla="*/ 203 h 275"/>
                      <a:gd name="T80" fmla="*/ 255 w 632"/>
                      <a:gd name="T81" fmla="*/ 234 h 275"/>
                      <a:gd name="T82" fmla="*/ 152 w 632"/>
                      <a:gd name="T83" fmla="*/ 148 h 275"/>
                      <a:gd name="T84" fmla="*/ 256 w 632"/>
                      <a:gd name="T85" fmla="*/ 134 h 275"/>
                      <a:gd name="T86" fmla="*/ 230 w 632"/>
                      <a:gd name="T87" fmla="*/ 149 h 275"/>
                      <a:gd name="T88" fmla="*/ 199 w 632"/>
                      <a:gd name="T89" fmla="*/ 147 h 275"/>
                      <a:gd name="T90" fmla="*/ 219 w 632"/>
                      <a:gd name="T91" fmla="*/ 148 h 275"/>
                      <a:gd name="T92" fmla="*/ 235 w 632"/>
                      <a:gd name="T93" fmla="*/ 41 h 275"/>
                      <a:gd name="T94" fmla="*/ 258 w 632"/>
                      <a:gd name="T95" fmla="*/ 41 h 275"/>
                      <a:gd name="T96" fmla="*/ 289 w 632"/>
                      <a:gd name="T97" fmla="*/ 29 h 275"/>
                      <a:gd name="T98" fmla="*/ 318 w 632"/>
                      <a:gd name="T99" fmla="*/ 234 h 275"/>
                      <a:gd name="T100" fmla="*/ 354 w 632"/>
                      <a:gd name="T101" fmla="*/ 237 h 275"/>
                      <a:gd name="T102" fmla="*/ 368 w 632"/>
                      <a:gd name="T103" fmla="*/ 248 h 275"/>
                      <a:gd name="T104" fmla="*/ 377 w 632"/>
                      <a:gd name="T105" fmla="*/ 240 h 275"/>
                      <a:gd name="T106" fmla="*/ 382 w 632"/>
                      <a:gd name="T107" fmla="*/ 8 h 275"/>
                      <a:gd name="T108" fmla="*/ 428 w 632"/>
                      <a:gd name="T109" fmla="*/ 26 h 275"/>
                      <a:gd name="T110" fmla="*/ 438 w 632"/>
                      <a:gd name="T111" fmla="*/ 244 h 275"/>
                      <a:gd name="T112" fmla="*/ 430 w 632"/>
                      <a:gd name="T113" fmla="*/ 25 h 275"/>
                      <a:gd name="T114" fmla="*/ 434 w 632"/>
                      <a:gd name="T115" fmla="*/ 36 h 275"/>
                      <a:gd name="T116" fmla="*/ 446 w 632"/>
                      <a:gd name="T117" fmla="*/ 29 h 275"/>
                      <a:gd name="T118" fmla="*/ 456 w 632"/>
                      <a:gd name="T119" fmla="*/ 68 h 275"/>
                      <a:gd name="T120" fmla="*/ 464 w 632"/>
                      <a:gd name="T121" fmla="*/ 26 h 275"/>
                      <a:gd name="T122" fmla="*/ 502 w 632"/>
                      <a:gd name="T123" fmla="*/ 22 h 275"/>
                      <a:gd name="T124" fmla="*/ 556 w 632"/>
                      <a:gd name="T125" fmla="*/ 60 h 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32" h="275">
                        <a:moveTo>
                          <a:pt x="1" y="207"/>
                        </a:moveTo>
                        <a:cubicBezTo>
                          <a:pt x="4" y="208"/>
                          <a:pt x="7" y="209"/>
                          <a:pt x="9" y="208"/>
                        </a:cubicBezTo>
                        <a:cubicBezTo>
                          <a:pt x="10" y="212"/>
                          <a:pt x="16" y="207"/>
                          <a:pt x="16" y="212"/>
                        </a:cubicBezTo>
                        <a:cubicBezTo>
                          <a:pt x="18" y="212"/>
                          <a:pt x="17" y="209"/>
                          <a:pt x="18" y="210"/>
                        </a:cubicBezTo>
                        <a:cubicBezTo>
                          <a:pt x="19" y="210"/>
                          <a:pt x="20" y="212"/>
                          <a:pt x="21" y="212"/>
                        </a:cubicBezTo>
                        <a:cubicBezTo>
                          <a:pt x="22" y="210"/>
                          <a:pt x="24" y="211"/>
                          <a:pt x="24" y="213"/>
                        </a:cubicBezTo>
                        <a:cubicBezTo>
                          <a:pt x="24" y="213"/>
                          <a:pt x="24" y="214"/>
                          <a:pt x="24" y="214"/>
                        </a:cubicBezTo>
                        <a:cubicBezTo>
                          <a:pt x="22" y="212"/>
                          <a:pt x="19" y="213"/>
                          <a:pt x="18" y="214"/>
                        </a:cubicBezTo>
                        <a:cubicBezTo>
                          <a:pt x="20" y="214"/>
                          <a:pt x="23" y="215"/>
                          <a:pt x="25" y="214"/>
                        </a:cubicBezTo>
                        <a:cubicBezTo>
                          <a:pt x="25" y="214"/>
                          <a:pt x="24" y="214"/>
                          <a:pt x="24" y="213"/>
                        </a:cubicBezTo>
                        <a:cubicBezTo>
                          <a:pt x="25" y="214"/>
                          <a:pt x="25" y="212"/>
                          <a:pt x="26" y="212"/>
                        </a:cubicBezTo>
                        <a:cubicBezTo>
                          <a:pt x="26" y="213"/>
                          <a:pt x="25" y="214"/>
                          <a:pt x="26" y="214"/>
                        </a:cubicBezTo>
                        <a:cubicBezTo>
                          <a:pt x="27" y="213"/>
                          <a:pt x="27" y="213"/>
                          <a:pt x="28" y="212"/>
                        </a:cubicBezTo>
                        <a:cubicBezTo>
                          <a:pt x="30" y="214"/>
                          <a:pt x="33" y="214"/>
                          <a:pt x="35" y="213"/>
                        </a:cubicBezTo>
                        <a:cubicBezTo>
                          <a:pt x="38" y="217"/>
                          <a:pt x="44" y="212"/>
                          <a:pt x="44" y="218"/>
                        </a:cubicBezTo>
                        <a:cubicBezTo>
                          <a:pt x="47" y="217"/>
                          <a:pt x="49" y="217"/>
                          <a:pt x="52" y="219"/>
                        </a:cubicBezTo>
                        <a:cubicBezTo>
                          <a:pt x="52" y="219"/>
                          <a:pt x="52" y="217"/>
                          <a:pt x="53" y="217"/>
                        </a:cubicBezTo>
                        <a:cubicBezTo>
                          <a:pt x="55" y="220"/>
                          <a:pt x="59" y="216"/>
                          <a:pt x="62" y="217"/>
                        </a:cubicBezTo>
                        <a:cubicBezTo>
                          <a:pt x="62" y="219"/>
                          <a:pt x="59" y="217"/>
                          <a:pt x="60" y="219"/>
                        </a:cubicBezTo>
                        <a:cubicBezTo>
                          <a:pt x="64" y="217"/>
                          <a:pt x="68" y="221"/>
                          <a:pt x="72" y="220"/>
                        </a:cubicBezTo>
                        <a:cubicBezTo>
                          <a:pt x="72" y="222"/>
                          <a:pt x="70" y="221"/>
                          <a:pt x="71" y="222"/>
                        </a:cubicBezTo>
                        <a:cubicBezTo>
                          <a:pt x="71" y="222"/>
                          <a:pt x="74" y="223"/>
                          <a:pt x="75" y="222"/>
                        </a:cubicBezTo>
                        <a:cubicBezTo>
                          <a:pt x="75" y="223"/>
                          <a:pt x="75" y="223"/>
                          <a:pt x="75" y="224"/>
                        </a:cubicBezTo>
                        <a:cubicBezTo>
                          <a:pt x="78" y="223"/>
                          <a:pt x="80" y="225"/>
                          <a:pt x="82" y="226"/>
                        </a:cubicBezTo>
                        <a:cubicBezTo>
                          <a:pt x="83" y="225"/>
                          <a:pt x="81" y="224"/>
                          <a:pt x="82" y="224"/>
                        </a:cubicBezTo>
                        <a:cubicBezTo>
                          <a:pt x="84" y="224"/>
                          <a:pt x="84" y="224"/>
                          <a:pt x="84" y="224"/>
                        </a:cubicBezTo>
                        <a:cubicBezTo>
                          <a:pt x="84" y="224"/>
                          <a:pt x="84" y="226"/>
                          <a:pt x="84" y="226"/>
                        </a:cubicBezTo>
                        <a:cubicBezTo>
                          <a:pt x="87" y="225"/>
                          <a:pt x="90" y="226"/>
                          <a:pt x="93" y="224"/>
                        </a:cubicBezTo>
                        <a:cubicBezTo>
                          <a:pt x="92" y="226"/>
                          <a:pt x="94" y="224"/>
                          <a:pt x="94" y="224"/>
                        </a:cubicBezTo>
                        <a:cubicBezTo>
                          <a:pt x="94" y="224"/>
                          <a:pt x="94" y="225"/>
                          <a:pt x="94" y="225"/>
                        </a:cubicBezTo>
                        <a:cubicBezTo>
                          <a:pt x="99" y="228"/>
                          <a:pt x="108" y="223"/>
                          <a:pt x="111" y="225"/>
                        </a:cubicBezTo>
                        <a:cubicBezTo>
                          <a:pt x="110" y="224"/>
                          <a:pt x="112" y="222"/>
                          <a:pt x="113" y="224"/>
                        </a:cubicBezTo>
                        <a:cubicBezTo>
                          <a:pt x="113" y="225"/>
                          <a:pt x="112" y="225"/>
                          <a:pt x="112" y="226"/>
                        </a:cubicBezTo>
                        <a:cubicBezTo>
                          <a:pt x="120" y="225"/>
                          <a:pt x="128" y="225"/>
                          <a:pt x="137" y="225"/>
                        </a:cubicBezTo>
                        <a:cubicBezTo>
                          <a:pt x="137" y="225"/>
                          <a:pt x="137" y="225"/>
                          <a:pt x="137" y="224"/>
                        </a:cubicBezTo>
                        <a:cubicBezTo>
                          <a:pt x="141" y="225"/>
                          <a:pt x="143" y="226"/>
                          <a:pt x="146" y="225"/>
                        </a:cubicBezTo>
                        <a:cubicBezTo>
                          <a:pt x="149" y="226"/>
                          <a:pt x="155" y="225"/>
                          <a:pt x="157" y="225"/>
                        </a:cubicBezTo>
                        <a:cubicBezTo>
                          <a:pt x="156" y="225"/>
                          <a:pt x="155" y="224"/>
                          <a:pt x="156" y="223"/>
                        </a:cubicBezTo>
                        <a:cubicBezTo>
                          <a:pt x="159" y="226"/>
                          <a:pt x="162" y="226"/>
                          <a:pt x="167" y="226"/>
                        </a:cubicBezTo>
                        <a:cubicBezTo>
                          <a:pt x="167" y="228"/>
                          <a:pt x="171" y="228"/>
                          <a:pt x="171" y="225"/>
                        </a:cubicBezTo>
                        <a:cubicBezTo>
                          <a:pt x="170" y="225"/>
                          <a:pt x="169" y="226"/>
                          <a:pt x="169" y="227"/>
                        </a:cubicBezTo>
                        <a:cubicBezTo>
                          <a:pt x="168" y="226"/>
                          <a:pt x="167" y="227"/>
                          <a:pt x="167" y="225"/>
                        </a:cubicBezTo>
                        <a:cubicBezTo>
                          <a:pt x="169" y="225"/>
                          <a:pt x="174" y="224"/>
                          <a:pt x="172" y="226"/>
                        </a:cubicBezTo>
                        <a:cubicBezTo>
                          <a:pt x="176" y="224"/>
                          <a:pt x="178" y="227"/>
                          <a:pt x="182" y="226"/>
                        </a:cubicBezTo>
                        <a:cubicBezTo>
                          <a:pt x="183" y="230"/>
                          <a:pt x="189" y="226"/>
                          <a:pt x="189" y="229"/>
                        </a:cubicBezTo>
                        <a:cubicBezTo>
                          <a:pt x="190" y="228"/>
                          <a:pt x="192" y="228"/>
                          <a:pt x="193" y="229"/>
                        </a:cubicBezTo>
                        <a:cubicBezTo>
                          <a:pt x="190" y="231"/>
                          <a:pt x="188" y="230"/>
                          <a:pt x="187" y="231"/>
                        </a:cubicBezTo>
                        <a:cubicBezTo>
                          <a:pt x="188" y="231"/>
                          <a:pt x="189" y="231"/>
                          <a:pt x="189" y="232"/>
                        </a:cubicBezTo>
                        <a:cubicBezTo>
                          <a:pt x="190" y="230"/>
                          <a:pt x="192" y="231"/>
                          <a:pt x="193" y="232"/>
                        </a:cubicBezTo>
                        <a:cubicBezTo>
                          <a:pt x="193" y="230"/>
                          <a:pt x="194" y="232"/>
                          <a:pt x="195" y="232"/>
                        </a:cubicBezTo>
                        <a:cubicBezTo>
                          <a:pt x="195" y="230"/>
                          <a:pt x="193" y="231"/>
                          <a:pt x="194" y="230"/>
                        </a:cubicBezTo>
                        <a:cubicBezTo>
                          <a:pt x="196" y="229"/>
                          <a:pt x="198" y="230"/>
                          <a:pt x="200" y="231"/>
                        </a:cubicBezTo>
                        <a:cubicBezTo>
                          <a:pt x="200" y="231"/>
                          <a:pt x="199" y="231"/>
                          <a:pt x="199" y="232"/>
                        </a:cubicBezTo>
                        <a:cubicBezTo>
                          <a:pt x="201" y="231"/>
                          <a:pt x="203" y="234"/>
                          <a:pt x="203" y="231"/>
                        </a:cubicBezTo>
                        <a:cubicBezTo>
                          <a:pt x="203" y="231"/>
                          <a:pt x="201" y="232"/>
                          <a:pt x="201" y="230"/>
                        </a:cubicBezTo>
                        <a:cubicBezTo>
                          <a:pt x="203" y="230"/>
                          <a:pt x="205" y="230"/>
                          <a:pt x="206" y="231"/>
                        </a:cubicBezTo>
                        <a:cubicBezTo>
                          <a:pt x="206" y="231"/>
                          <a:pt x="204" y="231"/>
                          <a:pt x="205" y="232"/>
                        </a:cubicBezTo>
                        <a:cubicBezTo>
                          <a:pt x="207" y="232"/>
                          <a:pt x="207" y="231"/>
                          <a:pt x="208" y="231"/>
                        </a:cubicBezTo>
                        <a:cubicBezTo>
                          <a:pt x="211" y="234"/>
                          <a:pt x="214" y="233"/>
                          <a:pt x="217" y="233"/>
                        </a:cubicBezTo>
                        <a:cubicBezTo>
                          <a:pt x="217" y="232"/>
                          <a:pt x="219" y="232"/>
                          <a:pt x="221" y="232"/>
                        </a:cubicBezTo>
                        <a:cubicBezTo>
                          <a:pt x="221" y="232"/>
                          <a:pt x="221" y="233"/>
                          <a:pt x="221" y="233"/>
                        </a:cubicBezTo>
                        <a:cubicBezTo>
                          <a:pt x="221" y="234"/>
                          <a:pt x="220" y="234"/>
                          <a:pt x="220" y="235"/>
                        </a:cubicBezTo>
                        <a:cubicBezTo>
                          <a:pt x="221" y="235"/>
                          <a:pt x="224" y="234"/>
                          <a:pt x="226" y="236"/>
                        </a:cubicBezTo>
                        <a:cubicBezTo>
                          <a:pt x="227" y="235"/>
                          <a:pt x="231" y="234"/>
                          <a:pt x="231" y="237"/>
                        </a:cubicBezTo>
                        <a:cubicBezTo>
                          <a:pt x="229" y="237"/>
                          <a:pt x="227" y="238"/>
                          <a:pt x="226" y="237"/>
                        </a:cubicBezTo>
                        <a:cubicBezTo>
                          <a:pt x="226" y="239"/>
                          <a:pt x="219" y="237"/>
                          <a:pt x="220" y="239"/>
                        </a:cubicBezTo>
                        <a:cubicBezTo>
                          <a:pt x="220" y="239"/>
                          <a:pt x="220" y="238"/>
                          <a:pt x="219" y="238"/>
                        </a:cubicBezTo>
                        <a:cubicBezTo>
                          <a:pt x="218" y="239"/>
                          <a:pt x="217" y="240"/>
                          <a:pt x="217" y="241"/>
                        </a:cubicBezTo>
                        <a:cubicBezTo>
                          <a:pt x="217" y="238"/>
                          <a:pt x="215" y="243"/>
                          <a:pt x="214" y="240"/>
                        </a:cubicBezTo>
                        <a:cubicBezTo>
                          <a:pt x="213" y="239"/>
                          <a:pt x="214" y="241"/>
                          <a:pt x="213" y="241"/>
                        </a:cubicBezTo>
                        <a:cubicBezTo>
                          <a:pt x="212" y="241"/>
                          <a:pt x="212" y="240"/>
                          <a:pt x="211" y="240"/>
                        </a:cubicBezTo>
                        <a:cubicBezTo>
                          <a:pt x="204" y="244"/>
                          <a:pt x="196" y="240"/>
                          <a:pt x="189" y="241"/>
                        </a:cubicBezTo>
                        <a:cubicBezTo>
                          <a:pt x="190" y="242"/>
                          <a:pt x="192" y="241"/>
                          <a:pt x="193" y="243"/>
                        </a:cubicBezTo>
                        <a:cubicBezTo>
                          <a:pt x="193" y="243"/>
                          <a:pt x="191" y="242"/>
                          <a:pt x="191" y="243"/>
                        </a:cubicBezTo>
                        <a:cubicBezTo>
                          <a:pt x="192" y="243"/>
                          <a:pt x="193" y="243"/>
                          <a:pt x="193" y="244"/>
                        </a:cubicBezTo>
                        <a:cubicBezTo>
                          <a:pt x="191" y="245"/>
                          <a:pt x="190" y="242"/>
                          <a:pt x="190" y="243"/>
                        </a:cubicBezTo>
                        <a:cubicBezTo>
                          <a:pt x="191" y="243"/>
                          <a:pt x="190" y="245"/>
                          <a:pt x="190" y="245"/>
                        </a:cubicBezTo>
                        <a:cubicBezTo>
                          <a:pt x="190" y="246"/>
                          <a:pt x="191" y="244"/>
                          <a:pt x="192" y="246"/>
                        </a:cubicBezTo>
                        <a:cubicBezTo>
                          <a:pt x="192" y="245"/>
                          <a:pt x="192" y="245"/>
                          <a:pt x="192" y="244"/>
                        </a:cubicBezTo>
                        <a:cubicBezTo>
                          <a:pt x="193" y="245"/>
                          <a:pt x="193" y="246"/>
                          <a:pt x="193" y="246"/>
                        </a:cubicBezTo>
                        <a:cubicBezTo>
                          <a:pt x="197" y="241"/>
                          <a:pt x="204" y="245"/>
                          <a:pt x="209" y="242"/>
                        </a:cubicBezTo>
                        <a:cubicBezTo>
                          <a:pt x="210" y="244"/>
                          <a:pt x="211" y="243"/>
                          <a:pt x="211" y="242"/>
                        </a:cubicBezTo>
                        <a:cubicBezTo>
                          <a:pt x="212" y="243"/>
                          <a:pt x="212" y="244"/>
                          <a:pt x="213" y="245"/>
                        </a:cubicBezTo>
                        <a:cubicBezTo>
                          <a:pt x="214" y="241"/>
                          <a:pt x="218" y="245"/>
                          <a:pt x="220" y="242"/>
                        </a:cubicBezTo>
                        <a:cubicBezTo>
                          <a:pt x="222" y="245"/>
                          <a:pt x="226" y="242"/>
                          <a:pt x="228" y="242"/>
                        </a:cubicBezTo>
                        <a:cubicBezTo>
                          <a:pt x="228" y="242"/>
                          <a:pt x="228" y="242"/>
                          <a:pt x="228" y="241"/>
                        </a:cubicBezTo>
                        <a:cubicBezTo>
                          <a:pt x="229" y="241"/>
                          <a:pt x="230" y="240"/>
                          <a:pt x="231" y="241"/>
                        </a:cubicBezTo>
                        <a:cubicBezTo>
                          <a:pt x="230" y="243"/>
                          <a:pt x="230" y="241"/>
                          <a:pt x="229" y="241"/>
                        </a:cubicBezTo>
                        <a:cubicBezTo>
                          <a:pt x="231" y="244"/>
                          <a:pt x="235" y="241"/>
                          <a:pt x="238" y="242"/>
                        </a:cubicBezTo>
                        <a:cubicBezTo>
                          <a:pt x="239" y="242"/>
                          <a:pt x="239" y="241"/>
                          <a:pt x="240" y="241"/>
                        </a:cubicBezTo>
                        <a:cubicBezTo>
                          <a:pt x="241" y="242"/>
                          <a:pt x="242" y="242"/>
                          <a:pt x="244" y="242"/>
                        </a:cubicBezTo>
                        <a:cubicBezTo>
                          <a:pt x="244" y="240"/>
                          <a:pt x="245" y="239"/>
                          <a:pt x="246" y="239"/>
                        </a:cubicBezTo>
                        <a:cubicBezTo>
                          <a:pt x="244" y="236"/>
                          <a:pt x="241" y="237"/>
                          <a:pt x="239" y="238"/>
                        </a:cubicBezTo>
                        <a:cubicBezTo>
                          <a:pt x="240" y="236"/>
                          <a:pt x="239" y="236"/>
                          <a:pt x="240" y="235"/>
                        </a:cubicBezTo>
                        <a:cubicBezTo>
                          <a:pt x="241" y="237"/>
                          <a:pt x="246" y="235"/>
                          <a:pt x="247" y="236"/>
                        </a:cubicBezTo>
                        <a:cubicBezTo>
                          <a:pt x="246" y="235"/>
                          <a:pt x="246" y="235"/>
                          <a:pt x="246" y="234"/>
                        </a:cubicBezTo>
                        <a:cubicBezTo>
                          <a:pt x="247" y="234"/>
                          <a:pt x="248" y="233"/>
                          <a:pt x="249" y="234"/>
                        </a:cubicBezTo>
                        <a:cubicBezTo>
                          <a:pt x="248" y="234"/>
                          <a:pt x="248" y="236"/>
                          <a:pt x="247" y="234"/>
                        </a:cubicBezTo>
                        <a:cubicBezTo>
                          <a:pt x="248" y="236"/>
                          <a:pt x="248" y="237"/>
                          <a:pt x="250" y="237"/>
                        </a:cubicBezTo>
                        <a:cubicBezTo>
                          <a:pt x="250" y="236"/>
                          <a:pt x="249" y="237"/>
                          <a:pt x="249" y="235"/>
                        </a:cubicBezTo>
                        <a:cubicBezTo>
                          <a:pt x="249" y="235"/>
                          <a:pt x="249" y="235"/>
                          <a:pt x="250" y="234"/>
                        </a:cubicBezTo>
                        <a:cubicBezTo>
                          <a:pt x="250" y="236"/>
                          <a:pt x="253" y="235"/>
                          <a:pt x="252" y="237"/>
                        </a:cubicBezTo>
                        <a:cubicBezTo>
                          <a:pt x="254" y="236"/>
                          <a:pt x="258" y="236"/>
                          <a:pt x="259" y="239"/>
                        </a:cubicBezTo>
                        <a:cubicBezTo>
                          <a:pt x="263" y="237"/>
                          <a:pt x="266" y="236"/>
                          <a:pt x="269" y="237"/>
                        </a:cubicBezTo>
                        <a:cubicBezTo>
                          <a:pt x="270" y="237"/>
                          <a:pt x="269" y="238"/>
                          <a:pt x="270" y="239"/>
                        </a:cubicBezTo>
                        <a:cubicBezTo>
                          <a:pt x="270" y="238"/>
                          <a:pt x="271" y="237"/>
                          <a:pt x="271" y="237"/>
                        </a:cubicBezTo>
                        <a:cubicBezTo>
                          <a:pt x="272" y="238"/>
                          <a:pt x="272" y="237"/>
                          <a:pt x="272" y="238"/>
                        </a:cubicBezTo>
                        <a:cubicBezTo>
                          <a:pt x="272" y="238"/>
                          <a:pt x="272" y="239"/>
                          <a:pt x="272" y="239"/>
                        </a:cubicBezTo>
                        <a:cubicBezTo>
                          <a:pt x="273" y="239"/>
                          <a:pt x="273" y="239"/>
                          <a:pt x="273" y="239"/>
                        </a:cubicBezTo>
                        <a:cubicBezTo>
                          <a:pt x="274" y="238"/>
                          <a:pt x="272" y="239"/>
                          <a:pt x="273" y="237"/>
                        </a:cubicBezTo>
                        <a:cubicBezTo>
                          <a:pt x="273" y="237"/>
                          <a:pt x="274" y="236"/>
                          <a:pt x="274" y="236"/>
                        </a:cubicBezTo>
                        <a:cubicBezTo>
                          <a:pt x="276" y="238"/>
                          <a:pt x="277" y="234"/>
                          <a:pt x="280" y="236"/>
                        </a:cubicBezTo>
                        <a:cubicBezTo>
                          <a:pt x="280" y="237"/>
                          <a:pt x="279" y="237"/>
                          <a:pt x="279" y="238"/>
                        </a:cubicBezTo>
                        <a:cubicBezTo>
                          <a:pt x="281" y="238"/>
                          <a:pt x="280" y="236"/>
                          <a:pt x="281" y="236"/>
                        </a:cubicBezTo>
                        <a:cubicBezTo>
                          <a:pt x="281" y="236"/>
                          <a:pt x="281" y="236"/>
                          <a:pt x="281" y="237"/>
                        </a:cubicBezTo>
                        <a:cubicBezTo>
                          <a:pt x="282" y="233"/>
                          <a:pt x="286" y="237"/>
                          <a:pt x="287" y="237"/>
                        </a:cubicBezTo>
                        <a:cubicBezTo>
                          <a:pt x="287" y="237"/>
                          <a:pt x="286" y="236"/>
                          <a:pt x="287" y="236"/>
                        </a:cubicBezTo>
                        <a:cubicBezTo>
                          <a:pt x="292" y="237"/>
                          <a:pt x="296" y="235"/>
                          <a:pt x="301" y="235"/>
                        </a:cubicBezTo>
                        <a:cubicBezTo>
                          <a:pt x="301" y="236"/>
                          <a:pt x="300" y="236"/>
                          <a:pt x="301" y="236"/>
                        </a:cubicBezTo>
                        <a:cubicBezTo>
                          <a:pt x="303" y="235"/>
                          <a:pt x="314" y="229"/>
                          <a:pt x="312" y="235"/>
                        </a:cubicBezTo>
                        <a:cubicBezTo>
                          <a:pt x="312" y="235"/>
                          <a:pt x="312" y="235"/>
                          <a:pt x="313" y="236"/>
                        </a:cubicBezTo>
                        <a:cubicBezTo>
                          <a:pt x="312" y="236"/>
                          <a:pt x="312" y="235"/>
                          <a:pt x="312" y="236"/>
                        </a:cubicBezTo>
                        <a:cubicBezTo>
                          <a:pt x="313" y="237"/>
                          <a:pt x="314" y="235"/>
                          <a:pt x="316" y="235"/>
                        </a:cubicBezTo>
                        <a:cubicBezTo>
                          <a:pt x="316" y="235"/>
                          <a:pt x="316" y="236"/>
                          <a:pt x="317" y="237"/>
                        </a:cubicBezTo>
                        <a:cubicBezTo>
                          <a:pt x="319" y="233"/>
                          <a:pt x="321" y="238"/>
                          <a:pt x="323" y="237"/>
                        </a:cubicBezTo>
                        <a:cubicBezTo>
                          <a:pt x="323" y="238"/>
                          <a:pt x="322" y="237"/>
                          <a:pt x="322" y="239"/>
                        </a:cubicBezTo>
                        <a:cubicBezTo>
                          <a:pt x="325" y="234"/>
                          <a:pt x="331" y="237"/>
                          <a:pt x="335" y="236"/>
                        </a:cubicBezTo>
                        <a:cubicBezTo>
                          <a:pt x="335" y="237"/>
                          <a:pt x="333" y="235"/>
                          <a:pt x="334" y="237"/>
                        </a:cubicBezTo>
                        <a:cubicBezTo>
                          <a:pt x="337" y="236"/>
                          <a:pt x="343" y="237"/>
                          <a:pt x="347" y="235"/>
                        </a:cubicBezTo>
                        <a:cubicBezTo>
                          <a:pt x="346" y="237"/>
                          <a:pt x="349" y="236"/>
                          <a:pt x="349" y="237"/>
                        </a:cubicBezTo>
                        <a:cubicBezTo>
                          <a:pt x="346" y="240"/>
                          <a:pt x="343" y="238"/>
                          <a:pt x="340" y="241"/>
                        </a:cubicBezTo>
                        <a:cubicBezTo>
                          <a:pt x="340" y="241"/>
                          <a:pt x="339" y="243"/>
                          <a:pt x="340" y="243"/>
                        </a:cubicBezTo>
                        <a:cubicBezTo>
                          <a:pt x="341" y="238"/>
                          <a:pt x="345" y="241"/>
                          <a:pt x="347" y="239"/>
                        </a:cubicBezTo>
                        <a:cubicBezTo>
                          <a:pt x="347" y="240"/>
                          <a:pt x="348" y="239"/>
                          <a:pt x="348" y="241"/>
                        </a:cubicBezTo>
                        <a:cubicBezTo>
                          <a:pt x="350" y="238"/>
                          <a:pt x="355" y="238"/>
                          <a:pt x="359" y="240"/>
                        </a:cubicBezTo>
                        <a:cubicBezTo>
                          <a:pt x="360" y="237"/>
                          <a:pt x="362" y="240"/>
                          <a:pt x="364" y="238"/>
                        </a:cubicBezTo>
                        <a:cubicBezTo>
                          <a:pt x="363" y="239"/>
                          <a:pt x="363" y="241"/>
                          <a:pt x="362" y="241"/>
                        </a:cubicBezTo>
                        <a:cubicBezTo>
                          <a:pt x="362" y="240"/>
                          <a:pt x="363" y="239"/>
                          <a:pt x="362" y="239"/>
                        </a:cubicBezTo>
                        <a:cubicBezTo>
                          <a:pt x="362" y="243"/>
                          <a:pt x="357" y="241"/>
                          <a:pt x="357" y="242"/>
                        </a:cubicBezTo>
                        <a:cubicBezTo>
                          <a:pt x="357" y="242"/>
                          <a:pt x="356" y="243"/>
                          <a:pt x="357" y="244"/>
                        </a:cubicBezTo>
                        <a:cubicBezTo>
                          <a:pt x="358" y="243"/>
                          <a:pt x="359" y="244"/>
                          <a:pt x="360" y="242"/>
                        </a:cubicBezTo>
                        <a:cubicBezTo>
                          <a:pt x="361" y="244"/>
                          <a:pt x="364" y="245"/>
                          <a:pt x="362" y="242"/>
                        </a:cubicBezTo>
                        <a:cubicBezTo>
                          <a:pt x="363" y="245"/>
                          <a:pt x="366" y="243"/>
                          <a:pt x="367" y="245"/>
                        </a:cubicBezTo>
                        <a:cubicBezTo>
                          <a:pt x="364" y="245"/>
                          <a:pt x="363" y="247"/>
                          <a:pt x="360" y="247"/>
                        </a:cubicBezTo>
                        <a:cubicBezTo>
                          <a:pt x="362" y="249"/>
                          <a:pt x="362" y="248"/>
                          <a:pt x="364" y="248"/>
                        </a:cubicBezTo>
                        <a:cubicBezTo>
                          <a:pt x="364" y="249"/>
                          <a:pt x="364" y="249"/>
                          <a:pt x="364" y="249"/>
                        </a:cubicBezTo>
                        <a:cubicBezTo>
                          <a:pt x="368" y="249"/>
                          <a:pt x="371" y="249"/>
                          <a:pt x="375" y="251"/>
                        </a:cubicBezTo>
                        <a:cubicBezTo>
                          <a:pt x="375" y="251"/>
                          <a:pt x="375" y="250"/>
                          <a:pt x="375" y="250"/>
                        </a:cubicBezTo>
                        <a:cubicBezTo>
                          <a:pt x="377" y="252"/>
                          <a:pt x="381" y="251"/>
                          <a:pt x="383" y="250"/>
                        </a:cubicBezTo>
                        <a:cubicBezTo>
                          <a:pt x="383" y="250"/>
                          <a:pt x="382" y="250"/>
                          <a:pt x="382" y="249"/>
                        </a:cubicBezTo>
                        <a:cubicBezTo>
                          <a:pt x="384" y="249"/>
                          <a:pt x="385" y="249"/>
                          <a:pt x="385" y="251"/>
                        </a:cubicBezTo>
                        <a:cubicBezTo>
                          <a:pt x="386" y="250"/>
                          <a:pt x="386" y="248"/>
                          <a:pt x="387" y="248"/>
                        </a:cubicBezTo>
                        <a:cubicBezTo>
                          <a:pt x="388" y="249"/>
                          <a:pt x="388" y="251"/>
                          <a:pt x="389" y="252"/>
                        </a:cubicBezTo>
                        <a:cubicBezTo>
                          <a:pt x="388" y="250"/>
                          <a:pt x="393" y="249"/>
                          <a:pt x="392" y="252"/>
                        </a:cubicBezTo>
                        <a:cubicBezTo>
                          <a:pt x="394" y="253"/>
                          <a:pt x="395" y="251"/>
                          <a:pt x="397" y="253"/>
                        </a:cubicBezTo>
                        <a:cubicBezTo>
                          <a:pt x="397" y="253"/>
                          <a:pt x="398" y="252"/>
                          <a:pt x="398" y="251"/>
                        </a:cubicBezTo>
                        <a:cubicBezTo>
                          <a:pt x="398" y="246"/>
                          <a:pt x="398" y="246"/>
                          <a:pt x="398" y="242"/>
                        </a:cubicBezTo>
                        <a:cubicBezTo>
                          <a:pt x="397" y="243"/>
                          <a:pt x="395" y="244"/>
                          <a:pt x="395" y="241"/>
                        </a:cubicBezTo>
                        <a:cubicBezTo>
                          <a:pt x="394" y="242"/>
                          <a:pt x="392" y="243"/>
                          <a:pt x="391" y="241"/>
                        </a:cubicBezTo>
                        <a:cubicBezTo>
                          <a:pt x="389" y="245"/>
                          <a:pt x="386" y="241"/>
                          <a:pt x="383" y="242"/>
                        </a:cubicBezTo>
                        <a:cubicBezTo>
                          <a:pt x="383" y="239"/>
                          <a:pt x="382" y="241"/>
                          <a:pt x="381" y="239"/>
                        </a:cubicBezTo>
                        <a:cubicBezTo>
                          <a:pt x="382" y="239"/>
                          <a:pt x="383" y="239"/>
                          <a:pt x="384" y="238"/>
                        </a:cubicBezTo>
                        <a:cubicBezTo>
                          <a:pt x="384" y="240"/>
                          <a:pt x="384" y="240"/>
                          <a:pt x="385" y="241"/>
                        </a:cubicBezTo>
                        <a:cubicBezTo>
                          <a:pt x="385" y="239"/>
                          <a:pt x="387" y="240"/>
                          <a:pt x="387" y="241"/>
                        </a:cubicBezTo>
                        <a:cubicBezTo>
                          <a:pt x="388" y="239"/>
                          <a:pt x="386" y="240"/>
                          <a:pt x="386" y="239"/>
                        </a:cubicBezTo>
                        <a:cubicBezTo>
                          <a:pt x="387" y="238"/>
                          <a:pt x="388" y="238"/>
                          <a:pt x="389" y="237"/>
                        </a:cubicBezTo>
                        <a:cubicBezTo>
                          <a:pt x="390" y="239"/>
                          <a:pt x="392" y="239"/>
                          <a:pt x="394" y="238"/>
                        </a:cubicBezTo>
                        <a:cubicBezTo>
                          <a:pt x="394" y="239"/>
                          <a:pt x="394" y="239"/>
                          <a:pt x="394" y="240"/>
                        </a:cubicBezTo>
                        <a:cubicBezTo>
                          <a:pt x="397" y="238"/>
                          <a:pt x="400" y="238"/>
                          <a:pt x="402" y="240"/>
                        </a:cubicBezTo>
                        <a:cubicBezTo>
                          <a:pt x="403" y="236"/>
                          <a:pt x="406" y="241"/>
                          <a:pt x="407" y="240"/>
                        </a:cubicBezTo>
                        <a:cubicBezTo>
                          <a:pt x="406" y="239"/>
                          <a:pt x="406" y="239"/>
                          <a:pt x="406" y="238"/>
                        </a:cubicBezTo>
                        <a:cubicBezTo>
                          <a:pt x="407" y="239"/>
                          <a:pt x="407" y="237"/>
                          <a:pt x="408" y="238"/>
                        </a:cubicBezTo>
                        <a:cubicBezTo>
                          <a:pt x="408" y="240"/>
                          <a:pt x="409" y="239"/>
                          <a:pt x="410" y="240"/>
                        </a:cubicBezTo>
                        <a:cubicBezTo>
                          <a:pt x="410" y="239"/>
                          <a:pt x="409" y="238"/>
                          <a:pt x="409" y="238"/>
                        </a:cubicBezTo>
                        <a:cubicBezTo>
                          <a:pt x="412" y="238"/>
                          <a:pt x="413" y="239"/>
                          <a:pt x="415" y="237"/>
                        </a:cubicBezTo>
                        <a:cubicBezTo>
                          <a:pt x="415" y="239"/>
                          <a:pt x="415" y="240"/>
                          <a:pt x="417" y="240"/>
                        </a:cubicBezTo>
                        <a:cubicBezTo>
                          <a:pt x="417" y="239"/>
                          <a:pt x="417" y="238"/>
                          <a:pt x="417" y="238"/>
                        </a:cubicBezTo>
                        <a:cubicBezTo>
                          <a:pt x="416" y="237"/>
                          <a:pt x="416" y="239"/>
                          <a:pt x="416" y="238"/>
                        </a:cubicBezTo>
                        <a:cubicBezTo>
                          <a:pt x="418" y="237"/>
                          <a:pt x="419" y="240"/>
                          <a:pt x="420" y="237"/>
                        </a:cubicBezTo>
                        <a:cubicBezTo>
                          <a:pt x="421" y="237"/>
                          <a:pt x="422" y="237"/>
                          <a:pt x="422" y="239"/>
                        </a:cubicBezTo>
                        <a:cubicBezTo>
                          <a:pt x="421" y="238"/>
                          <a:pt x="421" y="237"/>
                          <a:pt x="420" y="237"/>
                        </a:cubicBezTo>
                        <a:cubicBezTo>
                          <a:pt x="421" y="239"/>
                          <a:pt x="419" y="240"/>
                          <a:pt x="418" y="240"/>
                        </a:cubicBezTo>
                        <a:cubicBezTo>
                          <a:pt x="420" y="240"/>
                          <a:pt x="422" y="245"/>
                          <a:pt x="422" y="241"/>
                        </a:cubicBezTo>
                        <a:cubicBezTo>
                          <a:pt x="426" y="242"/>
                          <a:pt x="429" y="244"/>
                          <a:pt x="432" y="245"/>
                        </a:cubicBezTo>
                        <a:cubicBezTo>
                          <a:pt x="432" y="246"/>
                          <a:pt x="432" y="246"/>
                          <a:pt x="432" y="247"/>
                        </a:cubicBezTo>
                        <a:cubicBezTo>
                          <a:pt x="434" y="248"/>
                          <a:pt x="435" y="244"/>
                          <a:pt x="435" y="247"/>
                        </a:cubicBezTo>
                        <a:cubicBezTo>
                          <a:pt x="433" y="247"/>
                          <a:pt x="431" y="247"/>
                          <a:pt x="430" y="248"/>
                        </a:cubicBezTo>
                        <a:cubicBezTo>
                          <a:pt x="431" y="248"/>
                          <a:pt x="432" y="249"/>
                          <a:pt x="432" y="249"/>
                        </a:cubicBezTo>
                        <a:cubicBezTo>
                          <a:pt x="430" y="248"/>
                          <a:pt x="432" y="251"/>
                          <a:pt x="429" y="250"/>
                        </a:cubicBezTo>
                        <a:cubicBezTo>
                          <a:pt x="429" y="252"/>
                          <a:pt x="428" y="252"/>
                          <a:pt x="428" y="253"/>
                        </a:cubicBezTo>
                        <a:cubicBezTo>
                          <a:pt x="429" y="254"/>
                          <a:pt x="430" y="254"/>
                          <a:pt x="431" y="255"/>
                        </a:cubicBezTo>
                        <a:cubicBezTo>
                          <a:pt x="428" y="257"/>
                          <a:pt x="427" y="256"/>
                          <a:pt x="425" y="255"/>
                        </a:cubicBezTo>
                        <a:cubicBezTo>
                          <a:pt x="425" y="254"/>
                          <a:pt x="427" y="255"/>
                          <a:pt x="427" y="254"/>
                        </a:cubicBezTo>
                        <a:cubicBezTo>
                          <a:pt x="425" y="254"/>
                          <a:pt x="428" y="252"/>
                          <a:pt x="426" y="253"/>
                        </a:cubicBezTo>
                        <a:cubicBezTo>
                          <a:pt x="425" y="255"/>
                          <a:pt x="424" y="255"/>
                          <a:pt x="422" y="256"/>
                        </a:cubicBezTo>
                        <a:cubicBezTo>
                          <a:pt x="423" y="254"/>
                          <a:pt x="421" y="257"/>
                          <a:pt x="420" y="255"/>
                        </a:cubicBezTo>
                        <a:cubicBezTo>
                          <a:pt x="420" y="255"/>
                          <a:pt x="420" y="256"/>
                          <a:pt x="419" y="257"/>
                        </a:cubicBezTo>
                        <a:cubicBezTo>
                          <a:pt x="417" y="254"/>
                          <a:pt x="412" y="254"/>
                          <a:pt x="409" y="254"/>
                        </a:cubicBezTo>
                        <a:cubicBezTo>
                          <a:pt x="410" y="254"/>
                          <a:pt x="411" y="254"/>
                          <a:pt x="411" y="256"/>
                        </a:cubicBezTo>
                        <a:cubicBezTo>
                          <a:pt x="410" y="256"/>
                          <a:pt x="410" y="256"/>
                          <a:pt x="410" y="256"/>
                        </a:cubicBezTo>
                        <a:cubicBezTo>
                          <a:pt x="409" y="254"/>
                          <a:pt x="407" y="257"/>
                          <a:pt x="406" y="254"/>
                        </a:cubicBezTo>
                        <a:cubicBezTo>
                          <a:pt x="405" y="254"/>
                          <a:pt x="405" y="255"/>
                          <a:pt x="404" y="254"/>
                        </a:cubicBezTo>
                        <a:cubicBezTo>
                          <a:pt x="404" y="255"/>
                          <a:pt x="404" y="256"/>
                          <a:pt x="402" y="256"/>
                        </a:cubicBezTo>
                        <a:cubicBezTo>
                          <a:pt x="402" y="255"/>
                          <a:pt x="403" y="255"/>
                          <a:pt x="403" y="254"/>
                        </a:cubicBezTo>
                        <a:cubicBezTo>
                          <a:pt x="401" y="254"/>
                          <a:pt x="396" y="256"/>
                          <a:pt x="395" y="254"/>
                        </a:cubicBezTo>
                        <a:cubicBezTo>
                          <a:pt x="391" y="261"/>
                          <a:pt x="384" y="251"/>
                          <a:pt x="381" y="257"/>
                        </a:cubicBezTo>
                        <a:cubicBezTo>
                          <a:pt x="381" y="256"/>
                          <a:pt x="381" y="257"/>
                          <a:pt x="380" y="256"/>
                        </a:cubicBezTo>
                        <a:cubicBezTo>
                          <a:pt x="381" y="256"/>
                          <a:pt x="382" y="256"/>
                          <a:pt x="381" y="255"/>
                        </a:cubicBezTo>
                        <a:cubicBezTo>
                          <a:pt x="380" y="255"/>
                          <a:pt x="380" y="255"/>
                          <a:pt x="377" y="254"/>
                        </a:cubicBezTo>
                        <a:cubicBezTo>
                          <a:pt x="378" y="257"/>
                          <a:pt x="381" y="256"/>
                          <a:pt x="381" y="258"/>
                        </a:cubicBezTo>
                        <a:cubicBezTo>
                          <a:pt x="381" y="259"/>
                          <a:pt x="379" y="259"/>
                          <a:pt x="378" y="259"/>
                        </a:cubicBezTo>
                        <a:cubicBezTo>
                          <a:pt x="379" y="260"/>
                          <a:pt x="381" y="260"/>
                          <a:pt x="382" y="260"/>
                        </a:cubicBezTo>
                        <a:cubicBezTo>
                          <a:pt x="382" y="260"/>
                          <a:pt x="382" y="258"/>
                          <a:pt x="383" y="258"/>
                        </a:cubicBezTo>
                        <a:cubicBezTo>
                          <a:pt x="383" y="258"/>
                          <a:pt x="384" y="260"/>
                          <a:pt x="384" y="260"/>
                        </a:cubicBezTo>
                        <a:cubicBezTo>
                          <a:pt x="386" y="260"/>
                          <a:pt x="389" y="257"/>
                          <a:pt x="390" y="260"/>
                        </a:cubicBezTo>
                        <a:cubicBezTo>
                          <a:pt x="389" y="260"/>
                          <a:pt x="389" y="261"/>
                          <a:pt x="389" y="262"/>
                        </a:cubicBezTo>
                        <a:cubicBezTo>
                          <a:pt x="394" y="260"/>
                          <a:pt x="397" y="262"/>
                          <a:pt x="403" y="261"/>
                        </a:cubicBezTo>
                        <a:cubicBezTo>
                          <a:pt x="403" y="261"/>
                          <a:pt x="403" y="261"/>
                          <a:pt x="403" y="262"/>
                        </a:cubicBezTo>
                        <a:cubicBezTo>
                          <a:pt x="405" y="260"/>
                          <a:pt x="407" y="262"/>
                          <a:pt x="409" y="260"/>
                        </a:cubicBezTo>
                        <a:cubicBezTo>
                          <a:pt x="409" y="260"/>
                          <a:pt x="409" y="261"/>
                          <a:pt x="409" y="261"/>
                        </a:cubicBezTo>
                        <a:cubicBezTo>
                          <a:pt x="410" y="261"/>
                          <a:pt x="411" y="260"/>
                          <a:pt x="412" y="259"/>
                        </a:cubicBezTo>
                        <a:cubicBezTo>
                          <a:pt x="412" y="260"/>
                          <a:pt x="413" y="261"/>
                          <a:pt x="414" y="262"/>
                        </a:cubicBezTo>
                        <a:cubicBezTo>
                          <a:pt x="413" y="261"/>
                          <a:pt x="414" y="260"/>
                          <a:pt x="414" y="260"/>
                        </a:cubicBezTo>
                        <a:cubicBezTo>
                          <a:pt x="415" y="261"/>
                          <a:pt x="414" y="261"/>
                          <a:pt x="415" y="262"/>
                        </a:cubicBezTo>
                        <a:cubicBezTo>
                          <a:pt x="416" y="261"/>
                          <a:pt x="418" y="261"/>
                          <a:pt x="419" y="259"/>
                        </a:cubicBezTo>
                        <a:cubicBezTo>
                          <a:pt x="419" y="260"/>
                          <a:pt x="418" y="261"/>
                          <a:pt x="419" y="262"/>
                        </a:cubicBezTo>
                        <a:cubicBezTo>
                          <a:pt x="420" y="259"/>
                          <a:pt x="427" y="262"/>
                          <a:pt x="429" y="262"/>
                        </a:cubicBezTo>
                        <a:cubicBezTo>
                          <a:pt x="428" y="262"/>
                          <a:pt x="430" y="261"/>
                          <a:pt x="430" y="262"/>
                        </a:cubicBezTo>
                        <a:cubicBezTo>
                          <a:pt x="431" y="261"/>
                          <a:pt x="429" y="260"/>
                          <a:pt x="430" y="260"/>
                        </a:cubicBezTo>
                        <a:cubicBezTo>
                          <a:pt x="431" y="262"/>
                          <a:pt x="433" y="260"/>
                          <a:pt x="433" y="261"/>
                        </a:cubicBezTo>
                        <a:cubicBezTo>
                          <a:pt x="434" y="263"/>
                          <a:pt x="432" y="261"/>
                          <a:pt x="432" y="263"/>
                        </a:cubicBezTo>
                        <a:cubicBezTo>
                          <a:pt x="434" y="264"/>
                          <a:pt x="436" y="264"/>
                          <a:pt x="438" y="265"/>
                        </a:cubicBezTo>
                        <a:cubicBezTo>
                          <a:pt x="434" y="267"/>
                          <a:pt x="427" y="264"/>
                          <a:pt x="423" y="268"/>
                        </a:cubicBezTo>
                        <a:cubicBezTo>
                          <a:pt x="423" y="269"/>
                          <a:pt x="424" y="267"/>
                          <a:pt x="425" y="267"/>
                        </a:cubicBezTo>
                        <a:cubicBezTo>
                          <a:pt x="425" y="270"/>
                          <a:pt x="426" y="267"/>
                          <a:pt x="427" y="268"/>
                        </a:cubicBezTo>
                        <a:cubicBezTo>
                          <a:pt x="427" y="272"/>
                          <a:pt x="423" y="268"/>
                          <a:pt x="422" y="270"/>
                        </a:cubicBezTo>
                        <a:cubicBezTo>
                          <a:pt x="422" y="270"/>
                          <a:pt x="423" y="270"/>
                          <a:pt x="423" y="271"/>
                        </a:cubicBezTo>
                        <a:cubicBezTo>
                          <a:pt x="422" y="271"/>
                          <a:pt x="422" y="271"/>
                          <a:pt x="422" y="271"/>
                        </a:cubicBezTo>
                        <a:cubicBezTo>
                          <a:pt x="420" y="271"/>
                          <a:pt x="417" y="270"/>
                          <a:pt x="416" y="272"/>
                        </a:cubicBezTo>
                        <a:cubicBezTo>
                          <a:pt x="415" y="272"/>
                          <a:pt x="414" y="269"/>
                          <a:pt x="412" y="270"/>
                        </a:cubicBezTo>
                        <a:cubicBezTo>
                          <a:pt x="414" y="271"/>
                          <a:pt x="415" y="272"/>
                          <a:pt x="416" y="274"/>
                        </a:cubicBezTo>
                        <a:cubicBezTo>
                          <a:pt x="416" y="275"/>
                          <a:pt x="414" y="275"/>
                          <a:pt x="415" y="275"/>
                        </a:cubicBezTo>
                        <a:cubicBezTo>
                          <a:pt x="417" y="273"/>
                          <a:pt x="418" y="274"/>
                          <a:pt x="420" y="273"/>
                        </a:cubicBezTo>
                        <a:cubicBezTo>
                          <a:pt x="420" y="273"/>
                          <a:pt x="419" y="274"/>
                          <a:pt x="419" y="272"/>
                        </a:cubicBezTo>
                        <a:cubicBezTo>
                          <a:pt x="420" y="272"/>
                          <a:pt x="421" y="271"/>
                          <a:pt x="422" y="273"/>
                        </a:cubicBezTo>
                        <a:cubicBezTo>
                          <a:pt x="421" y="274"/>
                          <a:pt x="422" y="275"/>
                          <a:pt x="422" y="274"/>
                        </a:cubicBezTo>
                        <a:cubicBezTo>
                          <a:pt x="421" y="274"/>
                          <a:pt x="422" y="272"/>
                          <a:pt x="423" y="272"/>
                        </a:cubicBezTo>
                        <a:cubicBezTo>
                          <a:pt x="423" y="273"/>
                          <a:pt x="424" y="272"/>
                          <a:pt x="424" y="272"/>
                        </a:cubicBezTo>
                        <a:cubicBezTo>
                          <a:pt x="424" y="273"/>
                          <a:pt x="425" y="274"/>
                          <a:pt x="425" y="274"/>
                        </a:cubicBezTo>
                        <a:cubicBezTo>
                          <a:pt x="426" y="274"/>
                          <a:pt x="427" y="274"/>
                          <a:pt x="427" y="273"/>
                        </a:cubicBezTo>
                        <a:cubicBezTo>
                          <a:pt x="432" y="275"/>
                          <a:pt x="438" y="270"/>
                          <a:pt x="443" y="271"/>
                        </a:cubicBezTo>
                        <a:cubicBezTo>
                          <a:pt x="443" y="271"/>
                          <a:pt x="442" y="271"/>
                          <a:pt x="442" y="271"/>
                        </a:cubicBezTo>
                        <a:cubicBezTo>
                          <a:pt x="443" y="269"/>
                          <a:pt x="445" y="271"/>
                          <a:pt x="445" y="269"/>
                        </a:cubicBezTo>
                        <a:cubicBezTo>
                          <a:pt x="446" y="270"/>
                          <a:pt x="448" y="270"/>
                          <a:pt x="448" y="269"/>
                        </a:cubicBezTo>
                        <a:cubicBezTo>
                          <a:pt x="447" y="269"/>
                          <a:pt x="446" y="270"/>
                          <a:pt x="446" y="269"/>
                        </a:cubicBezTo>
                        <a:cubicBezTo>
                          <a:pt x="446" y="268"/>
                          <a:pt x="446" y="268"/>
                          <a:pt x="446" y="268"/>
                        </a:cubicBezTo>
                        <a:cubicBezTo>
                          <a:pt x="448" y="269"/>
                          <a:pt x="448" y="268"/>
                          <a:pt x="449" y="267"/>
                        </a:cubicBezTo>
                        <a:cubicBezTo>
                          <a:pt x="450" y="269"/>
                          <a:pt x="450" y="269"/>
                          <a:pt x="450" y="269"/>
                        </a:cubicBezTo>
                        <a:cubicBezTo>
                          <a:pt x="452" y="268"/>
                          <a:pt x="453" y="268"/>
                          <a:pt x="455" y="267"/>
                        </a:cubicBezTo>
                        <a:cubicBezTo>
                          <a:pt x="455" y="268"/>
                          <a:pt x="455" y="268"/>
                          <a:pt x="455" y="269"/>
                        </a:cubicBezTo>
                        <a:cubicBezTo>
                          <a:pt x="456" y="268"/>
                          <a:pt x="457" y="268"/>
                          <a:pt x="458" y="269"/>
                        </a:cubicBezTo>
                        <a:cubicBezTo>
                          <a:pt x="457" y="270"/>
                          <a:pt x="456" y="270"/>
                          <a:pt x="455" y="272"/>
                        </a:cubicBezTo>
                        <a:cubicBezTo>
                          <a:pt x="457" y="271"/>
                          <a:pt x="459" y="271"/>
                          <a:pt x="460" y="269"/>
                        </a:cubicBezTo>
                        <a:cubicBezTo>
                          <a:pt x="459" y="268"/>
                          <a:pt x="458" y="270"/>
                          <a:pt x="458" y="269"/>
                        </a:cubicBezTo>
                        <a:cubicBezTo>
                          <a:pt x="459" y="268"/>
                          <a:pt x="460" y="268"/>
                          <a:pt x="460" y="267"/>
                        </a:cubicBezTo>
                        <a:cubicBezTo>
                          <a:pt x="461" y="267"/>
                          <a:pt x="461" y="268"/>
                          <a:pt x="462" y="267"/>
                        </a:cubicBezTo>
                        <a:cubicBezTo>
                          <a:pt x="461" y="269"/>
                          <a:pt x="462" y="270"/>
                          <a:pt x="463" y="271"/>
                        </a:cubicBezTo>
                        <a:cubicBezTo>
                          <a:pt x="463" y="269"/>
                          <a:pt x="462" y="269"/>
                          <a:pt x="462" y="267"/>
                        </a:cubicBezTo>
                        <a:cubicBezTo>
                          <a:pt x="464" y="268"/>
                          <a:pt x="462" y="267"/>
                          <a:pt x="463" y="266"/>
                        </a:cubicBezTo>
                        <a:cubicBezTo>
                          <a:pt x="465" y="266"/>
                          <a:pt x="465" y="268"/>
                          <a:pt x="467" y="268"/>
                        </a:cubicBezTo>
                        <a:cubicBezTo>
                          <a:pt x="466" y="269"/>
                          <a:pt x="465" y="270"/>
                          <a:pt x="465" y="271"/>
                        </a:cubicBezTo>
                        <a:cubicBezTo>
                          <a:pt x="467" y="271"/>
                          <a:pt x="466" y="269"/>
                          <a:pt x="468" y="268"/>
                        </a:cubicBezTo>
                        <a:cubicBezTo>
                          <a:pt x="468" y="270"/>
                          <a:pt x="468" y="270"/>
                          <a:pt x="469" y="270"/>
                        </a:cubicBezTo>
                        <a:cubicBezTo>
                          <a:pt x="471" y="267"/>
                          <a:pt x="475" y="268"/>
                          <a:pt x="478" y="267"/>
                        </a:cubicBezTo>
                        <a:cubicBezTo>
                          <a:pt x="477" y="266"/>
                          <a:pt x="477" y="268"/>
                          <a:pt x="476" y="266"/>
                        </a:cubicBezTo>
                        <a:cubicBezTo>
                          <a:pt x="476" y="266"/>
                          <a:pt x="477" y="266"/>
                          <a:pt x="477" y="265"/>
                        </a:cubicBezTo>
                        <a:cubicBezTo>
                          <a:pt x="478" y="266"/>
                          <a:pt x="479" y="266"/>
                          <a:pt x="479" y="268"/>
                        </a:cubicBezTo>
                        <a:cubicBezTo>
                          <a:pt x="481" y="266"/>
                          <a:pt x="483" y="267"/>
                          <a:pt x="485" y="266"/>
                        </a:cubicBezTo>
                        <a:cubicBezTo>
                          <a:pt x="486" y="267"/>
                          <a:pt x="487" y="270"/>
                          <a:pt x="487" y="268"/>
                        </a:cubicBezTo>
                        <a:cubicBezTo>
                          <a:pt x="487" y="268"/>
                          <a:pt x="486" y="268"/>
                          <a:pt x="486" y="267"/>
                        </a:cubicBezTo>
                        <a:cubicBezTo>
                          <a:pt x="488" y="266"/>
                          <a:pt x="489" y="266"/>
                          <a:pt x="491" y="266"/>
                        </a:cubicBezTo>
                        <a:cubicBezTo>
                          <a:pt x="492" y="269"/>
                          <a:pt x="495" y="269"/>
                          <a:pt x="496" y="270"/>
                        </a:cubicBezTo>
                        <a:cubicBezTo>
                          <a:pt x="497" y="269"/>
                          <a:pt x="496" y="269"/>
                          <a:pt x="496" y="269"/>
                        </a:cubicBezTo>
                        <a:cubicBezTo>
                          <a:pt x="500" y="270"/>
                          <a:pt x="502" y="270"/>
                          <a:pt x="507" y="270"/>
                        </a:cubicBezTo>
                        <a:cubicBezTo>
                          <a:pt x="505" y="272"/>
                          <a:pt x="509" y="271"/>
                          <a:pt x="508" y="272"/>
                        </a:cubicBezTo>
                        <a:cubicBezTo>
                          <a:pt x="509" y="271"/>
                          <a:pt x="511" y="270"/>
                          <a:pt x="512" y="271"/>
                        </a:cubicBezTo>
                        <a:cubicBezTo>
                          <a:pt x="512" y="271"/>
                          <a:pt x="512" y="268"/>
                          <a:pt x="512" y="269"/>
                        </a:cubicBezTo>
                        <a:cubicBezTo>
                          <a:pt x="513" y="269"/>
                          <a:pt x="512" y="270"/>
                          <a:pt x="514" y="269"/>
                        </a:cubicBezTo>
                        <a:cubicBezTo>
                          <a:pt x="514" y="271"/>
                          <a:pt x="514" y="272"/>
                          <a:pt x="515" y="272"/>
                        </a:cubicBezTo>
                        <a:cubicBezTo>
                          <a:pt x="515" y="272"/>
                          <a:pt x="515" y="270"/>
                          <a:pt x="515" y="270"/>
                        </a:cubicBezTo>
                        <a:cubicBezTo>
                          <a:pt x="516" y="271"/>
                          <a:pt x="517" y="270"/>
                          <a:pt x="517" y="271"/>
                        </a:cubicBezTo>
                        <a:cubicBezTo>
                          <a:pt x="517" y="271"/>
                          <a:pt x="517" y="272"/>
                          <a:pt x="517" y="272"/>
                        </a:cubicBezTo>
                        <a:cubicBezTo>
                          <a:pt x="518" y="272"/>
                          <a:pt x="517" y="273"/>
                          <a:pt x="517" y="274"/>
                        </a:cubicBezTo>
                        <a:cubicBezTo>
                          <a:pt x="518" y="274"/>
                          <a:pt x="519" y="274"/>
                          <a:pt x="520" y="275"/>
                        </a:cubicBezTo>
                        <a:cubicBezTo>
                          <a:pt x="520" y="273"/>
                          <a:pt x="519" y="272"/>
                          <a:pt x="519" y="270"/>
                        </a:cubicBezTo>
                        <a:cubicBezTo>
                          <a:pt x="518" y="270"/>
                          <a:pt x="518" y="268"/>
                          <a:pt x="518" y="267"/>
                        </a:cubicBezTo>
                        <a:cubicBezTo>
                          <a:pt x="520" y="266"/>
                          <a:pt x="523" y="266"/>
                          <a:pt x="526" y="267"/>
                        </a:cubicBezTo>
                        <a:cubicBezTo>
                          <a:pt x="528" y="267"/>
                          <a:pt x="531" y="268"/>
                          <a:pt x="533" y="270"/>
                        </a:cubicBezTo>
                        <a:cubicBezTo>
                          <a:pt x="533" y="271"/>
                          <a:pt x="533" y="273"/>
                          <a:pt x="534" y="274"/>
                        </a:cubicBezTo>
                        <a:cubicBezTo>
                          <a:pt x="535" y="265"/>
                          <a:pt x="542" y="274"/>
                          <a:pt x="545" y="270"/>
                        </a:cubicBezTo>
                        <a:cubicBezTo>
                          <a:pt x="545" y="267"/>
                          <a:pt x="545" y="267"/>
                          <a:pt x="544" y="264"/>
                        </a:cubicBezTo>
                        <a:cubicBezTo>
                          <a:pt x="547" y="264"/>
                          <a:pt x="547" y="261"/>
                          <a:pt x="548" y="260"/>
                        </a:cubicBezTo>
                        <a:cubicBezTo>
                          <a:pt x="549" y="258"/>
                          <a:pt x="550" y="259"/>
                          <a:pt x="552" y="258"/>
                        </a:cubicBezTo>
                        <a:cubicBezTo>
                          <a:pt x="552" y="258"/>
                          <a:pt x="552" y="259"/>
                          <a:pt x="553" y="259"/>
                        </a:cubicBezTo>
                        <a:cubicBezTo>
                          <a:pt x="554" y="258"/>
                          <a:pt x="552" y="258"/>
                          <a:pt x="552" y="256"/>
                        </a:cubicBezTo>
                        <a:cubicBezTo>
                          <a:pt x="554" y="256"/>
                          <a:pt x="554" y="251"/>
                          <a:pt x="556" y="252"/>
                        </a:cubicBezTo>
                        <a:cubicBezTo>
                          <a:pt x="555" y="249"/>
                          <a:pt x="556" y="248"/>
                          <a:pt x="556" y="247"/>
                        </a:cubicBezTo>
                        <a:cubicBezTo>
                          <a:pt x="556" y="247"/>
                          <a:pt x="557" y="247"/>
                          <a:pt x="556" y="247"/>
                        </a:cubicBezTo>
                        <a:cubicBezTo>
                          <a:pt x="556" y="246"/>
                          <a:pt x="556" y="246"/>
                          <a:pt x="557" y="246"/>
                        </a:cubicBezTo>
                        <a:cubicBezTo>
                          <a:pt x="556" y="247"/>
                          <a:pt x="559" y="249"/>
                          <a:pt x="559" y="247"/>
                        </a:cubicBezTo>
                        <a:cubicBezTo>
                          <a:pt x="558" y="246"/>
                          <a:pt x="556" y="246"/>
                          <a:pt x="556" y="243"/>
                        </a:cubicBezTo>
                        <a:cubicBezTo>
                          <a:pt x="555" y="244"/>
                          <a:pt x="555" y="243"/>
                          <a:pt x="554" y="242"/>
                        </a:cubicBezTo>
                        <a:cubicBezTo>
                          <a:pt x="555" y="241"/>
                          <a:pt x="555" y="241"/>
                          <a:pt x="555" y="240"/>
                        </a:cubicBezTo>
                        <a:cubicBezTo>
                          <a:pt x="555" y="239"/>
                          <a:pt x="554" y="238"/>
                          <a:pt x="554" y="238"/>
                        </a:cubicBezTo>
                        <a:cubicBezTo>
                          <a:pt x="555" y="236"/>
                          <a:pt x="558" y="234"/>
                          <a:pt x="560" y="237"/>
                        </a:cubicBezTo>
                        <a:cubicBezTo>
                          <a:pt x="561" y="236"/>
                          <a:pt x="562" y="232"/>
                          <a:pt x="563" y="235"/>
                        </a:cubicBezTo>
                        <a:cubicBezTo>
                          <a:pt x="563" y="235"/>
                          <a:pt x="562" y="236"/>
                          <a:pt x="562" y="238"/>
                        </a:cubicBezTo>
                        <a:cubicBezTo>
                          <a:pt x="563" y="238"/>
                          <a:pt x="564" y="235"/>
                          <a:pt x="565" y="237"/>
                        </a:cubicBezTo>
                        <a:cubicBezTo>
                          <a:pt x="563" y="240"/>
                          <a:pt x="560" y="243"/>
                          <a:pt x="556" y="242"/>
                        </a:cubicBezTo>
                        <a:cubicBezTo>
                          <a:pt x="559" y="245"/>
                          <a:pt x="562" y="242"/>
                          <a:pt x="565" y="239"/>
                        </a:cubicBezTo>
                        <a:cubicBezTo>
                          <a:pt x="566" y="240"/>
                          <a:pt x="569" y="239"/>
                          <a:pt x="570" y="238"/>
                        </a:cubicBezTo>
                        <a:cubicBezTo>
                          <a:pt x="571" y="238"/>
                          <a:pt x="571" y="239"/>
                          <a:pt x="572" y="239"/>
                        </a:cubicBezTo>
                        <a:cubicBezTo>
                          <a:pt x="574" y="239"/>
                          <a:pt x="579" y="233"/>
                          <a:pt x="579" y="239"/>
                        </a:cubicBezTo>
                        <a:cubicBezTo>
                          <a:pt x="580" y="240"/>
                          <a:pt x="579" y="237"/>
                          <a:pt x="580" y="238"/>
                        </a:cubicBezTo>
                        <a:cubicBezTo>
                          <a:pt x="580" y="238"/>
                          <a:pt x="581" y="238"/>
                          <a:pt x="581" y="240"/>
                        </a:cubicBezTo>
                        <a:cubicBezTo>
                          <a:pt x="579" y="244"/>
                          <a:pt x="575" y="247"/>
                          <a:pt x="573" y="252"/>
                        </a:cubicBezTo>
                        <a:cubicBezTo>
                          <a:pt x="573" y="253"/>
                          <a:pt x="575" y="253"/>
                          <a:pt x="575" y="256"/>
                        </a:cubicBezTo>
                        <a:cubicBezTo>
                          <a:pt x="578" y="255"/>
                          <a:pt x="580" y="252"/>
                          <a:pt x="582" y="249"/>
                        </a:cubicBezTo>
                        <a:cubicBezTo>
                          <a:pt x="584" y="246"/>
                          <a:pt x="585" y="243"/>
                          <a:pt x="588" y="243"/>
                        </a:cubicBezTo>
                        <a:cubicBezTo>
                          <a:pt x="587" y="238"/>
                          <a:pt x="589" y="236"/>
                          <a:pt x="587" y="232"/>
                        </a:cubicBezTo>
                        <a:cubicBezTo>
                          <a:pt x="588" y="232"/>
                          <a:pt x="588" y="232"/>
                          <a:pt x="588" y="231"/>
                        </a:cubicBezTo>
                        <a:cubicBezTo>
                          <a:pt x="588" y="228"/>
                          <a:pt x="587" y="225"/>
                          <a:pt x="588" y="222"/>
                        </a:cubicBezTo>
                        <a:cubicBezTo>
                          <a:pt x="588" y="222"/>
                          <a:pt x="587" y="222"/>
                          <a:pt x="587" y="222"/>
                        </a:cubicBezTo>
                        <a:cubicBezTo>
                          <a:pt x="588" y="221"/>
                          <a:pt x="587" y="220"/>
                          <a:pt x="588" y="219"/>
                        </a:cubicBezTo>
                        <a:cubicBezTo>
                          <a:pt x="587" y="218"/>
                          <a:pt x="587" y="219"/>
                          <a:pt x="586" y="218"/>
                        </a:cubicBezTo>
                        <a:cubicBezTo>
                          <a:pt x="584" y="207"/>
                          <a:pt x="582" y="202"/>
                          <a:pt x="578" y="191"/>
                        </a:cubicBezTo>
                        <a:cubicBezTo>
                          <a:pt x="575" y="189"/>
                          <a:pt x="574" y="185"/>
                          <a:pt x="571" y="183"/>
                        </a:cubicBezTo>
                        <a:cubicBezTo>
                          <a:pt x="571" y="181"/>
                          <a:pt x="569" y="179"/>
                          <a:pt x="570" y="177"/>
                        </a:cubicBezTo>
                        <a:cubicBezTo>
                          <a:pt x="569" y="177"/>
                          <a:pt x="568" y="177"/>
                          <a:pt x="568" y="176"/>
                        </a:cubicBezTo>
                        <a:cubicBezTo>
                          <a:pt x="569" y="176"/>
                          <a:pt x="569" y="176"/>
                          <a:pt x="569" y="175"/>
                        </a:cubicBezTo>
                        <a:cubicBezTo>
                          <a:pt x="568" y="176"/>
                          <a:pt x="568" y="173"/>
                          <a:pt x="568" y="173"/>
                        </a:cubicBezTo>
                        <a:cubicBezTo>
                          <a:pt x="567" y="169"/>
                          <a:pt x="564" y="167"/>
                          <a:pt x="563" y="162"/>
                        </a:cubicBezTo>
                        <a:cubicBezTo>
                          <a:pt x="566" y="160"/>
                          <a:pt x="570" y="166"/>
                          <a:pt x="572" y="163"/>
                        </a:cubicBezTo>
                        <a:cubicBezTo>
                          <a:pt x="573" y="164"/>
                          <a:pt x="575" y="164"/>
                          <a:pt x="576" y="167"/>
                        </a:cubicBezTo>
                        <a:cubicBezTo>
                          <a:pt x="575" y="167"/>
                          <a:pt x="574" y="167"/>
                          <a:pt x="574" y="169"/>
                        </a:cubicBezTo>
                        <a:cubicBezTo>
                          <a:pt x="576" y="171"/>
                          <a:pt x="579" y="172"/>
                          <a:pt x="582" y="172"/>
                        </a:cubicBezTo>
                        <a:cubicBezTo>
                          <a:pt x="583" y="176"/>
                          <a:pt x="586" y="174"/>
                          <a:pt x="589" y="175"/>
                        </a:cubicBezTo>
                        <a:cubicBezTo>
                          <a:pt x="589" y="176"/>
                          <a:pt x="588" y="176"/>
                          <a:pt x="588" y="177"/>
                        </a:cubicBezTo>
                        <a:cubicBezTo>
                          <a:pt x="591" y="176"/>
                          <a:pt x="595" y="177"/>
                          <a:pt x="599" y="178"/>
                        </a:cubicBezTo>
                        <a:cubicBezTo>
                          <a:pt x="599" y="181"/>
                          <a:pt x="601" y="181"/>
                          <a:pt x="603" y="182"/>
                        </a:cubicBezTo>
                        <a:cubicBezTo>
                          <a:pt x="605" y="183"/>
                          <a:pt x="607" y="184"/>
                          <a:pt x="607" y="187"/>
                        </a:cubicBezTo>
                        <a:cubicBezTo>
                          <a:pt x="609" y="187"/>
                          <a:pt x="610" y="188"/>
                          <a:pt x="611" y="189"/>
                        </a:cubicBezTo>
                        <a:cubicBezTo>
                          <a:pt x="611" y="192"/>
                          <a:pt x="610" y="193"/>
                          <a:pt x="610" y="197"/>
                        </a:cubicBezTo>
                        <a:cubicBezTo>
                          <a:pt x="611" y="199"/>
                          <a:pt x="614" y="199"/>
                          <a:pt x="615" y="201"/>
                        </a:cubicBezTo>
                        <a:cubicBezTo>
                          <a:pt x="615" y="199"/>
                          <a:pt x="616" y="197"/>
                          <a:pt x="617" y="198"/>
                        </a:cubicBezTo>
                        <a:cubicBezTo>
                          <a:pt x="617" y="199"/>
                          <a:pt x="617" y="200"/>
                          <a:pt x="616" y="200"/>
                        </a:cubicBezTo>
                        <a:cubicBezTo>
                          <a:pt x="618" y="203"/>
                          <a:pt x="618" y="206"/>
                          <a:pt x="619" y="208"/>
                        </a:cubicBezTo>
                        <a:cubicBezTo>
                          <a:pt x="620" y="208"/>
                          <a:pt x="621" y="207"/>
                          <a:pt x="621" y="210"/>
                        </a:cubicBezTo>
                        <a:cubicBezTo>
                          <a:pt x="621" y="210"/>
                          <a:pt x="620" y="208"/>
                          <a:pt x="620" y="210"/>
                        </a:cubicBezTo>
                        <a:cubicBezTo>
                          <a:pt x="621" y="210"/>
                          <a:pt x="621" y="211"/>
                          <a:pt x="622" y="212"/>
                        </a:cubicBezTo>
                        <a:cubicBezTo>
                          <a:pt x="621" y="208"/>
                          <a:pt x="623" y="211"/>
                          <a:pt x="623" y="211"/>
                        </a:cubicBezTo>
                        <a:cubicBezTo>
                          <a:pt x="624" y="210"/>
                          <a:pt x="623" y="209"/>
                          <a:pt x="623" y="207"/>
                        </a:cubicBezTo>
                        <a:cubicBezTo>
                          <a:pt x="627" y="207"/>
                          <a:pt x="630" y="216"/>
                          <a:pt x="632" y="211"/>
                        </a:cubicBezTo>
                        <a:cubicBezTo>
                          <a:pt x="631" y="210"/>
                          <a:pt x="631" y="211"/>
                          <a:pt x="630" y="211"/>
                        </a:cubicBezTo>
                        <a:cubicBezTo>
                          <a:pt x="628" y="207"/>
                          <a:pt x="625" y="204"/>
                          <a:pt x="623" y="201"/>
                        </a:cubicBezTo>
                        <a:cubicBezTo>
                          <a:pt x="623" y="201"/>
                          <a:pt x="623" y="200"/>
                          <a:pt x="623" y="199"/>
                        </a:cubicBezTo>
                        <a:cubicBezTo>
                          <a:pt x="622" y="200"/>
                          <a:pt x="621" y="201"/>
                          <a:pt x="621" y="201"/>
                        </a:cubicBezTo>
                        <a:cubicBezTo>
                          <a:pt x="620" y="200"/>
                          <a:pt x="620" y="199"/>
                          <a:pt x="619" y="200"/>
                        </a:cubicBezTo>
                        <a:cubicBezTo>
                          <a:pt x="619" y="197"/>
                          <a:pt x="618" y="198"/>
                          <a:pt x="617" y="196"/>
                        </a:cubicBezTo>
                        <a:cubicBezTo>
                          <a:pt x="618" y="195"/>
                          <a:pt x="618" y="195"/>
                          <a:pt x="618" y="193"/>
                        </a:cubicBezTo>
                        <a:cubicBezTo>
                          <a:pt x="618" y="193"/>
                          <a:pt x="618" y="192"/>
                          <a:pt x="619" y="192"/>
                        </a:cubicBezTo>
                        <a:cubicBezTo>
                          <a:pt x="621" y="193"/>
                          <a:pt x="624" y="194"/>
                          <a:pt x="627" y="194"/>
                        </a:cubicBezTo>
                        <a:cubicBezTo>
                          <a:pt x="626" y="191"/>
                          <a:pt x="623" y="191"/>
                          <a:pt x="621" y="189"/>
                        </a:cubicBezTo>
                        <a:cubicBezTo>
                          <a:pt x="621" y="185"/>
                          <a:pt x="620" y="183"/>
                          <a:pt x="618" y="181"/>
                        </a:cubicBezTo>
                        <a:cubicBezTo>
                          <a:pt x="617" y="180"/>
                          <a:pt x="618" y="182"/>
                          <a:pt x="617" y="182"/>
                        </a:cubicBezTo>
                        <a:cubicBezTo>
                          <a:pt x="616" y="177"/>
                          <a:pt x="613" y="173"/>
                          <a:pt x="613" y="168"/>
                        </a:cubicBezTo>
                        <a:cubicBezTo>
                          <a:pt x="617" y="168"/>
                          <a:pt x="616" y="162"/>
                          <a:pt x="620" y="162"/>
                        </a:cubicBezTo>
                        <a:cubicBezTo>
                          <a:pt x="620" y="160"/>
                          <a:pt x="621" y="159"/>
                          <a:pt x="621" y="158"/>
                        </a:cubicBezTo>
                        <a:cubicBezTo>
                          <a:pt x="621" y="157"/>
                          <a:pt x="620" y="156"/>
                          <a:pt x="620" y="156"/>
                        </a:cubicBezTo>
                        <a:cubicBezTo>
                          <a:pt x="620" y="154"/>
                          <a:pt x="621" y="154"/>
                          <a:pt x="621" y="153"/>
                        </a:cubicBezTo>
                        <a:cubicBezTo>
                          <a:pt x="622" y="147"/>
                          <a:pt x="618" y="149"/>
                          <a:pt x="618" y="144"/>
                        </a:cubicBezTo>
                        <a:cubicBezTo>
                          <a:pt x="620" y="142"/>
                          <a:pt x="624" y="143"/>
                          <a:pt x="626" y="140"/>
                        </a:cubicBezTo>
                        <a:cubicBezTo>
                          <a:pt x="625" y="140"/>
                          <a:pt x="624" y="137"/>
                          <a:pt x="625" y="135"/>
                        </a:cubicBezTo>
                        <a:cubicBezTo>
                          <a:pt x="623" y="134"/>
                          <a:pt x="623" y="130"/>
                          <a:pt x="621" y="129"/>
                        </a:cubicBezTo>
                        <a:cubicBezTo>
                          <a:pt x="618" y="132"/>
                          <a:pt x="619" y="137"/>
                          <a:pt x="615" y="140"/>
                        </a:cubicBezTo>
                        <a:cubicBezTo>
                          <a:pt x="613" y="132"/>
                          <a:pt x="604" y="134"/>
                          <a:pt x="601" y="133"/>
                        </a:cubicBezTo>
                        <a:cubicBezTo>
                          <a:pt x="602" y="133"/>
                          <a:pt x="602" y="134"/>
                          <a:pt x="602" y="134"/>
                        </a:cubicBezTo>
                        <a:cubicBezTo>
                          <a:pt x="601" y="135"/>
                          <a:pt x="600" y="134"/>
                          <a:pt x="599" y="134"/>
                        </a:cubicBezTo>
                        <a:cubicBezTo>
                          <a:pt x="599" y="136"/>
                          <a:pt x="598" y="135"/>
                          <a:pt x="597" y="136"/>
                        </a:cubicBezTo>
                        <a:cubicBezTo>
                          <a:pt x="598" y="136"/>
                          <a:pt x="598" y="136"/>
                          <a:pt x="598" y="138"/>
                        </a:cubicBezTo>
                        <a:cubicBezTo>
                          <a:pt x="594" y="138"/>
                          <a:pt x="591" y="141"/>
                          <a:pt x="587" y="143"/>
                        </a:cubicBezTo>
                        <a:cubicBezTo>
                          <a:pt x="587" y="143"/>
                          <a:pt x="587" y="144"/>
                          <a:pt x="587" y="144"/>
                        </a:cubicBezTo>
                        <a:cubicBezTo>
                          <a:pt x="580" y="144"/>
                          <a:pt x="576" y="147"/>
                          <a:pt x="571" y="149"/>
                        </a:cubicBezTo>
                        <a:cubicBezTo>
                          <a:pt x="571" y="150"/>
                          <a:pt x="571" y="150"/>
                          <a:pt x="571" y="151"/>
                        </a:cubicBezTo>
                        <a:cubicBezTo>
                          <a:pt x="569" y="150"/>
                          <a:pt x="568" y="150"/>
                          <a:pt x="567" y="150"/>
                        </a:cubicBezTo>
                        <a:cubicBezTo>
                          <a:pt x="567" y="150"/>
                          <a:pt x="567" y="151"/>
                          <a:pt x="567" y="151"/>
                        </a:cubicBezTo>
                        <a:cubicBezTo>
                          <a:pt x="563" y="151"/>
                          <a:pt x="557" y="155"/>
                          <a:pt x="555" y="148"/>
                        </a:cubicBezTo>
                        <a:cubicBezTo>
                          <a:pt x="555" y="148"/>
                          <a:pt x="556" y="148"/>
                          <a:pt x="556" y="147"/>
                        </a:cubicBezTo>
                        <a:cubicBezTo>
                          <a:pt x="555" y="146"/>
                          <a:pt x="553" y="145"/>
                          <a:pt x="554" y="143"/>
                        </a:cubicBezTo>
                        <a:cubicBezTo>
                          <a:pt x="552" y="144"/>
                          <a:pt x="551" y="141"/>
                          <a:pt x="551" y="139"/>
                        </a:cubicBezTo>
                        <a:cubicBezTo>
                          <a:pt x="551" y="139"/>
                          <a:pt x="551" y="139"/>
                          <a:pt x="551" y="138"/>
                        </a:cubicBezTo>
                        <a:cubicBezTo>
                          <a:pt x="550" y="137"/>
                          <a:pt x="550" y="137"/>
                          <a:pt x="550" y="138"/>
                        </a:cubicBezTo>
                        <a:cubicBezTo>
                          <a:pt x="549" y="138"/>
                          <a:pt x="549" y="137"/>
                          <a:pt x="549" y="137"/>
                        </a:cubicBezTo>
                        <a:cubicBezTo>
                          <a:pt x="550" y="137"/>
                          <a:pt x="550" y="137"/>
                          <a:pt x="550" y="136"/>
                        </a:cubicBezTo>
                        <a:cubicBezTo>
                          <a:pt x="548" y="137"/>
                          <a:pt x="549" y="134"/>
                          <a:pt x="548" y="133"/>
                        </a:cubicBezTo>
                        <a:cubicBezTo>
                          <a:pt x="547" y="133"/>
                          <a:pt x="548" y="136"/>
                          <a:pt x="546" y="135"/>
                        </a:cubicBezTo>
                        <a:cubicBezTo>
                          <a:pt x="547" y="134"/>
                          <a:pt x="546" y="134"/>
                          <a:pt x="546" y="132"/>
                        </a:cubicBezTo>
                        <a:cubicBezTo>
                          <a:pt x="546" y="132"/>
                          <a:pt x="547" y="133"/>
                          <a:pt x="547" y="132"/>
                        </a:cubicBezTo>
                        <a:cubicBezTo>
                          <a:pt x="546" y="132"/>
                          <a:pt x="546" y="130"/>
                          <a:pt x="546" y="130"/>
                        </a:cubicBezTo>
                        <a:cubicBezTo>
                          <a:pt x="545" y="130"/>
                          <a:pt x="545" y="130"/>
                          <a:pt x="544" y="130"/>
                        </a:cubicBezTo>
                        <a:cubicBezTo>
                          <a:pt x="545" y="128"/>
                          <a:pt x="543" y="131"/>
                          <a:pt x="543" y="128"/>
                        </a:cubicBezTo>
                        <a:cubicBezTo>
                          <a:pt x="545" y="129"/>
                          <a:pt x="547" y="128"/>
                          <a:pt x="549" y="127"/>
                        </a:cubicBezTo>
                        <a:cubicBezTo>
                          <a:pt x="550" y="130"/>
                          <a:pt x="554" y="128"/>
                          <a:pt x="555" y="131"/>
                        </a:cubicBezTo>
                        <a:cubicBezTo>
                          <a:pt x="554" y="131"/>
                          <a:pt x="554" y="132"/>
                          <a:pt x="554" y="132"/>
                        </a:cubicBezTo>
                        <a:cubicBezTo>
                          <a:pt x="555" y="133"/>
                          <a:pt x="555" y="134"/>
                          <a:pt x="556" y="134"/>
                        </a:cubicBezTo>
                        <a:cubicBezTo>
                          <a:pt x="559" y="133"/>
                          <a:pt x="560" y="141"/>
                          <a:pt x="564" y="141"/>
                        </a:cubicBezTo>
                        <a:cubicBezTo>
                          <a:pt x="564" y="138"/>
                          <a:pt x="565" y="138"/>
                          <a:pt x="567" y="139"/>
                        </a:cubicBezTo>
                        <a:cubicBezTo>
                          <a:pt x="566" y="136"/>
                          <a:pt x="567" y="137"/>
                          <a:pt x="569" y="137"/>
                        </a:cubicBezTo>
                        <a:cubicBezTo>
                          <a:pt x="567" y="132"/>
                          <a:pt x="571" y="132"/>
                          <a:pt x="569" y="128"/>
                        </a:cubicBezTo>
                        <a:cubicBezTo>
                          <a:pt x="569" y="129"/>
                          <a:pt x="570" y="129"/>
                          <a:pt x="570" y="127"/>
                        </a:cubicBezTo>
                        <a:cubicBezTo>
                          <a:pt x="570" y="127"/>
                          <a:pt x="569" y="128"/>
                          <a:pt x="569" y="126"/>
                        </a:cubicBezTo>
                        <a:cubicBezTo>
                          <a:pt x="569" y="125"/>
                          <a:pt x="569" y="126"/>
                          <a:pt x="570" y="126"/>
                        </a:cubicBezTo>
                        <a:cubicBezTo>
                          <a:pt x="569" y="121"/>
                          <a:pt x="566" y="121"/>
                          <a:pt x="564" y="118"/>
                        </a:cubicBezTo>
                        <a:cubicBezTo>
                          <a:pt x="568" y="115"/>
                          <a:pt x="571" y="121"/>
                          <a:pt x="575" y="119"/>
                        </a:cubicBezTo>
                        <a:cubicBezTo>
                          <a:pt x="575" y="121"/>
                          <a:pt x="575" y="121"/>
                          <a:pt x="575" y="121"/>
                        </a:cubicBezTo>
                        <a:cubicBezTo>
                          <a:pt x="579" y="123"/>
                          <a:pt x="578" y="115"/>
                          <a:pt x="582" y="115"/>
                        </a:cubicBezTo>
                        <a:cubicBezTo>
                          <a:pt x="583" y="112"/>
                          <a:pt x="585" y="110"/>
                          <a:pt x="587" y="108"/>
                        </a:cubicBezTo>
                        <a:cubicBezTo>
                          <a:pt x="587" y="108"/>
                          <a:pt x="589" y="106"/>
                          <a:pt x="589" y="105"/>
                        </a:cubicBezTo>
                        <a:cubicBezTo>
                          <a:pt x="594" y="104"/>
                          <a:pt x="588" y="96"/>
                          <a:pt x="589" y="93"/>
                        </a:cubicBezTo>
                        <a:cubicBezTo>
                          <a:pt x="588" y="91"/>
                          <a:pt x="586" y="90"/>
                          <a:pt x="585" y="88"/>
                        </a:cubicBezTo>
                        <a:cubicBezTo>
                          <a:pt x="586" y="87"/>
                          <a:pt x="586" y="87"/>
                          <a:pt x="585" y="86"/>
                        </a:cubicBezTo>
                        <a:cubicBezTo>
                          <a:pt x="587" y="86"/>
                          <a:pt x="587" y="86"/>
                          <a:pt x="587" y="86"/>
                        </a:cubicBezTo>
                        <a:cubicBezTo>
                          <a:pt x="586" y="83"/>
                          <a:pt x="587" y="83"/>
                          <a:pt x="586" y="81"/>
                        </a:cubicBezTo>
                        <a:cubicBezTo>
                          <a:pt x="583" y="83"/>
                          <a:pt x="580" y="81"/>
                          <a:pt x="578" y="77"/>
                        </a:cubicBezTo>
                        <a:cubicBezTo>
                          <a:pt x="579" y="77"/>
                          <a:pt x="578" y="76"/>
                          <a:pt x="579" y="76"/>
                        </a:cubicBezTo>
                        <a:cubicBezTo>
                          <a:pt x="579" y="74"/>
                          <a:pt x="577" y="75"/>
                          <a:pt x="577" y="74"/>
                        </a:cubicBezTo>
                        <a:cubicBezTo>
                          <a:pt x="579" y="74"/>
                          <a:pt x="580" y="78"/>
                          <a:pt x="582" y="78"/>
                        </a:cubicBezTo>
                        <a:cubicBezTo>
                          <a:pt x="582" y="77"/>
                          <a:pt x="582" y="77"/>
                          <a:pt x="582" y="76"/>
                        </a:cubicBezTo>
                        <a:cubicBezTo>
                          <a:pt x="581" y="76"/>
                          <a:pt x="581" y="77"/>
                          <a:pt x="581" y="77"/>
                        </a:cubicBezTo>
                        <a:cubicBezTo>
                          <a:pt x="581" y="76"/>
                          <a:pt x="580" y="75"/>
                          <a:pt x="580" y="74"/>
                        </a:cubicBezTo>
                        <a:cubicBezTo>
                          <a:pt x="578" y="74"/>
                          <a:pt x="579" y="73"/>
                          <a:pt x="577" y="73"/>
                        </a:cubicBezTo>
                        <a:cubicBezTo>
                          <a:pt x="577" y="74"/>
                          <a:pt x="575" y="75"/>
                          <a:pt x="575" y="73"/>
                        </a:cubicBezTo>
                        <a:cubicBezTo>
                          <a:pt x="577" y="73"/>
                          <a:pt x="574" y="72"/>
                          <a:pt x="576" y="71"/>
                        </a:cubicBezTo>
                        <a:cubicBezTo>
                          <a:pt x="573" y="71"/>
                          <a:pt x="572" y="70"/>
                          <a:pt x="570" y="70"/>
                        </a:cubicBezTo>
                        <a:cubicBezTo>
                          <a:pt x="571" y="69"/>
                          <a:pt x="572" y="68"/>
                          <a:pt x="572" y="66"/>
                        </a:cubicBezTo>
                        <a:cubicBezTo>
                          <a:pt x="571" y="67"/>
                          <a:pt x="571" y="65"/>
                          <a:pt x="571" y="65"/>
                        </a:cubicBezTo>
                        <a:cubicBezTo>
                          <a:pt x="567" y="64"/>
                          <a:pt x="564" y="60"/>
                          <a:pt x="559" y="60"/>
                        </a:cubicBezTo>
                        <a:cubicBezTo>
                          <a:pt x="560" y="57"/>
                          <a:pt x="563" y="58"/>
                          <a:pt x="566" y="57"/>
                        </a:cubicBezTo>
                        <a:cubicBezTo>
                          <a:pt x="567" y="55"/>
                          <a:pt x="568" y="54"/>
                          <a:pt x="567" y="52"/>
                        </a:cubicBezTo>
                        <a:cubicBezTo>
                          <a:pt x="564" y="53"/>
                          <a:pt x="559" y="49"/>
                          <a:pt x="556" y="53"/>
                        </a:cubicBezTo>
                        <a:cubicBezTo>
                          <a:pt x="553" y="50"/>
                          <a:pt x="549" y="56"/>
                          <a:pt x="545" y="55"/>
                        </a:cubicBezTo>
                        <a:cubicBezTo>
                          <a:pt x="543" y="55"/>
                          <a:pt x="540" y="56"/>
                          <a:pt x="540" y="59"/>
                        </a:cubicBezTo>
                        <a:cubicBezTo>
                          <a:pt x="535" y="59"/>
                          <a:pt x="531" y="61"/>
                          <a:pt x="525" y="62"/>
                        </a:cubicBezTo>
                        <a:cubicBezTo>
                          <a:pt x="525" y="61"/>
                          <a:pt x="526" y="60"/>
                          <a:pt x="525" y="61"/>
                        </a:cubicBezTo>
                        <a:cubicBezTo>
                          <a:pt x="523" y="63"/>
                          <a:pt x="520" y="62"/>
                          <a:pt x="518" y="64"/>
                        </a:cubicBezTo>
                        <a:cubicBezTo>
                          <a:pt x="523" y="64"/>
                          <a:pt x="528" y="64"/>
                          <a:pt x="534" y="63"/>
                        </a:cubicBezTo>
                        <a:cubicBezTo>
                          <a:pt x="534" y="64"/>
                          <a:pt x="534" y="64"/>
                          <a:pt x="534" y="64"/>
                        </a:cubicBezTo>
                        <a:cubicBezTo>
                          <a:pt x="531" y="64"/>
                          <a:pt x="527" y="72"/>
                          <a:pt x="528" y="68"/>
                        </a:cubicBezTo>
                        <a:cubicBezTo>
                          <a:pt x="527" y="69"/>
                          <a:pt x="526" y="67"/>
                          <a:pt x="525" y="67"/>
                        </a:cubicBezTo>
                        <a:cubicBezTo>
                          <a:pt x="524" y="72"/>
                          <a:pt x="521" y="68"/>
                          <a:pt x="519" y="69"/>
                        </a:cubicBezTo>
                        <a:cubicBezTo>
                          <a:pt x="520" y="70"/>
                          <a:pt x="518" y="69"/>
                          <a:pt x="519" y="71"/>
                        </a:cubicBezTo>
                        <a:cubicBezTo>
                          <a:pt x="519" y="72"/>
                          <a:pt x="520" y="72"/>
                          <a:pt x="520" y="73"/>
                        </a:cubicBezTo>
                        <a:cubicBezTo>
                          <a:pt x="519" y="77"/>
                          <a:pt x="517" y="75"/>
                          <a:pt x="514" y="76"/>
                        </a:cubicBezTo>
                        <a:cubicBezTo>
                          <a:pt x="514" y="75"/>
                          <a:pt x="513" y="75"/>
                          <a:pt x="514" y="74"/>
                        </a:cubicBezTo>
                        <a:cubicBezTo>
                          <a:pt x="513" y="75"/>
                          <a:pt x="511" y="76"/>
                          <a:pt x="511" y="74"/>
                        </a:cubicBezTo>
                        <a:cubicBezTo>
                          <a:pt x="512" y="73"/>
                          <a:pt x="511" y="74"/>
                          <a:pt x="512" y="74"/>
                        </a:cubicBezTo>
                        <a:cubicBezTo>
                          <a:pt x="513" y="72"/>
                          <a:pt x="512" y="72"/>
                          <a:pt x="511" y="71"/>
                        </a:cubicBezTo>
                        <a:cubicBezTo>
                          <a:pt x="512" y="70"/>
                          <a:pt x="511" y="68"/>
                          <a:pt x="513" y="67"/>
                        </a:cubicBezTo>
                        <a:cubicBezTo>
                          <a:pt x="512" y="67"/>
                          <a:pt x="512" y="67"/>
                          <a:pt x="511" y="66"/>
                        </a:cubicBezTo>
                        <a:cubicBezTo>
                          <a:pt x="511" y="65"/>
                          <a:pt x="512" y="65"/>
                          <a:pt x="512" y="64"/>
                        </a:cubicBezTo>
                        <a:cubicBezTo>
                          <a:pt x="511" y="64"/>
                          <a:pt x="510" y="64"/>
                          <a:pt x="508" y="63"/>
                        </a:cubicBezTo>
                        <a:cubicBezTo>
                          <a:pt x="508" y="66"/>
                          <a:pt x="506" y="65"/>
                          <a:pt x="506" y="65"/>
                        </a:cubicBezTo>
                        <a:cubicBezTo>
                          <a:pt x="506" y="64"/>
                          <a:pt x="507" y="63"/>
                          <a:pt x="508" y="64"/>
                        </a:cubicBezTo>
                        <a:cubicBezTo>
                          <a:pt x="507" y="62"/>
                          <a:pt x="509" y="63"/>
                          <a:pt x="508" y="61"/>
                        </a:cubicBezTo>
                        <a:cubicBezTo>
                          <a:pt x="507" y="61"/>
                          <a:pt x="505" y="67"/>
                          <a:pt x="502" y="63"/>
                        </a:cubicBezTo>
                        <a:cubicBezTo>
                          <a:pt x="505" y="64"/>
                          <a:pt x="505" y="61"/>
                          <a:pt x="507" y="60"/>
                        </a:cubicBezTo>
                        <a:cubicBezTo>
                          <a:pt x="507" y="53"/>
                          <a:pt x="504" y="56"/>
                          <a:pt x="501" y="54"/>
                        </a:cubicBezTo>
                        <a:cubicBezTo>
                          <a:pt x="499" y="55"/>
                          <a:pt x="494" y="53"/>
                          <a:pt x="493" y="55"/>
                        </a:cubicBezTo>
                        <a:cubicBezTo>
                          <a:pt x="494" y="55"/>
                          <a:pt x="496" y="54"/>
                          <a:pt x="496" y="56"/>
                        </a:cubicBezTo>
                        <a:cubicBezTo>
                          <a:pt x="496" y="59"/>
                          <a:pt x="494" y="55"/>
                          <a:pt x="494" y="58"/>
                        </a:cubicBezTo>
                        <a:cubicBezTo>
                          <a:pt x="496" y="58"/>
                          <a:pt x="496" y="57"/>
                          <a:pt x="497" y="59"/>
                        </a:cubicBezTo>
                        <a:cubicBezTo>
                          <a:pt x="497" y="59"/>
                          <a:pt x="497" y="60"/>
                          <a:pt x="497" y="60"/>
                        </a:cubicBezTo>
                        <a:cubicBezTo>
                          <a:pt x="495" y="59"/>
                          <a:pt x="494" y="58"/>
                          <a:pt x="494" y="57"/>
                        </a:cubicBezTo>
                        <a:cubicBezTo>
                          <a:pt x="494" y="58"/>
                          <a:pt x="493" y="56"/>
                          <a:pt x="493" y="57"/>
                        </a:cubicBezTo>
                        <a:cubicBezTo>
                          <a:pt x="493" y="58"/>
                          <a:pt x="494" y="59"/>
                          <a:pt x="494" y="60"/>
                        </a:cubicBezTo>
                        <a:cubicBezTo>
                          <a:pt x="495" y="59"/>
                          <a:pt x="496" y="60"/>
                          <a:pt x="497" y="62"/>
                        </a:cubicBezTo>
                        <a:cubicBezTo>
                          <a:pt x="495" y="64"/>
                          <a:pt x="493" y="62"/>
                          <a:pt x="492" y="65"/>
                        </a:cubicBezTo>
                        <a:cubicBezTo>
                          <a:pt x="491" y="64"/>
                          <a:pt x="489" y="64"/>
                          <a:pt x="489" y="65"/>
                        </a:cubicBezTo>
                        <a:cubicBezTo>
                          <a:pt x="489" y="65"/>
                          <a:pt x="489" y="65"/>
                          <a:pt x="490" y="66"/>
                        </a:cubicBezTo>
                        <a:cubicBezTo>
                          <a:pt x="485" y="65"/>
                          <a:pt x="482" y="65"/>
                          <a:pt x="478" y="65"/>
                        </a:cubicBezTo>
                        <a:cubicBezTo>
                          <a:pt x="479" y="64"/>
                          <a:pt x="480" y="65"/>
                          <a:pt x="481" y="64"/>
                        </a:cubicBezTo>
                        <a:cubicBezTo>
                          <a:pt x="481" y="63"/>
                          <a:pt x="480" y="63"/>
                          <a:pt x="479" y="62"/>
                        </a:cubicBezTo>
                        <a:cubicBezTo>
                          <a:pt x="480" y="60"/>
                          <a:pt x="481" y="59"/>
                          <a:pt x="480" y="58"/>
                        </a:cubicBezTo>
                        <a:cubicBezTo>
                          <a:pt x="482" y="57"/>
                          <a:pt x="483" y="55"/>
                          <a:pt x="485" y="56"/>
                        </a:cubicBezTo>
                        <a:cubicBezTo>
                          <a:pt x="484" y="54"/>
                          <a:pt x="483" y="56"/>
                          <a:pt x="482" y="56"/>
                        </a:cubicBezTo>
                        <a:cubicBezTo>
                          <a:pt x="482" y="56"/>
                          <a:pt x="481" y="56"/>
                          <a:pt x="481" y="55"/>
                        </a:cubicBezTo>
                        <a:cubicBezTo>
                          <a:pt x="482" y="53"/>
                          <a:pt x="481" y="51"/>
                          <a:pt x="480" y="47"/>
                        </a:cubicBezTo>
                        <a:cubicBezTo>
                          <a:pt x="486" y="43"/>
                          <a:pt x="492" y="48"/>
                          <a:pt x="498" y="45"/>
                        </a:cubicBezTo>
                        <a:cubicBezTo>
                          <a:pt x="500" y="45"/>
                          <a:pt x="503" y="47"/>
                          <a:pt x="506" y="46"/>
                        </a:cubicBezTo>
                        <a:cubicBezTo>
                          <a:pt x="506" y="47"/>
                          <a:pt x="507" y="47"/>
                          <a:pt x="507" y="48"/>
                        </a:cubicBezTo>
                        <a:cubicBezTo>
                          <a:pt x="509" y="46"/>
                          <a:pt x="512" y="47"/>
                          <a:pt x="514" y="49"/>
                        </a:cubicBezTo>
                        <a:cubicBezTo>
                          <a:pt x="514" y="45"/>
                          <a:pt x="517" y="49"/>
                          <a:pt x="518" y="48"/>
                        </a:cubicBezTo>
                        <a:cubicBezTo>
                          <a:pt x="518" y="48"/>
                          <a:pt x="518" y="48"/>
                          <a:pt x="518" y="49"/>
                        </a:cubicBezTo>
                        <a:cubicBezTo>
                          <a:pt x="520" y="46"/>
                          <a:pt x="522" y="51"/>
                          <a:pt x="525" y="49"/>
                        </a:cubicBezTo>
                        <a:cubicBezTo>
                          <a:pt x="523" y="49"/>
                          <a:pt x="526" y="47"/>
                          <a:pt x="523" y="47"/>
                        </a:cubicBezTo>
                        <a:cubicBezTo>
                          <a:pt x="523" y="48"/>
                          <a:pt x="524" y="49"/>
                          <a:pt x="524" y="49"/>
                        </a:cubicBezTo>
                        <a:cubicBezTo>
                          <a:pt x="523" y="46"/>
                          <a:pt x="521" y="47"/>
                          <a:pt x="519" y="45"/>
                        </a:cubicBezTo>
                        <a:cubicBezTo>
                          <a:pt x="518" y="48"/>
                          <a:pt x="516" y="46"/>
                          <a:pt x="514" y="46"/>
                        </a:cubicBezTo>
                        <a:cubicBezTo>
                          <a:pt x="513" y="45"/>
                          <a:pt x="512" y="42"/>
                          <a:pt x="512" y="44"/>
                        </a:cubicBezTo>
                        <a:cubicBezTo>
                          <a:pt x="513" y="43"/>
                          <a:pt x="512" y="45"/>
                          <a:pt x="512" y="46"/>
                        </a:cubicBezTo>
                        <a:cubicBezTo>
                          <a:pt x="510" y="46"/>
                          <a:pt x="508" y="45"/>
                          <a:pt x="507" y="45"/>
                        </a:cubicBezTo>
                        <a:cubicBezTo>
                          <a:pt x="507" y="43"/>
                          <a:pt x="507" y="43"/>
                          <a:pt x="508" y="44"/>
                        </a:cubicBezTo>
                        <a:cubicBezTo>
                          <a:pt x="508" y="42"/>
                          <a:pt x="508" y="42"/>
                          <a:pt x="508" y="41"/>
                        </a:cubicBezTo>
                        <a:cubicBezTo>
                          <a:pt x="506" y="41"/>
                          <a:pt x="507" y="42"/>
                          <a:pt x="506" y="43"/>
                        </a:cubicBezTo>
                        <a:cubicBezTo>
                          <a:pt x="506" y="39"/>
                          <a:pt x="502" y="42"/>
                          <a:pt x="501" y="41"/>
                        </a:cubicBezTo>
                        <a:cubicBezTo>
                          <a:pt x="501" y="42"/>
                          <a:pt x="501" y="42"/>
                          <a:pt x="500" y="42"/>
                        </a:cubicBezTo>
                        <a:cubicBezTo>
                          <a:pt x="500" y="41"/>
                          <a:pt x="501" y="41"/>
                          <a:pt x="500" y="41"/>
                        </a:cubicBezTo>
                        <a:cubicBezTo>
                          <a:pt x="494" y="42"/>
                          <a:pt x="489" y="44"/>
                          <a:pt x="484" y="44"/>
                        </a:cubicBezTo>
                        <a:cubicBezTo>
                          <a:pt x="482" y="46"/>
                          <a:pt x="478" y="48"/>
                          <a:pt x="477" y="43"/>
                        </a:cubicBezTo>
                        <a:cubicBezTo>
                          <a:pt x="471" y="41"/>
                          <a:pt x="464" y="44"/>
                          <a:pt x="458" y="44"/>
                        </a:cubicBezTo>
                        <a:cubicBezTo>
                          <a:pt x="456" y="46"/>
                          <a:pt x="453" y="46"/>
                          <a:pt x="451" y="46"/>
                        </a:cubicBezTo>
                        <a:cubicBezTo>
                          <a:pt x="452" y="46"/>
                          <a:pt x="451" y="47"/>
                          <a:pt x="450" y="46"/>
                        </a:cubicBezTo>
                        <a:cubicBezTo>
                          <a:pt x="448" y="44"/>
                          <a:pt x="451" y="43"/>
                          <a:pt x="453" y="43"/>
                        </a:cubicBezTo>
                        <a:cubicBezTo>
                          <a:pt x="451" y="43"/>
                          <a:pt x="452" y="39"/>
                          <a:pt x="453" y="38"/>
                        </a:cubicBezTo>
                        <a:cubicBezTo>
                          <a:pt x="456" y="37"/>
                          <a:pt x="458" y="36"/>
                          <a:pt x="461" y="35"/>
                        </a:cubicBezTo>
                        <a:cubicBezTo>
                          <a:pt x="462" y="35"/>
                          <a:pt x="462" y="36"/>
                          <a:pt x="463" y="36"/>
                        </a:cubicBezTo>
                        <a:cubicBezTo>
                          <a:pt x="464" y="34"/>
                          <a:pt x="465" y="36"/>
                          <a:pt x="467" y="36"/>
                        </a:cubicBezTo>
                        <a:cubicBezTo>
                          <a:pt x="468" y="35"/>
                          <a:pt x="468" y="33"/>
                          <a:pt x="469" y="33"/>
                        </a:cubicBezTo>
                        <a:cubicBezTo>
                          <a:pt x="470" y="33"/>
                          <a:pt x="471" y="35"/>
                          <a:pt x="472" y="34"/>
                        </a:cubicBezTo>
                        <a:cubicBezTo>
                          <a:pt x="472" y="34"/>
                          <a:pt x="473" y="33"/>
                          <a:pt x="473" y="33"/>
                        </a:cubicBezTo>
                        <a:cubicBezTo>
                          <a:pt x="473" y="33"/>
                          <a:pt x="473" y="34"/>
                          <a:pt x="473" y="34"/>
                        </a:cubicBezTo>
                        <a:cubicBezTo>
                          <a:pt x="474" y="34"/>
                          <a:pt x="474" y="33"/>
                          <a:pt x="475" y="32"/>
                        </a:cubicBezTo>
                        <a:cubicBezTo>
                          <a:pt x="475" y="32"/>
                          <a:pt x="476" y="34"/>
                          <a:pt x="476" y="34"/>
                        </a:cubicBezTo>
                        <a:cubicBezTo>
                          <a:pt x="477" y="35"/>
                          <a:pt x="478" y="32"/>
                          <a:pt x="479" y="31"/>
                        </a:cubicBezTo>
                        <a:cubicBezTo>
                          <a:pt x="480" y="33"/>
                          <a:pt x="478" y="34"/>
                          <a:pt x="480" y="34"/>
                        </a:cubicBezTo>
                        <a:cubicBezTo>
                          <a:pt x="479" y="32"/>
                          <a:pt x="481" y="32"/>
                          <a:pt x="481" y="31"/>
                        </a:cubicBezTo>
                        <a:cubicBezTo>
                          <a:pt x="482" y="34"/>
                          <a:pt x="484" y="30"/>
                          <a:pt x="484" y="33"/>
                        </a:cubicBezTo>
                        <a:cubicBezTo>
                          <a:pt x="486" y="32"/>
                          <a:pt x="489" y="30"/>
                          <a:pt x="491" y="30"/>
                        </a:cubicBezTo>
                        <a:cubicBezTo>
                          <a:pt x="491" y="30"/>
                          <a:pt x="491" y="29"/>
                          <a:pt x="491" y="29"/>
                        </a:cubicBezTo>
                        <a:cubicBezTo>
                          <a:pt x="493" y="28"/>
                          <a:pt x="494" y="28"/>
                          <a:pt x="495" y="27"/>
                        </a:cubicBezTo>
                        <a:cubicBezTo>
                          <a:pt x="495" y="27"/>
                          <a:pt x="495" y="28"/>
                          <a:pt x="495" y="28"/>
                        </a:cubicBezTo>
                        <a:cubicBezTo>
                          <a:pt x="498" y="27"/>
                          <a:pt x="501" y="26"/>
                          <a:pt x="503" y="27"/>
                        </a:cubicBezTo>
                        <a:cubicBezTo>
                          <a:pt x="504" y="26"/>
                          <a:pt x="504" y="25"/>
                          <a:pt x="504" y="25"/>
                        </a:cubicBezTo>
                        <a:cubicBezTo>
                          <a:pt x="505" y="26"/>
                          <a:pt x="505" y="25"/>
                          <a:pt x="505" y="24"/>
                        </a:cubicBezTo>
                        <a:cubicBezTo>
                          <a:pt x="506" y="25"/>
                          <a:pt x="506" y="27"/>
                          <a:pt x="507" y="26"/>
                        </a:cubicBezTo>
                        <a:cubicBezTo>
                          <a:pt x="506" y="24"/>
                          <a:pt x="508" y="24"/>
                          <a:pt x="508" y="23"/>
                        </a:cubicBezTo>
                        <a:cubicBezTo>
                          <a:pt x="509" y="24"/>
                          <a:pt x="509" y="24"/>
                          <a:pt x="509" y="25"/>
                        </a:cubicBezTo>
                        <a:cubicBezTo>
                          <a:pt x="510" y="26"/>
                          <a:pt x="509" y="26"/>
                          <a:pt x="509" y="27"/>
                        </a:cubicBezTo>
                        <a:cubicBezTo>
                          <a:pt x="511" y="26"/>
                          <a:pt x="510" y="25"/>
                          <a:pt x="510" y="23"/>
                        </a:cubicBezTo>
                        <a:cubicBezTo>
                          <a:pt x="509" y="22"/>
                          <a:pt x="508" y="22"/>
                          <a:pt x="507" y="22"/>
                        </a:cubicBezTo>
                        <a:cubicBezTo>
                          <a:pt x="507" y="24"/>
                          <a:pt x="504" y="23"/>
                          <a:pt x="503" y="22"/>
                        </a:cubicBezTo>
                        <a:cubicBezTo>
                          <a:pt x="503" y="22"/>
                          <a:pt x="503" y="21"/>
                          <a:pt x="503" y="21"/>
                        </a:cubicBezTo>
                        <a:cubicBezTo>
                          <a:pt x="503" y="22"/>
                          <a:pt x="503" y="23"/>
                          <a:pt x="504" y="23"/>
                        </a:cubicBezTo>
                        <a:cubicBezTo>
                          <a:pt x="505" y="19"/>
                          <a:pt x="507" y="21"/>
                          <a:pt x="510" y="21"/>
                        </a:cubicBezTo>
                        <a:cubicBezTo>
                          <a:pt x="509" y="19"/>
                          <a:pt x="510" y="19"/>
                          <a:pt x="510" y="17"/>
                        </a:cubicBezTo>
                        <a:cubicBezTo>
                          <a:pt x="507" y="18"/>
                          <a:pt x="505" y="18"/>
                          <a:pt x="503" y="18"/>
                        </a:cubicBezTo>
                        <a:cubicBezTo>
                          <a:pt x="504" y="19"/>
                          <a:pt x="502" y="20"/>
                          <a:pt x="502" y="21"/>
                        </a:cubicBezTo>
                        <a:cubicBezTo>
                          <a:pt x="501" y="20"/>
                          <a:pt x="499" y="19"/>
                          <a:pt x="499" y="20"/>
                        </a:cubicBezTo>
                        <a:cubicBezTo>
                          <a:pt x="499" y="20"/>
                          <a:pt x="499" y="20"/>
                          <a:pt x="499" y="21"/>
                        </a:cubicBezTo>
                        <a:cubicBezTo>
                          <a:pt x="498" y="19"/>
                          <a:pt x="496" y="20"/>
                          <a:pt x="494" y="20"/>
                        </a:cubicBezTo>
                        <a:cubicBezTo>
                          <a:pt x="496" y="20"/>
                          <a:pt x="495" y="19"/>
                          <a:pt x="496" y="18"/>
                        </a:cubicBezTo>
                        <a:cubicBezTo>
                          <a:pt x="495" y="18"/>
                          <a:pt x="494" y="17"/>
                          <a:pt x="493" y="19"/>
                        </a:cubicBezTo>
                        <a:cubicBezTo>
                          <a:pt x="493" y="18"/>
                          <a:pt x="493" y="18"/>
                          <a:pt x="493" y="18"/>
                        </a:cubicBezTo>
                        <a:cubicBezTo>
                          <a:pt x="490" y="20"/>
                          <a:pt x="486" y="17"/>
                          <a:pt x="483" y="19"/>
                        </a:cubicBezTo>
                        <a:cubicBezTo>
                          <a:pt x="482" y="19"/>
                          <a:pt x="482" y="18"/>
                          <a:pt x="482" y="18"/>
                        </a:cubicBezTo>
                        <a:cubicBezTo>
                          <a:pt x="479" y="20"/>
                          <a:pt x="474" y="18"/>
                          <a:pt x="473" y="20"/>
                        </a:cubicBezTo>
                        <a:cubicBezTo>
                          <a:pt x="473" y="18"/>
                          <a:pt x="474" y="17"/>
                          <a:pt x="475" y="18"/>
                        </a:cubicBezTo>
                        <a:cubicBezTo>
                          <a:pt x="474" y="15"/>
                          <a:pt x="473" y="17"/>
                          <a:pt x="472" y="18"/>
                        </a:cubicBezTo>
                        <a:cubicBezTo>
                          <a:pt x="472" y="18"/>
                          <a:pt x="472" y="17"/>
                          <a:pt x="472" y="17"/>
                        </a:cubicBezTo>
                        <a:cubicBezTo>
                          <a:pt x="471" y="18"/>
                          <a:pt x="471" y="20"/>
                          <a:pt x="470" y="20"/>
                        </a:cubicBezTo>
                        <a:cubicBezTo>
                          <a:pt x="468" y="21"/>
                          <a:pt x="467" y="18"/>
                          <a:pt x="465" y="19"/>
                        </a:cubicBezTo>
                        <a:cubicBezTo>
                          <a:pt x="466" y="22"/>
                          <a:pt x="463" y="20"/>
                          <a:pt x="463" y="21"/>
                        </a:cubicBezTo>
                        <a:cubicBezTo>
                          <a:pt x="464" y="21"/>
                          <a:pt x="463" y="22"/>
                          <a:pt x="462" y="22"/>
                        </a:cubicBezTo>
                        <a:cubicBezTo>
                          <a:pt x="461" y="23"/>
                          <a:pt x="459" y="22"/>
                          <a:pt x="459" y="21"/>
                        </a:cubicBezTo>
                        <a:cubicBezTo>
                          <a:pt x="460" y="21"/>
                          <a:pt x="460" y="20"/>
                          <a:pt x="461" y="19"/>
                        </a:cubicBezTo>
                        <a:cubicBezTo>
                          <a:pt x="459" y="20"/>
                          <a:pt x="460" y="19"/>
                          <a:pt x="459" y="17"/>
                        </a:cubicBezTo>
                        <a:cubicBezTo>
                          <a:pt x="458" y="18"/>
                          <a:pt x="458" y="16"/>
                          <a:pt x="457" y="16"/>
                        </a:cubicBezTo>
                        <a:cubicBezTo>
                          <a:pt x="457" y="18"/>
                          <a:pt x="458" y="18"/>
                          <a:pt x="459" y="18"/>
                        </a:cubicBezTo>
                        <a:cubicBezTo>
                          <a:pt x="458" y="19"/>
                          <a:pt x="458" y="19"/>
                          <a:pt x="458" y="19"/>
                        </a:cubicBezTo>
                        <a:cubicBezTo>
                          <a:pt x="457" y="19"/>
                          <a:pt x="457" y="16"/>
                          <a:pt x="456" y="18"/>
                        </a:cubicBezTo>
                        <a:cubicBezTo>
                          <a:pt x="456" y="18"/>
                          <a:pt x="456" y="17"/>
                          <a:pt x="456" y="16"/>
                        </a:cubicBezTo>
                        <a:cubicBezTo>
                          <a:pt x="460" y="15"/>
                          <a:pt x="462" y="14"/>
                          <a:pt x="466" y="15"/>
                        </a:cubicBezTo>
                        <a:cubicBezTo>
                          <a:pt x="469" y="13"/>
                          <a:pt x="472" y="16"/>
                          <a:pt x="474" y="13"/>
                        </a:cubicBezTo>
                        <a:cubicBezTo>
                          <a:pt x="474" y="14"/>
                          <a:pt x="475" y="13"/>
                          <a:pt x="475" y="14"/>
                        </a:cubicBezTo>
                        <a:cubicBezTo>
                          <a:pt x="479" y="12"/>
                          <a:pt x="483" y="16"/>
                          <a:pt x="486" y="12"/>
                        </a:cubicBezTo>
                        <a:cubicBezTo>
                          <a:pt x="485" y="12"/>
                          <a:pt x="484" y="13"/>
                          <a:pt x="484" y="12"/>
                        </a:cubicBezTo>
                        <a:cubicBezTo>
                          <a:pt x="485" y="12"/>
                          <a:pt x="488" y="9"/>
                          <a:pt x="488" y="13"/>
                        </a:cubicBezTo>
                        <a:cubicBezTo>
                          <a:pt x="489" y="13"/>
                          <a:pt x="489" y="12"/>
                          <a:pt x="490" y="12"/>
                        </a:cubicBezTo>
                        <a:cubicBezTo>
                          <a:pt x="490" y="10"/>
                          <a:pt x="489" y="12"/>
                          <a:pt x="489" y="11"/>
                        </a:cubicBezTo>
                        <a:cubicBezTo>
                          <a:pt x="490" y="11"/>
                          <a:pt x="493" y="9"/>
                          <a:pt x="494" y="12"/>
                        </a:cubicBezTo>
                        <a:cubicBezTo>
                          <a:pt x="500" y="11"/>
                          <a:pt x="504" y="9"/>
                          <a:pt x="508" y="11"/>
                        </a:cubicBezTo>
                        <a:cubicBezTo>
                          <a:pt x="508" y="9"/>
                          <a:pt x="509" y="12"/>
                          <a:pt x="509" y="12"/>
                        </a:cubicBezTo>
                        <a:cubicBezTo>
                          <a:pt x="510" y="11"/>
                          <a:pt x="509" y="10"/>
                          <a:pt x="509" y="10"/>
                        </a:cubicBezTo>
                        <a:cubicBezTo>
                          <a:pt x="510" y="10"/>
                          <a:pt x="510" y="9"/>
                          <a:pt x="510" y="9"/>
                        </a:cubicBezTo>
                        <a:cubicBezTo>
                          <a:pt x="511" y="8"/>
                          <a:pt x="511" y="10"/>
                          <a:pt x="512" y="10"/>
                        </a:cubicBezTo>
                        <a:cubicBezTo>
                          <a:pt x="512" y="9"/>
                          <a:pt x="514" y="9"/>
                          <a:pt x="515" y="9"/>
                        </a:cubicBezTo>
                        <a:cubicBezTo>
                          <a:pt x="516" y="12"/>
                          <a:pt x="517" y="10"/>
                          <a:pt x="519" y="10"/>
                        </a:cubicBezTo>
                        <a:cubicBezTo>
                          <a:pt x="524" y="9"/>
                          <a:pt x="531" y="10"/>
                          <a:pt x="535" y="9"/>
                        </a:cubicBezTo>
                        <a:cubicBezTo>
                          <a:pt x="532" y="8"/>
                          <a:pt x="531" y="9"/>
                          <a:pt x="528" y="8"/>
                        </a:cubicBezTo>
                        <a:cubicBezTo>
                          <a:pt x="524" y="10"/>
                          <a:pt x="519" y="8"/>
                          <a:pt x="515" y="9"/>
                        </a:cubicBezTo>
                        <a:cubicBezTo>
                          <a:pt x="515" y="8"/>
                          <a:pt x="514" y="8"/>
                          <a:pt x="514" y="7"/>
                        </a:cubicBezTo>
                        <a:cubicBezTo>
                          <a:pt x="514" y="6"/>
                          <a:pt x="515" y="6"/>
                          <a:pt x="516" y="5"/>
                        </a:cubicBezTo>
                        <a:cubicBezTo>
                          <a:pt x="514" y="4"/>
                          <a:pt x="511" y="8"/>
                          <a:pt x="509" y="5"/>
                        </a:cubicBezTo>
                        <a:cubicBezTo>
                          <a:pt x="509" y="7"/>
                          <a:pt x="508" y="6"/>
                          <a:pt x="507" y="6"/>
                        </a:cubicBezTo>
                        <a:cubicBezTo>
                          <a:pt x="507" y="9"/>
                          <a:pt x="502" y="10"/>
                          <a:pt x="500" y="10"/>
                        </a:cubicBezTo>
                        <a:cubicBezTo>
                          <a:pt x="500" y="9"/>
                          <a:pt x="503" y="9"/>
                          <a:pt x="502" y="8"/>
                        </a:cubicBezTo>
                        <a:cubicBezTo>
                          <a:pt x="501" y="8"/>
                          <a:pt x="500" y="9"/>
                          <a:pt x="500" y="7"/>
                        </a:cubicBezTo>
                        <a:cubicBezTo>
                          <a:pt x="500" y="7"/>
                          <a:pt x="502" y="8"/>
                          <a:pt x="502" y="6"/>
                        </a:cubicBezTo>
                        <a:cubicBezTo>
                          <a:pt x="501" y="6"/>
                          <a:pt x="499" y="7"/>
                          <a:pt x="499" y="4"/>
                        </a:cubicBezTo>
                        <a:cubicBezTo>
                          <a:pt x="497" y="4"/>
                          <a:pt x="499" y="6"/>
                          <a:pt x="498" y="6"/>
                        </a:cubicBezTo>
                        <a:cubicBezTo>
                          <a:pt x="498" y="6"/>
                          <a:pt x="498" y="6"/>
                          <a:pt x="497" y="6"/>
                        </a:cubicBezTo>
                        <a:cubicBezTo>
                          <a:pt x="497" y="4"/>
                          <a:pt x="498" y="3"/>
                          <a:pt x="498" y="2"/>
                        </a:cubicBezTo>
                        <a:cubicBezTo>
                          <a:pt x="496" y="1"/>
                          <a:pt x="497" y="3"/>
                          <a:pt x="497" y="4"/>
                        </a:cubicBezTo>
                        <a:cubicBezTo>
                          <a:pt x="495" y="3"/>
                          <a:pt x="497" y="2"/>
                          <a:pt x="496" y="1"/>
                        </a:cubicBezTo>
                        <a:cubicBezTo>
                          <a:pt x="495" y="0"/>
                          <a:pt x="493" y="0"/>
                          <a:pt x="493" y="1"/>
                        </a:cubicBezTo>
                        <a:cubicBezTo>
                          <a:pt x="493" y="1"/>
                          <a:pt x="493" y="1"/>
                          <a:pt x="493" y="1"/>
                        </a:cubicBezTo>
                        <a:cubicBezTo>
                          <a:pt x="493" y="1"/>
                          <a:pt x="492" y="3"/>
                          <a:pt x="492" y="2"/>
                        </a:cubicBezTo>
                        <a:cubicBezTo>
                          <a:pt x="492" y="2"/>
                          <a:pt x="493" y="2"/>
                          <a:pt x="493" y="1"/>
                        </a:cubicBezTo>
                        <a:cubicBezTo>
                          <a:pt x="491" y="0"/>
                          <a:pt x="488" y="2"/>
                          <a:pt x="487" y="0"/>
                        </a:cubicBezTo>
                        <a:cubicBezTo>
                          <a:pt x="486" y="0"/>
                          <a:pt x="488" y="1"/>
                          <a:pt x="487" y="2"/>
                        </a:cubicBezTo>
                        <a:cubicBezTo>
                          <a:pt x="485" y="2"/>
                          <a:pt x="485" y="0"/>
                          <a:pt x="484" y="0"/>
                        </a:cubicBezTo>
                        <a:cubicBezTo>
                          <a:pt x="484" y="1"/>
                          <a:pt x="485" y="2"/>
                          <a:pt x="484" y="2"/>
                        </a:cubicBezTo>
                        <a:cubicBezTo>
                          <a:pt x="483" y="2"/>
                          <a:pt x="481" y="4"/>
                          <a:pt x="481" y="1"/>
                        </a:cubicBezTo>
                        <a:cubicBezTo>
                          <a:pt x="482" y="1"/>
                          <a:pt x="483" y="1"/>
                          <a:pt x="483" y="0"/>
                        </a:cubicBezTo>
                        <a:cubicBezTo>
                          <a:pt x="481" y="1"/>
                          <a:pt x="480" y="1"/>
                          <a:pt x="479" y="3"/>
                        </a:cubicBezTo>
                        <a:cubicBezTo>
                          <a:pt x="478" y="2"/>
                          <a:pt x="479" y="0"/>
                          <a:pt x="478" y="0"/>
                        </a:cubicBezTo>
                        <a:cubicBezTo>
                          <a:pt x="478" y="0"/>
                          <a:pt x="478" y="2"/>
                          <a:pt x="478" y="2"/>
                        </a:cubicBezTo>
                        <a:cubicBezTo>
                          <a:pt x="477" y="1"/>
                          <a:pt x="474" y="0"/>
                          <a:pt x="476" y="1"/>
                        </a:cubicBezTo>
                        <a:cubicBezTo>
                          <a:pt x="474" y="1"/>
                          <a:pt x="474" y="1"/>
                          <a:pt x="472" y="1"/>
                        </a:cubicBezTo>
                        <a:cubicBezTo>
                          <a:pt x="472" y="2"/>
                          <a:pt x="473" y="3"/>
                          <a:pt x="472" y="3"/>
                        </a:cubicBezTo>
                        <a:cubicBezTo>
                          <a:pt x="467" y="2"/>
                          <a:pt x="463" y="5"/>
                          <a:pt x="459" y="4"/>
                        </a:cubicBezTo>
                        <a:cubicBezTo>
                          <a:pt x="459" y="5"/>
                          <a:pt x="459" y="6"/>
                          <a:pt x="459" y="6"/>
                        </a:cubicBezTo>
                        <a:cubicBezTo>
                          <a:pt x="457" y="5"/>
                          <a:pt x="456" y="5"/>
                          <a:pt x="455" y="7"/>
                        </a:cubicBezTo>
                        <a:cubicBezTo>
                          <a:pt x="455" y="6"/>
                          <a:pt x="455" y="6"/>
                          <a:pt x="455" y="5"/>
                        </a:cubicBezTo>
                        <a:cubicBezTo>
                          <a:pt x="454" y="6"/>
                          <a:pt x="453" y="6"/>
                          <a:pt x="452" y="5"/>
                        </a:cubicBezTo>
                        <a:cubicBezTo>
                          <a:pt x="452" y="3"/>
                          <a:pt x="454" y="4"/>
                          <a:pt x="454" y="1"/>
                        </a:cubicBezTo>
                        <a:cubicBezTo>
                          <a:pt x="452" y="2"/>
                          <a:pt x="452" y="6"/>
                          <a:pt x="449" y="5"/>
                        </a:cubicBezTo>
                        <a:cubicBezTo>
                          <a:pt x="449" y="6"/>
                          <a:pt x="450" y="7"/>
                          <a:pt x="449" y="7"/>
                        </a:cubicBezTo>
                        <a:cubicBezTo>
                          <a:pt x="449" y="7"/>
                          <a:pt x="448" y="7"/>
                          <a:pt x="448" y="8"/>
                        </a:cubicBezTo>
                        <a:cubicBezTo>
                          <a:pt x="448" y="6"/>
                          <a:pt x="447" y="6"/>
                          <a:pt x="446" y="6"/>
                        </a:cubicBezTo>
                        <a:cubicBezTo>
                          <a:pt x="444" y="8"/>
                          <a:pt x="442" y="5"/>
                          <a:pt x="440" y="8"/>
                        </a:cubicBezTo>
                        <a:cubicBezTo>
                          <a:pt x="438" y="8"/>
                          <a:pt x="435" y="8"/>
                          <a:pt x="433" y="8"/>
                        </a:cubicBezTo>
                        <a:cubicBezTo>
                          <a:pt x="430" y="9"/>
                          <a:pt x="428" y="9"/>
                          <a:pt x="426" y="11"/>
                        </a:cubicBezTo>
                        <a:cubicBezTo>
                          <a:pt x="426" y="9"/>
                          <a:pt x="425" y="10"/>
                          <a:pt x="425" y="8"/>
                        </a:cubicBezTo>
                        <a:cubicBezTo>
                          <a:pt x="423" y="10"/>
                          <a:pt x="422" y="7"/>
                          <a:pt x="421" y="10"/>
                        </a:cubicBezTo>
                        <a:cubicBezTo>
                          <a:pt x="422" y="10"/>
                          <a:pt x="422" y="10"/>
                          <a:pt x="422" y="10"/>
                        </a:cubicBezTo>
                        <a:cubicBezTo>
                          <a:pt x="421" y="11"/>
                          <a:pt x="421" y="11"/>
                          <a:pt x="420" y="11"/>
                        </a:cubicBezTo>
                        <a:cubicBezTo>
                          <a:pt x="420" y="10"/>
                          <a:pt x="420" y="9"/>
                          <a:pt x="419" y="10"/>
                        </a:cubicBezTo>
                        <a:cubicBezTo>
                          <a:pt x="419" y="13"/>
                          <a:pt x="416" y="10"/>
                          <a:pt x="415" y="10"/>
                        </a:cubicBezTo>
                        <a:cubicBezTo>
                          <a:pt x="415" y="11"/>
                          <a:pt x="415" y="11"/>
                          <a:pt x="416" y="11"/>
                        </a:cubicBezTo>
                        <a:cubicBezTo>
                          <a:pt x="415" y="11"/>
                          <a:pt x="413" y="12"/>
                          <a:pt x="412" y="9"/>
                        </a:cubicBezTo>
                        <a:cubicBezTo>
                          <a:pt x="413" y="9"/>
                          <a:pt x="413" y="11"/>
                          <a:pt x="414" y="10"/>
                        </a:cubicBezTo>
                        <a:cubicBezTo>
                          <a:pt x="413" y="10"/>
                          <a:pt x="413" y="9"/>
                          <a:pt x="413" y="8"/>
                        </a:cubicBezTo>
                        <a:cubicBezTo>
                          <a:pt x="412" y="10"/>
                          <a:pt x="410" y="11"/>
                          <a:pt x="408" y="11"/>
                        </a:cubicBezTo>
                        <a:cubicBezTo>
                          <a:pt x="407" y="11"/>
                          <a:pt x="405" y="11"/>
                          <a:pt x="404" y="11"/>
                        </a:cubicBezTo>
                        <a:cubicBezTo>
                          <a:pt x="403" y="11"/>
                          <a:pt x="403" y="12"/>
                          <a:pt x="402" y="12"/>
                        </a:cubicBezTo>
                        <a:cubicBezTo>
                          <a:pt x="401" y="12"/>
                          <a:pt x="401" y="10"/>
                          <a:pt x="399" y="11"/>
                        </a:cubicBezTo>
                        <a:cubicBezTo>
                          <a:pt x="399" y="11"/>
                          <a:pt x="399" y="11"/>
                          <a:pt x="398" y="11"/>
                        </a:cubicBezTo>
                        <a:cubicBezTo>
                          <a:pt x="397" y="11"/>
                          <a:pt x="394" y="13"/>
                          <a:pt x="393" y="11"/>
                        </a:cubicBezTo>
                        <a:cubicBezTo>
                          <a:pt x="393" y="9"/>
                          <a:pt x="396" y="10"/>
                          <a:pt x="395" y="9"/>
                        </a:cubicBezTo>
                        <a:cubicBezTo>
                          <a:pt x="394" y="9"/>
                          <a:pt x="393" y="10"/>
                          <a:pt x="392" y="9"/>
                        </a:cubicBezTo>
                        <a:cubicBezTo>
                          <a:pt x="393" y="12"/>
                          <a:pt x="391" y="11"/>
                          <a:pt x="390" y="10"/>
                        </a:cubicBezTo>
                        <a:cubicBezTo>
                          <a:pt x="391" y="10"/>
                          <a:pt x="393" y="9"/>
                          <a:pt x="393" y="8"/>
                        </a:cubicBezTo>
                        <a:cubicBezTo>
                          <a:pt x="391" y="9"/>
                          <a:pt x="388" y="11"/>
                          <a:pt x="388" y="7"/>
                        </a:cubicBezTo>
                        <a:cubicBezTo>
                          <a:pt x="388" y="7"/>
                          <a:pt x="387" y="7"/>
                          <a:pt x="387" y="7"/>
                        </a:cubicBezTo>
                        <a:cubicBezTo>
                          <a:pt x="388" y="6"/>
                          <a:pt x="388" y="5"/>
                          <a:pt x="389" y="3"/>
                        </a:cubicBezTo>
                        <a:cubicBezTo>
                          <a:pt x="385" y="8"/>
                          <a:pt x="381" y="1"/>
                          <a:pt x="378" y="7"/>
                        </a:cubicBezTo>
                        <a:cubicBezTo>
                          <a:pt x="378" y="7"/>
                          <a:pt x="378" y="6"/>
                          <a:pt x="378" y="6"/>
                        </a:cubicBezTo>
                        <a:cubicBezTo>
                          <a:pt x="377" y="6"/>
                          <a:pt x="378" y="7"/>
                          <a:pt x="376" y="7"/>
                        </a:cubicBezTo>
                        <a:cubicBezTo>
                          <a:pt x="376" y="6"/>
                          <a:pt x="376" y="6"/>
                          <a:pt x="376" y="5"/>
                        </a:cubicBezTo>
                        <a:cubicBezTo>
                          <a:pt x="375" y="5"/>
                          <a:pt x="374" y="5"/>
                          <a:pt x="374" y="6"/>
                        </a:cubicBezTo>
                        <a:cubicBezTo>
                          <a:pt x="375" y="6"/>
                          <a:pt x="376" y="7"/>
                          <a:pt x="376" y="8"/>
                        </a:cubicBezTo>
                        <a:cubicBezTo>
                          <a:pt x="374" y="8"/>
                          <a:pt x="373" y="10"/>
                          <a:pt x="371" y="8"/>
                        </a:cubicBezTo>
                        <a:cubicBezTo>
                          <a:pt x="372" y="8"/>
                          <a:pt x="372" y="6"/>
                          <a:pt x="373" y="6"/>
                        </a:cubicBezTo>
                        <a:cubicBezTo>
                          <a:pt x="373" y="5"/>
                          <a:pt x="373" y="3"/>
                          <a:pt x="372" y="4"/>
                        </a:cubicBezTo>
                        <a:cubicBezTo>
                          <a:pt x="372" y="4"/>
                          <a:pt x="372" y="5"/>
                          <a:pt x="372" y="6"/>
                        </a:cubicBezTo>
                        <a:cubicBezTo>
                          <a:pt x="372" y="3"/>
                          <a:pt x="368" y="3"/>
                          <a:pt x="366" y="3"/>
                        </a:cubicBezTo>
                        <a:cubicBezTo>
                          <a:pt x="366" y="5"/>
                          <a:pt x="367" y="4"/>
                          <a:pt x="367" y="6"/>
                        </a:cubicBezTo>
                        <a:cubicBezTo>
                          <a:pt x="366" y="5"/>
                          <a:pt x="366" y="6"/>
                          <a:pt x="365" y="6"/>
                        </a:cubicBezTo>
                        <a:cubicBezTo>
                          <a:pt x="365" y="4"/>
                          <a:pt x="365" y="5"/>
                          <a:pt x="365" y="3"/>
                        </a:cubicBezTo>
                        <a:cubicBezTo>
                          <a:pt x="364" y="2"/>
                          <a:pt x="365" y="4"/>
                          <a:pt x="364" y="4"/>
                        </a:cubicBezTo>
                        <a:cubicBezTo>
                          <a:pt x="364" y="2"/>
                          <a:pt x="362" y="3"/>
                          <a:pt x="362" y="2"/>
                        </a:cubicBezTo>
                        <a:cubicBezTo>
                          <a:pt x="361" y="4"/>
                          <a:pt x="360" y="2"/>
                          <a:pt x="360" y="1"/>
                        </a:cubicBezTo>
                        <a:cubicBezTo>
                          <a:pt x="359" y="3"/>
                          <a:pt x="359" y="2"/>
                          <a:pt x="358" y="4"/>
                        </a:cubicBezTo>
                        <a:cubicBezTo>
                          <a:pt x="357" y="3"/>
                          <a:pt x="358" y="3"/>
                          <a:pt x="358" y="2"/>
                        </a:cubicBezTo>
                        <a:cubicBezTo>
                          <a:pt x="357" y="2"/>
                          <a:pt x="357" y="2"/>
                          <a:pt x="356" y="2"/>
                        </a:cubicBezTo>
                        <a:cubicBezTo>
                          <a:pt x="355" y="2"/>
                          <a:pt x="355" y="3"/>
                          <a:pt x="355" y="4"/>
                        </a:cubicBezTo>
                        <a:cubicBezTo>
                          <a:pt x="354" y="3"/>
                          <a:pt x="353" y="3"/>
                          <a:pt x="354" y="2"/>
                        </a:cubicBezTo>
                        <a:cubicBezTo>
                          <a:pt x="351" y="1"/>
                          <a:pt x="350" y="7"/>
                          <a:pt x="348" y="6"/>
                        </a:cubicBezTo>
                        <a:cubicBezTo>
                          <a:pt x="348" y="10"/>
                          <a:pt x="347" y="8"/>
                          <a:pt x="346" y="7"/>
                        </a:cubicBezTo>
                        <a:cubicBezTo>
                          <a:pt x="345" y="8"/>
                          <a:pt x="347" y="9"/>
                          <a:pt x="346" y="9"/>
                        </a:cubicBezTo>
                        <a:cubicBezTo>
                          <a:pt x="345" y="8"/>
                          <a:pt x="344" y="8"/>
                          <a:pt x="343" y="9"/>
                        </a:cubicBezTo>
                        <a:cubicBezTo>
                          <a:pt x="343" y="7"/>
                          <a:pt x="343" y="7"/>
                          <a:pt x="343" y="6"/>
                        </a:cubicBezTo>
                        <a:cubicBezTo>
                          <a:pt x="343" y="7"/>
                          <a:pt x="342" y="6"/>
                          <a:pt x="342" y="7"/>
                        </a:cubicBezTo>
                        <a:cubicBezTo>
                          <a:pt x="342" y="7"/>
                          <a:pt x="342" y="8"/>
                          <a:pt x="343" y="8"/>
                        </a:cubicBezTo>
                        <a:cubicBezTo>
                          <a:pt x="342" y="8"/>
                          <a:pt x="342" y="9"/>
                          <a:pt x="341" y="9"/>
                        </a:cubicBezTo>
                        <a:cubicBezTo>
                          <a:pt x="341" y="8"/>
                          <a:pt x="341" y="8"/>
                          <a:pt x="341" y="8"/>
                        </a:cubicBezTo>
                        <a:cubicBezTo>
                          <a:pt x="338" y="10"/>
                          <a:pt x="335" y="8"/>
                          <a:pt x="334" y="11"/>
                        </a:cubicBezTo>
                        <a:cubicBezTo>
                          <a:pt x="333" y="11"/>
                          <a:pt x="333" y="9"/>
                          <a:pt x="332" y="9"/>
                        </a:cubicBezTo>
                        <a:cubicBezTo>
                          <a:pt x="332" y="10"/>
                          <a:pt x="332" y="10"/>
                          <a:pt x="333" y="11"/>
                        </a:cubicBezTo>
                        <a:cubicBezTo>
                          <a:pt x="332" y="12"/>
                          <a:pt x="328" y="8"/>
                          <a:pt x="330" y="11"/>
                        </a:cubicBezTo>
                        <a:cubicBezTo>
                          <a:pt x="329" y="11"/>
                          <a:pt x="328" y="9"/>
                          <a:pt x="327" y="10"/>
                        </a:cubicBezTo>
                        <a:cubicBezTo>
                          <a:pt x="328" y="10"/>
                          <a:pt x="328" y="11"/>
                          <a:pt x="327" y="11"/>
                        </a:cubicBezTo>
                        <a:cubicBezTo>
                          <a:pt x="328" y="11"/>
                          <a:pt x="328" y="10"/>
                          <a:pt x="327" y="10"/>
                        </a:cubicBezTo>
                        <a:cubicBezTo>
                          <a:pt x="327" y="11"/>
                          <a:pt x="326" y="11"/>
                          <a:pt x="325" y="12"/>
                        </a:cubicBezTo>
                        <a:cubicBezTo>
                          <a:pt x="326" y="10"/>
                          <a:pt x="324" y="11"/>
                          <a:pt x="323" y="11"/>
                        </a:cubicBezTo>
                        <a:cubicBezTo>
                          <a:pt x="324" y="11"/>
                          <a:pt x="324" y="11"/>
                          <a:pt x="324" y="12"/>
                        </a:cubicBezTo>
                        <a:cubicBezTo>
                          <a:pt x="323" y="12"/>
                          <a:pt x="322" y="13"/>
                          <a:pt x="321" y="12"/>
                        </a:cubicBezTo>
                        <a:cubicBezTo>
                          <a:pt x="321" y="11"/>
                          <a:pt x="323" y="12"/>
                          <a:pt x="322" y="11"/>
                        </a:cubicBezTo>
                        <a:cubicBezTo>
                          <a:pt x="321" y="10"/>
                          <a:pt x="321" y="12"/>
                          <a:pt x="320" y="12"/>
                        </a:cubicBezTo>
                        <a:cubicBezTo>
                          <a:pt x="319" y="9"/>
                          <a:pt x="317" y="14"/>
                          <a:pt x="317" y="11"/>
                        </a:cubicBezTo>
                        <a:cubicBezTo>
                          <a:pt x="319" y="13"/>
                          <a:pt x="320" y="6"/>
                          <a:pt x="322" y="10"/>
                        </a:cubicBezTo>
                        <a:cubicBezTo>
                          <a:pt x="322" y="7"/>
                          <a:pt x="323" y="9"/>
                          <a:pt x="324" y="8"/>
                        </a:cubicBezTo>
                        <a:cubicBezTo>
                          <a:pt x="324" y="6"/>
                          <a:pt x="325" y="7"/>
                          <a:pt x="325" y="6"/>
                        </a:cubicBezTo>
                        <a:cubicBezTo>
                          <a:pt x="324" y="6"/>
                          <a:pt x="324" y="7"/>
                          <a:pt x="324" y="7"/>
                        </a:cubicBezTo>
                        <a:cubicBezTo>
                          <a:pt x="323" y="6"/>
                          <a:pt x="323" y="7"/>
                          <a:pt x="323" y="6"/>
                        </a:cubicBezTo>
                        <a:cubicBezTo>
                          <a:pt x="323" y="5"/>
                          <a:pt x="324" y="6"/>
                          <a:pt x="324" y="5"/>
                        </a:cubicBezTo>
                        <a:cubicBezTo>
                          <a:pt x="322" y="6"/>
                          <a:pt x="322" y="5"/>
                          <a:pt x="321" y="4"/>
                        </a:cubicBezTo>
                        <a:cubicBezTo>
                          <a:pt x="320" y="5"/>
                          <a:pt x="319" y="4"/>
                          <a:pt x="315" y="5"/>
                        </a:cubicBezTo>
                        <a:cubicBezTo>
                          <a:pt x="315" y="6"/>
                          <a:pt x="316" y="6"/>
                          <a:pt x="315" y="7"/>
                        </a:cubicBezTo>
                        <a:cubicBezTo>
                          <a:pt x="311" y="5"/>
                          <a:pt x="307" y="9"/>
                          <a:pt x="304" y="9"/>
                        </a:cubicBezTo>
                        <a:cubicBezTo>
                          <a:pt x="304" y="10"/>
                          <a:pt x="305" y="11"/>
                          <a:pt x="303" y="11"/>
                        </a:cubicBezTo>
                        <a:cubicBezTo>
                          <a:pt x="303" y="11"/>
                          <a:pt x="303" y="10"/>
                          <a:pt x="303" y="9"/>
                        </a:cubicBezTo>
                        <a:cubicBezTo>
                          <a:pt x="300" y="11"/>
                          <a:pt x="298" y="8"/>
                          <a:pt x="295" y="9"/>
                        </a:cubicBezTo>
                        <a:cubicBezTo>
                          <a:pt x="294" y="13"/>
                          <a:pt x="290" y="9"/>
                          <a:pt x="288" y="13"/>
                        </a:cubicBezTo>
                        <a:cubicBezTo>
                          <a:pt x="290" y="12"/>
                          <a:pt x="291" y="12"/>
                          <a:pt x="292" y="13"/>
                        </a:cubicBezTo>
                        <a:cubicBezTo>
                          <a:pt x="291" y="15"/>
                          <a:pt x="288" y="16"/>
                          <a:pt x="288" y="13"/>
                        </a:cubicBezTo>
                        <a:cubicBezTo>
                          <a:pt x="286" y="15"/>
                          <a:pt x="285" y="11"/>
                          <a:pt x="284" y="14"/>
                        </a:cubicBezTo>
                        <a:cubicBezTo>
                          <a:pt x="284" y="11"/>
                          <a:pt x="280" y="11"/>
                          <a:pt x="278" y="12"/>
                        </a:cubicBezTo>
                        <a:cubicBezTo>
                          <a:pt x="279" y="12"/>
                          <a:pt x="278" y="12"/>
                          <a:pt x="277" y="12"/>
                        </a:cubicBezTo>
                        <a:cubicBezTo>
                          <a:pt x="273" y="13"/>
                          <a:pt x="268" y="12"/>
                          <a:pt x="264" y="15"/>
                        </a:cubicBezTo>
                        <a:cubicBezTo>
                          <a:pt x="264" y="14"/>
                          <a:pt x="264" y="13"/>
                          <a:pt x="264" y="13"/>
                        </a:cubicBezTo>
                        <a:cubicBezTo>
                          <a:pt x="264" y="15"/>
                          <a:pt x="264" y="16"/>
                          <a:pt x="263" y="16"/>
                        </a:cubicBezTo>
                        <a:cubicBezTo>
                          <a:pt x="263" y="15"/>
                          <a:pt x="264" y="14"/>
                          <a:pt x="263" y="14"/>
                        </a:cubicBezTo>
                        <a:cubicBezTo>
                          <a:pt x="262" y="15"/>
                          <a:pt x="262" y="16"/>
                          <a:pt x="261" y="15"/>
                        </a:cubicBezTo>
                        <a:cubicBezTo>
                          <a:pt x="260" y="16"/>
                          <a:pt x="262" y="16"/>
                          <a:pt x="261" y="17"/>
                        </a:cubicBezTo>
                        <a:cubicBezTo>
                          <a:pt x="260" y="16"/>
                          <a:pt x="260" y="16"/>
                          <a:pt x="260" y="16"/>
                        </a:cubicBezTo>
                        <a:cubicBezTo>
                          <a:pt x="260" y="15"/>
                          <a:pt x="260" y="15"/>
                          <a:pt x="260" y="14"/>
                        </a:cubicBezTo>
                        <a:cubicBezTo>
                          <a:pt x="259" y="15"/>
                          <a:pt x="259" y="15"/>
                          <a:pt x="257" y="16"/>
                        </a:cubicBezTo>
                        <a:cubicBezTo>
                          <a:pt x="257" y="17"/>
                          <a:pt x="258" y="16"/>
                          <a:pt x="259" y="18"/>
                        </a:cubicBezTo>
                        <a:cubicBezTo>
                          <a:pt x="253" y="24"/>
                          <a:pt x="245" y="23"/>
                          <a:pt x="238" y="24"/>
                        </a:cubicBezTo>
                        <a:cubicBezTo>
                          <a:pt x="237" y="23"/>
                          <a:pt x="240" y="23"/>
                          <a:pt x="239" y="23"/>
                        </a:cubicBezTo>
                        <a:cubicBezTo>
                          <a:pt x="236" y="24"/>
                          <a:pt x="235" y="26"/>
                          <a:pt x="233" y="23"/>
                        </a:cubicBezTo>
                        <a:cubicBezTo>
                          <a:pt x="232" y="23"/>
                          <a:pt x="232" y="25"/>
                          <a:pt x="231" y="26"/>
                        </a:cubicBezTo>
                        <a:cubicBezTo>
                          <a:pt x="230" y="25"/>
                          <a:pt x="227" y="28"/>
                          <a:pt x="226" y="25"/>
                        </a:cubicBezTo>
                        <a:cubicBezTo>
                          <a:pt x="226" y="27"/>
                          <a:pt x="224" y="25"/>
                          <a:pt x="224" y="27"/>
                        </a:cubicBezTo>
                        <a:cubicBezTo>
                          <a:pt x="223" y="25"/>
                          <a:pt x="223" y="25"/>
                          <a:pt x="223" y="26"/>
                        </a:cubicBezTo>
                        <a:cubicBezTo>
                          <a:pt x="222" y="24"/>
                          <a:pt x="221" y="26"/>
                          <a:pt x="220" y="24"/>
                        </a:cubicBezTo>
                        <a:cubicBezTo>
                          <a:pt x="220" y="26"/>
                          <a:pt x="219" y="25"/>
                          <a:pt x="218" y="25"/>
                        </a:cubicBezTo>
                        <a:cubicBezTo>
                          <a:pt x="217" y="25"/>
                          <a:pt x="218" y="26"/>
                          <a:pt x="218" y="26"/>
                        </a:cubicBezTo>
                        <a:cubicBezTo>
                          <a:pt x="216" y="25"/>
                          <a:pt x="214" y="28"/>
                          <a:pt x="213" y="25"/>
                        </a:cubicBezTo>
                        <a:cubicBezTo>
                          <a:pt x="212" y="27"/>
                          <a:pt x="208" y="26"/>
                          <a:pt x="207" y="24"/>
                        </a:cubicBezTo>
                        <a:cubicBezTo>
                          <a:pt x="207" y="27"/>
                          <a:pt x="204" y="27"/>
                          <a:pt x="204" y="26"/>
                        </a:cubicBezTo>
                        <a:cubicBezTo>
                          <a:pt x="203" y="27"/>
                          <a:pt x="201" y="28"/>
                          <a:pt x="200" y="29"/>
                        </a:cubicBezTo>
                        <a:cubicBezTo>
                          <a:pt x="200" y="28"/>
                          <a:pt x="201" y="28"/>
                          <a:pt x="201" y="27"/>
                        </a:cubicBezTo>
                        <a:cubicBezTo>
                          <a:pt x="195" y="27"/>
                          <a:pt x="191" y="30"/>
                          <a:pt x="184" y="28"/>
                        </a:cubicBezTo>
                        <a:cubicBezTo>
                          <a:pt x="184" y="29"/>
                          <a:pt x="183" y="29"/>
                          <a:pt x="183" y="30"/>
                        </a:cubicBezTo>
                        <a:cubicBezTo>
                          <a:pt x="181" y="26"/>
                          <a:pt x="176" y="33"/>
                          <a:pt x="176" y="27"/>
                        </a:cubicBezTo>
                        <a:cubicBezTo>
                          <a:pt x="174" y="27"/>
                          <a:pt x="176" y="29"/>
                          <a:pt x="175" y="30"/>
                        </a:cubicBezTo>
                        <a:cubicBezTo>
                          <a:pt x="171" y="29"/>
                          <a:pt x="169" y="31"/>
                          <a:pt x="167" y="29"/>
                        </a:cubicBezTo>
                        <a:cubicBezTo>
                          <a:pt x="165" y="31"/>
                          <a:pt x="164" y="30"/>
                          <a:pt x="162" y="31"/>
                        </a:cubicBezTo>
                        <a:cubicBezTo>
                          <a:pt x="162" y="30"/>
                          <a:pt x="163" y="31"/>
                          <a:pt x="163" y="30"/>
                        </a:cubicBezTo>
                        <a:cubicBezTo>
                          <a:pt x="160" y="30"/>
                          <a:pt x="158" y="32"/>
                          <a:pt x="156" y="29"/>
                        </a:cubicBezTo>
                        <a:cubicBezTo>
                          <a:pt x="156" y="32"/>
                          <a:pt x="154" y="31"/>
                          <a:pt x="154" y="33"/>
                        </a:cubicBezTo>
                        <a:cubicBezTo>
                          <a:pt x="156" y="33"/>
                          <a:pt x="158" y="33"/>
                          <a:pt x="159" y="35"/>
                        </a:cubicBezTo>
                        <a:cubicBezTo>
                          <a:pt x="158" y="36"/>
                          <a:pt x="157" y="34"/>
                          <a:pt x="156" y="35"/>
                        </a:cubicBezTo>
                        <a:cubicBezTo>
                          <a:pt x="159" y="38"/>
                          <a:pt x="161" y="34"/>
                          <a:pt x="165" y="35"/>
                        </a:cubicBezTo>
                        <a:cubicBezTo>
                          <a:pt x="165" y="35"/>
                          <a:pt x="165" y="36"/>
                          <a:pt x="164" y="36"/>
                        </a:cubicBezTo>
                        <a:cubicBezTo>
                          <a:pt x="166" y="37"/>
                          <a:pt x="167" y="36"/>
                          <a:pt x="168" y="35"/>
                        </a:cubicBezTo>
                        <a:cubicBezTo>
                          <a:pt x="174" y="38"/>
                          <a:pt x="181" y="32"/>
                          <a:pt x="186" y="35"/>
                        </a:cubicBezTo>
                        <a:cubicBezTo>
                          <a:pt x="188" y="33"/>
                          <a:pt x="191" y="33"/>
                          <a:pt x="194" y="32"/>
                        </a:cubicBezTo>
                        <a:cubicBezTo>
                          <a:pt x="194" y="35"/>
                          <a:pt x="191" y="33"/>
                          <a:pt x="190" y="35"/>
                        </a:cubicBezTo>
                        <a:cubicBezTo>
                          <a:pt x="192" y="35"/>
                          <a:pt x="198" y="34"/>
                          <a:pt x="197" y="37"/>
                        </a:cubicBezTo>
                        <a:cubicBezTo>
                          <a:pt x="197" y="36"/>
                          <a:pt x="197" y="34"/>
                          <a:pt x="198" y="34"/>
                        </a:cubicBezTo>
                        <a:cubicBezTo>
                          <a:pt x="198" y="34"/>
                          <a:pt x="198" y="35"/>
                          <a:pt x="199" y="35"/>
                        </a:cubicBezTo>
                        <a:cubicBezTo>
                          <a:pt x="199" y="32"/>
                          <a:pt x="204" y="33"/>
                          <a:pt x="206" y="34"/>
                        </a:cubicBezTo>
                        <a:cubicBezTo>
                          <a:pt x="206" y="33"/>
                          <a:pt x="206" y="33"/>
                          <a:pt x="206" y="33"/>
                        </a:cubicBezTo>
                        <a:cubicBezTo>
                          <a:pt x="206" y="34"/>
                          <a:pt x="208" y="31"/>
                          <a:pt x="209" y="32"/>
                        </a:cubicBezTo>
                        <a:cubicBezTo>
                          <a:pt x="209" y="32"/>
                          <a:pt x="208" y="33"/>
                          <a:pt x="208" y="33"/>
                        </a:cubicBezTo>
                        <a:cubicBezTo>
                          <a:pt x="210" y="35"/>
                          <a:pt x="209" y="31"/>
                          <a:pt x="211" y="32"/>
                        </a:cubicBezTo>
                        <a:cubicBezTo>
                          <a:pt x="211" y="33"/>
                          <a:pt x="210" y="32"/>
                          <a:pt x="210" y="33"/>
                        </a:cubicBezTo>
                        <a:cubicBezTo>
                          <a:pt x="212" y="33"/>
                          <a:pt x="217" y="33"/>
                          <a:pt x="219" y="32"/>
                        </a:cubicBezTo>
                        <a:cubicBezTo>
                          <a:pt x="220" y="31"/>
                          <a:pt x="218" y="32"/>
                          <a:pt x="219" y="30"/>
                        </a:cubicBezTo>
                        <a:cubicBezTo>
                          <a:pt x="219" y="31"/>
                          <a:pt x="220" y="30"/>
                          <a:pt x="220" y="31"/>
                        </a:cubicBezTo>
                        <a:cubicBezTo>
                          <a:pt x="220" y="32"/>
                          <a:pt x="220" y="32"/>
                          <a:pt x="220" y="32"/>
                        </a:cubicBezTo>
                        <a:cubicBezTo>
                          <a:pt x="224" y="32"/>
                          <a:pt x="229" y="31"/>
                          <a:pt x="234" y="31"/>
                        </a:cubicBezTo>
                        <a:cubicBezTo>
                          <a:pt x="235" y="34"/>
                          <a:pt x="239" y="31"/>
                          <a:pt x="241" y="31"/>
                        </a:cubicBezTo>
                        <a:cubicBezTo>
                          <a:pt x="243" y="32"/>
                          <a:pt x="246" y="30"/>
                          <a:pt x="249" y="30"/>
                        </a:cubicBezTo>
                        <a:cubicBezTo>
                          <a:pt x="254" y="29"/>
                          <a:pt x="259" y="30"/>
                          <a:pt x="263" y="27"/>
                        </a:cubicBezTo>
                        <a:cubicBezTo>
                          <a:pt x="263" y="28"/>
                          <a:pt x="263" y="29"/>
                          <a:pt x="264" y="29"/>
                        </a:cubicBezTo>
                        <a:cubicBezTo>
                          <a:pt x="264" y="28"/>
                          <a:pt x="264" y="27"/>
                          <a:pt x="264" y="27"/>
                        </a:cubicBezTo>
                        <a:cubicBezTo>
                          <a:pt x="266" y="27"/>
                          <a:pt x="267" y="28"/>
                          <a:pt x="267" y="30"/>
                        </a:cubicBezTo>
                        <a:cubicBezTo>
                          <a:pt x="268" y="29"/>
                          <a:pt x="268" y="28"/>
                          <a:pt x="268" y="27"/>
                        </a:cubicBezTo>
                        <a:cubicBezTo>
                          <a:pt x="268" y="27"/>
                          <a:pt x="267" y="29"/>
                          <a:pt x="267" y="27"/>
                        </a:cubicBezTo>
                        <a:cubicBezTo>
                          <a:pt x="267" y="27"/>
                          <a:pt x="267" y="26"/>
                          <a:pt x="268" y="26"/>
                        </a:cubicBezTo>
                        <a:cubicBezTo>
                          <a:pt x="269" y="29"/>
                          <a:pt x="269" y="27"/>
                          <a:pt x="271" y="28"/>
                        </a:cubicBezTo>
                        <a:cubicBezTo>
                          <a:pt x="270" y="28"/>
                          <a:pt x="270" y="28"/>
                          <a:pt x="270" y="29"/>
                        </a:cubicBezTo>
                        <a:cubicBezTo>
                          <a:pt x="271" y="27"/>
                          <a:pt x="273" y="30"/>
                          <a:pt x="275" y="28"/>
                        </a:cubicBezTo>
                        <a:cubicBezTo>
                          <a:pt x="273" y="28"/>
                          <a:pt x="273" y="28"/>
                          <a:pt x="271" y="27"/>
                        </a:cubicBezTo>
                        <a:cubicBezTo>
                          <a:pt x="273" y="27"/>
                          <a:pt x="273" y="27"/>
                          <a:pt x="274" y="26"/>
                        </a:cubicBezTo>
                        <a:cubicBezTo>
                          <a:pt x="275" y="27"/>
                          <a:pt x="274" y="27"/>
                          <a:pt x="275" y="28"/>
                        </a:cubicBezTo>
                        <a:cubicBezTo>
                          <a:pt x="276" y="26"/>
                          <a:pt x="279" y="31"/>
                          <a:pt x="280" y="28"/>
                        </a:cubicBezTo>
                        <a:cubicBezTo>
                          <a:pt x="280" y="29"/>
                          <a:pt x="279" y="28"/>
                          <a:pt x="279" y="27"/>
                        </a:cubicBezTo>
                        <a:cubicBezTo>
                          <a:pt x="280" y="27"/>
                          <a:pt x="280" y="28"/>
                          <a:pt x="281" y="28"/>
                        </a:cubicBezTo>
                        <a:cubicBezTo>
                          <a:pt x="282" y="25"/>
                          <a:pt x="284" y="28"/>
                          <a:pt x="286" y="26"/>
                        </a:cubicBezTo>
                        <a:cubicBezTo>
                          <a:pt x="287" y="26"/>
                          <a:pt x="287" y="27"/>
                          <a:pt x="287" y="28"/>
                        </a:cubicBezTo>
                        <a:cubicBezTo>
                          <a:pt x="287" y="26"/>
                          <a:pt x="290" y="25"/>
                          <a:pt x="291" y="25"/>
                        </a:cubicBezTo>
                        <a:cubicBezTo>
                          <a:pt x="291" y="27"/>
                          <a:pt x="289" y="26"/>
                          <a:pt x="289" y="27"/>
                        </a:cubicBezTo>
                        <a:cubicBezTo>
                          <a:pt x="292" y="26"/>
                          <a:pt x="293" y="25"/>
                          <a:pt x="295" y="24"/>
                        </a:cubicBezTo>
                        <a:cubicBezTo>
                          <a:pt x="295" y="24"/>
                          <a:pt x="295" y="25"/>
                          <a:pt x="296" y="25"/>
                        </a:cubicBezTo>
                        <a:cubicBezTo>
                          <a:pt x="295" y="23"/>
                          <a:pt x="297" y="22"/>
                          <a:pt x="299" y="22"/>
                        </a:cubicBezTo>
                        <a:cubicBezTo>
                          <a:pt x="299" y="24"/>
                          <a:pt x="299" y="24"/>
                          <a:pt x="299" y="25"/>
                        </a:cubicBezTo>
                        <a:cubicBezTo>
                          <a:pt x="298" y="24"/>
                          <a:pt x="297" y="25"/>
                          <a:pt x="297" y="25"/>
                        </a:cubicBezTo>
                        <a:cubicBezTo>
                          <a:pt x="298" y="26"/>
                          <a:pt x="296" y="27"/>
                          <a:pt x="296" y="28"/>
                        </a:cubicBezTo>
                        <a:cubicBezTo>
                          <a:pt x="296" y="28"/>
                          <a:pt x="295" y="28"/>
                          <a:pt x="296" y="27"/>
                        </a:cubicBezTo>
                        <a:cubicBezTo>
                          <a:pt x="294" y="28"/>
                          <a:pt x="291" y="27"/>
                          <a:pt x="288" y="29"/>
                        </a:cubicBezTo>
                        <a:cubicBezTo>
                          <a:pt x="288" y="28"/>
                          <a:pt x="289" y="27"/>
                          <a:pt x="288" y="27"/>
                        </a:cubicBezTo>
                        <a:cubicBezTo>
                          <a:pt x="289" y="29"/>
                          <a:pt x="287" y="27"/>
                          <a:pt x="288" y="29"/>
                        </a:cubicBezTo>
                        <a:cubicBezTo>
                          <a:pt x="288" y="29"/>
                          <a:pt x="287" y="31"/>
                          <a:pt x="286" y="31"/>
                        </a:cubicBezTo>
                        <a:cubicBezTo>
                          <a:pt x="287" y="30"/>
                          <a:pt x="287" y="30"/>
                          <a:pt x="286" y="30"/>
                        </a:cubicBezTo>
                        <a:cubicBezTo>
                          <a:pt x="286" y="33"/>
                          <a:pt x="284" y="30"/>
                          <a:pt x="283" y="31"/>
                        </a:cubicBezTo>
                        <a:cubicBezTo>
                          <a:pt x="282" y="31"/>
                          <a:pt x="284" y="30"/>
                          <a:pt x="282" y="30"/>
                        </a:cubicBezTo>
                        <a:cubicBezTo>
                          <a:pt x="283" y="32"/>
                          <a:pt x="283" y="32"/>
                          <a:pt x="283" y="32"/>
                        </a:cubicBezTo>
                        <a:cubicBezTo>
                          <a:pt x="281" y="32"/>
                          <a:pt x="278" y="33"/>
                          <a:pt x="277" y="33"/>
                        </a:cubicBezTo>
                        <a:cubicBezTo>
                          <a:pt x="277" y="33"/>
                          <a:pt x="278" y="35"/>
                          <a:pt x="277" y="35"/>
                        </a:cubicBezTo>
                        <a:cubicBezTo>
                          <a:pt x="277" y="33"/>
                          <a:pt x="273" y="36"/>
                          <a:pt x="273" y="33"/>
                        </a:cubicBezTo>
                        <a:cubicBezTo>
                          <a:pt x="270" y="34"/>
                          <a:pt x="269" y="32"/>
                          <a:pt x="267" y="34"/>
                        </a:cubicBezTo>
                        <a:cubicBezTo>
                          <a:pt x="267" y="34"/>
                          <a:pt x="265" y="33"/>
                          <a:pt x="265" y="34"/>
                        </a:cubicBezTo>
                        <a:cubicBezTo>
                          <a:pt x="265" y="34"/>
                          <a:pt x="266" y="35"/>
                          <a:pt x="265" y="35"/>
                        </a:cubicBezTo>
                        <a:cubicBezTo>
                          <a:pt x="261" y="33"/>
                          <a:pt x="255" y="35"/>
                          <a:pt x="250" y="34"/>
                        </a:cubicBezTo>
                        <a:cubicBezTo>
                          <a:pt x="250" y="34"/>
                          <a:pt x="250" y="34"/>
                          <a:pt x="250" y="35"/>
                        </a:cubicBezTo>
                        <a:cubicBezTo>
                          <a:pt x="249" y="35"/>
                          <a:pt x="249" y="35"/>
                          <a:pt x="249" y="35"/>
                        </a:cubicBezTo>
                        <a:cubicBezTo>
                          <a:pt x="249" y="34"/>
                          <a:pt x="249" y="34"/>
                          <a:pt x="250" y="34"/>
                        </a:cubicBezTo>
                        <a:cubicBezTo>
                          <a:pt x="249" y="35"/>
                          <a:pt x="247" y="32"/>
                          <a:pt x="246" y="33"/>
                        </a:cubicBezTo>
                        <a:cubicBezTo>
                          <a:pt x="247" y="33"/>
                          <a:pt x="246" y="33"/>
                          <a:pt x="246" y="33"/>
                        </a:cubicBezTo>
                        <a:cubicBezTo>
                          <a:pt x="245" y="34"/>
                          <a:pt x="246" y="34"/>
                          <a:pt x="245" y="35"/>
                        </a:cubicBezTo>
                        <a:cubicBezTo>
                          <a:pt x="245" y="35"/>
                          <a:pt x="246" y="35"/>
                          <a:pt x="246" y="35"/>
                        </a:cubicBezTo>
                        <a:cubicBezTo>
                          <a:pt x="243" y="37"/>
                          <a:pt x="240" y="35"/>
                          <a:pt x="237" y="35"/>
                        </a:cubicBezTo>
                        <a:cubicBezTo>
                          <a:pt x="236" y="36"/>
                          <a:pt x="238" y="37"/>
                          <a:pt x="237" y="38"/>
                        </a:cubicBezTo>
                        <a:cubicBezTo>
                          <a:pt x="236" y="36"/>
                          <a:pt x="235" y="40"/>
                          <a:pt x="234" y="38"/>
                        </a:cubicBezTo>
                        <a:cubicBezTo>
                          <a:pt x="234" y="37"/>
                          <a:pt x="237" y="37"/>
                          <a:pt x="236" y="35"/>
                        </a:cubicBezTo>
                        <a:cubicBezTo>
                          <a:pt x="234" y="36"/>
                          <a:pt x="234" y="39"/>
                          <a:pt x="232" y="37"/>
                        </a:cubicBezTo>
                        <a:cubicBezTo>
                          <a:pt x="232" y="42"/>
                          <a:pt x="228" y="40"/>
                          <a:pt x="227" y="43"/>
                        </a:cubicBezTo>
                        <a:cubicBezTo>
                          <a:pt x="226" y="42"/>
                          <a:pt x="224" y="40"/>
                          <a:pt x="223" y="42"/>
                        </a:cubicBezTo>
                        <a:cubicBezTo>
                          <a:pt x="225" y="42"/>
                          <a:pt x="227" y="43"/>
                          <a:pt x="228" y="46"/>
                        </a:cubicBezTo>
                        <a:cubicBezTo>
                          <a:pt x="227" y="46"/>
                          <a:pt x="227" y="46"/>
                          <a:pt x="227" y="46"/>
                        </a:cubicBezTo>
                        <a:cubicBezTo>
                          <a:pt x="229" y="47"/>
                          <a:pt x="228" y="44"/>
                          <a:pt x="230" y="45"/>
                        </a:cubicBezTo>
                        <a:cubicBezTo>
                          <a:pt x="230" y="43"/>
                          <a:pt x="228" y="44"/>
                          <a:pt x="228" y="42"/>
                        </a:cubicBezTo>
                        <a:cubicBezTo>
                          <a:pt x="230" y="42"/>
                          <a:pt x="232" y="42"/>
                          <a:pt x="234" y="43"/>
                        </a:cubicBezTo>
                        <a:cubicBezTo>
                          <a:pt x="233" y="42"/>
                          <a:pt x="234" y="44"/>
                          <a:pt x="233" y="44"/>
                        </a:cubicBezTo>
                        <a:cubicBezTo>
                          <a:pt x="233" y="44"/>
                          <a:pt x="231" y="43"/>
                          <a:pt x="231" y="44"/>
                        </a:cubicBezTo>
                        <a:cubicBezTo>
                          <a:pt x="231" y="46"/>
                          <a:pt x="227" y="48"/>
                          <a:pt x="225" y="46"/>
                        </a:cubicBezTo>
                        <a:cubicBezTo>
                          <a:pt x="225" y="49"/>
                          <a:pt x="223" y="46"/>
                          <a:pt x="222" y="46"/>
                        </a:cubicBezTo>
                        <a:cubicBezTo>
                          <a:pt x="223" y="47"/>
                          <a:pt x="222" y="48"/>
                          <a:pt x="222" y="48"/>
                        </a:cubicBezTo>
                        <a:cubicBezTo>
                          <a:pt x="222" y="46"/>
                          <a:pt x="219" y="47"/>
                          <a:pt x="220" y="49"/>
                        </a:cubicBezTo>
                        <a:cubicBezTo>
                          <a:pt x="219" y="49"/>
                          <a:pt x="219" y="48"/>
                          <a:pt x="219" y="47"/>
                        </a:cubicBezTo>
                        <a:cubicBezTo>
                          <a:pt x="218" y="48"/>
                          <a:pt x="217" y="49"/>
                          <a:pt x="216" y="50"/>
                        </a:cubicBezTo>
                        <a:cubicBezTo>
                          <a:pt x="216" y="49"/>
                          <a:pt x="217" y="49"/>
                          <a:pt x="216" y="48"/>
                        </a:cubicBezTo>
                        <a:cubicBezTo>
                          <a:pt x="215" y="49"/>
                          <a:pt x="215" y="49"/>
                          <a:pt x="215" y="50"/>
                        </a:cubicBezTo>
                        <a:cubicBezTo>
                          <a:pt x="215" y="50"/>
                          <a:pt x="215" y="50"/>
                          <a:pt x="215" y="49"/>
                        </a:cubicBezTo>
                        <a:cubicBezTo>
                          <a:pt x="214" y="52"/>
                          <a:pt x="211" y="48"/>
                          <a:pt x="210" y="49"/>
                        </a:cubicBezTo>
                        <a:cubicBezTo>
                          <a:pt x="211" y="49"/>
                          <a:pt x="211" y="49"/>
                          <a:pt x="211" y="50"/>
                        </a:cubicBezTo>
                        <a:cubicBezTo>
                          <a:pt x="210" y="50"/>
                          <a:pt x="208" y="50"/>
                          <a:pt x="208" y="48"/>
                        </a:cubicBezTo>
                        <a:cubicBezTo>
                          <a:pt x="207" y="51"/>
                          <a:pt x="207" y="48"/>
                          <a:pt x="206" y="48"/>
                        </a:cubicBezTo>
                        <a:cubicBezTo>
                          <a:pt x="205" y="51"/>
                          <a:pt x="200" y="52"/>
                          <a:pt x="200" y="49"/>
                        </a:cubicBezTo>
                        <a:cubicBezTo>
                          <a:pt x="199" y="51"/>
                          <a:pt x="199" y="52"/>
                          <a:pt x="197" y="50"/>
                        </a:cubicBezTo>
                        <a:cubicBezTo>
                          <a:pt x="197" y="53"/>
                          <a:pt x="199" y="51"/>
                          <a:pt x="200" y="52"/>
                        </a:cubicBezTo>
                        <a:cubicBezTo>
                          <a:pt x="199" y="53"/>
                          <a:pt x="197" y="52"/>
                          <a:pt x="196" y="53"/>
                        </a:cubicBezTo>
                        <a:cubicBezTo>
                          <a:pt x="195" y="52"/>
                          <a:pt x="194" y="51"/>
                          <a:pt x="194" y="50"/>
                        </a:cubicBezTo>
                        <a:cubicBezTo>
                          <a:pt x="193" y="50"/>
                          <a:pt x="193" y="51"/>
                          <a:pt x="193" y="52"/>
                        </a:cubicBezTo>
                        <a:cubicBezTo>
                          <a:pt x="193" y="52"/>
                          <a:pt x="194" y="52"/>
                          <a:pt x="194" y="53"/>
                        </a:cubicBezTo>
                        <a:cubicBezTo>
                          <a:pt x="193" y="54"/>
                          <a:pt x="190" y="54"/>
                          <a:pt x="190" y="51"/>
                        </a:cubicBezTo>
                        <a:cubicBezTo>
                          <a:pt x="191" y="51"/>
                          <a:pt x="191" y="49"/>
                          <a:pt x="191" y="49"/>
                        </a:cubicBezTo>
                        <a:cubicBezTo>
                          <a:pt x="190" y="51"/>
                          <a:pt x="188" y="51"/>
                          <a:pt x="188" y="52"/>
                        </a:cubicBezTo>
                        <a:cubicBezTo>
                          <a:pt x="189" y="53"/>
                          <a:pt x="189" y="51"/>
                          <a:pt x="190" y="51"/>
                        </a:cubicBezTo>
                        <a:cubicBezTo>
                          <a:pt x="190" y="53"/>
                          <a:pt x="190" y="53"/>
                          <a:pt x="191" y="54"/>
                        </a:cubicBezTo>
                        <a:cubicBezTo>
                          <a:pt x="189" y="54"/>
                          <a:pt x="188" y="54"/>
                          <a:pt x="187" y="55"/>
                        </a:cubicBezTo>
                        <a:cubicBezTo>
                          <a:pt x="187" y="54"/>
                          <a:pt x="188" y="54"/>
                          <a:pt x="187" y="53"/>
                        </a:cubicBezTo>
                        <a:cubicBezTo>
                          <a:pt x="186" y="52"/>
                          <a:pt x="187" y="55"/>
                          <a:pt x="186" y="55"/>
                        </a:cubicBezTo>
                        <a:cubicBezTo>
                          <a:pt x="186" y="54"/>
                          <a:pt x="185" y="54"/>
                          <a:pt x="185" y="53"/>
                        </a:cubicBezTo>
                        <a:cubicBezTo>
                          <a:pt x="182" y="56"/>
                          <a:pt x="180" y="55"/>
                          <a:pt x="177" y="55"/>
                        </a:cubicBezTo>
                        <a:cubicBezTo>
                          <a:pt x="176" y="57"/>
                          <a:pt x="179" y="55"/>
                          <a:pt x="179" y="56"/>
                        </a:cubicBezTo>
                        <a:cubicBezTo>
                          <a:pt x="175" y="59"/>
                          <a:pt x="172" y="59"/>
                          <a:pt x="168" y="61"/>
                        </a:cubicBezTo>
                        <a:cubicBezTo>
                          <a:pt x="168" y="61"/>
                          <a:pt x="169" y="60"/>
                          <a:pt x="169" y="60"/>
                        </a:cubicBezTo>
                        <a:cubicBezTo>
                          <a:pt x="167" y="62"/>
                          <a:pt x="166" y="60"/>
                          <a:pt x="165" y="62"/>
                        </a:cubicBezTo>
                        <a:cubicBezTo>
                          <a:pt x="161" y="60"/>
                          <a:pt x="151" y="62"/>
                          <a:pt x="147" y="60"/>
                        </a:cubicBezTo>
                        <a:cubicBezTo>
                          <a:pt x="144" y="60"/>
                          <a:pt x="142" y="63"/>
                          <a:pt x="140" y="59"/>
                        </a:cubicBezTo>
                        <a:cubicBezTo>
                          <a:pt x="139" y="61"/>
                          <a:pt x="136" y="60"/>
                          <a:pt x="135" y="61"/>
                        </a:cubicBezTo>
                        <a:cubicBezTo>
                          <a:pt x="135" y="61"/>
                          <a:pt x="135" y="62"/>
                          <a:pt x="134" y="62"/>
                        </a:cubicBezTo>
                        <a:cubicBezTo>
                          <a:pt x="129" y="60"/>
                          <a:pt x="127" y="65"/>
                          <a:pt x="121" y="64"/>
                        </a:cubicBezTo>
                        <a:cubicBezTo>
                          <a:pt x="122" y="66"/>
                          <a:pt x="125" y="63"/>
                          <a:pt x="125" y="66"/>
                        </a:cubicBezTo>
                        <a:cubicBezTo>
                          <a:pt x="128" y="67"/>
                          <a:pt x="129" y="68"/>
                          <a:pt x="132" y="68"/>
                        </a:cubicBezTo>
                        <a:cubicBezTo>
                          <a:pt x="131" y="68"/>
                          <a:pt x="131" y="68"/>
                          <a:pt x="131" y="69"/>
                        </a:cubicBezTo>
                        <a:cubicBezTo>
                          <a:pt x="131" y="69"/>
                          <a:pt x="131" y="69"/>
                          <a:pt x="131" y="69"/>
                        </a:cubicBezTo>
                        <a:cubicBezTo>
                          <a:pt x="130" y="69"/>
                          <a:pt x="129" y="69"/>
                          <a:pt x="129" y="71"/>
                        </a:cubicBezTo>
                        <a:cubicBezTo>
                          <a:pt x="131" y="70"/>
                          <a:pt x="134" y="70"/>
                          <a:pt x="136" y="71"/>
                        </a:cubicBezTo>
                        <a:cubicBezTo>
                          <a:pt x="135" y="73"/>
                          <a:pt x="131" y="71"/>
                          <a:pt x="131" y="72"/>
                        </a:cubicBezTo>
                        <a:cubicBezTo>
                          <a:pt x="133" y="73"/>
                          <a:pt x="135" y="74"/>
                          <a:pt x="137" y="75"/>
                        </a:cubicBezTo>
                        <a:cubicBezTo>
                          <a:pt x="136" y="76"/>
                          <a:pt x="138" y="75"/>
                          <a:pt x="138" y="76"/>
                        </a:cubicBezTo>
                        <a:cubicBezTo>
                          <a:pt x="136" y="78"/>
                          <a:pt x="135" y="77"/>
                          <a:pt x="134" y="77"/>
                        </a:cubicBezTo>
                        <a:cubicBezTo>
                          <a:pt x="135" y="77"/>
                          <a:pt x="136" y="78"/>
                          <a:pt x="135" y="78"/>
                        </a:cubicBezTo>
                        <a:cubicBezTo>
                          <a:pt x="134" y="78"/>
                          <a:pt x="134" y="78"/>
                          <a:pt x="133" y="79"/>
                        </a:cubicBezTo>
                        <a:cubicBezTo>
                          <a:pt x="133" y="78"/>
                          <a:pt x="134" y="77"/>
                          <a:pt x="133" y="77"/>
                        </a:cubicBezTo>
                        <a:cubicBezTo>
                          <a:pt x="132" y="78"/>
                          <a:pt x="130" y="80"/>
                          <a:pt x="129" y="78"/>
                        </a:cubicBezTo>
                        <a:cubicBezTo>
                          <a:pt x="129" y="79"/>
                          <a:pt x="129" y="79"/>
                          <a:pt x="129" y="80"/>
                        </a:cubicBezTo>
                        <a:cubicBezTo>
                          <a:pt x="128" y="80"/>
                          <a:pt x="128" y="80"/>
                          <a:pt x="127" y="80"/>
                        </a:cubicBezTo>
                        <a:cubicBezTo>
                          <a:pt x="127" y="79"/>
                          <a:pt x="127" y="79"/>
                          <a:pt x="127" y="79"/>
                        </a:cubicBezTo>
                        <a:cubicBezTo>
                          <a:pt x="125" y="80"/>
                          <a:pt x="124" y="81"/>
                          <a:pt x="124" y="82"/>
                        </a:cubicBezTo>
                        <a:cubicBezTo>
                          <a:pt x="123" y="82"/>
                          <a:pt x="119" y="81"/>
                          <a:pt x="118" y="83"/>
                        </a:cubicBezTo>
                        <a:cubicBezTo>
                          <a:pt x="120" y="84"/>
                          <a:pt x="122" y="81"/>
                          <a:pt x="123" y="84"/>
                        </a:cubicBezTo>
                        <a:cubicBezTo>
                          <a:pt x="127" y="84"/>
                          <a:pt x="132" y="85"/>
                          <a:pt x="135" y="84"/>
                        </a:cubicBezTo>
                        <a:cubicBezTo>
                          <a:pt x="137" y="83"/>
                          <a:pt x="139" y="84"/>
                          <a:pt x="141" y="84"/>
                        </a:cubicBezTo>
                        <a:cubicBezTo>
                          <a:pt x="142" y="84"/>
                          <a:pt x="144" y="82"/>
                          <a:pt x="145" y="85"/>
                        </a:cubicBezTo>
                        <a:cubicBezTo>
                          <a:pt x="144" y="84"/>
                          <a:pt x="143" y="86"/>
                          <a:pt x="142" y="84"/>
                        </a:cubicBezTo>
                        <a:cubicBezTo>
                          <a:pt x="141" y="85"/>
                          <a:pt x="143" y="85"/>
                          <a:pt x="142" y="86"/>
                        </a:cubicBezTo>
                        <a:cubicBezTo>
                          <a:pt x="127" y="83"/>
                          <a:pt x="110" y="94"/>
                          <a:pt x="93" y="92"/>
                        </a:cubicBezTo>
                        <a:cubicBezTo>
                          <a:pt x="94" y="97"/>
                          <a:pt x="89" y="95"/>
                          <a:pt x="87" y="94"/>
                        </a:cubicBezTo>
                        <a:cubicBezTo>
                          <a:pt x="87" y="97"/>
                          <a:pt x="84" y="94"/>
                          <a:pt x="84" y="96"/>
                        </a:cubicBezTo>
                        <a:cubicBezTo>
                          <a:pt x="85" y="97"/>
                          <a:pt x="87" y="96"/>
                          <a:pt x="87" y="98"/>
                        </a:cubicBezTo>
                        <a:cubicBezTo>
                          <a:pt x="87" y="99"/>
                          <a:pt x="88" y="101"/>
                          <a:pt x="87" y="101"/>
                        </a:cubicBezTo>
                        <a:cubicBezTo>
                          <a:pt x="83" y="102"/>
                          <a:pt x="81" y="98"/>
                          <a:pt x="79" y="100"/>
                        </a:cubicBezTo>
                        <a:cubicBezTo>
                          <a:pt x="81" y="100"/>
                          <a:pt x="83" y="104"/>
                          <a:pt x="86" y="103"/>
                        </a:cubicBezTo>
                        <a:cubicBezTo>
                          <a:pt x="85" y="103"/>
                          <a:pt x="86" y="107"/>
                          <a:pt x="86" y="106"/>
                        </a:cubicBezTo>
                        <a:cubicBezTo>
                          <a:pt x="86" y="102"/>
                          <a:pt x="87" y="105"/>
                          <a:pt x="88" y="103"/>
                        </a:cubicBezTo>
                        <a:cubicBezTo>
                          <a:pt x="89" y="103"/>
                          <a:pt x="89" y="105"/>
                          <a:pt x="90" y="106"/>
                        </a:cubicBezTo>
                        <a:cubicBezTo>
                          <a:pt x="89" y="108"/>
                          <a:pt x="86" y="108"/>
                          <a:pt x="85" y="109"/>
                        </a:cubicBezTo>
                        <a:cubicBezTo>
                          <a:pt x="85" y="112"/>
                          <a:pt x="86" y="112"/>
                          <a:pt x="87" y="111"/>
                        </a:cubicBezTo>
                        <a:cubicBezTo>
                          <a:pt x="92" y="115"/>
                          <a:pt x="100" y="110"/>
                          <a:pt x="105" y="111"/>
                        </a:cubicBezTo>
                        <a:cubicBezTo>
                          <a:pt x="106" y="111"/>
                          <a:pt x="106" y="112"/>
                          <a:pt x="107" y="112"/>
                        </a:cubicBezTo>
                        <a:cubicBezTo>
                          <a:pt x="109" y="112"/>
                          <a:pt x="114" y="109"/>
                          <a:pt x="116" y="112"/>
                        </a:cubicBezTo>
                        <a:cubicBezTo>
                          <a:pt x="118" y="111"/>
                          <a:pt x="120" y="112"/>
                          <a:pt x="122" y="112"/>
                        </a:cubicBezTo>
                        <a:cubicBezTo>
                          <a:pt x="122" y="111"/>
                          <a:pt x="123" y="110"/>
                          <a:pt x="124" y="111"/>
                        </a:cubicBezTo>
                        <a:cubicBezTo>
                          <a:pt x="123" y="112"/>
                          <a:pt x="124" y="111"/>
                          <a:pt x="124" y="112"/>
                        </a:cubicBezTo>
                        <a:cubicBezTo>
                          <a:pt x="123" y="113"/>
                          <a:pt x="122" y="113"/>
                          <a:pt x="122" y="114"/>
                        </a:cubicBezTo>
                        <a:cubicBezTo>
                          <a:pt x="122" y="114"/>
                          <a:pt x="123" y="113"/>
                          <a:pt x="123" y="115"/>
                        </a:cubicBezTo>
                        <a:cubicBezTo>
                          <a:pt x="121" y="115"/>
                          <a:pt x="120" y="118"/>
                          <a:pt x="118" y="118"/>
                        </a:cubicBezTo>
                        <a:cubicBezTo>
                          <a:pt x="119" y="118"/>
                          <a:pt x="119" y="119"/>
                          <a:pt x="120" y="119"/>
                        </a:cubicBezTo>
                        <a:cubicBezTo>
                          <a:pt x="121" y="116"/>
                          <a:pt x="125" y="116"/>
                          <a:pt x="125" y="112"/>
                        </a:cubicBezTo>
                        <a:cubicBezTo>
                          <a:pt x="126" y="113"/>
                          <a:pt x="126" y="115"/>
                          <a:pt x="126" y="116"/>
                        </a:cubicBezTo>
                        <a:cubicBezTo>
                          <a:pt x="128" y="118"/>
                          <a:pt x="132" y="116"/>
                          <a:pt x="134" y="117"/>
                        </a:cubicBezTo>
                        <a:cubicBezTo>
                          <a:pt x="134" y="119"/>
                          <a:pt x="133" y="119"/>
                          <a:pt x="133" y="120"/>
                        </a:cubicBezTo>
                        <a:cubicBezTo>
                          <a:pt x="135" y="121"/>
                          <a:pt x="132" y="122"/>
                          <a:pt x="133" y="123"/>
                        </a:cubicBezTo>
                        <a:cubicBezTo>
                          <a:pt x="134" y="121"/>
                          <a:pt x="137" y="121"/>
                          <a:pt x="139" y="121"/>
                        </a:cubicBezTo>
                        <a:cubicBezTo>
                          <a:pt x="155" y="125"/>
                          <a:pt x="173" y="119"/>
                          <a:pt x="188" y="121"/>
                        </a:cubicBezTo>
                        <a:cubicBezTo>
                          <a:pt x="192" y="119"/>
                          <a:pt x="197" y="119"/>
                          <a:pt x="200" y="118"/>
                        </a:cubicBezTo>
                        <a:cubicBezTo>
                          <a:pt x="201" y="116"/>
                          <a:pt x="205" y="114"/>
                          <a:pt x="207" y="116"/>
                        </a:cubicBezTo>
                        <a:cubicBezTo>
                          <a:pt x="208" y="114"/>
                          <a:pt x="212" y="114"/>
                          <a:pt x="214" y="114"/>
                        </a:cubicBezTo>
                        <a:cubicBezTo>
                          <a:pt x="212" y="114"/>
                          <a:pt x="214" y="115"/>
                          <a:pt x="214" y="115"/>
                        </a:cubicBezTo>
                        <a:cubicBezTo>
                          <a:pt x="211" y="116"/>
                          <a:pt x="210" y="115"/>
                          <a:pt x="209" y="118"/>
                        </a:cubicBezTo>
                        <a:cubicBezTo>
                          <a:pt x="209" y="117"/>
                          <a:pt x="208" y="117"/>
                          <a:pt x="208" y="117"/>
                        </a:cubicBezTo>
                        <a:cubicBezTo>
                          <a:pt x="208" y="117"/>
                          <a:pt x="209" y="117"/>
                          <a:pt x="209" y="116"/>
                        </a:cubicBezTo>
                        <a:cubicBezTo>
                          <a:pt x="207" y="116"/>
                          <a:pt x="209" y="119"/>
                          <a:pt x="208" y="120"/>
                        </a:cubicBezTo>
                        <a:cubicBezTo>
                          <a:pt x="207" y="117"/>
                          <a:pt x="206" y="120"/>
                          <a:pt x="206" y="117"/>
                        </a:cubicBezTo>
                        <a:cubicBezTo>
                          <a:pt x="207" y="116"/>
                          <a:pt x="207" y="118"/>
                          <a:pt x="207" y="116"/>
                        </a:cubicBezTo>
                        <a:cubicBezTo>
                          <a:pt x="204" y="116"/>
                          <a:pt x="202" y="117"/>
                          <a:pt x="200" y="118"/>
                        </a:cubicBezTo>
                        <a:cubicBezTo>
                          <a:pt x="202" y="119"/>
                          <a:pt x="204" y="117"/>
                          <a:pt x="205" y="117"/>
                        </a:cubicBezTo>
                        <a:cubicBezTo>
                          <a:pt x="205" y="118"/>
                          <a:pt x="205" y="119"/>
                          <a:pt x="206" y="120"/>
                        </a:cubicBezTo>
                        <a:cubicBezTo>
                          <a:pt x="207" y="121"/>
                          <a:pt x="209" y="119"/>
                          <a:pt x="210" y="121"/>
                        </a:cubicBezTo>
                        <a:cubicBezTo>
                          <a:pt x="206" y="123"/>
                          <a:pt x="206" y="120"/>
                          <a:pt x="204" y="120"/>
                        </a:cubicBezTo>
                        <a:cubicBezTo>
                          <a:pt x="204" y="120"/>
                          <a:pt x="204" y="121"/>
                          <a:pt x="204" y="121"/>
                        </a:cubicBezTo>
                        <a:cubicBezTo>
                          <a:pt x="202" y="121"/>
                          <a:pt x="201" y="121"/>
                          <a:pt x="199" y="121"/>
                        </a:cubicBezTo>
                        <a:cubicBezTo>
                          <a:pt x="198" y="121"/>
                          <a:pt x="196" y="118"/>
                          <a:pt x="196" y="122"/>
                        </a:cubicBezTo>
                        <a:cubicBezTo>
                          <a:pt x="197" y="121"/>
                          <a:pt x="199" y="121"/>
                          <a:pt x="199" y="123"/>
                        </a:cubicBezTo>
                        <a:cubicBezTo>
                          <a:pt x="202" y="124"/>
                          <a:pt x="203" y="120"/>
                          <a:pt x="205" y="122"/>
                        </a:cubicBezTo>
                        <a:cubicBezTo>
                          <a:pt x="204" y="122"/>
                          <a:pt x="203" y="123"/>
                          <a:pt x="203" y="124"/>
                        </a:cubicBezTo>
                        <a:cubicBezTo>
                          <a:pt x="204" y="124"/>
                          <a:pt x="203" y="122"/>
                          <a:pt x="205" y="123"/>
                        </a:cubicBezTo>
                        <a:cubicBezTo>
                          <a:pt x="205" y="123"/>
                          <a:pt x="205" y="123"/>
                          <a:pt x="204" y="124"/>
                        </a:cubicBezTo>
                        <a:cubicBezTo>
                          <a:pt x="206" y="123"/>
                          <a:pt x="208" y="122"/>
                          <a:pt x="209" y="124"/>
                        </a:cubicBezTo>
                        <a:cubicBezTo>
                          <a:pt x="207" y="125"/>
                          <a:pt x="204" y="126"/>
                          <a:pt x="202" y="127"/>
                        </a:cubicBezTo>
                        <a:cubicBezTo>
                          <a:pt x="202" y="126"/>
                          <a:pt x="202" y="125"/>
                          <a:pt x="202" y="126"/>
                        </a:cubicBezTo>
                        <a:cubicBezTo>
                          <a:pt x="202" y="126"/>
                          <a:pt x="202" y="126"/>
                          <a:pt x="202" y="127"/>
                        </a:cubicBezTo>
                        <a:cubicBezTo>
                          <a:pt x="205" y="129"/>
                          <a:pt x="206" y="124"/>
                          <a:pt x="208" y="128"/>
                        </a:cubicBezTo>
                        <a:cubicBezTo>
                          <a:pt x="207" y="127"/>
                          <a:pt x="205" y="129"/>
                          <a:pt x="204" y="128"/>
                        </a:cubicBezTo>
                        <a:cubicBezTo>
                          <a:pt x="204" y="131"/>
                          <a:pt x="201" y="131"/>
                          <a:pt x="199" y="131"/>
                        </a:cubicBezTo>
                        <a:cubicBezTo>
                          <a:pt x="204" y="134"/>
                          <a:pt x="207" y="128"/>
                          <a:pt x="210" y="127"/>
                        </a:cubicBezTo>
                        <a:cubicBezTo>
                          <a:pt x="211" y="129"/>
                          <a:pt x="208" y="129"/>
                          <a:pt x="210" y="130"/>
                        </a:cubicBezTo>
                        <a:cubicBezTo>
                          <a:pt x="214" y="127"/>
                          <a:pt x="220" y="132"/>
                          <a:pt x="224" y="131"/>
                        </a:cubicBezTo>
                        <a:cubicBezTo>
                          <a:pt x="220" y="133"/>
                          <a:pt x="217" y="134"/>
                          <a:pt x="214" y="133"/>
                        </a:cubicBezTo>
                        <a:cubicBezTo>
                          <a:pt x="213" y="133"/>
                          <a:pt x="215" y="134"/>
                          <a:pt x="214" y="135"/>
                        </a:cubicBezTo>
                        <a:cubicBezTo>
                          <a:pt x="211" y="133"/>
                          <a:pt x="206" y="135"/>
                          <a:pt x="202" y="136"/>
                        </a:cubicBezTo>
                        <a:cubicBezTo>
                          <a:pt x="202" y="136"/>
                          <a:pt x="202" y="135"/>
                          <a:pt x="202" y="135"/>
                        </a:cubicBezTo>
                        <a:cubicBezTo>
                          <a:pt x="200" y="138"/>
                          <a:pt x="197" y="136"/>
                          <a:pt x="195" y="137"/>
                        </a:cubicBezTo>
                        <a:cubicBezTo>
                          <a:pt x="195" y="137"/>
                          <a:pt x="195" y="137"/>
                          <a:pt x="195" y="138"/>
                        </a:cubicBezTo>
                        <a:cubicBezTo>
                          <a:pt x="191" y="137"/>
                          <a:pt x="185" y="137"/>
                          <a:pt x="180" y="140"/>
                        </a:cubicBezTo>
                        <a:cubicBezTo>
                          <a:pt x="180" y="138"/>
                          <a:pt x="180" y="138"/>
                          <a:pt x="180" y="138"/>
                        </a:cubicBezTo>
                        <a:cubicBezTo>
                          <a:pt x="175" y="140"/>
                          <a:pt x="168" y="143"/>
                          <a:pt x="163" y="140"/>
                        </a:cubicBezTo>
                        <a:cubicBezTo>
                          <a:pt x="163" y="141"/>
                          <a:pt x="163" y="142"/>
                          <a:pt x="162" y="142"/>
                        </a:cubicBezTo>
                        <a:cubicBezTo>
                          <a:pt x="155" y="142"/>
                          <a:pt x="148" y="143"/>
                          <a:pt x="141" y="144"/>
                        </a:cubicBezTo>
                        <a:cubicBezTo>
                          <a:pt x="134" y="145"/>
                          <a:pt x="127" y="146"/>
                          <a:pt x="120" y="146"/>
                        </a:cubicBezTo>
                        <a:cubicBezTo>
                          <a:pt x="121" y="146"/>
                          <a:pt x="122" y="146"/>
                          <a:pt x="121" y="147"/>
                        </a:cubicBezTo>
                        <a:cubicBezTo>
                          <a:pt x="116" y="144"/>
                          <a:pt x="111" y="145"/>
                          <a:pt x="105" y="146"/>
                        </a:cubicBezTo>
                        <a:cubicBezTo>
                          <a:pt x="105" y="145"/>
                          <a:pt x="104" y="144"/>
                          <a:pt x="104" y="143"/>
                        </a:cubicBezTo>
                        <a:cubicBezTo>
                          <a:pt x="104" y="145"/>
                          <a:pt x="104" y="144"/>
                          <a:pt x="104" y="146"/>
                        </a:cubicBezTo>
                        <a:cubicBezTo>
                          <a:pt x="102" y="144"/>
                          <a:pt x="99" y="145"/>
                          <a:pt x="96" y="146"/>
                        </a:cubicBezTo>
                        <a:cubicBezTo>
                          <a:pt x="96" y="144"/>
                          <a:pt x="96" y="144"/>
                          <a:pt x="96" y="144"/>
                        </a:cubicBezTo>
                        <a:cubicBezTo>
                          <a:pt x="94" y="146"/>
                          <a:pt x="91" y="147"/>
                          <a:pt x="90" y="145"/>
                        </a:cubicBezTo>
                        <a:cubicBezTo>
                          <a:pt x="90" y="145"/>
                          <a:pt x="90" y="146"/>
                          <a:pt x="90" y="147"/>
                        </a:cubicBezTo>
                        <a:cubicBezTo>
                          <a:pt x="88" y="147"/>
                          <a:pt x="87" y="148"/>
                          <a:pt x="87" y="146"/>
                        </a:cubicBezTo>
                        <a:cubicBezTo>
                          <a:pt x="86" y="146"/>
                          <a:pt x="85" y="146"/>
                          <a:pt x="84" y="145"/>
                        </a:cubicBezTo>
                        <a:cubicBezTo>
                          <a:pt x="83" y="145"/>
                          <a:pt x="85" y="147"/>
                          <a:pt x="84" y="147"/>
                        </a:cubicBezTo>
                        <a:cubicBezTo>
                          <a:pt x="72" y="146"/>
                          <a:pt x="56" y="147"/>
                          <a:pt x="43" y="148"/>
                        </a:cubicBezTo>
                        <a:cubicBezTo>
                          <a:pt x="53" y="149"/>
                          <a:pt x="64" y="149"/>
                          <a:pt x="75" y="147"/>
                        </a:cubicBezTo>
                        <a:cubicBezTo>
                          <a:pt x="75" y="149"/>
                          <a:pt x="77" y="147"/>
                          <a:pt x="77" y="149"/>
                        </a:cubicBezTo>
                        <a:cubicBezTo>
                          <a:pt x="83" y="147"/>
                          <a:pt x="91" y="151"/>
                          <a:pt x="96" y="148"/>
                        </a:cubicBezTo>
                        <a:cubicBezTo>
                          <a:pt x="96" y="149"/>
                          <a:pt x="96" y="149"/>
                          <a:pt x="97" y="149"/>
                        </a:cubicBezTo>
                        <a:cubicBezTo>
                          <a:pt x="96" y="148"/>
                          <a:pt x="97" y="148"/>
                          <a:pt x="98" y="147"/>
                        </a:cubicBezTo>
                        <a:cubicBezTo>
                          <a:pt x="99" y="149"/>
                          <a:pt x="101" y="147"/>
                          <a:pt x="102" y="149"/>
                        </a:cubicBezTo>
                        <a:cubicBezTo>
                          <a:pt x="103" y="147"/>
                          <a:pt x="106" y="149"/>
                          <a:pt x="107" y="150"/>
                        </a:cubicBezTo>
                        <a:cubicBezTo>
                          <a:pt x="108" y="149"/>
                          <a:pt x="107" y="148"/>
                          <a:pt x="108" y="148"/>
                        </a:cubicBezTo>
                        <a:cubicBezTo>
                          <a:pt x="108" y="149"/>
                          <a:pt x="110" y="147"/>
                          <a:pt x="110" y="149"/>
                        </a:cubicBezTo>
                        <a:cubicBezTo>
                          <a:pt x="111" y="147"/>
                          <a:pt x="113" y="148"/>
                          <a:pt x="114" y="147"/>
                        </a:cubicBezTo>
                        <a:cubicBezTo>
                          <a:pt x="115" y="150"/>
                          <a:pt x="116" y="149"/>
                          <a:pt x="118" y="149"/>
                        </a:cubicBezTo>
                        <a:cubicBezTo>
                          <a:pt x="119" y="148"/>
                          <a:pt x="118" y="148"/>
                          <a:pt x="118" y="147"/>
                        </a:cubicBezTo>
                        <a:cubicBezTo>
                          <a:pt x="126" y="148"/>
                          <a:pt x="134" y="147"/>
                          <a:pt x="143" y="148"/>
                        </a:cubicBezTo>
                        <a:cubicBezTo>
                          <a:pt x="142" y="148"/>
                          <a:pt x="142" y="148"/>
                          <a:pt x="142" y="149"/>
                        </a:cubicBezTo>
                        <a:cubicBezTo>
                          <a:pt x="143" y="149"/>
                          <a:pt x="143" y="147"/>
                          <a:pt x="144" y="148"/>
                        </a:cubicBezTo>
                        <a:cubicBezTo>
                          <a:pt x="144" y="149"/>
                          <a:pt x="144" y="149"/>
                          <a:pt x="144" y="150"/>
                        </a:cubicBezTo>
                        <a:cubicBezTo>
                          <a:pt x="145" y="149"/>
                          <a:pt x="147" y="150"/>
                          <a:pt x="149" y="150"/>
                        </a:cubicBezTo>
                        <a:cubicBezTo>
                          <a:pt x="149" y="148"/>
                          <a:pt x="148" y="149"/>
                          <a:pt x="148" y="148"/>
                        </a:cubicBezTo>
                        <a:cubicBezTo>
                          <a:pt x="149" y="148"/>
                          <a:pt x="149" y="147"/>
                          <a:pt x="149" y="147"/>
                        </a:cubicBezTo>
                        <a:cubicBezTo>
                          <a:pt x="149" y="148"/>
                          <a:pt x="149" y="148"/>
                          <a:pt x="149" y="149"/>
                        </a:cubicBezTo>
                        <a:cubicBezTo>
                          <a:pt x="150" y="150"/>
                          <a:pt x="150" y="148"/>
                          <a:pt x="151" y="148"/>
                        </a:cubicBezTo>
                        <a:cubicBezTo>
                          <a:pt x="151" y="151"/>
                          <a:pt x="153" y="149"/>
                          <a:pt x="154" y="150"/>
                        </a:cubicBezTo>
                        <a:cubicBezTo>
                          <a:pt x="154" y="148"/>
                          <a:pt x="155" y="148"/>
                          <a:pt x="154" y="147"/>
                        </a:cubicBezTo>
                        <a:cubicBezTo>
                          <a:pt x="155" y="147"/>
                          <a:pt x="156" y="148"/>
                          <a:pt x="156" y="146"/>
                        </a:cubicBezTo>
                        <a:cubicBezTo>
                          <a:pt x="156" y="148"/>
                          <a:pt x="156" y="148"/>
                          <a:pt x="156" y="148"/>
                        </a:cubicBezTo>
                        <a:cubicBezTo>
                          <a:pt x="157" y="147"/>
                          <a:pt x="159" y="145"/>
                          <a:pt x="160" y="148"/>
                        </a:cubicBezTo>
                        <a:cubicBezTo>
                          <a:pt x="158" y="147"/>
                          <a:pt x="157" y="150"/>
                          <a:pt x="155" y="148"/>
                        </a:cubicBezTo>
                        <a:cubicBezTo>
                          <a:pt x="156" y="152"/>
                          <a:pt x="161" y="147"/>
                          <a:pt x="163" y="150"/>
                        </a:cubicBezTo>
                        <a:cubicBezTo>
                          <a:pt x="156" y="151"/>
                          <a:pt x="150" y="151"/>
                          <a:pt x="143" y="151"/>
                        </a:cubicBezTo>
                        <a:cubicBezTo>
                          <a:pt x="143" y="152"/>
                          <a:pt x="144" y="152"/>
                          <a:pt x="143" y="153"/>
                        </a:cubicBezTo>
                        <a:cubicBezTo>
                          <a:pt x="143" y="152"/>
                          <a:pt x="142" y="153"/>
                          <a:pt x="142" y="152"/>
                        </a:cubicBezTo>
                        <a:cubicBezTo>
                          <a:pt x="142" y="151"/>
                          <a:pt x="143" y="153"/>
                          <a:pt x="143" y="151"/>
                        </a:cubicBezTo>
                        <a:cubicBezTo>
                          <a:pt x="141" y="151"/>
                          <a:pt x="138" y="151"/>
                          <a:pt x="137" y="152"/>
                        </a:cubicBezTo>
                        <a:cubicBezTo>
                          <a:pt x="138" y="152"/>
                          <a:pt x="139" y="153"/>
                          <a:pt x="138" y="154"/>
                        </a:cubicBezTo>
                        <a:cubicBezTo>
                          <a:pt x="133" y="152"/>
                          <a:pt x="126" y="154"/>
                          <a:pt x="121" y="154"/>
                        </a:cubicBezTo>
                        <a:cubicBezTo>
                          <a:pt x="114" y="154"/>
                          <a:pt x="107" y="153"/>
                          <a:pt x="99" y="152"/>
                        </a:cubicBezTo>
                        <a:cubicBezTo>
                          <a:pt x="99" y="151"/>
                          <a:pt x="99" y="151"/>
                          <a:pt x="99" y="151"/>
                        </a:cubicBezTo>
                        <a:cubicBezTo>
                          <a:pt x="96" y="154"/>
                          <a:pt x="94" y="150"/>
                          <a:pt x="91" y="153"/>
                        </a:cubicBezTo>
                        <a:cubicBezTo>
                          <a:pt x="91" y="153"/>
                          <a:pt x="90" y="152"/>
                          <a:pt x="90" y="151"/>
                        </a:cubicBezTo>
                        <a:cubicBezTo>
                          <a:pt x="89" y="151"/>
                          <a:pt x="88" y="150"/>
                          <a:pt x="88" y="151"/>
                        </a:cubicBezTo>
                        <a:cubicBezTo>
                          <a:pt x="89" y="151"/>
                          <a:pt x="90" y="152"/>
                          <a:pt x="90" y="154"/>
                        </a:cubicBezTo>
                        <a:cubicBezTo>
                          <a:pt x="88" y="154"/>
                          <a:pt x="84" y="154"/>
                          <a:pt x="81" y="153"/>
                        </a:cubicBezTo>
                        <a:cubicBezTo>
                          <a:pt x="79" y="155"/>
                          <a:pt x="74" y="153"/>
                          <a:pt x="72" y="155"/>
                        </a:cubicBezTo>
                        <a:cubicBezTo>
                          <a:pt x="73" y="156"/>
                          <a:pt x="77" y="153"/>
                          <a:pt x="78" y="158"/>
                        </a:cubicBezTo>
                        <a:cubicBezTo>
                          <a:pt x="76" y="157"/>
                          <a:pt x="74" y="160"/>
                          <a:pt x="72" y="158"/>
                        </a:cubicBezTo>
                        <a:cubicBezTo>
                          <a:pt x="72" y="160"/>
                          <a:pt x="72" y="160"/>
                          <a:pt x="70" y="159"/>
                        </a:cubicBezTo>
                        <a:cubicBezTo>
                          <a:pt x="69" y="163"/>
                          <a:pt x="64" y="160"/>
                          <a:pt x="62" y="162"/>
                        </a:cubicBezTo>
                        <a:cubicBezTo>
                          <a:pt x="61" y="161"/>
                          <a:pt x="60" y="160"/>
                          <a:pt x="59" y="160"/>
                        </a:cubicBezTo>
                        <a:cubicBezTo>
                          <a:pt x="59" y="161"/>
                          <a:pt x="60" y="161"/>
                          <a:pt x="59" y="162"/>
                        </a:cubicBezTo>
                        <a:cubicBezTo>
                          <a:pt x="60" y="162"/>
                          <a:pt x="61" y="161"/>
                          <a:pt x="61" y="162"/>
                        </a:cubicBezTo>
                        <a:cubicBezTo>
                          <a:pt x="54" y="163"/>
                          <a:pt x="50" y="165"/>
                          <a:pt x="44" y="165"/>
                        </a:cubicBezTo>
                        <a:cubicBezTo>
                          <a:pt x="44" y="170"/>
                          <a:pt x="40" y="166"/>
                          <a:pt x="39" y="167"/>
                        </a:cubicBezTo>
                        <a:cubicBezTo>
                          <a:pt x="41" y="169"/>
                          <a:pt x="37" y="168"/>
                          <a:pt x="36" y="168"/>
                        </a:cubicBezTo>
                        <a:cubicBezTo>
                          <a:pt x="33" y="168"/>
                          <a:pt x="30" y="170"/>
                          <a:pt x="28" y="171"/>
                        </a:cubicBezTo>
                        <a:cubicBezTo>
                          <a:pt x="30" y="173"/>
                          <a:pt x="31" y="170"/>
                          <a:pt x="33" y="171"/>
                        </a:cubicBezTo>
                        <a:cubicBezTo>
                          <a:pt x="33" y="172"/>
                          <a:pt x="33" y="173"/>
                          <a:pt x="32" y="173"/>
                        </a:cubicBezTo>
                        <a:cubicBezTo>
                          <a:pt x="32" y="172"/>
                          <a:pt x="30" y="173"/>
                          <a:pt x="30" y="175"/>
                        </a:cubicBezTo>
                        <a:cubicBezTo>
                          <a:pt x="32" y="174"/>
                          <a:pt x="33" y="175"/>
                          <a:pt x="35" y="176"/>
                        </a:cubicBezTo>
                        <a:cubicBezTo>
                          <a:pt x="33" y="177"/>
                          <a:pt x="30" y="180"/>
                          <a:pt x="28" y="177"/>
                        </a:cubicBezTo>
                        <a:cubicBezTo>
                          <a:pt x="27" y="179"/>
                          <a:pt x="25" y="179"/>
                          <a:pt x="22" y="179"/>
                        </a:cubicBezTo>
                        <a:cubicBezTo>
                          <a:pt x="23" y="182"/>
                          <a:pt x="20" y="181"/>
                          <a:pt x="18" y="181"/>
                        </a:cubicBezTo>
                        <a:cubicBezTo>
                          <a:pt x="16" y="184"/>
                          <a:pt x="18" y="185"/>
                          <a:pt x="15" y="185"/>
                        </a:cubicBezTo>
                        <a:cubicBezTo>
                          <a:pt x="16" y="186"/>
                          <a:pt x="17" y="185"/>
                          <a:pt x="17" y="186"/>
                        </a:cubicBezTo>
                        <a:cubicBezTo>
                          <a:pt x="17" y="188"/>
                          <a:pt x="16" y="190"/>
                          <a:pt x="14" y="190"/>
                        </a:cubicBezTo>
                        <a:cubicBezTo>
                          <a:pt x="14" y="190"/>
                          <a:pt x="14" y="189"/>
                          <a:pt x="14" y="189"/>
                        </a:cubicBezTo>
                        <a:cubicBezTo>
                          <a:pt x="13" y="189"/>
                          <a:pt x="11" y="190"/>
                          <a:pt x="11" y="191"/>
                        </a:cubicBezTo>
                        <a:cubicBezTo>
                          <a:pt x="9" y="190"/>
                          <a:pt x="10" y="192"/>
                          <a:pt x="9" y="192"/>
                        </a:cubicBezTo>
                        <a:cubicBezTo>
                          <a:pt x="7" y="192"/>
                          <a:pt x="4" y="191"/>
                          <a:pt x="4" y="193"/>
                        </a:cubicBezTo>
                        <a:cubicBezTo>
                          <a:pt x="5" y="195"/>
                          <a:pt x="6" y="193"/>
                          <a:pt x="7" y="195"/>
                        </a:cubicBezTo>
                        <a:cubicBezTo>
                          <a:pt x="6" y="197"/>
                          <a:pt x="5" y="194"/>
                          <a:pt x="5" y="196"/>
                        </a:cubicBezTo>
                        <a:cubicBezTo>
                          <a:pt x="5" y="197"/>
                          <a:pt x="8" y="195"/>
                          <a:pt x="9" y="198"/>
                        </a:cubicBezTo>
                        <a:cubicBezTo>
                          <a:pt x="7" y="198"/>
                          <a:pt x="7" y="198"/>
                          <a:pt x="7" y="198"/>
                        </a:cubicBezTo>
                        <a:cubicBezTo>
                          <a:pt x="7" y="199"/>
                          <a:pt x="8" y="199"/>
                          <a:pt x="7" y="201"/>
                        </a:cubicBezTo>
                        <a:cubicBezTo>
                          <a:pt x="8" y="200"/>
                          <a:pt x="9" y="201"/>
                          <a:pt x="9" y="200"/>
                        </a:cubicBezTo>
                        <a:cubicBezTo>
                          <a:pt x="8" y="200"/>
                          <a:pt x="8" y="200"/>
                          <a:pt x="8" y="199"/>
                        </a:cubicBezTo>
                        <a:cubicBezTo>
                          <a:pt x="9" y="199"/>
                          <a:pt x="10" y="199"/>
                          <a:pt x="12" y="199"/>
                        </a:cubicBezTo>
                        <a:cubicBezTo>
                          <a:pt x="10" y="202"/>
                          <a:pt x="4" y="202"/>
                          <a:pt x="2" y="202"/>
                        </a:cubicBezTo>
                        <a:cubicBezTo>
                          <a:pt x="2" y="203"/>
                          <a:pt x="1" y="204"/>
                          <a:pt x="1" y="204"/>
                        </a:cubicBezTo>
                        <a:cubicBezTo>
                          <a:pt x="2" y="204"/>
                          <a:pt x="4" y="204"/>
                          <a:pt x="2" y="203"/>
                        </a:cubicBezTo>
                        <a:cubicBezTo>
                          <a:pt x="3" y="203"/>
                          <a:pt x="4" y="204"/>
                          <a:pt x="4" y="205"/>
                        </a:cubicBezTo>
                        <a:cubicBezTo>
                          <a:pt x="2" y="207"/>
                          <a:pt x="2" y="205"/>
                          <a:pt x="0" y="205"/>
                        </a:cubicBezTo>
                        <a:cubicBezTo>
                          <a:pt x="1" y="205"/>
                          <a:pt x="2" y="206"/>
                          <a:pt x="1" y="207"/>
                        </a:cubicBezTo>
                        <a:moveTo>
                          <a:pt x="158" y="33"/>
                        </a:moveTo>
                        <a:cubicBezTo>
                          <a:pt x="158" y="31"/>
                          <a:pt x="159" y="32"/>
                          <a:pt x="159" y="33"/>
                        </a:cubicBezTo>
                        <a:cubicBezTo>
                          <a:pt x="159" y="34"/>
                          <a:pt x="158" y="33"/>
                          <a:pt x="158" y="33"/>
                        </a:cubicBezTo>
                        <a:moveTo>
                          <a:pt x="205" y="27"/>
                        </a:moveTo>
                        <a:cubicBezTo>
                          <a:pt x="206" y="27"/>
                          <a:pt x="207" y="26"/>
                          <a:pt x="208" y="26"/>
                        </a:cubicBezTo>
                        <a:cubicBezTo>
                          <a:pt x="208" y="26"/>
                          <a:pt x="208" y="27"/>
                          <a:pt x="208" y="27"/>
                        </a:cubicBezTo>
                        <a:cubicBezTo>
                          <a:pt x="207" y="27"/>
                          <a:pt x="206" y="27"/>
                          <a:pt x="206" y="28"/>
                        </a:cubicBezTo>
                        <a:cubicBezTo>
                          <a:pt x="206" y="28"/>
                          <a:pt x="206" y="27"/>
                          <a:pt x="205" y="27"/>
                        </a:cubicBezTo>
                        <a:moveTo>
                          <a:pt x="322" y="5"/>
                        </a:moveTo>
                        <a:cubicBezTo>
                          <a:pt x="322" y="6"/>
                          <a:pt x="322" y="6"/>
                          <a:pt x="323" y="7"/>
                        </a:cubicBezTo>
                        <a:cubicBezTo>
                          <a:pt x="323" y="8"/>
                          <a:pt x="322" y="8"/>
                          <a:pt x="321" y="8"/>
                        </a:cubicBezTo>
                        <a:cubicBezTo>
                          <a:pt x="322" y="7"/>
                          <a:pt x="321" y="7"/>
                          <a:pt x="321" y="6"/>
                        </a:cubicBezTo>
                        <a:cubicBezTo>
                          <a:pt x="321" y="6"/>
                          <a:pt x="319" y="7"/>
                          <a:pt x="320" y="5"/>
                        </a:cubicBezTo>
                        <a:cubicBezTo>
                          <a:pt x="320" y="6"/>
                          <a:pt x="321" y="5"/>
                          <a:pt x="322" y="5"/>
                        </a:cubicBezTo>
                        <a:moveTo>
                          <a:pt x="504" y="55"/>
                        </a:moveTo>
                        <a:cubicBezTo>
                          <a:pt x="504" y="54"/>
                          <a:pt x="505" y="56"/>
                          <a:pt x="505" y="55"/>
                        </a:cubicBezTo>
                        <a:cubicBezTo>
                          <a:pt x="505" y="56"/>
                          <a:pt x="505" y="56"/>
                          <a:pt x="505" y="56"/>
                        </a:cubicBezTo>
                        <a:cubicBezTo>
                          <a:pt x="505" y="57"/>
                          <a:pt x="505" y="56"/>
                          <a:pt x="504" y="56"/>
                        </a:cubicBezTo>
                        <a:cubicBezTo>
                          <a:pt x="504" y="56"/>
                          <a:pt x="504" y="55"/>
                          <a:pt x="504" y="55"/>
                        </a:cubicBezTo>
                        <a:moveTo>
                          <a:pt x="558" y="234"/>
                        </a:moveTo>
                        <a:cubicBezTo>
                          <a:pt x="560" y="234"/>
                          <a:pt x="561" y="231"/>
                          <a:pt x="562" y="233"/>
                        </a:cubicBezTo>
                        <a:cubicBezTo>
                          <a:pt x="561" y="234"/>
                          <a:pt x="559" y="236"/>
                          <a:pt x="558" y="234"/>
                        </a:cubicBezTo>
                        <a:moveTo>
                          <a:pt x="250" y="234"/>
                        </a:moveTo>
                        <a:cubicBezTo>
                          <a:pt x="251" y="234"/>
                          <a:pt x="253" y="234"/>
                          <a:pt x="255" y="234"/>
                        </a:cubicBezTo>
                        <a:cubicBezTo>
                          <a:pt x="253" y="235"/>
                          <a:pt x="252" y="235"/>
                          <a:pt x="250" y="234"/>
                        </a:cubicBezTo>
                        <a:moveTo>
                          <a:pt x="4" y="205"/>
                        </a:moveTo>
                        <a:cubicBezTo>
                          <a:pt x="4" y="204"/>
                          <a:pt x="5" y="204"/>
                          <a:pt x="5" y="203"/>
                        </a:cubicBezTo>
                        <a:cubicBezTo>
                          <a:pt x="6" y="202"/>
                          <a:pt x="6" y="203"/>
                          <a:pt x="7" y="203"/>
                        </a:cubicBezTo>
                        <a:cubicBezTo>
                          <a:pt x="7" y="204"/>
                          <a:pt x="7" y="203"/>
                          <a:pt x="6" y="203"/>
                        </a:cubicBezTo>
                        <a:cubicBezTo>
                          <a:pt x="6" y="204"/>
                          <a:pt x="6" y="204"/>
                          <a:pt x="6" y="204"/>
                        </a:cubicBezTo>
                        <a:cubicBezTo>
                          <a:pt x="6" y="205"/>
                          <a:pt x="5" y="205"/>
                          <a:pt x="4" y="205"/>
                        </a:cubicBezTo>
                        <a:moveTo>
                          <a:pt x="18" y="188"/>
                        </a:moveTo>
                        <a:cubicBezTo>
                          <a:pt x="18" y="187"/>
                          <a:pt x="19" y="187"/>
                          <a:pt x="20" y="187"/>
                        </a:cubicBezTo>
                        <a:cubicBezTo>
                          <a:pt x="20" y="188"/>
                          <a:pt x="19" y="188"/>
                          <a:pt x="18" y="189"/>
                        </a:cubicBezTo>
                        <a:cubicBezTo>
                          <a:pt x="18" y="188"/>
                          <a:pt x="18" y="188"/>
                          <a:pt x="18" y="188"/>
                        </a:cubicBezTo>
                        <a:moveTo>
                          <a:pt x="34" y="173"/>
                        </a:moveTo>
                        <a:cubicBezTo>
                          <a:pt x="34" y="172"/>
                          <a:pt x="37" y="170"/>
                          <a:pt x="36" y="173"/>
                        </a:cubicBezTo>
                        <a:cubicBezTo>
                          <a:pt x="35" y="172"/>
                          <a:pt x="35" y="173"/>
                          <a:pt x="34" y="173"/>
                        </a:cubicBezTo>
                        <a:moveTo>
                          <a:pt x="70" y="220"/>
                        </a:moveTo>
                        <a:cubicBezTo>
                          <a:pt x="69" y="219"/>
                          <a:pt x="73" y="217"/>
                          <a:pt x="72" y="219"/>
                        </a:cubicBezTo>
                        <a:cubicBezTo>
                          <a:pt x="72" y="219"/>
                          <a:pt x="71" y="219"/>
                          <a:pt x="70" y="220"/>
                        </a:cubicBezTo>
                        <a:moveTo>
                          <a:pt x="78" y="222"/>
                        </a:moveTo>
                        <a:cubicBezTo>
                          <a:pt x="78" y="221"/>
                          <a:pt x="80" y="221"/>
                          <a:pt x="79" y="220"/>
                        </a:cubicBezTo>
                        <a:cubicBezTo>
                          <a:pt x="79" y="220"/>
                          <a:pt x="82" y="219"/>
                          <a:pt x="82" y="221"/>
                        </a:cubicBezTo>
                        <a:cubicBezTo>
                          <a:pt x="80" y="220"/>
                          <a:pt x="79" y="221"/>
                          <a:pt x="78" y="222"/>
                        </a:cubicBezTo>
                        <a:moveTo>
                          <a:pt x="136" y="62"/>
                        </a:moveTo>
                        <a:cubicBezTo>
                          <a:pt x="136" y="61"/>
                          <a:pt x="138" y="61"/>
                          <a:pt x="139" y="61"/>
                        </a:cubicBezTo>
                        <a:cubicBezTo>
                          <a:pt x="138" y="63"/>
                          <a:pt x="137" y="62"/>
                          <a:pt x="136" y="62"/>
                        </a:cubicBezTo>
                        <a:moveTo>
                          <a:pt x="152" y="148"/>
                        </a:moveTo>
                        <a:cubicBezTo>
                          <a:pt x="152" y="146"/>
                          <a:pt x="153" y="148"/>
                          <a:pt x="154" y="148"/>
                        </a:cubicBezTo>
                        <a:cubicBezTo>
                          <a:pt x="154" y="149"/>
                          <a:pt x="152" y="149"/>
                          <a:pt x="152" y="148"/>
                        </a:cubicBezTo>
                        <a:moveTo>
                          <a:pt x="188" y="145"/>
                        </a:moveTo>
                        <a:cubicBezTo>
                          <a:pt x="189" y="147"/>
                          <a:pt x="187" y="145"/>
                          <a:pt x="186" y="146"/>
                        </a:cubicBezTo>
                        <a:cubicBezTo>
                          <a:pt x="187" y="147"/>
                          <a:pt x="187" y="146"/>
                          <a:pt x="188" y="147"/>
                        </a:cubicBezTo>
                        <a:cubicBezTo>
                          <a:pt x="191" y="142"/>
                          <a:pt x="197" y="145"/>
                          <a:pt x="202" y="144"/>
                        </a:cubicBezTo>
                        <a:cubicBezTo>
                          <a:pt x="205" y="143"/>
                          <a:pt x="208" y="141"/>
                          <a:pt x="211" y="141"/>
                        </a:cubicBezTo>
                        <a:cubicBezTo>
                          <a:pt x="211" y="142"/>
                          <a:pt x="212" y="142"/>
                          <a:pt x="212" y="143"/>
                        </a:cubicBezTo>
                        <a:cubicBezTo>
                          <a:pt x="213" y="141"/>
                          <a:pt x="214" y="143"/>
                          <a:pt x="215" y="143"/>
                        </a:cubicBezTo>
                        <a:cubicBezTo>
                          <a:pt x="216" y="144"/>
                          <a:pt x="215" y="144"/>
                          <a:pt x="217" y="144"/>
                        </a:cubicBezTo>
                        <a:cubicBezTo>
                          <a:pt x="216" y="144"/>
                          <a:pt x="217" y="145"/>
                          <a:pt x="217" y="146"/>
                        </a:cubicBezTo>
                        <a:cubicBezTo>
                          <a:pt x="216" y="146"/>
                          <a:pt x="216" y="145"/>
                          <a:pt x="216" y="145"/>
                        </a:cubicBezTo>
                        <a:cubicBezTo>
                          <a:pt x="215" y="145"/>
                          <a:pt x="215" y="146"/>
                          <a:pt x="215" y="147"/>
                        </a:cubicBezTo>
                        <a:cubicBezTo>
                          <a:pt x="214" y="147"/>
                          <a:pt x="214" y="146"/>
                          <a:pt x="213" y="145"/>
                        </a:cubicBezTo>
                        <a:cubicBezTo>
                          <a:pt x="213" y="145"/>
                          <a:pt x="213" y="147"/>
                          <a:pt x="212" y="147"/>
                        </a:cubicBezTo>
                        <a:cubicBezTo>
                          <a:pt x="213" y="148"/>
                          <a:pt x="215" y="147"/>
                          <a:pt x="216" y="149"/>
                        </a:cubicBezTo>
                        <a:cubicBezTo>
                          <a:pt x="215" y="149"/>
                          <a:pt x="214" y="148"/>
                          <a:pt x="213" y="148"/>
                        </a:cubicBezTo>
                        <a:cubicBezTo>
                          <a:pt x="213" y="149"/>
                          <a:pt x="215" y="149"/>
                          <a:pt x="215" y="149"/>
                        </a:cubicBezTo>
                        <a:cubicBezTo>
                          <a:pt x="218" y="148"/>
                          <a:pt x="218" y="143"/>
                          <a:pt x="220" y="142"/>
                        </a:cubicBezTo>
                        <a:cubicBezTo>
                          <a:pt x="220" y="141"/>
                          <a:pt x="219" y="141"/>
                          <a:pt x="219" y="141"/>
                        </a:cubicBezTo>
                        <a:cubicBezTo>
                          <a:pt x="221" y="139"/>
                          <a:pt x="223" y="141"/>
                          <a:pt x="225" y="139"/>
                        </a:cubicBezTo>
                        <a:cubicBezTo>
                          <a:pt x="225" y="139"/>
                          <a:pt x="226" y="139"/>
                          <a:pt x="226" y="140"/>
                        </a:cubicBezTo>
                        <a:cubicBezTo>
                          <a:pt x="227" y="140"/>
                          <a:pt x="229" y="138"/>
                          <a:pt x="229" y="139"/>
                        </a:cubicBezTo>
                        <a:cubicBezTo>
                          <a:pt x="230" y="139"/>
                          <a:pt x="229" y="138"/>
                          <a:pt x="230" y="138"/>
                        </a:cubicBezTo>
                        <a:cubicBezTo>
                          <a:pt x="232" y="141"/>
                          <a:pt x="236" y="136"/>
                          <a:pt x="238" y="138"/>
                        </a:cubicBezTo>
                        <a:cubicBezTo>
                          <a:pt x="240" y="136"/>
                          <a:pt x="243" y="136"/>
                          <a:pt x="245" y="137"/>
                        </a:cubicBezTo>
                        <a:cubicBezTo>
                          <a:pt x="246" y="133"/>
                          <a:pt x="252" y="135"/>
                          <a:pt x="254" y="137"/>
                        </a:cubicBezTo>
                        <a:cubicBezTo>
                          <a:pt x="257" y="136"/>
                          <a:pt x="256" y="135"/>
                          <a:pt x="259" y="135"/>
                        </a:cubicBezTo>
                        <a:cubicBezTo>
                          <a:pt x="258" y="135"/>
                          <a:pt x="257" y="133"/>
                          <a:pt x="256" y="134"/>
                        </a:cubicBezTo>
                        <a:cubicBezTo>
                          <a:pt x="256" y="132"/>
                          <a:pt x="258" y="133"/>
                          <a:pt x="260" y="132"/>
                        </a:cubicBezTo>
                        <a:cubicBezTo>
                          <a:pt x="260" y="132"/>
                          <a:pt x="260" y="133"/>
                          <a:pt x="259" y="133"/>
                        </a:cubicBezTo>
                        <a:cubicBezTo>
                          <a:pt x="263" y="134"/>
                          <a:pt x="269" y="128"/>
                          <a:pt x="273" y="134"/>
                        </a:cubicBezTo>
                        <a:cubicBezTo>
                          <a:pt x="271" y="134"/>
                          <a:pt x="270" y="134"/>
                          <a:pt x="269" y="135"/>
                        </a:cubicBezTo>
                        <a:cubicBezTo>
                          <a:pt x="270" y="134"/>
                          <a:pt x="274" y="136"/>
                          <a:pt x="274" y="133"/>
                        </a:cubicBezTo>
                        <a:cubicBezTo>
                          <a:pt x="275" y="133"/>
                          <a:pt x="275" y="134"/>
                          <a:pt x="276" y="134"/>
                        </a:cubicBezTo>
                        <a:cubicBezTo>
                          <a:pt x="276" y="136"/>
                          <a:pt x="276" y="137"/>
                          <a:pt x="275" y="136"/>
                        </a:cubicBezTo>
                        <a:cubicBezTo>
                          <a:pt x="274" y="138"/>
                          <a:pt x="276" y="136"/>
                          <a:pt x="276" y="138"/>
                        </a:cubicBezTo>
                        <a:cubicBezTo>
                          <a:pt x="274" y="138"/>
                          <a:pt x="272" y="137"/>
                          <a:pt x="270" y="137"/>
                        </a:cubicBezTo>
                        <a:cubicBezTo>
                          <a:pt x="271" y="138"/>
                          <a:pt x="272" y="138"/>
                          <a:pt x="274" y="138"/>
                        </a:cubicBezTo>
                        <a:cubicBezTo>
                          <a:pt x="270" y="141"/>
                          <a:pt x="267" y="142"/>
                          <a:pt x="262" y="141"/>
                        </a:cubicBezTo>
                        <a:cubicBezTo>
                          <a:pt x="262" y="143"/>
                          <a:pt x="264" y="142"/>
                          <a:pt x="264" y="144"/>
                        </a:cubicBezTo>
                        <a:cubicBezTo>
                          <a:pt x="261" y="143"/>
                          <a:pt x="259" y="146"/>
                          <a:pt x="257" y="146"/>
                        </a:cubicBezTo>
                        <a:cubicBezTo>
                          <a:pt x="257" y="145"/>
                          <a:pt x="257" y="145"/>
                          <a:pt x="257" y="145"/>
                        </a:cubicBezTo>
                        <a:cubicBezTo>
                          <a:pt x="256" y="144"/>
                          <a:pt x="257" y="144"/>
                          <a:pt x="258" y="144"/>
                        </a:cubicBezTo>
                        <a:cubicBezTo>
                          <a:pt x="257" y="142"/>
                          <a:pt x="256" y="144"/>
                          <a:pt x="256" y="146"/>
                        </a:cubicBezTo>
                        <a:cubicBezTo>
                          <a:pt x="255" y="146"/>
                          <a:pt x="255" y="147"/>
                          <a:pt x="254" y="146"/>
                        </a:cubicBezTo>
                        <a:cubicBezTo>
                          <a:pt x="254" y="145"/>
                          <a:pt x="254" y="145"/>
                          <a:pt x="255" y="145"/>
                        </a:cubicBezTo>
                        <a:cubicBezTo>
                          <a:pt x="254" y="143"/>
                          <a:pt x="252" y="146"/>
                          <a:pt x="251" y="147"/>
                        </a:cubicBezTo>
                        <a:cubicBezTo>
                          <a:pt x="249" y="148"/>
                          <a:pt x="250" y="145"/>
                          <a:pt x="250" y="146"/>
                        </a:cubicBezTo>
                        <a:cubicBezTo>
                          <a:pt x="248" y="147"/>
                          <a:pt x="242" y="147"/>
                          <a:pt x="240" y="146"/>
                        </a:cubicBezTo>
                        <a:cubicBezTo>
                          <a:pt x="239" y="146"/>
                          <a:pt x="239" y="147"/>
                          <a:pt x="240" y="148"/>
                        </a:cubicBezTo>
                        <a:cubicBezTo>
                          <a:pt x="239" y="148"/>
                          <a:pt x="238" y="148"/>
                          <a:pt x="238" y="147"/>
                        </a:cubicBezTo>
                        <a:cubicBezTo>
                          <a:pt x="237" y="149"/>
                          <a:pt x="235" y="147"/>
                          <a:pt x="233" y="146"/>
                        </a:cubicBezTo>
                        <a:cubicBezTo>
                          <a:pt x="232" y="147"/>
                          <a:pt x="234" y="148"/>
                          <a:pt x="233" y="148"/>
                        </a:cubicBezTo>
                        <a:cubicBezTo>
                          <a:pt x="232" y="148"/>
                          <a:pt x="232" y="148"/>
                          <a:pt x="232" y="147"/>
                        </a:cubicBezTo>
                        <a:cubicBezTo>
                          <a:pt x="231" y="147"/>
                          <a:pt x="232" y="149"/>
                          <a:pt x="230" y="149"/>
                        </a:cubicBezTo>
                        <a:cubicBezTo>
                          <a:pt x="230" y="147"/>
                          <a:pt x="230" y="146"/>
                          <a:pt x="230" y="144"/>
                        </a:cubicBezTo>
                        <a:cubicBezTo>
                          <a:pt x="229" y="144"/>
                          <a:pt x="230" y="146"/>
                          <a:pt x="230" y="147"/>
                        </a:cubicBezTo>
                        <a:cubicBezTo>
                          <a:pt x="229" y="148"/>
                          <a:pt x="229" y="146"/>
                          <a:pt x="228" y="146"/>
                        </a:cubicBezTo>
                        <a:cubicBezTo>
                          <a:pt x="228" y="148"/>
                          <a:pt x="226" y="151"/>
                          <a:pt x="225" y="148"/>
                        </a:cubicBezTo>
                        <a:cubicBezTo>
                          <a:pt x="226" y="147"/>
                          <a:pt x="227" y="148"/>
                          <a:pt x="227" y="149"/>
                        </a:cubicBezTo>
                        <a:cubicBezTo>
                          <a:pt x="227" y="148"/>
                          <a:pt x="227" y="147"/>
                          <a:pt x="227" y="146"/>
                        </a:cubicBezTo>
                        <a:cubicBezTo>
                          <a:pt x="226" y="148"/>
                          <a:pt x="226" y="147"/>
                          <a:pt x="224" y="146"/>
                        </a:cubicBezTo>
                        <a:cubicBezTo>
                          <a:pt x="224" y="147"/>
                          <a:pt x="223" y="149"/>
                          <a:pt x="224" y="150"/>
                        </a:cubicBezTo>
                        <a:cubicBezTo>
                          <a:pt x="223" y="150"/>
                          <a:pt x="222" y="149"/>
                          <a:pt x="221" y="149"/>
                        </a:cubicBezTo>
                        <a:cubicBezTo>
                          <a:pt x="221" y="147"/>
                          <a:pt x="222" y="148"/>
                          <a:pt x="223" y="148"/>
                        </a:cubicBezTo>
                        <a:cubicBezTo>
                          <a:pt x="223" y="147"/>
                          <a:pt x="222" y="146"/>
                          <a:pt x="222" y="145"/>
                        </a:cubicBezTo>
                        <a:cubicBezTo>
                          <a:pt x="221" y="145"/>
                          <a:pt x="223" y="146"/>
                          <a:pt x="222" y="147"/>
                        </a:cubicBezTo>
                        <a:cubicBezTo>
                          <a:pt x="221" y="147"/>
                          <a:pt x="221" y="146"/>
                          <a:pt x="220" y="146"/>
                        </a:cubicBezTo>
                        <a:cubicBezTo>
                          <a:pt x="219" y="145"/>
                          <a:pt x="220" y="146"/>
                          <a:pt x="220" y="144"/>
                        </a:cubicBezTo>
                        <a:cubicBezTo>
                          <a:pt x="218" y="146"/>
                          <a:pt x="219" y="149"/>
                          <a:pt x="217" y="149"/>
                        </a:cubicBezTo>
                        <a:cubicBezTo>
                          <a:pt x="217" y="149"/>
                          <a:pt x="217" y="150"/>
                          <a:pt x="218" y="150"/>
                        </a:cubicBezTo>
                        <a:cubicBezTo>
                          <a:pt x="214" y="154"/>
                          <a:pt x="209" y="149"/>
                          <a:pt x="207" y="152"/>
                        </a:cubicBezTo>
                        <a:cubicBezTo>
                          <a:pt x="206" y="151"/>
                          <a:pt x="206" y="150"/>
                          <a:pt x="205" y="151"/>
                        </a:cubicBezTo>
                        <a:cubicBezTo>
                          <a:pt x="204" y="149"/>
                          <a:pt x="206" y="148"/>
                          <a:pt x="207" y="147"/>
                        </a:cubicBezTo>
                        <a:cubicBezTo>
                          <a:pt x="207" y="148"/>
                          <a:pt x="206" y="148"/>
                          <a:pt x="206" y="149"/>
                        </a:cubicBezTo>
                        <a:cubicBezTo>
                          <a:pt x="208" y="149"/>
                          <a:pt x="210" y="151"/>
                          <a:pt x="212" y="149"/>
                        </a:cubicBezTo>
                        <a:cubicBezTo>
                          <a:pt x="210" y="149"/>
                          <a:pt x="208" y="147"/>
                          <a:pt x="205" y="147"/>
                        </a:cubicBezTo>
                        <a:cubicBezTo>
                          <a:pt x="206" y="146"/>
                          <a:pt x="205" y="146"/>
                          <a:pt x="205" y="145"/>
                        </a:cubicBezTo>
                        <a:cubicBezTo>
                          <a:pt x="204" y="145"/>
                          <a:pt x="206" y="147"/>
                          <a:pt x="205" y="148"/>
                        </a:cubicBezTo>
                        <a:cubicBezTo>
                          <a:pt x="204" y="147"/>
                          <a:pt x="202" y="149"/>
                          <a:pt x="201" y="147"/>
                        </a:cubicBezTo>
                        <a:cubicBezTo>
                          <a:pt x="200" y="148"/>
                          <a:pt x="201" y="148"/>
                          <a:pt x="201" y="148"/>
                        </a:cubicBezTo>
                        <a:cubicBezTo>
                          <a:pt x="201" y="150"/>
                          <a:pt x="200" y="147"/>
                          <a:pt x="199" y="147"/>
                        </a:cubicBezTo>
                        <a:cubicBezTo>
                          <a:pt x="199" y="148"/>
                          <a:pt x="199" y="148"/>
                          <a:pt x="200" y="148"/>
                        </a:cubicBezTo>
                        <a:cubicBezTo>
                          <a:pt x="200" y="150"/>
                          <a:pt x="199" y="148"/>
                          <a:pt x="199" y="148"/>
                        </a:cubicBezTo>
                        <a:cubicBezTo>
                          <a:pt x="199" y="149"/>
                          <a:pt x="199" y="149"/>
                          <a:pt x="199" y="149"/>
                        </a:cubicBezTo>
                        <a:cubicBezTo>
                          <a:pt x="199" y="150"/>
                          <a:pt x="198" y="149"/>
                          <a:pt x="197" y="150"/>
                        </a:cubicBezTo>
                        <a:cubicBezTo>
                          <a:pt x="197" y="149"/>
                          <a:pt x="196" y="148"/>
                          <a:pt x="195" y="150"/>
                        </a:cubicBezTo>
                        <a:cubicBezTo>
                          <a:pt x="191" y="148"/>
                          <a:pt x="187" y="148"/>
                          <a:pt x="182" y="148"/>
                        </a:cubicBezTo>
                        <a:cubicBezTo>
                          <a:pt x="182" y="147"/>
                          <a:pt x="182" y="147"/>
                          <a:pt x="182" y="147"/>
                        </a:cubicBezTo>
                        <a:cubicBezTo>
                          <a:pt x="179" y="149"/>
                          <a:pt x="177" y="148"/>
                          <a:pt x="174" y="148"/>
                        </a:cubicBezTo>
                        <a:cubicBezTo>
                          <a:pt x="176" y="145"/>
                          <a:pt x="180" y="147"/>
                          <a:pt x="183" y="146"/>
                        </a:cubicBezTo>
                        <a:cubicBezTo>
                          <a:pt x="185" y="146"/>
                          <a:pt x="186" y="144"/>
                          <a:pt x="188" y="145"/>
                        </a:cubicBezTo>
                        <a:moveTo>
                          <a:pt x="164" y="149"/>
                        </a:moveTo>
                        <a:cubicBezTo>
                          <a:pt x="166" y="145"/>
                          <a:pt x="171" y="148"/>
                          <a:pt x="174" y="147"/>
                        </a:cubicBezTo>
                        <a:cubicBezTo>
                          <a:pt x="172" y="150"/>
                          <a:pt x="167" y="149"/>
                          <a:pt x="164" y="149"/>
                        </a:cubicBezTo>
                        <a:moveTo>
                          <a:pt x="184" y="227"/>
                        </a:moveTo>
                        <a:cubicBezTo>
                          <a:pt x="185" y="225"/>
                          <a:pt x="186" y="226"/>
                          <a:pt x="188" y="225"/>
                        </a:cubicBezTo>
                        <a:cubicBezTo>
                          <a:pt x="187" y="226"/>
                          <a:pt x="186" y="228"/>
                          <a:pt x="184" y="227"/>
                        </a:cubicBezTo>
                        <a:moveTo>
                          <a:pt x="215" y="142"/>
                        </a:moveTo>
                        <a:cubicBezTo>
                          <a:pt x="215" y="140"/>
                          <a:pt x="215" y="140"/>
                          <a:pt x="216" y="140"/>
                        </a:cubicBezTo>
                        <a:cubicBezTo>
                          <a:pt x="216" y="142"/>
                          <a:pt x="216" y="142"/>
                          <a:pt x="216" y="142"/>
                        </a:cubicBezTo>
                        <a:lnTo>
                          <a:pt x="215" y="142"/>
                        </a:lnTo>
                        <a:close/>
                        <a:moveTo>
                          <a:pt x="221" y="240"/>
                        </a:moveTo>
                        <a:cubicBezTo>
                          <a:pt x="222" y="239"/>
                          <a:pt x="224" y="240"/>
                          <a:pt x="225" y="240"/>
                        </a:cubicBezTo>
                        <a:cubicBezTo>
                          <a:pt x="224" y="241"/>
                          <a:pt x="222" y="241"/>
                          <a:pt x="221" y="240"/>
                        </a:cubicBezTo>
                        <a:moveTo>
                          <a:pt x="219" y="148"/>
                        </a:moveTo>
                        <a:cubicBezTo>
                          <a:pt x="219" y="148"/>
                          <a:pt x="219" y="150"/>
                          <a:pt x="219" y="151"/>
                        </a:cubicBezTo>
                        <a:cubicBezTo>
                          <a:pt x="218" y="151"/>
                          <a:pt x="219" y="149"/>
                          <a:pt x="219" y="148"/>
                        </a:cubicBezTo>
                        <a:moveTo>
                          <a:pt x="219" y="148"/>
                        </a:moveTo>
                        <a:cubicBezTo>
                          <a:pt x="219" y="148"/>
                          <a:pt x="220" y="148"/>
                          <a:pt x="220" y="148"/>
                        </a:cubicBezTo>
                        <a:cubicBezTo>
                          <a:pt x="220" y="149"/>
                          <a:pt x="221" y="149"/>
                          <a:pt x="221" y="150"/>
                        </a:cubicBezTo>
                        <a:cubicBezTo>
                          <a:pt x="220" y="150"/>
                          <a:pt x="220" y="149"/>
                          <a:pt x="219" y="148"/>
                        </a:cubicBezTo>
                        <a:moveTo>
                          <a:pt x="224" y="232"/>
                        </a:moveTo>
                        <a:cubicBezTo>
                          <a:pt x="224" y="231"/>
                          <a:pt x="226" y="230"/>
                          <a:pt x="225" y="232"/>
                        </a:cubicBezTo>
                        <a:cubicBezTo>
                          <a:pt x="224" y="232"/>
                          <a:pt x="224" y="232"/>
                          <a:pt x="224" y="232"/>
                        </a:cubicBezTo>
                        <a:moveTo>
                          <a:pt x="233" y="236"/>
                        </a:moveTo>
                        <a:cubicBezTo>
                          <a:pt x="234" y="237"/>
                          <a:pt x="235" y="237"/>
                          <a:pt x="236" y="236"/>
                        </a:cubicBezTo>
                        <a:cubicBezTo>
                          <a:pt x="237" y="237"/>
                          <a:pt x="233" y="239"/>
                          <a:pt x="233" y="236"/>
                        </a:cubicBezTo>
                        <a:moveTo>
                          <a:pt x="229" y="132"/>
                        </a:moveTo>
                        <a:cubicBezTo>
                          <a:pt x="229" y="130"/>
                          <a:pt x="231" y="131"/>
                          <a:pt x="231" y="131"/>
                        </a:cubicBezTo>
                        <a:cubicBezTo>
                          <a:pt x="231" y="133"/>
                          <a:pt x="230" y="132"/>
                          <a:pt x="229" y="132"/>
                        </a:cubicBezTo>
                        <a:moveTo>
                          <a:pt x="235" y="241"/>
                        </a:moveTo>
                        <a:cubicBezTo>
                          <a:pt x="235" y="239"/>
                          <a:pt x="237" y="240"/>
                          <a:pt x="238" y="239"/>
                        </a:cubicBezTo>
                        <a:cubicBezTo>
                          <a:pt x="239" y="239"/>
                          <a:pt x="237" y="241"/>
                          <a:pt x="238" y="241"/>
                        </a:cubicBezTo>
                        <a:cubicBezTo>
                          <a:pt x="237" y="241"/>
                          <a:pt x="236" y="241"/>
                          <a:pt x="235" y="241"/>
                        </a:cubicBezTo>
                        <a:moveTo>
                          <a:pt x="231" y="41"/>
                        </a:moveTo>
                        <a:cubicBezTo>
                          <a:pt x="231" y="40"/>
                          <a:pt x="232" y="40"/>
                          <a:pt x="232" y="39"/>
                        </a:cubicBezTo>
                        <a:cubicBezTo>
                          <a:pt x="233" y="39"/>
                          <a:pt x="232" y="41"/>
                          <a:pt x="233" y="40"/>
                        </a:cubicBezTo>
                        <a:cubicBezTo>
                          <a:pt x="233" y="42"/>
                          <a:pt x="232" y="41"/>
                          <a:pt x="231" y="41"/>
                        </a:cubicBezTo>
                        <a:moveTo>
                          <a:pt x="234" y="42"/>
                        </a:moveTo>
                        <a:cubicBezTo>
                          <a:pt x="236" y="42"/>
                          <a:pt x="237" y="41"/>
                          <a:pt x="238" y="41"/>
                        </a:cubicBezTo>
                        <a:cubicBezTo>
                          <a:pt x="238" y="43"/>
                          <a:pt x="235" y="42"/>
                          <a:pt x="234" y="42"/>
                        </a:cubicBezTo>
                        <a:moveTo>
                          <a:pt x="235" y="30"/>
                        </a:moveTo>
                        <a:cubicBezTo>
                          <a:pt x="236" y="31"/>
                          <a:pt x="236" y="29"/>
                          <a:pt x="237" y="30"/>
                        </a:cubicBezTo>
                        <a:cubicBezTo>
                          <a:pt x="237" y="32"/>
                          <a:pt x="234" y="32"/>
                          <a:pt x="235" y="30"/>
                        </a:cubicBezTo>
                        <a:moveTo>
                          <a:pt x="235" y="41"/>
                        </a:moveTo>
                        <a:cubicBezTo>
                          <a:pt x="236" y="39"/>
                          <a:pt x="237" y="39"/>
                          <a:pt x="237" y="39"/>
                        </a:cubicBezTo>
                        <a:cubicBezTo>
                          <a:pt x="237" y="40"/>
                          <a:pt x="236" y="41"/>
                          <a:pt x="235" y="41"/>
                        </a:cubicBezTo>
                        <a:moveTo>
                          <a:pt x="240" y="41"/>
                        </a:moveTo>
                        <a:cubicBezTo>
                          <a:pt x="241" y="40"/>
                          <a:pt x="242" y="39"/>
                          <a:pt x="243" y="40"/>
                        </a:cubicBezTo>
                        <a:cubicBezTo>
                          <a:pt x="243" y="41"/>
                          <a:pt x="242" y="40"/>
                          <a:pt x="241" y="40"/>
                        </a:cubicBezTo>
                        <a:cubicBezTo>
                          <a:pt x="241" y="41"/>
                          <a:pt x="242" y="40"/>
                          <a:pt x="243" y="41"/>
                        </a:cubicBezTo>
                        <a:cubicBezTo>
                          <a:pt x="242" y="42"/>
                          <a:pt x="241" y="41"/>
                          <a:pt x="240" y="41"/>
                        </a:cubicBezTo>
                        <a:moveTo>
                          <a:pt x="250" y="37"/>
                        </a:moveTo>
                        <a:cubicBezTo>
                          <a:pt x="250" y="35"/>
                          <a:pt x="253" y="37"/>
                          <a:pt x="253" y="36"/>
                        </a:cubicBezTo>
                        <a:cubicBezTo>
                          <a:pt x="253" y="38"/>
                          <a:pt x="252" y="37"/>
                          <a:pt x="250" y="37"/>
                        </a:cubicBezTo>
                        <a:moveTo>
                          <a:pt x="252" y="39"/>
                        </a:moveTo>
                        <a:cubicBezTo>
                          <a:pt x="252" y="38"/>
                          <a:pt x="254" y="38"/>
                          <a:pt x="254" y="39"/>
                        </a:cubicBezTo>
                        <a:cubicBezTo>
                          <a:pt x="255" y="40"/>
                          <a:pt x="253" y="39"/>
                          <a:pt x="254" y="40"/>
                        </a:cubicBezTo>
                        <a:cubicBezTo>
                          <a:pt x="253" y="40"/>
                          <a:pt x="252" y="40"/>
                          <a:pt x="252" y="39"/>
                        </a:cubicBezTo>
                        <a:moveTo>
                          <a:pt x="257" y="132"/>
                        </a:moveTo>
                        <a:cubicBezTo>
                          <a:pt x="260" y="129"/>
                          <a:pt x="261" y="129"/>
                          <a:pt x="264" y="128"/>
                        </a:cubicBezTo>
                        <a:cubicBezTo>
                          <a:pt x="263" y="129"/>
                          <a:pt x="262" y="129"/>
                          <a:pt x="263" y="130"/>
                        </a:cubicBezTo>
                        <a:cubicBezTo>
                          <a:pt x="260" y="130"/>
                          <a:pt x="259" y="131"/>
                          <a:pt x="257" y="132"/>
                        </a:cubicBezTo>
                        <a:moveTo>
                          <a:pt x="254" y="37"/>
                        </a:moveTo>
                        <a:cubicBezTo>
                          <a:pt x="254" y="36"/>
                          <a:pt x="257" y="34"/>
                          <a:pt x="258" y="37"/>
                        </a:cubicBezTo>
                        <a:cubicBezTo>
                          <a:pt x="257" y="36"/>
                          <a:pt x="255" y="37"/>
                          <a:pt x="254" y="37"/>
                        </a:cubicBezTo>
                        <a:moveTo>
                          <a:pt x="255" y="41"/>
                        </a:moveTo>
                        <a:cubicBezTo>
                          <a:pt x="255" y="40"/>
                          <a:pt x="256" y="39"/>
                          <a:pt x="257" y="39"/>
                        </a:cubicBezTo>
                        <a:cubicBezTo>
                          <a:pt x="257" y="40"/>
                          <a:pt x="256" y="41"/>
                          <a:pt x="255" y="41"/>
                        </a:cubicBezTo>
                        <a:moveTo>
                          <a:pt x="257" y="39"/>
                        </a:moveTo>
                        <a:cubicBezTo>
                          <a:pt x="258" y="38"/>
                          <a:pt x="260" y="38"/>
                          <a:pt x="261" y="38"/>
                        </a:cubicBezTo>
                        <a:cubicBezTo>
                          <a:pt x="261" y="41"/>
                          <a:pt x="258" y="38"/>
                          <a:pt x="258" y="41"/>
                        </a:cubicBezTo>
                        <a:cubicBezTo>
                          <a:pt x="258" y="41"/>
                          <a:pt x="258" y="40"/>
                          <a:pt x="257" y="40"/>
                        </a:cubicBezTo>
                        <a:cubicBezTo>
                          <a:pt x="258" y="40"/>
                          <a:pt x="258" y="38"/>
                          <a:pt x="257" y="39"/>
                        </a:cubicBezTo>
                        <a:moveTo>
                          <a:pt x="274" y="235"/>
                        </a:moveTo>
                        <a:cubicBezTo>
                          <a:pt x="273" y="233"/>
                          <a:pt x="275" y="234"/>
                          <a:pt x="275" y="234"/>
                        </a:cubicBezTo>
                        <a:cubicBezTo>
                          <a:pt x="276" y="236"/>
                          <a:pt x="274" y="236"/>
                          <a:pt x="274" y="235"/>
                        </a:cubicBezTo>
                        <a:moveTo>
                          <a:pt x="264" y="39"/>
                        </a:moveTo>
                        <a:cubicBezTo>
                          <a:pt x="267" y="38"/>
                          <a:pt x="270" y="38"/>
                          <a:pt x="274" y="37"/>
                        </a:cubicBezTo>
                        <a:cubicBezTo>
                          <a:pt x="273" y="35"/>
                          <a:pt x="272" y="37"/>
                          <a:pt x="271" y="36"/>
                        </a:cubicBezTo>
                        <a:cubicBezTo>
                          <a:pt x="271" y="35"/>
                          <a:pt x="273" y="35"/>
                          <a:pt x="274" y="35"/>
                        </a:cubicBezTo>
                        <a:cubicBezTo>
                          <a:pt x="275" y="37"/>
                          <a:pt x="274" y="37"/>
                          <a:pt x="274" y="39"/>
                        </a:cubicBezTo>
                        <a:cubicBezTo>
                          <a:pt x="271" y="39"/>
                          <a:pt x="268" y="41"/>
                          <a:pt x="264" y="39"/>
                        </a:cubicBezTo>
                        <a:moveTo>
                          <a:pt x="276" y="137"/>
                        </a:moveTo>
                        <a:cubicBezTo>
                          <a:pt x="276" y="135"/>
                          <a:pt x="278" y="135"/>
                          <a:pt x="279" y="135"/>
                        </a:cubicBezTo>
                        <a:cubicBezTo>
                          <a:pt x="279" y="138"/>
                          <a:pt x="277" y="137"/>
                          <a:pt x="276" y="137"/>
                        </a:cubicBezTo>
                        <a:moveTo>
                          <a:pt x="280" y="133"/>
                        </a:moveTo>
                        <a:cubicBezTo>
                          <a:pt x="280" y="131"/>
                          <a:pt x="285" y="133"/>
                          <a:pt x="281" y="133"/>
                        </a:cubicBezTo>
                        <a:cubicBezTo>
                          <a:pt x="281" y="133"/>
                          <a:pt x="280" y="133"/>
                          <a:pt x="280" y="133"/>
                        </a:cubicBezTo>
                        <a:moveTo>
                          <a:pt x="278" y="36"/>
                        </a:moveTo>
                        <a:cubicBezTo>
                          <a:pt x="278" y="34"/>
                          <a:pt x="280" y="35"/>
                          <a:pt x="280" y="34"/>
                        </a:cubicBezTo>
                        <a:cubicBezTo>
                          <a:pt x="280" y="36"/>
                          <a:pt x="279" y="35"/>
                          <a:pt x="278" y="36"/>
                        </a:cubicBezTo>
                        <a:moveTo>
                          <a:pt x="281" y="37"/>
                        </a:moveTo>
                        <a:cubicBezTo>
                          <a:pt x="281" y="36"/>
                          <a:pt x="281" y="35"/>
                          <a:pt x="282" y="35"/>
                        </a:cubicBezTo>
                        <a:cubicBezTo>
                          <a:pt x="282" y="35"/>
                          <a:pt x="282" y="36"/>
                          <a:pt x="282" y="37"/>
                        </a:cubicBezTo>
                        <a:lnTo>
                          <a:pt x="281" y="37"/>
                        </a:lnTo>
                        <a:close/>
                        <a:moveTo>
                          <a:pt x="288" y="31"/>
                        </a:moveTo>
                        <a:cubicBezTo>
                          <a:pt x="288" y="31"/>
                          <a:pt x="289" y="29"/>
                          <a:pt x="289" y="30"/>
                        </a:cubicBezTo>
                        <a:cubicBezTo>
                          <a:pt x="289" y="30"/>
                          <a:pt x="289" y="30"/>
                          <a:pt x="289" y="29"/>
                        </a:cubicBezTo>
                        <a:cubicBezTo>
                          <a:pt x="290" y="30"/>
                          <a:pt x="290" y="30"/>
                          <a:pt x="290" y="31"/>
                        </a:cubicBezTo>
                        <a:cubicBezTo>
                          <a:pt x="289" y="32"/>
                          <a:pt x="289" y="31"/>
                          <a:pt x="288" y="31"/>
                        </a:cubicBezTo>
                        <a:moveTo>
                          <a:pt x="291" y="31"/>
                        </a:moveTo>
                        <a:cubicBezTo>
                          <a:pt x="291" y="31"/>
                          <a:pt x="291" y="30"/>
                          <a:pt x="291" y="30"/>
                        </a:cubicBezTo>
                        <a:cubicBezTo>
                          <a:pt x="291" y="29"/>
                          <a:pt x="292" y="30"/>
                          <a:pt x="292" y="30"/>
                        </a:cubicBezTo>
                        <a:cubicBezTo>
                          <a:pt x="292" y="31"/>
                          <a:pt x="292" y="31"/>
                          <a:pt x="291" y="31"/>
                        </a:cubicBezTo>
                        <a:moveTo>
                          <a:pt x="298" y="26"/>
                        </a:moveTo>
                        <a:cubicBezTo>
                          <a:pt x="298" y="25"/>
                          <a:pt x="299" y="26"/>
                          <a:pt x="300" y="25"/>
                        </a:cubicBezTo>
                        <a:cubicBezTo>
                          <a:pt x="300" y="27"/>
                          <a:pt x="299" y="26"/>
                          <a:pt x="298" y="26"/>
                        </a:cubicBezTo>
                        <a:moveTo>
                          <a:pt x="298" y="10"/>
                        </a:moveTo>
                        <a:cubicBezTo>
                          <a:pt x="299" y="10"/>
                          <a:pt x="300" y="11"/>
                          <a:pt x="300" y="14"/>
                        </a:cubicBezTo>
                        <a:cubicBezTo>
                          <a:pt x="300" y="12"/>
                          <a:pt x="298" y="12"/>
                          <a:pt x="298" y="10"/>
                        </a:cubicBezTo>
                        <a:moveTo>
                          <a:pt x="299" y="24"/>
                        </a:moveTo>
                        <a:cubicBezTo>
                          <a:pt x="300" y="23"/>
                          <a:pt x="301" y="22"/>
                          <a:pt x="299" y="22"/>
                        </a:cubicBezTo>
                        <a:cubicBezTo>
                          <a:pt x="300" y="20"/>
                          <a:pt x="301" y="22"/>
                          <a:pt x="303" y="21"/>
                        </a:cubicBezTo>
                        <a:cubicBezTo>
                          <a:pt x="302" y="23"/>
                          <a:pt x="301" y="23"/>
                          <a:pt x="299" y="24"/>
                        </a:cubicBezTo>
                        <a:moveTo>
                          <a:pt x="313" y="235"/>
                        </a:moveTo>
                        <a:cubicBezTo>
                          <a:pt x="313" y="234"/>
                          <a:pt x="312" y="234"/>
                          <a:pt x="313" y="233"/>
                        </a:cubicBezTo>
                        <a:cubicBezTo>
                          <a:pt x="315" y="233"/>
                          <a:pt x="316" y="233"/>
                          <a:pt x="317" y="233"/>
                        </a:cubicBezTo>
                        <a:cubicBezTo>
                          <a:pt x="317" y="235"/>
                          <a:pt x="314" y="234"/>
                          <a:pt x="313" y="235"/>
                        </a:cubicBezTo>
                        <a:moveTo>
                          <a:pt x="301" y="13"/>
                        </a:moveTo>
                        <a:cubicBezTo>
                          <a:pt x="300" y="11"/>
                          <a:pt x="303" y="11"/>
                          <a:pt x="303" y="13"/>
                        </a:cubicBezTo>
                        <a:cubicBezTo>
                          <a:pt x="302" y="13"/>
                          <a:pt x="302" y="14"/>
                          <a:pt x="301" y="13"/>
                        </a:cubicBezTo>
                        <a:moveTo>
                          <a:pt x="302" y="25"/>
                        </a:moveTo>
                        <a:cubicBezTo>
                          <a:pt x="302" y="23"/>
                          <a:pt x="304" y="23"/>
                          <a:pt x="305" y="24"/>
                        </a:cubicBezTo>
                        <a:cubicBezTo>
                          <a:pt x="304" y="25"/>
                          <a:pt x="303" y="24"/>
                          <a:pt x="302" y="25"/>
                        </a:cubicBezTo>
                        <a:moveTo>
                          <a:pt x="318" y="234"/>
                        </a:moveTo>
                        <a:cubicBezTo>
                          <a:pt x="318" y="232"/>
                          <a:pt x="320" y="233"/>
                          <a:pt x="320" y="233"/>
                        </a:cubicBezTo>
                        <a:cubicBezTo>
                          <a:pt x="320" y="234"/>
                          <a:pt x="319" y="234"/>
                          <a:pt x="318" y="234"/>
                        </a:cubicBezTo>
                        <a:moveTo>
                          <a:pt x="307" y="19"/>
                        </a:moveTo>
                        <a:cubicBezTo>
                          <a:pt x="307" y="18"/>
                          <a:pt x="308" y="18"/>
                          <a:pt x="308" y="18"/>
                        </a:cubicBezTo>
                        <a:cubicBezTo>
                          <a:pt x="308" y="19"/>
                          <a:pt x="307" y="19"/>
                          <a:pt x="307" y="19"/>
                        </a:cubicBezTo>
                        <a:moveTo>
                          <a:pt x="313" y="15"/>
                        </a:moveTo>
                        <a:cubicBezTo>
                          <a:pt x="315" y="15"/>
                          <a:pt x="316" y="13"/>
                          <a:pt x="318" y="14"/>
                        </a:cubicBezTo>
                        <a:cubicBezTo>
                          <a:pt x="318" y="15"/>
                          <a:pt x="317" y="15"/>
                          <a:pt x="318" y="17"/>
                        </a:cubicBezTo>
                        <a:cubicBezTo>
                          <a:pt x="317" y="16"/>
                          <a:pt x="316" y="17"/>
                          <a:pt x="316" y="15"/>
                        </a:cubicBezTo>
                        <a:cubicBezTo>
                          <a:pt x="315" y="17"/>
                          <a:pt x="314" y="15"/>
                          <a:pt x="313" y="15"/>
                        </a:cubicBezTo>
                        <a:moveTo>
                          <a:pt x="313" y="15"/>
                        </a:moveTo>
                        <a:cubicBezTo>
                          <a:pt x="314" y="16"/>
                          <a:pt x="314" y="18"/>
                          <a:pt x="312" y="18"/>
                        </a:cubicBezTo>
                        <a:cubicBezTo>
                          <a:pt x="313" y="15"/>
                          <a:pt x="311" y="18"/>
                          <a:pt x="311" y="16"/>
                        </a:cubicBezTo>
                        <a:cubicBezTo>
                          <a:pt x="312" y="16"/>
                          <a:pt x="312" y="16"/>
                          <a:pt x="313" y="15"/>
                        </a:cubicBezTo>
                        <a:moveTo>
                          <a:pt x="316" y="6"/>
                        </a:moveTo>
                        <a:cubicBezTo>
                          <a:pt x="317" y="5"/>
                          <a:pt x="317" y="6"/>
                          <a:pt x="318" y="6"/>
                        </a:cubicBezTo>
                        <a:cubicBezTo>
                          <a:pt x="317" y="7"/>
                          <a:pt x="317" y="6"/>
                          <a:pt x="316" y="6"/>
                        </a:cubicBezTo>
                        <a:moveTo>
                          <a:pt x="349" y="237"/>
                        </a:moveTo>
                        <a:cubicBezTo>
                          <a:pt x="349" y="237"/>
                          <a:pt x="349" y="237"/>
                          <a:pt x="349" y="236"/>
                        </a:cubicBezTo>
                        <a:cubicBezTo>
                          <a:pt x="350" y="236"/>
                          <a:pt x="351" y="237"/>
                          <a:pt x="352" y="236"/>
                        </a:cubicBezTo>
                        <a:cubicBezTo>
                          <a:pt x="352" y="238"/>
                          <a:pt x="350" y="238"/>
                          <a:pt x="349" y="237"/>
                        </a:cubicBezTo>
                        <a:moveTo>
                          <a:pt x="339" y="14"/>
                        </a:moveTo>
                        <a:cubicBezTo>
                          <a:pt x="339" y="12"/>
                          <a:pt x="341" y="14"/>
                          <a:pt x="341" y="12"/>
                        </a:cubicBezTo>
                        <a:cubicBezTo>
                          <a:pt x="343" y="12"/>
                          <a:pt x="343" y="13"/>
                          <a:pt x="344" y="12"/>
                        </a:cubicBezTo>
                        <a:cubicBezTo>
                          <a:pt x="344" y="14"/>
                          <a:pt x="344" y="14"/>
                          <a:pt x="344" y="14"/>
                        </a:cubicBezTo>
                        <a:cubicBezTo>
                          <a:pt x="343" y="14"/>
                          <a:pt x="341" y="15"/>
                          <a:pt x="339" y="14"/>
                        </a:cubicBezTo>
                        <a:moveTo>
                          <a:pt x="354" y="237"/>
                        </a:moveTo>
                        <a:cubicBezTo>
                          <a:pt x="356" y="237"/>
                          <a:pt x="356" y="236"/>
                          <a:pt x="357" y="237"/>
                        </a:cubicBezTo>
                        <a:cubicBezTo>
                          <a:pt x="357" y="238"/>
                          <a:pt x="354" y="238"/>
                          <a:pt x="354" y="237"/>
                        </a:cubicBezTo>
                        <a:moveTo>
                          <a:pt x="345" y="13"/>
                        </a:moveTo>
                        <a:cubicBezTo>
                          <a:pt x="346" y="10"/>
                          <a:pt x="348" y="10"/>
                          <a:pt x="349" y="12"/>
                        </a:cubicBezTo>
                        <a:cubicBezTo>
                          <a:pt x="350" y="9"/>
                          <a:pt x="351" y="8"/>
                          <a:pt x="354" y="9"/>
                        </a:cubicBezTo>
                        <a:cubicBezTo>
                          <a:pt x="353" y="11"/>
                          <a:pt x="351" y="9"/>
                          <a:pt x="351" y="13"/>
                        </a:cubicBezTo>
                        <a:cubicBezTo>
                          <a:pt x="348" y="12"/>
                          <a:pt x="346" y="13"/>
                          <a:pt x="345" y="13"/>
                        </a:cubicBezTo>
                        <a:moveTo>
                          <a:pt x="346" y="19"/>
                        </a:moveTo>
                        <a:cubicBezTo>
                          <a:pt x="346" y="17"/>
                          <a:pt x="347" y="17"/>
                          <a:pt x="348" y="18"/>
                        </a:cubicBezTo>
                        <a:cubicBezTo>
                          <a:pt x="348" y="19"/>
                          <a:pt x="347" y="20"/>
                          <a:pt x="346" y="20"/>
                        </a:cubicBezTo>
                        <a:cubicBezTo>
                          <a:pt x="346" y="19"/>
                          <a:pt x="346" y="19"/>
                          <a:pt x="346" y="19"/>
                        </a:cubicBezTo>
                        <a:moveTo>
                          <a:pt x="349" y="19"/>
                        </a:moveTo>
                        <a:cubicBezTo>
                          <a:pt x="349" y="18"/>
                          <a:pt x="350" y="19"/>
                          <a:pt x="351" y="19"/>
                        </a:cubicBezTo>
                        <a:cubicBezTo>
                          <a:pt x="351" y="20"/>
                          <a:pt x="351" y="20"/>
                          <a:pt x="351" y="21"/>
                        </a:cubicBezTo>
                        <a:cubicBezTo>
                          <a:pt x="350" y="20"/>
                          <a:pt x="349" y="20"/>
                          <a:pt x="349" y="19"/>
                        </a:cubicBezTo>
                        <a:moveTo>
                          <a:pt x="365" y="247"/>
                        </a:moveTo>
                        <a:cubicBezTo>
                          <a:pt x="366" y="246"/>
                          <a:pt x="367" y="246"/>
                          <a:pt x="368" y="246"/>
                        </a:cubicBezTo>
                        <a:cubicBezTo>
                          <a:pt x="367" y="248"/>
                          <a:pt x="366" y="246"/>
                          <a:pt x="365" y="247"/>
                        </a:cubicBezTo>
                        <a:moveTo>
                          <a:pt x="351" y="6"/>
                        </a:moveTo>
                        <a:cubicBezTo>
                          <a:pt x="351" y="5"/>
                          <a:pt x="352" y="5"/>
                          <a:pt x="353" y="5"/>
                        </a:cubicBezTo>
                        <a:cubicBezTo>
                          <a:pt x="352" y="6"/>
                          <a:pt x="353" y="6"/>
                          <a:pt x="354" y="6"/>
                        </a:cubicBezTo>
                        <a:cubicBezTo>
                          <a:pt x="353" y="8"/>
                          <a:pt x="352" y="6"/>
                          <a:pt x="351" y="6"/>
                        </a:cubicBezTo>
                        <a:moveTo>
                          <a:pt x="353" y="13"/>
                        </a:moveTo>
                        <a:cubicBezTo>
                          <a:pt x="353" y="11"/>
                          <a:pt x="353" y="11"/>
                          <a:pt x="353" y="11"/>
                        </a:cubicBezTo>
                        <a:cubicBezTo>
                          <a:pt x="354" y="11"/>
                          <a:pt x="354" y="11"/>
                          <a:pt x="354" y="11"/>
                        </a:cubicBezTo>
                        <a:cubicBezTo>
                          <a:pt x="354" y="13"/>
                          <a:pt x="353" y="12"/>
                          <a:pt x="353" y="13"/>
                        </a:cubicBezTo>
                        <a:moveTo>
                          <a:pt x="368" y="248"/>
                        </a:moveTo>
                        <a:cubicBezTo>
                          <a:pt x="368" y="247"/>
                          <a:pt x="369" y="246"/>
                          <a:pt x="370" y="246"/>
                        </a:cubicBezTo>
                        <a:cubicBezTo>
                          <a:pt x="370" y="248"/>
                          <a:pt x="369" y="248"/>
                          <a:pt x="368" y="248"/>
                        </a:cubicBezTo>
                        <a:moveTo>
                          <a:pt x="369" y="240"/>
                        </a:moveTo>
                        <a:cubicBezTo>
                          <a:pt x="369" y="239"/>
                          <a:pt x="370" y="241"/>
                          <a:pt x="370" y="241"/>
                        </a:cubicBezTo>
                        <a:cubicBezTo>
                          <a:pt x="370" y="243"/>
                          <a:pt x="369" y="241"/>
                          <a:pt x="369" y="240"/>
                        </a:cubicBezTo>
                        <a:moveTo>
                          <a:pt x="371" y="238"/>
                        </a:moveTo>
                        <a:cubicBezTo>
                          <a:pt x="371" y="237"/>
                          <a:pt x="372" y="237"/>
                          <a:pt x="373" y="237"/>
                        </a:cubicBezTo>
                        <a:cubicBezTo>
                          <a:pt x="373" y="239"/>
                          <a:pt x="372" y="239"/>
                          <a:pt x="371" y="238"/>
                        </a:cubicBezTo>
                        <a:moveTo>
                          <a:pt x="374" y="239"/>
                        </a:moveTo>
                        <a:cubicBezTo>
                          <a:pt x="374" y="239"/>
                          <a:pt x="374" y="239"/>
                          <a:pt x="374" y="239"/>
                        </a:cubicBezTo>
                        <a:cubicBezTo>
                          <a:pt x="374" y="238"/>
                          <a:pt x="373" y="239"/>
                          <a:pt x="373" y="237"/>
                        </a:cubicBezTo>
                        <a:cubicBezTo>
                          <a:pt x="374" y="237"/>
                          <a:pt x="374" y="236"/>
                          <a:pt x="375" y="236"/>
                        </a:cubicBezTo>
                        <a:cubicBezTo>
                          <a:pt x="375" y="237"/>
                          <a:pt x="375" y="237"/>
                          <a:pt x="375" y="237"/>
                        </a:cubicBezTo>
                        <a:cubicBezTo>
                          <a:pt x="376" y="239"/>
                          <a:pt x="374" y="238"/>
                          <a:pt x="374" y="239"/>
                        </a:cubicBezTo>
                        <a:moveTo>
                          <a:pt x="361" y="4"/>
                        </a:moveTo>
                        <a:cubicBezTo>
                          <a:pt x="361" y="5"/>
                          <a:pt x="362" y="4"/>
                          <a:pt x="362" y="4"/>
                        </a:cubicBezTo>
                        <a:cubicBezTo>
                          <a:pt x="363" y="5"/>
                          <a:pt x="362" y="6"/>
                          <a:pt x="362" y="6"/>
                        </a:cubicBezTo>
                        <a:cubicBezTo>
                          <a:pt x="362" y="7"/>
                          <a:pt x="361" y="5"/>
                          <a:pt x="361" y="4"/>
                        </a:cubicBezTo>
                        <a:cubicBezTo>
                          <a:pt x="362" y="4"/>
                          <a:pt x="361" y="3"/>
                          <a:pt x="363" y="3"/>
                        </a:cubicBezTo>
                        <a:cubicBezTo>
                          <a:pt x="363" y="4"/>
                          <a:pt x="362" y="4"/>
                          <a:pt x="361" y="4"/>
                        </a:cubicBezTo>
                        <a:moveTo>
                          <a:pt x="378" y="250"/>
                        </a:moveTo>
                        <a:cubicBezTo>
                          <a:pt x="377" y="248"/>
                          <a:pt x="379" y="247"/>
                          <a:pt x="379" y="250"/>
                        </a:cubicBezTo>
                        <a:cubicBezTo>
                          <a:pt x="379" y="250"/>
                          <a:pt x="378" y="250"/>
                          <a:pt x="378" y="250"/>
                        </a:cubicBezTo>
                        <a:moveTo>
                          <a:pt x="377" y="240"/>
                        </a:moveTo>
                        <a:cubicBezTo>
                          <a:pt x="377" y="238"/>
                          <a:pt x="378" y="238"/>
                          <a:pt x="378" y="237"/>
                        </a:cubicBezTo>
                        <a:cubicBezTo>
                          <a:pt x="378" y="237"/>
                          <a:pt x="379" y="238"/>
                          <a:pt x="379" y="239"/>
                        </a:cubicBezTo>
                        <a:cubicBezTo>
                          <a:pt x="378" y="239"/>
                          <a:pt x="378" y="240"/>
                          <a:pt x="377" y="240"/>
                        </a:cubicBezTo>
                        <a:moveTo>
                          <a:pt x="367" y="7"/>
                        </a:moveTo>
                        <a:cubicBezTo>
                          <a:pt x="367" y="7"/>
                          <a:pt x="367" y="7"/>
                          <a:pt x="367" y="6"/>
                        </a:cubicBezTo>
                        <a:cubicBezTo>
                          <a:pt x="367" y="6"/>
                          <a:pt x="368" y="7"/>
                          <a:pt x="367" y="7"/>
                        </a:cubicBezTo>
                        <a:cubicBezTo>
                          <a:pt x="368" y="7"/>
                          <a:pt x="368" y="7"/>
                          <a:pt x="368" y="8"/>
                        </a:cubicBezTo>
                        <a:cubicBezTo>
                          <a:pt x="368" y="8"/>
                          <a:pt x="368" y="8"/>
                          <a:pt x="367" y="8"/>
                        </a:cubicBezTo>
                        <a:cubicBezTo>
                          <a:pt x="367" y="8"/>
                          <a:pt x="367" y="7"/>
                          <a:pt x="367" y="7"/>
                        </a:cubicBezTo>
                        <a:moveTo>
                          <a:pt x="369" y="5"/>
                        </a:moveTo>
                        <a:cubicBezTo>
                          <a:pt x="369" y="7"/>
                          <a:pt x="369" y="7"/>
                          <a:pt x="369" y="9"/>
                        </a:cubicBezTo>
                        <a:cubicBezTo>
                          <a:pt x="368" y="8"/>
                          <a:pt x="368" y="5"/>
                          <a:pt x="369" y="5"/>
                        </a:cubicBezTo>
                        <a:moveTo>
                          <a:pt x="386" y="244"/>
                        </a:moveTo>
                        <a:cubicBezTo>
                          <a:pt x="386" y="244"/>
                          <a:pt x="386" y="243"/>
                          <a:pt x="385" y="243"/>
                        </a:cubicBezTo>
                        <a:cubicBezTo>
                          <a:pt x="386" y="242"/>
                          <a:pt x="386" y="244"/>
                          <a:pt x="387" y="243"/>
                        </a:cubicBezTo>
                        <a:cubicBezTo>
                          <a:pt x="387" y="244"/>
                          <a:pt x="387" y="244"/>
                          <a:pt x="388" y="244"/>
                        </a:cubicBezTo>
                        <a:cubicBezTo>
                          <a:pt x="387" y="245"/>
                          <a:pt x="387" y="243"/>
                          <a:pt x="386" y="244"/>
                        </a:cubicBezTo>
                        <a:moveTo>
                          <a:pt x="375" y="21"/>
                        </a:moveTo>
                        <a:cubicBezTo>
                          <a:pt x="377" y="19"/>
                          <a:pt x="383" y="19"/>
                          <a:pt x="385" y="18"/>
                        </a:cubicBezTo>
                        <a:cubicBezTo>
                          <a:pt x="384" y="21"/>
                          <a:pt x="378" y="21"/>
                          <a:pt x="375" y="21"/>
                        </a:cubicBezTo>
                        <a:moveTo>
                          <a:pt x="378" y="18"/>
                        </a:moveTo>
                        <a:cubicBezTo>
                          <a:pt x="378" y="16"/>
                          <a:pt x="378" y="16"/>
                          <a:pt x="378" y="16"/>
                        </a:cubicBezTo>
                        <a:cubicBezTo>
                          <a:pt x="379" y="16"/>
                          <a:pt x="380" y="16"/>
                          <a:pt x="380" y="16"/>
                        </a:cubicBezTo>
                        <a:cubicBezTo>
                          <a:pt x="380" y="18"/>
                          <a:pt x="379" y="18"/>
                          <a:pt x="378" y="18"/>
                        </a:cubicBezTo>
                        <a:moveTo>
                          <a:pt x="380" y="16"/>
                        </a:moveTo>
                        <a:cubicBezTo>
                          <a:pt x="380" y="15"/>
                          <a:pt x="380" y="15"/>
                          <a:pt x="380" y="15"/>
                        </a:cubicBezTo>
                        <a:cubicBezTo>
                          <a:pt x="381" y="15"/>
                          <a:pt x="381" y="15"/>
                          <a:pt x="381" y="16"/>
                        </a:cubicBezTo>
                        <a:lnTo>
                          <a:pt x="380" y="16"/>
                        </a:lnTo>
                        <a:close/>
                        <a:moveTo>
                          <a:pt x="381" y="8"/>
                        </a:moveTo>
                        <a:cubicBezTo>
                          <a:pt x="381" y="8"/>
                          <a:pt x="382" y="8"/>
                          <a:pt x="382" y="8"/>
                        </a:cubicBezTo>
                        <a:cubicBezTo>
                          <a:pt x="383" y="6"/>
                          <a:pt x="382" y="9"/>
                          <a:pt x="383" y="9"/>
                        </a:cubicBezTo>
                        <a:cubicBezTo>
                          <a:pt x="383" y="10"/>
                          <a:pt x="382" y="10"/>
                          <a:pt x="382" y="10"/>
                        </a:cubicBezTo>
                        <a:cubicBezTo>
                          <a:pt x="382" y="9"/>
                          <a:pt x="382" y="8"/>
                          <a:pt x="381" y="8"/>
                        </a:cubicBezTo>
                        <a:moveTo>
                          <a:pt x="388" y="18"/>
                        </a:moveTo>
                        <a:cubicBezTo>
                          <a:pt x="388" y="16"/>
                          <a:pt x="389" y="17"/>
                          <a:pt x="390" y="16"/>
                        </a:cubicBezTo>
                        <a:cubicBezTo>
                          <a:pt x="390" y="18"/>
                          <a:pt x="389" y="17"/>
                          <a:pt x="388" y="18"/>
                        </a:cubicBezTo>
                        <a:moveTo>
                          <a:pt x="416" y="259"/>
                        </a:moveTo>
                        <a:cubicBezTo>
                          <a:pt x="416" y="258"/>
                          <a:pt x="417" y="258"/>
                          <a:pt x="418" y="259"/>
                        </a:cubicBezTo>
                        <a:cubicBezTo>
                          <a:pt x="418" y="260"/>
                          <a:pt x="416" y="259"/>
                          <a:pt x="416" y="259"/>
                        </a:cubicBezTo>
                        <a:moveTo>
                          <a:pt x="428" y="22"/>
                        </a:moveTo>
                        <a:cubicBezTo>
                          <a:pt x="430" y="26"/>
                          <a:pt x="429" y="28"/>
                          <a:pt x="426" y="27"/>
                        </a:cubicBezTo>
                        <a:cubicBezTo>
                          <a:pt x="426" y="28"/>
                          <a:pt x="427" y="28"/>
                          <a:pt x="427" y="28"/>
                        </a:cubicBezTo>
                        <a:cubicBezTo>
                          <a:pt x="427" y="30"/>
                          <a:pt x="426" y="29"/>
                          <a:pt x="426" y="30"/>
                        </a:cubicBezTo>
                        <a:cubicBezTo>
                          <a:pt x="426" y="30"/>
                          <a:pt x="426" y="29"/>
                          <a:pt x="426" y="28"/>
                        </a:cubicBezTo>
                        <a:cubicBezTo>
                          <a:pt x="423" y="29"/>
                          <a:pt x="423" y="29"/>
                          <a:pt x="420" y="29"/>
                        </a:cubicBezTo>
                        <a:cubicBezTo>
                          <a:pt x="419" y="28"/>
                          <a:pt x="418" y="30"/>
                          <a:pt x="418" y="28"/>
                        </a:cubicBezTo>
                        <a:cubicBezTo>
                          <a:pt x="417" y="28"/>
                          <a:pt x="419" y="29"/>
                          <a:pt x="418" y="30"/>
                        </a:cubicBezTo>
                        <a:cubicBezTo>
                          <a:pt x="416" y="29"/>
                          <a:pt x="416" y="28"/>
                          <a:pt x="414" y="29"/>
                        </a:cubicBezTo>
                        <a:cubicBezTo>
                          <a:pt x="414" y="30"/>
                          <a:pt x="416" y="28"/>
                          <a:pt x="415" y="30"/>
                        </a:cubicBezTo>
                        <a:cubicBezTo>
                          <a:pt x="414" y="30"/>
                          <a:pt x="413" y="30"/>
                          <a:pt x="412" y="31"/>
                        </a:cubicBezTo>
                        <a:cubicBezTo>
                          <a:pt x="412" y="30"/>
                          <a:pt x="412" y="29"/>
                          <a:pt x="412" y="29"/>
                        </a:cubicBezTo>
                        <a:cubicBezTo>
                          <a:pt x="412" y="29"/>
                          <a:pt x="411" y="30"/>
                          <a:pt x="412" y="31"/>
                        </a:cubicBezTo>
                        <a:cubicBezTo>
                          <a:pt x="410" y="31"/>
                          <a:pt x="410" y="30"/>
                          <a:pt x="409" y="29"/>
                        </a:cubicBezTo>
                        <a:cubicBezTo>
                          <a:pt x="411" y="25"/>
                          <a:pt x="416" y="29"/>
                          <a:pt x="417" y="26"/>
                        </a:cubicBezTo>
                        <a:cubicBezTo>
                          <a:pt x="421" y="27"/>
                          <a:pt x="424" y="26"/>
                          <a:pt x="427" y="26"/>
                        </a:cubicBezTo>
                        <a:cubicBezTo>
                          <a:pt x="427" y="25"/>
                          <a:pt x="426" y="26"/>
                          <a:pt x="426" y="26"/>
                        </a:cubicBezTo>
                        <a:cubicBezTo>
                          <a:pt x="426" y="24"/>
                          <a:pt x="427" y="24"/>
                          <a:pt x="428" y="26"/>
                        </a:cubicBezTo>
                        <a:cubicBezTo>
                          <a:pt x="428" y="25"/>
                          <a:pt x="428" y="24"/>
                          <a:pt x="428" y="22"/>
                        </a:cubicBezTo>
                        <a:moveTo>
                          <a:pt x="428" y="270"/>
                        </a:moveTo>
                        <a:cubicBezTo>
                          <a:pt x="429" y="269"/>
                          <a:pt x="430" y="268"/>
                          <a:pt x="431" y="269"/>
                        </a:cubicBezTo>
                        <a:cubicBezTo>
                          <a:pt x="430" y="269"/>
                          <a:pt x="430" y="270"/>
                          <a:pt x="428" y="270"/>
                        </a:cubicBezTo>
                        <a:moveTo>
                          <a:pt x="430" y="273"/>
                        </a:moveTo>
                        <a:cubicBezTo>
                          <a:pt x="429" y="271"/>
                          <a:pt x="431" y="271"/>
                          <a:pt x="431" y="273"/>
                        </a:cubicBezTo>
                        <a:lnTo>
                          <a:pt x="430" y="273"/>
                        </a:lnTo>
                        <a:close/>
                        <a:moveTo>
                          <a:pt x="427" y="238"/>
                        </a:moveTo>
                        <a:cubicBezTo>
                          <a:pt x="428" y="237"/>
                          <a:pt x="431" y="236"/>
                          <a:pt x="430" y="239"/>
                        </a:cubicBezTo>
                        <a:cubicBezTo>
                          <a:pt x="429" y="237"/>
                          <a:pt x="428" y="238"/>
                          <a:pt x="427" y="238"/>
                        </a:cubicBezTo>
                        <a:moveTo>
                          <a:pt x="431" y="268"/>
                        </a:moveTo>
                        <a:cubicBezTo>
                          <a:pt x="433" y="266"/>
                          <a:pt x="436" y="268"/>
                          <a:pt x="438" y="267"/>
                        </a:cubicBezTo>
                        <a:cubicBezTo>
                          <a:pt x="438" y="268"/>
                          <a:pt x="437" y="269"/>
                          <a:pt x="437" y="270"/>
                        </a:cubicBezTo>
                        <a:cubicBezTo>
                          <a:pt x="435" y="270"/>
                          <a:pt x="434" y="269"/>
                          <a:pt x="432" y="270"/>
                        </a:cubicBezTo>
                        <a:cubicBezTo>
                          <a:pt x="432" y="269"/>
                          <a:pt x="432" y="268"/>
                          <a:pt x="431" y="268"/>
                        </a:cubicBezTo>
                        <a:moveTo>
                          <a:pt x="415" y="35"/>
                        </a:moveTo>
                        <a:cubicBezTo>
                          <a:pt x="415" y="34"/>
                          <a:pt x="417" y="34"/>
                          <a:pt x="417" y="34"/>
                        </a:cubicBezTo>
                        <a:cubicBezTo>
                          <a:pt x="417" y="36"/>
                          <a:pt x="416" y="35"/>
                          <a:pt x="415" y="35"/>
                        </a:cubicBezTo>
                        <a:moveTo>
                          <a:pt x="432" y="250"/>
                        </a:moveTo>
                        <a:cubicBezTo>
                          <a:pt x="433" y="249"/>
                          <a:pt x="433" y="248"/>
                          <a:pt x="433" y="248"/>
                        </a:cubicBezTo>
                        <a:cubicBezTo>
                          <a:pt x="434" y="247"/>
                          <a:pt x="433" y="249"/>
                          <a:pt x="434" y="248"/>
                        </a:cubicBezTo>
                        <a:cubicBezTo>
                          <a:pt x="434" y="250"/>
                          <a:pt x="433" y="249"/>
                          <a:pt x="432" y="250"/>
                        </a:cubicBezTo>
                        <a:moveTo>
                          <a:pt x="433" y="245"/>
                        </a:moveTo>
                        <a:cubicBezTo>
                          <a:pt x="433" y="244"/>
                          <a:pt x="433" y="244"/>
                          <a:pt x="433" y="244"/>
                        </a:cubicBezTo>
                        <a:cubicBezTo>
                          <a:pt x="435" y="242"/>
                          <a:pt x="436" y="244"/>
                          <a:pt x="438" y="244"/>
                        </a:cubicBezTo>
                        <a:cubicBezTo>
                          <a:pt x="436" y="246"/>
                          <a:pt x="435" y="244"/>
                          <a:pt x="433" y="245"/>
                        </a:cubicBezTo>
                        <a:moveTo>
                          <a:pt x="438" y="244"/>
                        </a:moveTo>
                        <a:cubicBezTo>
                          <a:pt x="440" y="242"/>
                          <a:pt x="443" y="245"/>
                          <a:pt x="446" y="243"/>
                        </a:cubicBezTo>
                        <a:cubicBezTo>
                          <a:pt x="446" y="244"/>
                          <a:pt x="446" y="244"/>
                          <a:pt x="446" y="246"/>
                        </a:cubicBezTo>
                        <a:cubicBezTo>
                          <a:pt x="444" y="244"/>
                          <a:pt x="441" y="244"/>
                          <a:pt x="441" y="246"/>
                        </a:cubicBezTo>
                        <a:cubicBezTo>
                          <a:pt x="440" y="246"/>
                          <a:pt x="440" y="245"/>
                          <a:pt x="440" y="244"/>
                        </a:cubicBezTo>
                        <a:cubicBezTo>
                          <a:pt x="439" y="245"/>
                          <a:pt x="439" y="245"/>
                          <a:pt x="439" y="246"/>
                        </a:cubicBezTo>
                        <a:cubicBezTo>
                          <a:pt x="438" y="246"/>
                          <a:pt x="438" y="244"/>
                          <a:pt x="438" y="244"/>
                        </a:cubicBezTo>
                        <a:moveTo>
                          <a:pt x="421" y="39"/>
                        </a:moveTo>
                        <a:cubicBezTo>
                          <a:pt x="421" y="36"/>
                          <a:pt x="422" y="39"/>
                          <a:pt x="423" y="38"/>
                        </a:cubicBezTo>
                        <a:cubicBezTo>
                          <a:pt x="422" y="39"/>
                          <a:pt x="422" y="39"/>
                          <a:pt x="421" y="39"/>
                        </a:cubicBezTo>
                        <a:moveTo>
                          <a:pt x="425" y="52"/>
                        </a:moveTo>
                        <a:cubicBezTo>
                          <a:pt x="428" y="49"/>
                          <a:pt x="433" y="50"/>
                          <a:pt x="436" y="50"/>
                        </a:cubicBezTo>
                        <a:cubicBezTo>
                          <a:pt x="437" y="49"/>
                          <a:pt x="436" y="48"/>
                          <a:pt x="435" y="48"/>
                        </a:cubicBezTo>
                        <a:cubicBezTo>
                          <a:pt x="435" y="47"/>
                          <a:pt x="436" y="48"/>
                          <a:pt x="437" y="48"/>
                        </a:cubicBezTo>
                        <a:cubicBezTo>
                          <a:pt x="437" y="49"/>
                          <a:pt x="437" y="49"/>
                          <a:pt x="437" y="50"/>
                        </a:cubicBezTo>
                        <a:cubicBezTo>
                          <a:pt x="437" y="51"/>
                          <a:pt x="438" y="50"/>
                          <a:pt x="439" y="50"/>
                        </a:cubicBezTo>
                        <a:cubicBezTo>
                          <a:pt x="436" y="55"/>
                          <a:pt x="431" y="52"/>
                          <a:pt x="425" y="53"/>
                        </a:cubicBezTo>
                        <a:cubicBezTo>
                          <a:pt x="425" y="52"/>
                          <a:pt x="425" y="52"/>
                          <a:pt x="425" y="52"/>
                        </a:cubicBezTo>
                        <a:moveTo>
                          <a:pt x="423" y="24"/>
                        </a:moveTo>
                        <a:cubicBezTo>
                          <a:pt x="423" y="23"/>
                          <a:pt x="424" y="23"/>
                          <a:pt x="425" y="23"/>
                        </a:cubicBezTo>
                        <a:cubicBezTo>
                          <a:pt x="425" y="24"/>
                          <a:pt x="425" y="24"/>
                          <a:pt x="425" y="25"/>
                        </a:cubicBezTo>
                        <a:cubicBezTo>
                          <a:pt x="424" y="25"/>
                          <a:pt x="424" y="23"/>
                          <a:pt x="423" y="24"/>
                        </a:cubicBezTo>
                        <a:moveTo>
                          <a:pt x="447" y="245"/>
                        </a:moveTo>
                        <a:cubicBezTo>
                          <a:pt x="447" y="243"/>
                          <a:pt x="449" y="243"/>
                          <a:pt x="450" y="243"/>
                        </a:cubicBezTo>
                        <a:cubicBezTo>
                          <a:pt x="450" y="244"/>
                          <a:pt x="450" y="244"/>
                          <a:pt x="450" y="245"/>
                        </a:cubicBezTo>
                        <a:cubicBezTo>
                          <a:pt x="449" y="244"/>
                          <a:pt x="448" y="245"/>
                          <a:pt x="447" y="245"/>
                        </a:cubicBezTo>
                        <a:moveTo>
                          <a:pt x="430" y="28"/>
                        </a:moveTo>
                        <a:cubicBezTo>
                          <a:pt x="430" y="27"/>
                          <a:pt x="430" y="27"/>
                          <a:pt x="430" y="25"/>
                        </a:cubicBezTo>
                        <a:cubicBezTo>
                          <a:pt x="431" y="25"/>
                          <a:pt x="432" y="26"/>
                          <a:pt x="434" y="27"/>
                        </a:cubicBezTo>
                        <a:cubicBezTo>
                          <a:pt x="433" y="29"/>
                          <a:pt x="431" y="28"/>
                          <a:pt x="430" y="28"/>
                        </a:cubicBezTo>
                        <a:moveTo>
                          <a:pt x="437" y="19"/>
                        </a:moveTo>
                        <a:cubicBezTo>
                          <a:pt x="436" y="19"/>
                          <a:pt x="436" y="19"/>
                          <a:pt x="436" y="19"/>
                        </a:cubicBezTo>
                        <a:cubicBezTo>
                          <a:pt x="440" y="17"/>
                          <a:pt x="446" y="16"/>
                          <a:pt x="452" y="17"/>
                        </a:cubicBezTo>
                        <a:cubicBezTo>
                          <a:pt x="452" y="17"/>
                          <a:pt x="452" y="16"/>
                          <a:pt x="453" y="16"/>
                        </a:cubicBezTo>
                        <a:cubicBezTo>
                          <a:pt x="453" y="16"/>
                          <a:pt x="454" y="16"/>
                          <a:pt x="454" y="17"/>
                        </a:cubicBezTo>
                        <a:cubicBezTo>
                          <a:pt x="454" y="18"/>
                          <a:pt x="453" y="18"/>
                          <a:pt x="452" y="18"/>
                        </a:cubicBezTo>
                        <a:cubicBezTo>
                          <a:pt x="452" y="19"/>
                          <a:pt x="452" y="19"/>
                          <a:pt x="453" y="19"/>
                        </a:cubicBezTo>
                        <a:cubicBezTo>
                          <a:pt x="450" y="21"/>
                          <a:pt x="445" y="20"/>
                          <a:pt x="441" y="23"/>
                        </a:cubicBezTo>
                        <a:cubicBezTo>
                          <a:pt x="440" y="23"/>
                          <a:pt x="439" y="22"/>
                          <a:pt x="439" y="21"/>
                        </a:cubicBezTo>
                        <a:cubicBezTo>
                          <a:pt x="438" y="22"/>
                          <a:pt x="439" y="23"/>
                          <a:pt x="439" y="24"/>
                        </a:cubicBezTo>
                        <a:cubicBezTo>
                          <a:pt x="438" y="24"/>
                          <a:pt x="438" y="22"/>
                          <a:pt x="437" y="23"/>
                        </a:cubicBezTo>
                        <a:cubicBezTo>
                          <a:pt x="436" y="23"/>
                          <a:pt x="437" y="23"/>
                          <a:pt x="437" y="21"/>
                        </a:cubicBezTo>
                        <a:cubicBezTo>
                          <a:pt x="435" y="22"/>
                          <a:pt x="434" y="23"/>
                          <a:pt x="434" y="23"/>
                        </a:cubicBezTo>
                        <a:cubicBezTo>
                          <a:pt x="433" y="24"/>
                          <a:pt x="434" y="23"/>
                          <a:pt x="435" y="24"/>
                        </a:cubicBezTo>
                        <a:cubicBezTo>
                          <a:pt x="434" y="25"/>
                          <a:pt x="432" y="25"/>
                          <a:pt x="431" y="24"/>
                        </a:cubicBezTo>
                        <a:cubicBezTo>
                          <a:pt x="431" y="22"/>
                          <a:pt x="432" y="21"/>
                          <a:pt x="431" y="21"/>
                        </a:cubicBezTo>
                        <a:cubicBezTo>
                          <a:pt x="432" y="19"/>
                          <a:pt x="435" y="22"/>
                          <a:pt x="436" y="20"/>
                        </a:cubicBezTo>
                        <a:cubicBezTo>
                          <a:pt x="434" y="19"/>
                          <a:pt x="430" y="21"/>
                          <a:pt x="429" y="18"/>
                        </a:cubicBezTo>
                        <a:cubicBezTo>
                          <a:pt x="431" y="16"/>
                          <a:pt x="434" y="18"/>
                          <a:pt x="437" y="17"/>
                        </a:cubicBezTo>
                        <a:lnTo>
                          <a:pt x="437" y="19"/>
                        </a:lnTo>
                        <a:close/>
                        <a:moveTo>
                          <a:pt x="431" y="38"/>
                        </a:moveTo>
                        <a:cubicBezTo>
                          <a:pt x="431" y="37"/>
                          <a:pt x="432" y="36"/>
                          <a:pt x="432" y="36"/>
                        </a:cubicBezTo>
                        <a:cubicBezTo>
                          <a:pt x="433" y="38"/>
                          <a:pt x="432" y="38"/>
                          <a:pt x="431" y="38"/>
                        </a:cubicBezTo>
                        <a:moveTo>
                          <a:pt x="434" y="35"/>
                        </a:moveTo>
                        <a:cubicBezTo>
                          <a:pt x="434" y="35"/>
                          <a:pt x="434" y="35"/>
                          <a:pt x="434" y="36"/>
                        </a:cubicBezTo>
                        <a:cubicBezTo>
                          <a:pt x="437" y="36"/>
                          <a:pt x="438" y="35"/>
                          <a:pt x="441" y="34"/>
                        </a:cubicBezTo>
                        <a:cubicBezTo>
                          <a:pt x="442" y="38"/>
                          <a:pt x="436" y="38"/>
                          <a:pt x="434" y="39"/>
                        </a:cubicBezTo>
                        <a:cubicBezTo>
                          <a:pt x="433" y="38"/>
                          <a:pt x="432" y="36"/>
                          <a:pt x="434" y="35"/>
                        </a:cubicBezTo>
                        <a:moveTo>
                          <a:pt x="435" y="28"/>
                        </a:moveTo>
                        <a:cubicBezTo>
                          <a:pt x="435" y="26"/>
                          <a:pt x="436" y="26"/>
                          <a:pt x="436" y="25"/>
                        </a:cubicBezTo>
                        <a:cubicBezTo>
                          <a:pt x="436" y="26"/>
                          <a:pt x="438" y="25"/>
                          <a:pt x="438" y="27"/>
                        </a:cubicBezTo>
                        <a:cubicBezTo>
                          <a:pt x="437" y="25"/>
                          <a:pt x="436" y="28"/>
                          <a:pt x="435" y="28"/>
                        </a:cubicBezTo>
                        <a:moveTo>
                          <a:pt x="448" y="47"/>
                        </a:moveTo>
                        <a:cubicBezTo>
                          <a:pt x="448" y="47"/>
                          <a:pt x="448" y="47"/>
                          <a:pt x="448" y="47"/>
                        </a:cubicBezTo>
                        <a:cubicBezTo>
                          <a:pt x="448" y="48"/>
                          <a:pt x="448" y="47"/>
                          <a:pt x="448" y="48"/>
                        </a:cubicBezTo>
                        <a:cubicBezTo>
                          <a:pt x="448" y="49"/>
                          <a:pt x="450" y="48"/>
                          <a:pt x="450" y="48"/>
                        </a:cubicBezTo>
                        <a:cubicBezTo>
                          <a:pt x="449" y="51"/>
                          <a:pt x="446" y="50"/>
                          <a:pt x="445" y="52"/>
                        </a:cubicBezTo>
                        <a:cubicBezTo>
                          <a:pt x="445" y="51"/>
                          <a:pt x="445" y="49"/>
                          <a:pt x="445" y="49"/>
                        </a:cubicBezTo>
                        <a:cubicBezTo>
                          <a:pt x="445" y="47"/>
                          <a:pt x="445" y="49"/>
                          <a:pt x="444" y="48"/>
                        </a:cubicBezTo>
                        <a:cubicBezTo>
                          <a:pt x="443" y="49"/>
                          <a:pt x="445" y="49"/>
                          <a:pt x="445" y="50"/>
                        </a:cubicBezTo>
                        <a:cubicBezTo>
                          <a:pt x="443" y="51"/>
                          <a:pt x="442" y="50"/>
                          <a:pt x="441" y="52"/>
                        </a:cubicBezTo>
                        <a:cubicBezTo>
                          <a:pt x="440" y="51"/>
                          <a:pt x="441" y="51"/>
                          <a:pt x="439" y="52"/>
                        </a:cubicBezTo>
                        <a:cubicBezTo>
                          <a:pt x="439" y="48"/>
                          <a:pt x="441" y="51"/>
                          <a:pt x="442" y="49"/>
                        </a:cubicBezTo>
                        <a:cubicBezTo>
                          <a:pt x="441" y="47"/>
                          <a:pt x="438" y="52"/>
                          <a:pt x="438" y="48"/>
                        </a:cubicBezTo>
                        <a:cubicBezTo>
                          <a:pt x="442" y="48"/>
                          <a:pt x="446" y="44"/>
                          <a:pt x="450" y="47"/>
                        </a:cubicBezTo>
                        <a:cubicBezTo>
                          <a:pt x="449" y="48"/>
                          <a:pt x="449" y="46"/>
                          <a:pt x="448" y="47"/>
                        </a:cubicBezTo>
                        <a:moveTo>
                          <a:pt x="439" y="30"/>
                        </a:moveTo>
                        <a:cubicBezTo>
                          <a:pt x="438" y="30"/>
                          <a:pt x="439" y="28"/>
                          <a:pt x="438" y="28"/>
                        </a:cubicBezTo>
                        <a:cubicBezTo>
                          <a:pt x="438" y="27"/>
                          <a:pt x="439" y="28"/>
                          <a:pt x="440" y="28"/>
                        </a:cubicBezTo>
                        <a:cubicBezTo>
                          <a:pt x="440" y="29"/>
                          <a:pt x="439" y="29"/>
                          <a:pt x="439" y="30"/>
                        </a:cubicBezTo>
                        <a:moveTo>
                          <a:pt x="440" y="28"/>
                        </a:moveTo>
                        <a:cubicBezTo>
                          <a:pt x="442" y="26"/>
                          <a:pt x="446" y="27"/>
                          <a:pt x="446" y="29"/>
                        </a:cubicBezTo>
                        <a:cubicBezTo>
                          <a:pt x="444" y="27"/>
                          <a:pt x="442" y="29"/>
                          <a:pt x="440" y="28"/>
                        </a:cubicBezTo>
                        <a:moveTo>
                          <a:pt x="449" y="65"/>
                        </a:moveTo>
                        <a:cubicBezTo>
                          <a:pt x="448" y="65"/>
                          <a:pt x="449" y="64"/>
                          <a:pt x="448" y="64"/>
                        </a:cubicBezTo>
                        <a:cubicBezTo>
                          <a:pt x="449" y="62"/>
                          <a:pt x="451" y="64"/>
                          <a:pt x="452" y="64"/>
                        </a:cubicBezTo>
                        <a:cubicBezTo>
                          <a:pt x="452" y="66"/>
                          <a:pt x="449" y="64"/>
                          <a:pt x="449" y="65"/>
                        </a:cubicBezTo>
                        <a:moveTo>
                          <a:pt x="452" y="65"/>
                        </a:moveTo>
                        <a:cubicBezTo>
                          <a:pt x="453" y="65"/>
                          <a:pt x="453" y="65"/>
                          <a:pt x="453" y="65"/>
                        </a:cubicBezTo>
                        <a:cubicBezTo>
                          <a:pt x="453" y="65"/>
                          <a:pt x="453" y="66"/>
                          <a:pt x="453" y="66"/>
                        </a:cubicBezTo>
                        <a:cubicBezTo>
                          <a:pt x="453" y="66"/>
                          <a:pt x="452" y="66"/>
                          <a:pt x="452" y="67"/>
                        </a:cubicBezTo>
                        <a:cubicBezTo>
                          <a:pt x="452" y="67"/>
                          <a:pt x="452" y="66"/>
                          <a:pt x="452" y="65"/>
                        </a:cubicBezTo>
                        <a:moveTo>
                          <a:pt x="446" y="27"/>
                        </a:moveTo>
                        <a:cubicBezTo>
                          <a:pt x="448" y="25"/>
                          <a:pt x="452" y="26"/>
                          <a:pt x="455" y="25"/>
                        </a:cubicBezTo>
                        <a:cubicBezTo>
                          <a:pt x="454" y="29"/>
                          <a:pt x="450" y="26"/>
                          <a:pt x="447" y="28"/>
                        </a:cubicBezTo>
                        <a:cubicBezTo>
                          <a:pt x="448" y="26"/>
                          <a:pt x="447" y="27"/>
                          <a:pt x="446" y="27"/>
                        </a:cubicBezTo>
                        <a:moveTo>
                          <a:pt x="461" y="67"/>
                        </a:moveTo>
                        <a:cubicBezTo>
                          <a:pt x="462" y="68"/>
                          <a:pt x="463" y="66"/>
                          <a:pt x="464" y="68"/>
                        </a:cubicBezTo>
                        <a:cubicBezTo>
                          <a:pt x="465" y="68"/>
                          <a:pt x="465" y="67"/>
                          <a:pt x="466" y="67"/>
                        </a:cubicBezTo>
                        <a:cubicBezTo>
                          <a:pt x="466" y="68"/>
                          <a:pt x="467" y="68"/>
                          <a:pt x="466" y="69"/>
                        </a:cubicBezTo>
                        <a:cubicBezTo>
                          <a:pt x="466" y="69"/>
                          <a:pt x="466" y="68"/>
                          <a:pt x="465" y="68"/>
                        </a:cubicBezTo>
                        <a:cubicBezTo>
                          <a:pt x="465" y="68"/>
                          <a:pt x="465" y="69"/>
                          <a:pt x="466" y="69"/>
                        </a:cubicBezTo>
                        <a:cubicBezTo>
                          <a:pt x="463" y="71"/>
                          <a:pt x="461" y="71"/>
                          <a:pt x="459" y="70"/>
                        </a:cubicBezTo>
                        <a:cubicBezTo>
                          <a:pt x="459" y="70"/>
                          <a:pt x="460" y="68"/>
                          <a:pt x="460" y="69"/>
                        </a:cubicBezTo>
                        <a:cubicBezTo>
                          <a:pt x="460" y="66"/>
                          <a:pt x="459" y="68"/>
                          <a:pt x="458" y="69"/>
                        </a:cubicBezTo>
                        <a:cubicBezTo>
                          <a:pt x="458" y="68"/>
                          <a:pt x="457" y="67"/>
                          <a:pt x="458" y="67"/>
                        </a:cubicBezTo>
                        <a:cubicBezTo>
                          <a:pt x="457" y="66"/>
                          <a:pt x="459" y="67"/>
                          <a:pt x="460" y="66"/>
                        </a:cubicBezTo>
                        <a:cubicBezTo>
                          <a:pt x="459" y="65"/>
                          <a:pt x="456" y="67"/>
                          <a:pt x="456" y="66"/>
                        </a:cubicBezTo>
                        <a:cubicBezTo>
                          <a:pt x="456" y="67"/>
                          <a:pt x="457" y="68"/>
                          <a:pt x="456" y="68"/>
                        </a:cubicBezTo>
                        <a:cubicBezTo>
                          <a:pt x="455" y="65"/>
                          <a:pt x="454" y="65"/>
                          <a:pt x="452" y="64"/>
                        </a:cubicBezTo>
                        <a:cubicBezTo>
                          <a:pt x="452" y="64"/>
                          <a:pt x="452" y="63"/>
                          <a:pt x="452" y="62"/>
                        </a:cubicBezTo>
                        <a:cubicBezTo>
                          <a:pt x="456" y="64"/>
                          <a:pt x="462" y="60"/>
                          <a:pt x="466" y="60"/>
                        </a:cubicBezTo>
                        <a:cubicBezTo>
                          <a:pt x="466" y="61"/>
                          <a:pt x="466" y="61"/>
                          <a:pt x="466" y="62"/>
                        </a:cubicBezTo>
                        <a:cubicBezTo>
                          <a:pt x="467" y="62"/>
                          <a:pt x="467" y="60"/>
                          <a:pt x="468" y="60"/>
                        </a:cubicBezTo>
                        <a:cubicBezTo>
                          <a:pt x="468" y="62"/>
                          <a:pt x="468" y="62"/>
                          <a:pt x="468" y="62"/>
                        </a:cubicBezTo>
                        <a:cubicBezTo>
                          <a:pt x="469" y="62"/>
                          <a:pt x="469" y="61"/>
                          <a:pt x="469" y="61"/>
                        </a:cubicBezTo>
                        <a:cubicBezTo>
                          <a:pt x="470" y="61"/>
                          <a:pt x="469" y="60"/>
                          <a:pt x="469" y="60"/>
                        </a:cubicBezTo>
                        <a:cubicBezTo>
                          <a:pt x="471" y="59"/>
                          <a:pt x="471" y="59"/>
                          <a:pt x="471" y="59"/>
                        </a:cubicBezTo>
                        <a:cubicBezTo>
                          <a:pt x="471" y="60"/>
                          <a:pt x="471" y="60"/>
                          <a:pt x="471" y="60"/>
                        </a:cubicBezTo>
                        <a:cubicBezTo>
                          <a:pt x="471" y="61"/>
                          <a:pt x="471" y="63"/>
                          <a:pt x="470" y="63"/>
                        </a:cubicBezTo>
                        <a:cubicBezTo>
                          <a:pt x="470" y="63"/>
                          <a:pt x="470" y="64"/>
                          <a:pt x="470" y="65"/>
                        </a:cubicBezTo>
                        <a:cubicBezTo>
                          <a:pt x="469" y="64"/>
                          <a:pt x="469" y="66"/>
                          <a:pt x="468" y="65"/>
                        </a:cubicBezTo>
                        <a:cubicBezTo>
                          <a:pt x="467" y="65"/>
                          <a:pt x="467" y="66"/>
                          <a:pt x="467" y="67"/>
                        </a:cubicBezTo>
                        <a:cubicBezTo>
                          <a:pt x="465" y="66"/>
                          <a:pt x="463" y="66"/>
                          <a:pt x="461" y="67"/>
                        </a:cubicBezTo>
                        <a:moveTo>
                          <a:pt x="456" y="21"/>
                        </a:moveTo>
                        <a:cubicBezTo>
                          <a:pt x="457" y="22"/>
                          <a:pt x="456" y="22"/>
                          <a:pt x="456" y="23"/>
                        </a:cubicBezTo>
                        <a:cubicBezTo>
                          <a:pt x="454" y="23"/>
                          <a:pt x="454" y="23"/>
                          <a:pt x="452" y="23"/>
                        </a:cubicBezTo>
                        <a:cubicBezTo>
                          <a:pt x="454" y="25"/>
                          <a:pt x="449" y="25"/>
                          <a:pt x="448" y="24"/>
                        </a:cubicBezTo>
                        <a:cubicBezTo>
                          <a:pt x="451" y="21"/>
                          <a:pt x="455" y="23"/>
                          <a:pt x="456" y="21"/>
                        </a:cubicBezTo>
                        <a:moveTo>
                          <a:pt x="455" y="19"/>
                        </a:moveTo>
                        <a:cubicBezTo>
                          <a:pt x="455" y="18"/>
                          <a:pt x="456" y="19"/>
                          <a:pt x="456" y="19"/>
                        </a:cubicBezTo>
                        <a:cubicBezTo>
                          <a:pt x="456" y="21"/>
                          <a:pt x="455" y="19"/>
                          <a:pt x="455" y="19"/>
                        </a:cubicBezTo>
                        <a:moveTo>
                          <a:pt x="457" y="23"/>
                        </a:moveTo>
                        <a:cubicBezTo>
                          <a:pt x="457" y="21"/>
                          <a:pt x="457" y="21"/>
                          <a:pt x="458" y="21"/>
                        </a:cubicBezTo>
                        <a:cubicBezTo>
                          <a:pt x="459" y="22"/>
                          <a:pt x="458" y="22"/>
                          <a:pt x="458" y="23"/>
                        </a:cubicBezTo>
                        <a:cubicBezTo>
                          <a:pt x="460" y="24"/>
                          <a:pt x="462" y="22"/>
                          <a:pt x="464" y="26"/>
                        </a:cubicBezTo>
                        <a:cubicBezTo>
                          <a:pt x="462" y="25"/>
                          <a:pt x="461" y="26"/>
                          <a:pt x="460" y="28"/>
                        </a:cubicBezTo>
                        <a:cubicBezTo>
                          <a:pt x="459" y="27"/>
                          <a:pt x="459" y="26"/>
                          <a:pt x="458" y="26"/>
                        </a:cubicBezTo>
                        <a:cubicBezTo>
                          <a:pt x="459" y="25"/>
                          <a:pt x="459" y="25"/>
                          <a:pt x="460" y="26"/>
                        </a:cubicBezTo>
                        <a:cubicBezTo>
                          <a:pt x="459" y="24"/>
                          <a:pt x="458" y="23"/>
                          <a:pt x="457" y="23"/>
                        </a:cubicBezTo>
                        <a:moveTo>
                          <a:pt x="466" y="21"/>
                        </a:moveTo>
                        <a:cubicBezTo>
                          <a:pt x="466" y="20"/>
                          <a:pt x="468" y="21"/>
                          <a:pt x="468" y="22"/>
                        </a:cubicBezTo>
                        <a:cubicBezTo>
                          <a:pt x="467" y="22"/>
                          <a:pt x="467" y="23"/>
                          <a:pt x="467" y="23"/>
                        </a:cubicBezTo>
                        <a:cubicBezTo>
                          <a:pt x="467" y="22"/>
                          <a:pt x="466" y="21"/>
                          <a:pt x="466" y="21"/>
                        </a:cubicBezTo>
                        <a:moveTo>
                          <a:pt x="507" y="269"/>
                        </a:moveTo>
                        <a:cubicBezTo>
                          <a:pt x="507" y="267"/>
                          <a:pt x="509" y="269"/>
                          <a:pt x="510" y="269"/>
                        </a:cubicBezTo>
                        <a:cubicBezTo>
                          <a:pt x="510" y="270"/>
                          <a:pt x="508" y="269"/>
                          <a:pt x="508" y="270"/>
                        </a:cubicBezTo>
                        <a:cubicBezTo>
                          <a:pt x="507" y="270"/>
                          <a:pt x="508" y="268"/>
                          <a:pt x="507" y="269"/>
                        </a:cubicBezTo>
                        <a:moveTo>
                          <a:pt x="516" y="262"/>
                        </a:moveTo>
                        <a:cubicBezTo>
                          <a:pt x="518" y="261"/>
                          <a:pt x="520" y="262"/>
                          <a:pt x="522" y="260"/>
                        </a:cubicBezTo>
                        <a:cubicBezTo>
                          <a:pt x="523" y="260"/>
                          <a:pt x="523" y="262"/>
                          <a:pt x="524" y="261"/>
                        </a:cubicBezTo>
                        <a:cubicBezTo>
                          <a:pt x="525" y="262"/>
                          <a:pt x="523" y="263"/>
                          <a:pt x="524" y="263"/>
                        </a:cubicBezTo>
                        <a:cubicBezTo>
                          <a:pt x="523" y="265"/>
                          <a:pt x="522" y="265"/>
                          <a:pt x="520" y="265"/>
                        </a:cubicBezTo>
                        <a:cubicBezTo>
                          <a:pt x="520" y="265"/>
                          <a:pt x="519" y="264"/>
                          <a:pt x="520" y="263"/>
                        </a:cubicBezTo>
                        <a:cubicBezTo>
                          <a:pt x="519" y="263"/>
                          <a:pt x="517" y="263"/>
                          <a:pt x="516" y="262"/>
                        </a:cubicBezTo>
                        <a:moveTo>
                          <a:pt x="489" y="29"/>
                        </a:moveTo>
                        <a:cubicBezTo>
                          <a:pt x="489" y="28"/>
                          <a:pt x="490" y="29"/>
                          <a:pt x="491" y="29"/>
                        </a:cubicBezTo>
                        <a:cubicBezTo>
                          <a:pt x="491" y="30"/>
                          <a:pt x="489" y="30"/>
                          <a:pt x="489" y="29"/>
                        </a:cubicBezTo>
                        <a:moveTo>
                          <a:pt x="489" y="20"/>
                        </a:moveTo>
                        <a:cubicBezTo>
                          <a:pt x="489" y="19"/>
                          <a:pt x="490" y="20"/>
                          <a:pt x="491" y="19"/>
                        </a:cubicBezTo>
                        <a:cubicBezTo>
                          <a:pt x="491" y="22"/>
                          <a:pt x="490" y="20"/>
                          <a:pt x="489" y="20"/>
                        </a:cubicBezTo>
                        <a:moveTo>
                          <a:pt x="501" y="24"/>
                        </a:moveTo>
                        <a:cubicBezTo>
                          <a:pt x="500" y="23"/>
                          <a:pt x="501" y="22"/>
                          <a:pt x="502" y="22"/>
                        </a:cubicBezTo>
                        <a:cubicBezTo>
                          <a:pt x="503" y="25"/>
                          <a:pt x="501" y="23"/>
                          <a:pt x="501" y="24"/>
                        </a:cubicBezTo>
                        <a:moveTo>
                          <a:pt x="541" y="231"/>
                        </a:moveTo>
                        <a:cubicBezTo>
                          <a:pt x="542" y="231"/>
                          <a:pt x="543" y="230"/>
                          <a:pt x="543" y="229"/>
                        </a:cubicBezTo>
                        <a:cubicBezTo>
                          <a:pt x="545" y="228"/>
                          <a:pt x="546" y="234"/>
                          <a:pt x="545" y="236"/>
                        </a:cubicBezTo>
                        <a:cubicBezTo>
                          <a:pt x="543" y="235"/>
                          <a:pt x="542" y="235"/>
                          <a:pt x="541" y="231"/>
                        </a:cubicBezTo>
                        <a:moveTo>
                          <a:pt x="529" y="71"/>
                        </a:moveTo>
                        <a:cubicBezTo>
                          <a:pt x="529" y="69"/>
                          <a:pt x="530" y="69"/>
                          <a:pt x="531" y="69"/>
                        </a:cubicBezTo>
                        <a:cubicBezTo>
                          <a:pt x="531" y="70"/>
                          <a:pt x="531" y="70"/>
                          <a:pt x="531" y="71"/>
                        </a:cubicBezTo>
                        <a:cubicBezTo>
                          <a:pt x="530" y="71"/>
                          <a:pt x="530" y="71"/>
                          <a:pt x="529" y="71"/>
                        </a:cubicBezTo>
                        <a:moveTo>
                          <a:pt x="571" y="222"/>
                        </a:moveTo>
                        <a:cubicBezTo>
                          <a:pt x="570" y="220"/>
                          <a:pt x="572" y="220"/>
                          <a:pt x="572" y="219"/>
                        </a:cubicBezTo>
                        <a:cubicBezTo>
                          <a:pt x="572" y="215"/>
                          <a:pt x="571" y="215"/>
                          <a:pt x="572" y="212"/>
                        </a:cubicBezTo>
                        <a:cubicBezTo>
                          <a:pt x="573" y="212"/>
                          <a:pt x="573" y="213"/>
                          <a:pt x="574" y="213"/>
                        </a:cubicBezTo>
                        <a:cubicBezTo>
                          <a:pt x="575" y="217"/>
                          <a:pt x="574" y="217"/>
                          <a:pt x="574" y="221"/>
                        </a:cubicBezTo>
                        <a:cubicBezTo>
                          <a:pt x="574" y="222"/>
                          <a:pt x="572" y="221"/>
                          <a:pt x="572" y="223"/>
                        </a:cubicBezTo>
                        <a:cubicBezTo>
                          <a:pt x="572" y="223"/>
                          <a:pt x="571" y="223"/>
                          <a:pt x="571" y="222"/>
                        </a:cubicBezTo>
                        <a:moveTo>
                          <a:pt x="560" y="128"/>
                        </a:moveTo>
                        <a:cubicBezTo>
                          <a:pt x="560" y="127"/>
                          <a:pt x="562" y="127"/>
                          <a:pt x="562" y="128"/>
                        </a:cubicBezTo>
                        <a:cubicBezTo>
                          <a:pt x="562" y="128"/>
                          <a:pt x="562" y="129"/>
                          <a:pt x="561" y="129"/>
                        </a:cubicBezTo>
                        <a:cubicBezTo>
                          <a:pt x="561" y="128"/>
                          <a:pt x="561" y="128"/>
                          <a:pt x="560" y="128"/>
                        </a:cubicBezTo>
                        <a:moveTo>
                          <a:pt x="576" y="216"/>
                        </a:moveTo>
                        <a:cubicBezTo>
                          <a:pt x="576" y="216"/>
                          <a:pt x="576" y="216"/>
                          <a:pt x="577" y="216"/>
                        </a:cubicBezTo>
                        <a:cubicBezTo>
                          <a:pt x="577" y="217"/>
                          <a:pt x="577" y="217"/>
                          <a:pt x="577" y="219"/>
                        </a:cubicBezTo>
                        <a:cubicBezTo>
                          <a:pt x="576" y="218"/>
                          <a:pt x="576" y="217"/>
                          <a:pt x="576" y="216"/>
                        </a:cubicBezTo>
                        <a:moveTo>
                          <a:pt x="556" y="60"/>
                        </a:moveTo>
                        <a:cubicBezTo>
                          <a:pt x="556" y="58"/>
                          <a:pt x="558" y="59"/>
                          <a:pt x="558" y="60"/>
                        </a:cubicBezTo>
                        <a:cubicBezTo>
                          <a:pt x="558" y="61"/>
                          <a:pt x="557" y="60"/>
                          <a:pt x="556" y="60"/>
                        </a:cubicBezTo>
                        <a:moveTo>
                          <a:pt x="570" y="66"/>
                        </a:moveTo>
                        <a:cubicBezTo>
                          <a:pt x="571" y="66"/>
                          <a:pt x="571" y="66"/>
                          <a:pt x="571" y="66"/>
                        </a:cubicBezTo>
                        <a:cubicBezTo>
                          <a:pt x="571" y="67"/>
                          <a:pt x="572" y="68"/>
                          <a:pt x="570" y="68"/>
                        </a:cubicBezTo>
                        <a:cubicBezTo>
                          <a:pt x="570" y="67"/>
                          <a:pt x="570" y="67"/>
                          <a:pt x="570" y="66"/>
                        </a:cubicBezTo>
                      </a:path>
                    </a:pathLst>
                  </a:custGeom>
                  <a:blipFill dpi="0" rotWithShape="1">
                    <a:blip r:embed="rId7" cstate="screen"/>
                    <a:srcRect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4" name="Freeform 551"/>
                  <p:cNvSpPr/>
                  <p:nvPr/>
                </p:nvSpPr>
                <p:spPr bwMode="auto">
                  <a:xfrm>
                    <a:off x="3733" y="3020"/>
                    <a:ext cx="14" cy="12"/>
                  </a:xfrm>
                  <a:custGeom>
                    <a:avLst/>
                    <a:gdLst>
                      <a:gd name="T0" fmla="*/ 6 w 7"/>
                      <a:gd name="T1" fmla="*/ 4 h 6"/>
                      <a:gd name="T2" fmla="*/ 1 w 7"/>
                      <a:gd name="T3" fmla="*/ 5 h 6"/>
                      <a:gd name="T4" fmla="*/ 0 w 7"/>
                      <a:gd name="T5" fmla="*/ 4 h 6"/>
                      <a:gd name="T6" fmla="*/ 6 w 7"/>
                      <a:gd name="T7" fmla="*/ 2 h 6"/>
                      <a:gd name="T8" fmla="*/ 4 w 7"/>
                      <a:gd name="T9" fmla="*/ 2 h 6"/>
                      <a:gd name="T10" fmla="*/ 7 w 7"/>
                      <a:gd name="T11" fmla="*/ 3 h 6"/>
                      <a:gd name="T12" fmla="*/ 6 w 7"/>
                      <a:gd name="T13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6">
                        <a:moveTo>
                          <a:pt x="6" y="4"/>
                        </a:moveTo>
                        <a:cubicBezTo>
                          <a:pt x="4" y="3"/>
                          <a:pt x="2" y="4"/>
                          <a:pt x="1" y="5"/>
                        </a:cubicBezTo>
                        <a:cubicBezTo>
                          <a:pt x="1" y="3"/>
                          <a:pt x="0" y="6"/>
                          <a:pt x="0" y="4"/>
                        </a:cubicBezTo>
                        <a:cubicBezTo>
                          <a:pt x="0" y="2"/>
                          <a:pt x="5" y="4"/>
                          <a:pt x="6" y="2"/>
                        </a:cubicBezTo>
                        <a:cubicBezTo>
                          <a:pt x="5" y="1"/>
                          <a:pt x="5" y="2"/>
                          <a:pt x="4" y="2"/>
                        </a:cubicBezTo>
                        <a:cubicBezTo>
                          <a:pt x="4" y="0"/>
                          <a:pt x="7" y="1"/>
                          <a:pt x="7" y="3"/>
                        </a:cubicBezTo>
                        <a:cubicBezTo>
                          <a:pt x="6" y="3"/>
                          <a:pt x="5" y="3"/>
                          <a:pt x="6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5" name="Freeform 552"/>
                  <p:cNvSpPr>
                    <a:spLocks noEditPoints="1"/>
                  </p:cNvSpPr>
                  <p:nvPr/>
                </p:nvSpPr>
                <p:spPr bwMode="auto">
                  <a:xfrm>
                    <a:off x="3644" y="2533"/>
                    <a:ext cx="158" cy="38"/>
                  </a:xfrm>
                  <a:custGeom>
                    <a:avLst/>
                    <a:gdLst>
                      <a:gd name="T0" fmla="*/ 45 w 75"/>
                      <a:gd name="T1" fmla="*/ 8 h 18"/>
                      <a:gd name="T2" fmla="*/ 50 w 75"/>
                      <a:gd name="T3" fmla="*/ 8 h 18"/>
                      <a:gd name="T4" fmla="*/ 61 w 75"/>
                      <a:gd name="T5" fmla="*/ 4 h 18"/>
                      <a:gd name="T6" fmla="*/ 70 w 75"/>
                      <a:gd name="T7" fmla="*/ 2 h 18"/>
                      <a:gd name="T8" fmla="*/ 68 w 75"/>
                      <a:gd name="T9" fmla="*/ 1 h 18"/>
                      <a:gd name="T10" fmla="*/ 23 w 75"/>
                      <a:gd name="T11" fmla="*/ 7 h 18"/>
                      <a:gd name="T12" fmla="*/ 17 w 75"/>
                      <a:gd name="T13" fmla="*/ 4 h 18"/>
                      <a:gd name="T14" fmla="*/ 17 w 75"/>
                      <a:gd name="T15" fmla="*/ 6 h 18"/>
                      <a:gd name="T16" fmla="*/ 7 w 75"/>
                      <a:gd name="T17" fmla="*/ 6 h 18"/>
                      <a:gd name="T18" fmla="*/ 5 w 75"/>
                      <a:gd name="T19" fmla="*/ 8 h 18"/>
                      <a:gd name="T20" fmla="*/ 2 w 75"/>
                      <a:gd name="T21" fmla="*/ 10 h 18"/>
                      <a:gd name="T22" fmla="*/ 2 w 75"/>
                      <a:gd name="T23" fmla="*/ 11 h 18"/>
                      <a:gd name="T24" fmla="*/ 4 w 75"/>
                      <a:gd name="T25" fmla="*/ 10 h 18"/>
                      <a:gd name="T26" fmla="*/ 7 w 75"/>
                      <a:gd name="T27" fmla="*/ 11 h 18"/>
                      <a:gd name="T28" fmla="*/ 7 w 75"/>
                      <a:gd name="T29" fmla="*/ 12 h 18"/>
                      <a:gd name="T30" fmla="*/ 10 w 75"/>
                      <a:gd name="T31" fmla="*/ 14 h 18"/>
                      <a:gd name="T32" fmla="*/ 11 w 75"/>
                      <a:gd name="T33" fmla="*/ 11 h 18"/>
                      <a:gd name="T34" fmla="*/ 14 w 75"/>
                      <a:gd name="T35" fmla="*/ 13 h 18"/>
                      <a:gd name="T36" fmla="*/ 18 w 75"/>
                      <a:gd name="T37" fmla="*/ 15 h 18"/>
                      <a:gd name="T38" fmla="*/ 19 w 75"/>
                      <a:gd name="T39" fmla="*/ 13 h 18"/>
                      <a:gd name="T40" fmla="*/ 22 w 75"/>
                      <a:gd name="T41" fmla="*/ 14 h 18"/>
                      <a:gd name="T42" fmla="*/ 25 w 75"/>
                      <a:gd name="T43" fmla="*/ 13 h 18"/>
                      <a:gd name="T44" fmla="*/ 23 w 75"/>
                      <a:gd name="T45" fmla="*/ 16 h 18"/>
                      <a:gd name="T46" fmla="*/ 28 w 75"/>
                      <a:gd name="T47" fmla="*/ 13 h 18"/>
                      <a:gd name="T48" fmla="*/ 32 w 75"/>
                      <a:gd name="T49" fmla="*/ 17 h 18"/>
                      <a:gd name="T50" fmla="*/ 34 w 75"/>
                      <a:gd name="T51" fmla="*/ 18 h 18"/>
                      <a:gd name="T52" fmla="*/ 46 w 75"/>
                      <a:gd name="T53" fmla="*/ 15 h 18"/>
                      <a:gd name="T54" fmla="*/ 47 w 75"/>
                      <a:gd name="T55" fmla="*/ 12 h 18"/>
                      <a:gd name="T56" fmla="*/ 44 w 75"/>
                      <a:gd name="T57" fmla="*/ 9 h 18"/>
                      <a:gd name="T58" fmla="*/ 12 w 75"/>
                      <a:gd name="T59" fmla="*/ 10 h 18"/>
                      <a:gd name="T60" fmla="*/ 12 w 75"/>
                      <a:gd name="T61" fmla="*/ 11 h 18"/>
                      <a:gd name="T62" fmla="*/ 19 w 75"/>
                      <a:gd name="T63" fmla="*/ 11 h 18"/>
                      <a:gd name="T64" fmla="*/ 17 w 75"/>
                      <a:gd name="T65" fmla="*/ 13 h 18"/>
                      <a:gd name="T66" fmla="*/ 15 w 75"/>
                      <a:gd name="T67" fmla="*/ 13 h 18"/>
                      <a:gd name="T68" fmla="*/ 33 w 75"/>
                      <a:gd name="T69" fmla="*/ 12 h 18"/>
                      <a:gd name="T70" fmla="*/ 31 w 75"/>
                      <a:gd name="T71" fmla="*/ 15 h 18"/>
                      <a:gd name="T72" fmla="*/ 31 w 75"/>
                      <a:gd name="T73" fmla="*/ 15 h 18"/>
                      <a:gd name="T74" fmla="*/ 35 w 75"/>
                      <a:gd name="T75" fmla="*/ 11 h 18"/>
                      <a:gd name="T76" fmla="*/ 35 w 75"/>
                      <a:gd name="T77" fmla="*/ 16 h 18"/>
                      <a:gd name="T78" fmla="*/ 35 w 75"/>
                      <a:gd name="T79" fmla="*/ 16 h 18"/>
                      <a:gd name="T80" fmla="*/ 39 w 75"/>
                      <a:gd name="T81" fmla="*/ 14 h 18"/>
                      <a:gd name="T82" fmla="*/ 38 w 75"/>
                      <a:gd name="T83" fmla="*/ 10 h 18"/>
                      <a:gd name="T84" fmla="*/ 38 w 75"/>
                      <a:gd name="T85" fmla="*/ 10 h 18"/>
                      <a:gd name="T86" fmla="*/ 40 w 75"/>
                      <a:gd name="T87" fmla="*/ 12 h 18"/>
                      <a:gd name="T88" fmla="*/ 40 w 75"/>
                      <a:gd name="T89" fmla="*/ 15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75" h="18">
                        <a:moveTo>
                          <a:pt x="44" y="9"/>
                        </a:moveTo>
                        <a:cubicBezTo>
                          <a:pt x="45" y="9"/>
                          <a:pt x="44" y="7"/>
                          <a:pt x="45" y="8"/>
                        </a:cubicBezTo>
                        <a:cubicBezTo>
                          <a:pt x="47" y="8"/>
                          <a:pt x="48" y="8"/>
                          <a:pt x="49" y="6"/>
                        </a:cubicBezTo>
                        <a:cubicBezTo>
                          <a:pt x="50" y="7"/>
                          <a:pt x="50" y="7"/>
                          <a:pt x="50" y="8"/>
                        </a:cubicBezTo>
                        <a:cubicBezTo>
                          <a:pt x="53" y="6"/>
                          <a:pt x="56" y="7"/>
                          <a:pt x="59" y="4"/>
                        </a:cubicBezTo>
                        <a:cubicBezTo>
                          <a:pt x="58" y="6"/>
                          <a:pt x="62" y="5"/>
                          <a:pt x="61" y="4"/>
                        </a:cubicBezTo>
                        <a:cubicBezTo>
                          <a:pt x="65" y="5"/>
                          <a:pt x="72" y="4"/>
                          <a:pt x="75" y="0"/>
                        </a:cubicBezTo>
                        <a:cubicBezTo>
                          <a:pt x="74" y="1"/>
                          <a:pt x="71" y="0"/>
                          <a:pt x="70" y="2"/>
                        </a:cubicBezTo>
                        <a:cubicBezTo>
                          <a:pt x="70" y="0"/>
                          <a:pt x="68" y="1"/>
                          <a:pt x="68" y="2"/>
                        </a:cubicBezTo>
                        <a:cubicBezTo>
                          <a:pt x="68" y="1"/>
                          <a:pt x="68" y="1"/>
                          <a:pt x="68" y="1"/>
                        </a:cubicBezTo>
                        <a:cubicBezTo>
                          <a:pt x="55" y="2"/>
                          <a:pt x="41" y="4"/>
                          <a:pt x="29" y="4"/>
                        </a:cubicBezTo>
                        <a:cubicBezTo>
                          <a:pt x="28" y="5"/>
                          <a:pt x="24" y="3"/>
                          <a:pt x="23" y="7"/>
                        </a:cubicBezTo>
                        <a:cubicBezTo>
                          <a:pt x="21" y="6"/>
                          <a:pt x="20" y="6"/>
                          <a:pt x="19" y="7"/>
                        </a:cubicBezTo>
                        <a:cubicBezTo>
                          <a:pt x="19" y="4"/>
                          <a:pt x="17" y="7"/>
                          <a:pt x="17" y="4"/>
                        </a:cubicBezTo>
                        <a:cubicBezTo>
                          <a:pt x="16" y="5"/>
                          <a:pt x="14" y="3"/>
                          <a:pt x="13" y="5"/>
                        </a:cubicBezTo>
                        <a:cubicBezTo>
                          <a:pt x="15" y="5"/>
                          <a:pt x="17" y="4"/>
                          <a:pt x="17" y="6"/>
                        </a:cubicBezTo>
                        <a:cubicBezTo>
                          <a:pt x="15" y="6"/>
                          <a:pt x="14" y="7"/>
                          <a:pt x="12" y="5"/>
                        </a:cubicBezTo>
                        <a:cubicBezTo>
                          <a:pt x="11" y="6"/>
                          <a:pt x="8" y="8"/>
                          <a:pt x="7" y="6"/>
                        </a:cubicBezTo>
                        <a:cubicBezTo>
                          <a:pt x="7" y="8"/>
                          <a:pt x="5" y="6"/>
                          <a:pt x="5" y="7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4" y="10"/>
                          <a:pt x="2" y="8"/>
                          <a:pt x="1" y="9"/>
                        </a:cubicBezTo>
                        <a:cubicBezTo>
                          <a:pt x="2" y="9"/>
                          <a:pt x="2" y="9"/>
                          <a:pt x="2" y="10"/>
                        </a:cubicBezTo>
                        <a:cubicBezTo>
                          <a:pt x="1" y="10"/>
                          <a:pt x="1" y="9"/>
                          <a:pt x="0" y="9"/>
                        </a:cubicBezTo>
                        <a:cubicBezTo>
                          <a:pt x="0" y="11"/>
                          <a:pt x="1" y="10"/>
                          <a:pt x="2" y="11"/>
                        </a:cubicBezTo>
                        <a:cubicBezTo>
                          <a:pt x="2" y="9"/>
                          <a:pt x="6" y="9"/>
                          <a:pt x="6" y="10"/>
                        </a:cubicBezTo>
                        <a:cubicBezTo>
                          <a:pt x="5" y="11"/>
                          <a:pt x="5" y="12"/>
                          <a:pt x="4" y="10"/>
                        </a:cubicBezTo>
                        <a:cubicBezTo>
                          <a:pt x="4" y="12"/>
                          <a:pt x="5" y="11"/>
                          <a:pt x="5" y="12"/>
                        </a:cubicBezTo>
                        <a:cubicBezTo>
                          <a:pt x="6" y="12"/>
                          <a:pt x="6" y="11"/>
                          <a:pt x="7" y="11"/>
                        </a:cubicBezTo>
                        <a:cubicBezTo>
                          <a:pt x="7" y="12"/>
                          <a:pt x="6" y="13"/>
                          <a:pt x="6" y="14"/>
                        </a:cubicBezTo>
                        <a:cubicBezTo>
                          <a:pt x="7" y="14"/>
                          <a:pt x="6" y="12"/>
                          <a:pt x="7" y="12"/>
                        </a:cubicBezTo>
                        <a:cubicBezTo>
                          <a:pt x="8" y="13"/>
                          <a:pt x="7" y="13"/>
                          <a:pt x="7" y="14"/>
                        </a:cubicBezTo>
                        <a:cubicBezTo>
                          <a:pt x="8" y="12"/>
                          <a:pt x="9" y="14"/>
                          <a:pt x="10" y="14"/>
                        </a:cubicBezTo>
                        <a:cubicBezTo>
                          <a:pt x="9" y="12"/>
                          <a:pt x="11" y="15"/>
                          <a:pt x="12" y="13"/>
                        </a:cubicBezTo>
                        <a:cubicBezTo>
                          <a:pt x="11" y="14"/>
                          <a:pt x="10" y="12"/>
                          <a:pt x="11" y="11"/>
                        </a:cubicBezTo>
                        <a:cubicBezTo>
                          <a:pt x="11" y="13"/>
                          <a:pt x="12" y="11"/>
                          <a:pt x="13" y="12"/>
                        </a:cubicBezTo>
                        <a:cubicBezTo>
                          <a:pt x="13" y="13"/>
                          <a:pt x="13" y="13"/>
                          <a:pt x="14" y="13"/>
                        </a:cubicBezTo>
                        <a:cubicBezTo>
                          <a:pt x="12" y="13"/>
                          <a:pt x="12" y="16"/>
                          <a:pt x="13" y="14"/>
                        </a:cubicBezTo>
                        <a:cubicBezTo>
                          <a:pt x="15" y="14"/>
                          <a:pt x="17" y="15"/>
                          <a:pt x="18" y="15"/>
                        </a:cubicBezTo>
                        <a:cubicBezTo>
                          <a:pt x="18" y="15"/>
                          <a:pt x="18" y="14"/>
                          <a:pt x="18" y="14"/>
                        </a:cubicBezTo>
                        <a:cubicBezTo>
                          <a:pt x="19" y="14"/>
                          <a:pt x="19" y="16"/>
                          <a:pt x="19" y="13"/>
                        </a:cubicBezTo>
                        <a:cubicBezTo>
                          <a:pt x="21" y="13"/>
                          <a:pt x="20" y="15"/>
                          <a:pt x="21" y="16"/>
                        </a:cubicBezTo>
                        <a:cubicBezTo>
                          <a:pt x="21" y="14"/>
                          <a:pt x="23" y="16"/>
                          <a:pt x="22" y="14"/>
                        </a:cubicBezTo>
                        <a:cubicBezTo>
                          <a:pt x="22" y="14"/>
                          <a:pt x="21" y="15"/>
                          <a:pt x="21" y="13"/>
                        </a:cubicBezTo>
                        <a:cubicBezTo>
                          <a:pt x="23" y="13"/>
                          <a:pt x="23" y="13"/>
                          <a:pt x="25" y="13"/>
                        </a:cubicBezTo>
                        <a:cubicBezTo>
                          <a:pt x="25" y="13"/>
                          <a:pt x="25" y="14"/>
                          <a:pt x="25" y="14"/>
                        </a:cubicBezTo>
                        <a:cubicBezTo>
                          <a:pt x="24" y="14"/>
                          <a:pt x="23" y="14"/>
                          <a:pt x="23" y="16"/>
                        </a:cubicBezTo>
                        <a:cubicBezTo>
                          <a:pt x="25" y="16"/>
                          <a:pt x="25" y="15"/>
                          <a:pt x="26" y="13"/>
                        </a:cubicBezTo>
                        <a:cubicBezTo>
                          <a:pt x="27" y="15"/>
                          <a:pt x="28" y="14"/>
                          <a:pt x="28" y="13"/>
                        </a:cubicBezTo>
                        <a:cubicBezTo>
                          <a:pt x="29" y="14"/>
                          <a:pt x="29" y="15"/>
                          <a:pt x="28" y="16"/>
                        </a:cubicBezTo>
                        <a:cubicBezTo>
                          <a:pt x="30" y="15"/>
                          <a:pt x="31" y="15"/>
                          <a:pt x="32" y="17"/>
                        </a:cubicBezTo>
                        <a:cubicBezTo>
                          <a:pt x="32" y="17"/>
                          <a:pt x="32" y="18"/>
                          <a:pt x="31" y="18"/>
                        </a:cubicBezTo>
                        <a:cubicBezTo>
                          <a:pt x="33" y="17"/>
                          <a:pt x="33" y="17"/>
                          <a:pt x="34" y="18"/>
                        </a:cubicBezTo>
                        <a:cubicBezTo>
                          <a:pt x="35" y="17"/>
                          <a:pt x="39" y="15"/>
                          <a:pt x="41" y="17"/>
                        </a:cubicBezTo>
                        <a:cubicBezTo>
                          <a:pt x="42" y="15"/>
                          <a:pt x="43" y="16"/>
                          <a:pt x="46" y="15"/>
                        </a:cubicBezTo>
                        <a:cubicBezTo>
                          <a:pt x="46" y="13"/>
                          <a:pt x="44" y="15"/>
                          <a:pt x="44" y="13"/>
                        </a:cubicBezTo>
                        <a:cubicBezTo>
                          <a:pt x="44" y="12"/>
                          <a:pt x="46" y="10"/>
                          <a:pt x="47" y="12"/>
                        </a:cubicBezTo>
                        <a:cubicBezTo>
                          <a:pt x="48" y="13"/>
                          <a:pt x="46" y="12"/>
                          <a:pt x="46" y="14"/>
                        </a:cubicBezTo>
                        <a:cubicBezTo>
                          <a:pt x="50" y="12"/>
                          <a:pt x="46" y="9"/>
                          <a:pt x="44" y="9"/>
                        </a:cubicBezTo>
                        <a:moveTo>
                          <a:pt x="12" y="11"/>
                        </a:move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3" y="9"/>
                          <a:pt x="13" y="11"/>
                          <a:pt x="13" y="11"/>
                        </a:cubicBezTo>
                        <a:cubicBezTo>
                          <a:pt x="13" y="11"/>
                          <a:pt x="13" y="11"/>
                          <a:pt x="12" y="11"/>
                        </a:cubicBezTo>
                        <a:moveTo>
                          <a:pt x="15" y="13"/>
                        </a:moveTo>
                        <a:cubicBezTo>
                          <a:pt x="16" y="12"/>
                          <a:pt x="17" y="9"/>
                          <a:pt x="19" y="11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8" y="13"/>
                          <a:pt x="17" y="12"/>
                          <a:pt x="17" y="13"/>
                        </a:cubicBezTo>
                        <a:cubicBezTo>
                          <a:pt x="16" y="13"/>
                          <a:pt x="17" y="12"/>
                          <a:pt x="17" y="12"/>
                        </a:cubicBezTo>
                        <a:cubicBezTo>
                          <a:pt x="17" y="10"/>
                          <a:pt x="16" y="14"/>
                          <a:pt x="15" y="13"/>
                        </a:cubicBezTo>
                        <a:moveTo>
                          <a:pt x="29" y="12"/>
                        </a:moveTo>
                        <a:cubicBezTo>
                          <a:pt x="30" y="11"/>
                          <a:pt x="33" y="10"/>
                          <a:pt x="33" y="12"/>
                        </a:cubicBezTo>
                        <a:cubicBezTo>
                          <a:pt x="32" y="12"/>
                          <a:pt x="30" y="13"/>
                          <a:pt x="29" y="12"/>
                        </a:cubicBezTo>
                        <a:moveTo>
                          <a:pt x="31" y="15"/>
                        </a:moveTo>
                        <a:cubicBezTo>
                          <a:pt x="32" y="14"/>
                          <a:pt x="33" y="14"/>
                          <a:pt x="34" y="14"/>
                        </a:cubicBezTo>
                        <a:cubicBezTo>
                          <a:pt x="34" y="16"/>
                          <a:pt x="32" y="15"/>
                          <a:pt x="31" y="15"/>
                        </a:cubicBezTo>
                        <a:moveTo>
                          <a:pt x="34" y="12"/>
                        </a:moveTo>
                        <a:cubicBezTo>
                          <a:pt x="34" y="11"/>
                          <a:pt x="35" y="11"/>
                          <a:pt x="35" y="11"/>
                        </a:cubicBezTo>
                        <a:cubicBezTo>
                          <a:pt x="36" y="13"/>
                          <a:pt x="34" y="13"/>
                          <a:pt x="34" y="12"/>
                        </a:cubicBezTo>
                        <a:moveTo>
                          <a:pt x="35" y="16"/>
                        </a:moveTo>
                        <a:cubicBezTo>
                          <a:pt x="35" y="15"/>
                          <a:pt x="35" y="14"/>
                          <a:pt x="36" y="14"/>
                        </a:cubicBezTo>
                        <a:cubicBezTo>
                          <a:pt x="36" y="16"/>
                          <a:pt x="36" y="16"/>
                          <a:pt x="35" y="16"/>
                        </a:cubicBezTo>
                        <a:moveTo>
                          <a:pt x="36" y="12"/>
                        </a:moveTo>
                        <a:cubicBezTo>
                          <a:pt x="36" y="9"/>
                          <a:pt x="40" y="12"/>
                          <a:pt x="39" y="14"/>
                        </a:cubicBezTo>
                        <a:cubicBezTo>
                          <a:pt x="38" y="12"/>
                          <a:pt x="37" y="12"/>
                          <a:pt x="36" y="12"/>
                        </a:cubicBezTo>
                        <a:moveTo>
                          <a:pt x="38" y="10"/>
                        </a:moveTo>
                        <a:cubicBezTo>
                          <a:pt x="38" y="9"/>
                          <a:pt x="40" y="10"/>
                          <a:pt x="41" y="9"/>
                        </a:cubicBezTo>
                        <a:cubicBezTo>
                          <a:pt x="41" y="11"/>
                          <a:pt x="39" y="11"/>
                          <a:pt x="38" y="10"/>
                        </a:cubicBezTo>
                        <a:moveTo>
                          <a:pt x="40" y="15"/>
                        </a:moveTo>
                        <a:cubicBezTo>
                          <a:pt x="39" y="14"/>
                          <a:pt x="41" y="13"/>
                          <a:pt x="40" y="12"/>
                        </a:cubicBezTo>
                        <a:cubicBezTo>
                          <a:pt x="41" y="12"/>
                          <a:pt x="41" y="13"/>
                          <a:pt x="44" y="13"/>
                        </a:cubicBezTo>
                        <a:cubicBezTo>
                          <a:pt x="43" y="15"/>
                          <a:pt x="42" y="15"/>
                          <a:pt x="40" y="1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6" name="Freeform 553"/>
                  <p:cNvSpPr/>
                  <p:nvPr/>
                </p:nvSpPr>
                <p:spPr bwMode="auto">
                  <a:xfrm>
                    <a:off x="3210" y="2917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2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2"/>
                          <a:pt x="2" y="0"/>
                          <a:pt x="2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7" name="Freeform 554"/>
                  <p:cNvSpPr/>
                  <p:nvPr/>
                </p:nvSpPr>
                <p:spPr bwMode="auto">
                  <a:xfrm>
                    <a:off x="3216" y="2618"/>
                    <a:ext cx="11" cy="4"/>
                  </a:xfrm>
                  <a:custGeom>
                    <a:avLst/>
                    <a:gdLst>
                      <a:gd name="T0" fmla="*/ 0 w 5"/>
                      <a:gd name="T1" fmla="*/ 1 h 2"/>
                      <a:gd name="T2" fmla="*/ 4 w 5"/>
                      <a:gd name="T3" fmla="*/ 0 h 2"/>
                      <a:gd name="T4" fmla="*/ 0 w 5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2">
                        <a:moveTo>
                          <a:pt x="0" y="1"/>
                        </a:moveTo>
                        <a:cubicBezTo>
                          <a:pt x="0" y="0"/>
                          <a:pt x="4" y="2"/>
                          <a:pt x="4" y="0"/>
                        </a:cubicBezTo>
                        <a:cubicBezTo>
                          <a:pt x="5" y="2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8" name="Freeform 555"/>
                  <p:cNvSpPr/>
                  <p:nvPr/>
                </p:nvSpPr>
                <p:spPr bwMode="auto">
                  <a:xfrm>
                    <a:off x="3262" y="2866"/>
                    <a:ext cx="7" cy="6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2 w 3"/>
                      <a:gd name="T3" fmla="*/ 0 h 3"/>
                      <a:gd name="T4" fmla="*/ 3 w 3"/>
                      <a:gd name="T5" fmla="*/ 3 h 3"/>
                      <a:gd name="T6" fmla="*/ 0 w 3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1" y="1"/>
                          <a:pt x="1" y="0"/>
                          <a:pt x="2" y="0"/>
                        </a:cubicBezTo>
                        <a:cubicBezTo>
                          <a:pt x="2" y="2"/>
                          <a:pt x="3" y="1"/>
                          <a:pt x="3" y="3"/>
                        </a:cubicBezTo>
                        <a:cubicBezTo>
                          <a:pt x="2" y="2"/>
                          <a:pt x="2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9" name="Freeform 556"/>
                  <p:cNvSpPr/>
                  <p:nvPr/>
                </p:nvSpPr>
                <p:spPr bwMode="auto">
                  <a:xfrm>
                    <a:off x="3290" y="2805"/>
                    <a:ext cx="8" cy="6"/>
                  </a:xfrm>
                  <a:custGeom>
                    <a:avLst/>
                    <a:gdLst>
                      <a:gd name="T0" fmla="*/ 2 w 4"/>
                      <a:gd name="T1" fmla="*/ 2 h 3"/>
                      <a:gd name="T2" fmla="*/ 0 w 4"/>
                      <a:gd name="T3" fmla="*/ 1 h 3"/>
                      <a:gd name="T4" fmla="*/ 2 w 4"/>
                      <a:gd name="T5" fmla="*/ 2 h 3"/>
                      <a:gd name="T6" fmla="*/ 2 w 4"/>
                      <a:gd name="T7" fmla="*/ 1 h 3"/>
                      <a:gd name="T8" fmla="*/ 2 w 4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2" y="2"/>
                        </a:moveTo>
                        <a:cubicBezTo>
                          <a:pt x="1" y="3"/>
                          <a:pt x="1" y="1"/>
                          <a:pt x="0" y="1"/>
                        </a:cubicBezTo>
                        <a:cubicBezTo>
                          <a:pt x="0" y="0"/>
                          <a:pt x="2" y="1"/>
                          <a:pt x="2" y="2"/>
                        </a:cubicBezTo>
                        <a:cubicBezTo>
                          <a:pt x="2" y="2"/>
                          <a:pt x="2" y="1"/>
                          <a:pt x="2" y="1"/>
                        </a:cubicBezTo>
                        <a:cubicBezTo>
                          <a:pt x="4" y="1"/>
                          <a:pt x="3" y="2"/>
                          <a:pt x="2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0" name="Freeform 557"/>
                  <p:cNvSpPr/>
                  <p:nvPr/>
                </p:nvSpPr>
                <p:spPr bwMode="auto">
                  <a:xfrm>
                    <a:off x="3363" y="2742"/>
                    <a:ext cx="13" cy="6"/>
                  </a:xfrm>
                  <a:custGeom>
                    <a:avLst/>
                    <a:gdLst>
                      <a:gd name="T0" fmla="*/ 0 w 6"/>
                      <a:gd name="T1" fmla="*/ 3 h 3"/>
                      <a:gd name="T2" fmla="*/ 1 w 6"/>
                      <a:gd name="T3" fmla="*/ 0 h 3"/>
                      <a:gd name="T4" fmla="*/ 0 w 6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3">
                        <a:moveTo>
                          <a:pt x="0" y="3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6" y="1"/>
                          <a:pt x="1" y="0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1" name="Freeform 558"/>
                  <p:cNvSpPr/>
                  <p:nvPr/>
                </p:nvSpPr>
                <p:spPr bwMode="auto">
                  <a:xfrm>
                    <a:off x="3365" y="2714"/>
                    <a:ext cx="6" cy="7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0 w 3"/>
                      <a:gd name="T3" fmla="*/ 0 h 3"/>
                      <a:gd name="T4" fmla="*/ 3 w 3"/>
                      <a:gd name="T5" fmla="*/ 1 h 3"/>
                      <a:gd name="T6" fmla="*/ 0 w 3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1" y="1"/>
                          <a:pt x="2" y="1"/>
                          <a:pt x="3" y="1"/>
                        </a:cubicBezTo>
                        <a:cubicBezTo>
                          <a:pt x="3" y="3"/>
                          <a:pt x="1" y="0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2" name="Freeform 559"/>
                  <p:cNvSpPr/>
                  <p:nvPr/>
                </p:nvSpPr>
                <p:spPr bwMode="auto">
                  <a:xfrm>
                    <a:off x="3361" y="2533"/>
                    <a:ext cx="31" cy="13"/>
                  </a:xfrm>
                  <a:custGeom>
                    <a:avLst/>
                    <a:gdLst>
                      <a:gd name="T0" fmla="*/ 6 w 15"/>
                      <a:gd name="T1" fmla="*/ 3 h 6"/>
                      <a:gd name="T2" fmla="*/ 6 w 15"/>
                      <a:gd name="T3" fmla="*/ 5 h 6"/>
                      <a:gd name="T4" fmla="*/ 1 w 15"/>
                      <a:gd name="T5" fmla="*/ 4 h 6"/>
                      <a:gd name="T6" fmla="*/ 3 w 15"/>
                      <a:gd name="T7" fmla="*/ 4 h 6"/>
                      <a:gd name="T8" fmla="*/ 0 w 15"/>
                      <a:gd name="T9" fmla="*/ 5 h 6"/>
                      <a:gd name="T10" fmla="*/ 0 w 15"/>
                      <a:gd name="T11" fmla="*/ 2 h 6"/>
                      <a:gd name="T12" fmla="*/ 5 w 15"/>
                      <a:gd name="T13" fmla="*/ 2 h 6"/>
                      <a:gd name="T14" fmla="*/ 7 w 15"/>
                      <a:gd name="T15" fmla="*/ 3 h 6"/>
                      <a:gd name="T16" fmla="*/ 9 w 15"/>
                      <a:gd name="T17" fmla="*/ 3 h 6"/>
                      <a:gd name="T18" fmla="*/ 9 w 15"/>
                      <a:gd name="T19" fmla="*/ 1 h 6"/>
                      <a:gd name="T20" fmla="*/ 12 w 15"/>
                      <a:gd name="T21" fmla="*/ 3 h 6"/>
                      <a:gd name="T22" fmla="*/ 13 w 15"/>
                      <a:gd name="T23" fmla="*/ 3 h 6"/>
                      <a:gd name="T24" fmla="*/ 14 w 15"/>
                      <a:gd name="T25" fmla="*/ 1 h 6"/>
                      <a:gd name="T26" fmla="*/ 15 w 15"/>
                      <a:gd name="T27" fmla="*/ 3 h 6"/>
                      <a:gd name="T28" fmla="*/ 7 w 15"/>
                      <a:gd name="T29" fmla="*/ 5 h 6"/>
                      <a:gd name="T30" fmla="*/ 6 w 15"/>
                      <a:gd name="T31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5" h="6">
                        <a:moveTo>
                          <a:pt x="6" y="3"/>
                        </a:moveTo>
                        <a:cubicBezTo>
                          <a:pt x="6" y="3"/>
                          <a:pt x="6" y="4"/>
                          <a:pt x="6" y="5"/>
                        </a:cubicBezTo>
                        <a:cubicBezTo>
                          <a:pt x="4" y="5"/>
                          <a:pt x="3" y="2"/>
                          <a:pt x="1" y="4"/>
                        </a:cubicBezTo>
                        <a:cubicBezTo>
                          <a:pt x="1" y="5"/>
                          <a:pt x="3" y="3"/>
                          <a:pt x="3" y="4"/>
                        </a:cubicBezTo>
                        <a:cubicBezTo>
                          <a:pt x="2" y="5"/>
                          <a:pt x="1" y="4"/>
                          <a:pt x="0" y="5"/>
                        </a:cubicBezTo>
                        <a:cubicBezTo>
                          <a:pt x="0" y="3"/>
                          <a:pt x="0" y="4"/>
                          <a:pt x="0" y="2"/>
                        </a:cubicBezTo>
                        <a:cubicBezTo>
                          <a:pt x="2" y="1"/>
                          <a:pt x="2" y="2"/>
                          <a:pt x="5" y="2"/>
                        </a:cubicBezTo>
                        <a:cubicBezTo>
                          <a:pt x="5" y="4"/>
                          <a:pt x="7" y="3"/>
                          <a:pt x="7" y="3"/>
                        </a:cubicBezTo>
                        <a:cubicBezTo>
                          <a:pt x="7" y="1"/>
                          <a:pt x="8" y="2"/>
                          <a:pt x="9" y="3"/>
                        </a:cubicBezTo>
                        <a:cubicBezTo>
                          <a:pt x="10" y="3"/>
                          <a:pt x="8" y="2"/>
                          <a:pt x="9" y="1"/>
                        </a:cubicBezTo>
                        <a:cubicBezTo>
                          <a:pt x="10" y="2"/>
                          <a:pt x="13" y="0"/>
                          <a:pt x="12" y="3"/>
                        </a:cubicBezTo>
                        <a:cubicBezTo>
                          <a:pt x="12" y="3"/>
                          <a:pt x="13" y="3"/>
                          <a:pt x="13" y="3"/>
                        </a:cubicBezTo>
                        <a:cubicBezTo>
                          <a:pt x="13" y="3"/>
                          <a:pt x="12" y="1"/>
                          <a:pt x="14" y="1"/>
                        </a:cubicBezTo>
                        <a:cubicBezTo>
                          <a:pt x="13" y="3"/>
                          <a:pt x="14" y="2"/>
                          <a:pt x="15" y="3"/>
                        </a:cubicBezTo>
                        <a:cubicBezTo>
                          <a:pt x="13" y="6"/>
                          <a:pt x="9" y="4"/>
                          <a:pt x="7" y="5"/>
                        </a:cubicBezTo>
                        <a:cubicBezTo>
                          <a:pt x="7" y="5"/>
                          <a:pt x="7" y="4"/>
                          <a:pt x="6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3" name="Freeform 560"/>
                  <p:cNvSpPr/>
                  <p:nvPr/>
                </p:nvSpPr>
                <p:spPr bwMode="auto">
                  <a:xfrm>
                    <a:off x="3363" y="2653"/>
                    <a:ext cx="8" cy="7"/>
                  </a:xfrm>
                  <a:custGeom>
                    <a:avLst/>
                    <a:gdLst>
                      <a:gd name="T0" fmla="*/ 1 w 4"/>
                      <a:gd name="T1" fmla="*/ 1 h 3"/>
                      <a:gd name="T2" fmla="*/ 4 w 4"/>
                      <a:gd name="T3" fmla="*/ 1 h 3"/>
                      <a:gd name="T4" fmla="*/ 1 w 4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1" y="1"/>
                        </a:moveTo>
                        <a:cubicBezTo>
                          <a:pt x="0" y="0"/>
                          <a:pt x="3" y="1"/>
                          <a:pt x="4" y="1"/>
                        </a:cubicBezTo>
                        <a:cubicBezTo>
                          <a:pt x="3" y="3"/>
                          <a:pt x="2" y="1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4" name="Freeform 561"/>
                  <p:cNvSpPr/>
                  <p:nvPr/>
                </p:nvSpPr>
                <p:spPr bwMode="auto">
                  <a:xfrm>
                    <a:off x="3376" y="2723"/>
                    <a:ext cx="6" cy="6"/>
                  </a:xfrm>
                  <a:custGeom>
                    <a:avLst/>
                    <a:gdLst>
                      <a:gd name="T0" fmla="*/ 0 w 3"/>
                      <a:gd name="T1" fmla="*/ 1 h 3"/>
                      <a:gd name="T2" fmla="*/ 3 w 3"/>
                      <a:gd name="T3" fmla="*/ 2 h 3"/>
                      <a:gd name="T4" fmla="*/ 1 w 3"/>
                      <a:gd name="T5" fmla="*/ 3 h 3"/>
                      <a:gd name="T6" fmla="*/ 0 w 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0" y="0"/>
                          <a:pt x="2" y="2"/>
                          <a:pt x="3" y="2"/>
                        </a:cubicBezTo>
                        <a:cubicBezTo>
                          <a:pt x="3" y="3"/>
                          <a:pt x="1" y="1"/>
                          <a:pt x="1" y="3"/>
                        </a:cubicBezTo>
                        <a:cubicBezTo>
                          <a:pt x="1" y="2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5" name="Freeform 562"/>
                  <p:cNvSpPr/>
                  <p:nvPr/>
                </p:nvSpPr>
                <p:spPr bwMode="auto">
                  <a:xfrm>
                    <a:off x="3430" y="2765"/>
                    <a:ext cx="9" cy="4"/>
                  </a:xfrm>
                  <a:custGeom>
                    <a:avLst/>
                    <a:gdLst>
                      <a:gd name="T0" fmla="*/ 0 w 4"/>
                      <a:gd name="T1" fmla="*/ 1 h 2"/>
                      <a:gd name="T2" fmla="*/ 4 w 4"/>
                      <a:gd name="T3" fmla="*/ 1 h 2"/>
                      <a:gd name="T4" fmla="*/ 0 w 4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cubicBezTo>
                          <a:pt x="1" y="0"/>
                          <a:pt x="2" y="0"/>
                          <a:pt x="4" y="1"/>
                        </a:cubicBezTo>
                        <a:cubicBezTo>
                          <a:pt x="3" y="1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6" name="Freeform 563"/>
                  <p:cNvSpPr/>
                  <p:nvPr/>
                </p:nvSpPr>
                <p:spPr bwMode="auto">
                  <a:xfrm>
                    <a:off x="3458" y="2624"/>
                    <a:ext cx="4" cy="4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1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2" y="1"/>
                        </a:cubicBezTo>
                        <a:cubicBezTo>
                          <a:pt x="2" y="1"/>
                          <a:pt x="0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7" name="Freeform 564"/>
                  <p:cNvSpPr/>
                  <p:nvPr/>
                </p:nvSpPr>
                <p:spPr bwMode="auto">
                  <a:xfrm>
                    <a:off x="3474" y="2594"/>
                    <a:ext cx="7" cy="7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2 w 3"/>
                      <a:gd name="T3" fmla="*/ 0 h 3"/>
                      <a:gd name="T4" fmla="*/ 0 w 3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1" y="1"/>
                          <a:pt x="2" y="2"/>
                          <a:pt x="2" y="0"/>
                        </a:cubicBezTo>
                        <a:cubicBezTo>
                          <a:pt x="3" y="2"/>
                          <a:pt x="1" y="3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8" name="Freeform 565"/>
                  <p:cNvSpPr/>
                  <p:nvPr/>
                </p:nvSpPr>
                <p:spPr bwMode="auto">
                  <a:xfrm>
                    <a:off x="3483" y="2531"/>
                    <a:ext cx="8" cy="11"/>
                  </a:xfrm>
                  <a:custGeom>
                    <a:avLst/>
                    <a:gdLst>
                      <a:gd name="T0" fmla="*/ 2 w 4"/>
                      <a:gd name="T1" fmla="*/ 5 h 5"/>
                      <a:gd name="T2" fmla="*/ 0 w 4"/>
                      <a:gd name="T3" fmla="*/ 3 h 5"/>
                      <a:gd name="T4" fmla="*/ 4 w 4"/>
                      <a:gd name="T5" fmla="*/ 0 h 5"/>
                      <a:gd name="T6" fmla="*/ 3 w 4"/>
                      <a:gd name="T7" fmla="*/ 2 h 5"/>
                      <a:gd name="T8" fmla="*/ 3 w 4"/>
                      <a:gd name="T9" fmla="*/ 4 h 5"/>
                      <a:gd name="T10" fmla="*/ 2 w 4"/>
                      <a:gd name="T1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5">
                        <a:moveTo>
                          <a:pt x="2" y="5"/>
                        </a:moveTo>
                        <a:cubicBezTo>
                          <a:pt x="3" y="3"/>
                          <a:pt x="1" y="2"/>
                          <a:pt x="0" y="3"/>
                        </a:cubicBezTo>
                        <a:cubicBezTo>
                          <a:pt x="0" y="2"/>
                          <a:pt x="3" y="2"/>
                          <a:pt x="4" y="0"/>
                        </a:cubicBezTo>
                        <a:cubicBezTo>
                          <a:pt x="3" y="1"/>
                          <a:pt x="3" y="3"/>
                          <a:pt x="3" y="2"/>
                        </a:cubicBezTo>
                        <a:cubicBezTo>
                          <a:pt x="2" y="3"/>
                          <a:pt x="3" y="5"/>
                          <a:pt x="3" y="4"/>
                        </a:cubicBezTo>
                        <a:cubicBezTo>
                          <a:pt x="3" y="5"/>
                          <a:pt x="2" y="5"/>
                          <a:pt x="2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9" name="Freeform 566"/>
                  <p:cNvSpPr/>
                  <p:nvPr/>
                </p:nvSpPr>
                <p:spPr bwMode="auto">
                  <a:xfrm>
                    <a:off x="3523" y="3018"/>
                    <a:ext cx="23" cy="8"/>
                  </a:xfrm>
                  <a:custGeom>
                    <a:avLst/>
                    <a:gdLst>
                      <a:gd name="T0" fmla="*/ 0 w 11"/>
                      <a:gd name="T1" fmla="*/ 3 h 4"/>
                      <a:gd name="T2" fmla="*/ 9 w 11"/>
                      <a:gd name="T3" fmla="*/ 0 h 4"/>
                      <a:gd name="T4" fmla="*/ 11 w 11"/>
                      <a:gd name="T5" fmla="*/ 2 h 4"/>
                      <a:gd name="T6" fmla="*/ 4 w 11"/>
                      <a:gd name="T7" fmla="*/ 2 h 4"/>
                      <a:gd name="T8" fmla="*/ 0 w 11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4">
                        <a:moveTo>
                          <a:pt x="0" y="3"/>
                        </a:moveTo>
                        <a:cubicBezTo>
                          <a:pt x="2" y="1"/>
                          <a:pt x="7" y="4"/>
                          <a:pt x="9" y="0"/>
                        </a:cubicBezTo>
                        <a:cubicBezTo>
                          <a:pt x="10" y="1"/>
                          <a:pt x="11" y="1"/>
                          <a:pt x="11" y="2"/>
                        </a:cubicBezTo>
                        <a:cubicBezTo>
                          <a:pt x="8" y="1"/>
                          <a:pt x="7" y="4"/>
                          <a:pt x="4" y="2"/>
                        </a:cubicBezTo>
                        <a:cubicBezTo>
                          <a:pt x="3" y="4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0" name="Freeform 567"/>
                  <p:cNvSpPr/>
                  <p:nvPr/>
                </p:nvSpPr>
                <p:spPr bwMode="auto">
                  <a:xfrm>
                    <a:off x="3510" y="2620"/>
                    <a:ext cx="6" cy="4"/>
                  </a:xfrm>
                  <a:custGeom>
                    <a:avLst/>
                    <a:gdLst>
                      <a:gd name="T0" fmla="*/ 1 w 3"/>
                      <a:gd name="T1" fmla="*/ 0 h 2"/>
                      <a:gd name="T2" fmla="*/ 2 w 3"/>
                      <a:gd name="T3" fmla="*/ 1 h 2"/>
                      <a:gd name="T4" fmla="*/ 1 w 3"/>
                      <a:gd name="T5" fmla="*/ 2 h 2"/>
                      <a:gd name="T6" fmla="*/ 0 w 3"/>
                      <a:gd name="T7" fmla="*/ 1 h 2"/>
                      <a:gd name="T8" fmla="*/ 0 w 3"/>
                      <a:gd name="T9" fmla="*/ 1 h 2"/>
                      <a:gd name="T10" fmla="*/ 1 w 3"/>
                      <a:gd name="T11" fmla="*/ 0 h 2"/>
                      <a:gd name="T12" fmla="*/ 1 w 3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1" y="0"/>
                        </a:moveTo>
                        <a:cubicBezTo>
                          <a:pt x="1" y="2"/>
                          <a:pt x="1" y="1"/>
                          <a:pt x="2" y="1"/>
                        </a:cubicBezTo>
                        <a:cubicBezTo>
                          <a:pt x="3" y="1"/>
                          <a:pt x="1" y="1"/>
                          <a:pt x="1" y="2"/>
                        </a:cubicBez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1" name="Freeform 568"/>
                  <p:cNvSpPr/>
                  <p:nvPr/>
                </p:nvSpPr>
                <p:spPr bwMode="auto">
                  <a:xfrm>
                    <a:off x="3516" y="2618"/>
                    <a:ext cx="19" cy="12"/>
                  </a:xfrm>
                  <a:custGeom>
                    <a:avLst/>
                    <a:gdLst>
                      <a:gd name="T0" fmla="*/ 7 w 9"/>
                      <a:gd name="T1" fmla="*/ 0 h 6"/>
                      <a:gd name="T2" fmla="*/ 8 w 9"/>
                      <a:gd name="T3" fmla="*/ 2 h 6"/>
                      <a:gd name="T4" fmla="*/ 6 w 9"/>
                      <a:gd name="T5" fmla="*/ 3 h 6"/>
                      <a:gd name="T6" fmla="*/ 7 w 9"/>
                      <a:gd name="T7" fmla="*/ 3 h 6"/>
                      <a:gd name="T8" fmla="*/ 0 w 9"/>
                      <a:gd name="T9" fmla="*/ 2 h 6"/>
                      <a:gd name="T10" fmla="*/ 1 w 9"/>
                      <a:gd name="T11" fmla="*/ 1 h 6"/>
                      <a:gd name="T12" fmla="*/ 7 w 9"/>
                      <a:gd name="T1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6">
                        <a:moveTo>
                          <a:pt x="7" y="0"/>
                        </a:moveTo>
                        <a:cubicBezTo>
                          <a:pt x="8" y="0"/>
                          <a:pt x="9" y="0"/>
                          <a:pt x="8" y="2"/>
                        </a:cubicBezTo>
                        <a:cubicBezTo>
                          <a:pt x="7" y="1"/>
                          <a:pt x="7" y="2"/>
                          <a:pt x="6" y="3"/>
                        </a:cubicBezTo>
                        <a:cubicBezTo>
                          <a:pt x="6" y="3"/>
                          <a:pt x="6" y="3"/>
                          <a:pt x="7" y="3"/>
                        </a:cubicBezTo>
                        <a:cubicBezTo>
                          <a:pt x="5" y="6"/>
                          <a:pt x="2" y="4"/>
                          <a:pt x="0" y="2"/>
                        </a:cubicBezTo>
                        <a:cubicBezTo>
                          <a:pt x="0" y="2"/>
                          <a:pt x="1" y="1"/>
                          <a:pt x="1" y="1"/>
                        </a:cubicBezTo>
                        <a:cubicBezTo>
                          <a:pt x="1" y="4"/>
                          <a:pt x="6" y="1"/>
                          <a:pt x="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2" name="Freeform 569"/>
                  <p:cNvSpPr>
                    <a:spLocks noEditPoints="1"/>
                  </p:cNvSpPr>
                  <p:nvPr/>
                </p:nvSpPr>
                <p:spPr bwMode="auto">
                  <a:xfrm>
                    <a:off x="3525" y="2531"/>
                    <a:ext cx="61" cy="30"/>
                  </a:xfrm>
                  <a:custGeom>
                    <a:avLst/>
                    <a:gdLst>
                      <a:gd name="T0" fmla="*/ 5 w 29"/>
                      <a:gd name="T1" fmla="*/ 11 h 14"/>
                      <a:gd name="T2" fmla="*/ 7 w 29"/>
                      <a:gd name="T3" fmla="*/ 10 h 14"/>
                      <a:gd name="T4" fmla="*/ 7 w 29"/>
                      <a:gd name="T5" fmla="*/ 12 h 14"/>
                      <a:gd name="T6" fmla="*/ 23 w 29"/>
                      <a:gd name="T7" fmla="*/ 10 h 14"/>
                      <a:gd name="T8" fmla="*/ 28 w 29"/>
                      <a:gd name="T9" fmla="*/ 10 h 14"/>
                      <a:gd name="T10" fmla="*/ 28 w 29"/>
                      <a:gd name="T11" fmla="*/ 8 h 14"/>
                      <a:gd name="T12" fmla="*/ 22 w 29"/>
                      <a:gd name="T13" fmla="*/ 6 h 14"/>
                      <a:gd name="T14" fmla="*/ 24 w 29"/>
                      <a:gd name="T15" fmla="*/ 5 h 14"/>
                      <a:gd name="T16" fmla="*/ 23 w 29"/>
                      <a:gd name="T17" fmla="*/ 3 h 14"/>
                      <a:gd name="T18" fmla="*/ 25 w 29"/>
                      <a:gd name="T19" fmla="*/ 6 h 14"/>
                      <a:gd name="T20" fmla="*/ 27 w 29"/>
                      <a:gd name="T21" fmla="*/ 5 h 14"/>
                      <a:gd name="T22" fmla="*/ 27 w 29"/>
                      <a:gd name="T23" fmla="*/ 6 h 14"/>
                      <a:gd name="T24" fmla="*/ 29 w 29"/>
                      <a:gd name="T25" fmla="*/ 6 h 14"/>
                      <a:gd name="T26" fmla="*/ 26 w 29"/>
                      <a:gd name="T27" fmla="*/ 2 h 14"/>
                      <a:gd name="T28" fmla="*/ 25 w 29"/>
                      <a:gd name="T29" fmla="*/ 3 h 14"/>
                      <a:gd name="T30" fmla="*/ 25 w 29"/>
                      <a:gd name="T31" fmla="*/ 1 h 14"/>
                      <a:gd name="T32" fmla="*/ 23 w 29"/>
                      <a:gd name="T33" fmla="*/ 2 h 14"/>
                      <a:gd name="T34" fmla="*/ 23 w 29"/>
                      <a:gd name="T35" fmla="*/ 3 h 14"/>
                      <a:gd name="T36" fmla="*/ 18 w 29"/>
                      <a:gd name="T37" fmla="*/ 2 h 14"/>
                      <a:gd name="T38" fmla="*/ 16 w 29"/>
                      <a:gd name="T39" fmla="*/ 3 h 14"/>
                      <a:gd name="T40" fmla="*/ 15 w 29"/>
                      <a:gd name="T41" fmla="*/ 5 h 14"/>
                      <a:gd name="T42" fmla="*/ 14 w 29"/>
                      <a:gd name="T43" fmla="*/ 4 h 14"/>
                      <a:gd name="T44" fmla="*/ 15 w 29"/>
                      <a:gd name="T45" fmla="*/ 2 h 14"/>
                      <a:gd name="T46" fmla="*/ 13 w 29"/>
                      <a:gd name="T47" fmla="*/ 3 h 14"/>
                      <a:gd name="T48" fmla="*/ 14 w 29"/>
                      <a:gd name="T49" fmla="*/ 4 h 14"/>
                      <a:gd name="T50" fmla="*/ 12 w 29"/>
                      <a:gd name="T51" fmla="*/ 5 h 14"/>
                      <a:gd name="T52" fmla="*/ 12 w 29"/>
                      <a:gd name="T53" fmla="*/ 8 h 14"/>
                      <a:gd name="T54" fmla="*/ 9 w 29"/>
                      <a:gd name="T55" fmla="*/ 10 h 14"/>
                      <a:gd name="T56" fmla="*/ 7 w 29"/>
                      <a:gd name="T57" fmla="*/ 5 h 14"/>
                      <a:gd name="T58" fmla="*/ 6 w 29"/>
                      <a:gd name="T59" fmla="*/ 6 h 14"/>
                      <a:gd name="T60" fmla="*/ 7 w 29"/>
                      <a:gd name="T61" fmla="*/ 8 h 14"/>
                      <a:gd name="T62" fmla="*/ 2 w 29"/>
                      <a:gd name="T63" fmla="*/ 8 h 14"/>
                      <a:gd name="T64" fmla="*/ 0 w 29"/>
                      <a:gd name="T65" fmla="*/ 10 h 14"/>
                      <a:gd name="T66" fmla="*/ 5 w 29"/>
                      <a:gd name="T67" fmla="*/ 11 h 14"/>
                      <a:gd name="T68" fmla="*/ 17 w 29"/>
                      <a:gd name="T69" fmla="*/ 9 h 14"/>
                      <a:gd name="T70" fmla="*/ 17 w 29"/>
                      <a:gd name="T71" fmla="*/ 8 h 14"/>
                      <a:gd name="T72" fmla="*/ 18 w 29"/>
                      <a:gd name="T73" fmla="*/ 7 h 14"/>
                      <a:gd name="T74" fmla="*/ 17 w 29"/>
                      <a:gd name="T75" fmla="*/ 9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9" h="14">
                        <a:moveTo>
                          <a:pt x="5" y="11"/>
                        </a:moveTo>
                        <a:cubicBezTo>
                          <a:pt x="6" y="11"/>
                          <a:pt x="6" y="10"/>
                          <a:pt x="7" y="10"/>
                        </a:cubicBezTo>
                        <a:cubicBezTo>
                          <a:pt x="7" y="11"/>
                          <a:pt x="7" y="11"/>
                          <a:pt x="7" y="12"/>
                        </a:cubicBezTo>
                        <a:cubicBezTo>
                          <a:pt x="11" y="10"/>
                          <a:pt x="18" y="14"/>
                          <a:pt x="23" y="10"/>
                        </a:cubicBezTo>
                        <a:cubicBezTo>
                          <a:pt x="25" y="13"/>
                          <a:pt x="27" y="7"/>
                          <a:pt x="28" y="10"/>
                        </a:cubicBezTo>
                        <a:cubicBezTo>
                          <a:pt x="27" y="9"/>
                          <a:pt x="27" y="10"/>
                          <a:pt x="28" y="8"/>
                        </a:cubicBezTo>
                        <a:cubicBezTo>
                          <a:pt x="26" y="10"/>
                          <a:pt x="22" y="9"/>
                          <a:pt x="22" y="6"/>
                        </a:cubicBezTo>
                        <a:cubicBezTo>
                          <a:pt x="22" y="9"/>
                          <a:pt x="22" y="3"/>
                          <a:pt x="24" y="5"/>
                        </a:cubicBezTo>
                        <a:cubicBezTo>
                          <a:pt x="24" y="4"/>
                          <a:pt x="23" y="4"/>
                          <a:pt x="23" y="3"/>
                        </a:cubicBezTo>
                        <a:cubicBezTo>
                          <a:pt x="24" y="4"/>
                          <a:pt x="25" y="5"/>
                          <a:pt x="25" y="6"/>
                        </a:cubicBezTo>
                        <a:cubicBezTo>
                          <a:pt x="26" y="6"/>
                          <a:pt x="26" y="5"/>
                          <a:pt x="27" y="5"/>
                        </a:cubicBezTo>
                        <a:cubicBezTo>
                          <a:pt x="27" y="5"/>
                          <a:pt x="27" y="6"/>
                          <a:pt x="27" y="6"/>
                        </a:cubicBezTo>
                        <a:cubicBezTo>
                          <a:pt x="27" y="3"/>
                          <a:pt x="29" y="5"/>
                          <a:pt x="29" y="6"/>
                        </a:cubicBezTo>
                        <a:cubicBezTo>
                          <a:pt x="29" y="4"/>
                          <a:pt x="27" y="4"/>
                          <a:pt x="26" y="2"/>
                        </a:cubicBezTo>
                        <a:cubicBezTo>
                          <a:pt x="26" y="4"/>
                          <a:pt x="26" y="3"/>
                          <a:pt x="25" y="3"/>
                        </a:cubicBezTo>
                        <a:cubicBezTo>
                          <a:pt x="25" y="2"/>
                          <a:pt x="25" y="2"/>
                          <a:pt x="25" y="1"/>
                        </a:cubicBezTo>
                        <a:cubicBezTo>
                          <a:pt x="24" y="2"/>
                          <a:pt x="23" y="0"/>
                          <a:pt x="23" y="2"/>
                        </a:cubicBezTo>
                        <a:cubicBezTo>
                          <a:pt x="23" y="2"/>
                          <a:pt x="23" y="3"/>
                          <a:pt x="23" y="3"/>
                        </a:cubicBezTo>
                        <a:cubicBezTo>
                          <a:pt x="21" y="3"/>
                          <a:pt x="20" y="4"/>
                          <a:pt x="18" y="2"/>
                        </a:cubicBezTo>
                        <a:cubicBezTo>
                          <a:pt x="18" y="5"/>
                          <a:pt x="17" y="4"/>
                          <a:pt x="16" y="3"/>
                        </a:cubicBezTo>
                        <a:cubicBezTo>
                          <a:pt x="16" y="4"/>
                          <a:pt x="16" y="5"/>
                          <a:pt x="15" y="5"/>
                        </a:cubicBezTo>
                        <a:cubicBezTo>
                          <a:pt x="15" y="5"/>
                          <a:pt x="15" y="4"/>
                          <a:pt x="14" y="4"/>
                        </a:cubicBezTo>
                        <a:cubicBezTo>
                          <a:pt x="15" y="4"/>
                          <a:pt x="16" y="2"/>
                          <a:pt x="15" y="2"/>
                        </a:cubicBezTo>
                        <a:cubicBezTo>
                          <a:pt x="15" y="3"/>
                          <a:pt x="13" y="2"/>
                          <a:pt x="13" y="3"/>
                        </a:cubicBezTo>
                        <a:cubicBezTo>
                          <a:pt x="14" y="3"/>
                          <a:pt x="14" y="3"/>
                          <a:pt x="14" y="4"/>
                        </a:cubicBezTo>
                        <a:cubicBezTo>
                          <a:pt x="13" y="3"/>
                          <a:pt x="13" y="6"/>
                          <a:pt x="12" y="5"/>
                        </a:cubicBezTo>
                        <a:cubicBezTo>
                          <a:pt x="12" y="6"/>
                          <a:pt x="12" y="8"/>
                          <a:pt x="12" y="8"/>
                        </a:cubicBezTo>
                        <a:cubicBezTo>
                          <a:pt x="11" y="6"/>
                          <a:pt x="10" y="9"/>
                          <a:pt x="9" y="10"/>
                        </a:cubicBezTo>
                        <a:cubicBezTo>
                          <a:pt x="8" y="9"/>
                          <a:pt x="7" y="7"/>
                          <a:pt x="7" y="5"/>
                        </a:cubicBezTo>
                        <a:cubicBezTo>
                          <a:pt x="6" y="6"/>
                          <a:pt x="6" y="5"/>
                          <a:pt x="6" y="6"/>
                        </a:cubicBezTo>
                        <a:cubicBezTo>
                          <a:pt x="6" y="6"/>
                          <a:pt x="6" y="7"/>
                          <a:pt x="7" y="8"/>
                        </a:cubicBezTo>
                        <a:cubicBezTo>
                          <a:pt x="5" y="9"/>
                          <a:pt x="4" y="9"/>
                          <a:pt x="2" y="8"/>
                        </a:cubicBezTo>
                        <a:cubicBezTo>
                          <a:pt x="2" y="9"/>
                          <a:pt x="1" y="10"/>
                          <a:pt x="0" y="10"/>
                        </a:cubicBezTo>
                        <a:cubicBezTo>
                          <a:pt x="1" y="11"/>
                          <a:pt x="5" y="8"/>
                          <a:pt x="5" y="11"/>
                        </a:cubicBezTo>
                        <a:moveTo>
                          <a:pt x="17" y="9"/>
                        </a:moveTo>
                        <a:cubicBezTo>
                          <a:pt x="17" y="9"/>
                          <a:pt x="17" y="8"/>
                          <a:pt x="17" y="8"/>
                        </a:cubicBezTo>
                        <a:cubicBezTo>
                          <a:pt x="17" y="7"/>
                          <a:pt x="18" y="7"/>
                          <a:pt x="18" y="7"/>
                        </a:cubicBezTo>
                        <a:cubicBezTo>
                          <a:pt x="19" y="9"/>
                          <a:pt x="17" y="7"/>
                          <a:pt x="17" y="9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3" name="Freeform 570"/>
                  <p:cNvSpPr/>
                  <p:nvPr/>
                </p:nvSpPr>
                <p:spPr bwMode="auto">
                  <a:xfrm>
                    <a:off x="3548" y="3016"/>
                    <a:ext cx="6" cy="6"/>
                  </a:xfrm>
                  <a:custGeom>
                    <a:avLst/>
                    <a:gdLst>
                      <a:gd name="T0" fmla="*/ 0 w 3"/>
                      <a:gd name="T1" fmla="*/ 1 h 3"/>
                      <a:gd name="T2" fmla="*/ 3 w 3"/>
                      <a:gd name="T3" fmla="*/ 2 h 3"/>
                      <a:gd name="T4" fmla="*/ 0 w 3"/>
                      <a:gd name="T5" fmla="*/ 3 h 3"/>
                      <a:gd name="T6" fmla="*/ 0 w 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0" y="0"/>
                          <a:pt x="2" y="2"/>
                          <a:pt x="3" y="2"/>
                        </a:cubicBezTo>
                        <a:cubicBezTo>
                          <a:pt x="2" y="3"/>
                          <a:pt x="1" y="3"/>
                          <a:pt x="0" y="3"/>
                        </a:cubicBezTo>
                        <a:cubicBezTo>
                          <a:pt x="0" y="3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4" name="Freeform 571"/>
                  <p:cNvSpPr/>
                  <p:nvPr/>
                </p:nvSpPr>
                <p:spPr bwMode="auto">
                  <a:xfrm>
                    <a:off x="3546" y="2618"/>
                    <a:ext cx="6" cy="6"/>
                  </a:xfrm>
                  <a:custGeom>
                    <a:avLst/>
                    <a:gdLst>
                      <a:gd name="T0" fmla="*/ 2 w 3"/>
                      <a:gd name="T1" fmla="*/ 2 h 3"/>
                      <a:gd name="T2" fmla="*/ 1 w 3"/>
                      <a:gd name="T3" fmla="*/ 3 h 3"/>
                      <a:gd name="T4" fmla="*/ 0 w 3"/>
                      <a:gd name="T5" fmla="*/ 1 h 3"/>
                      <a:gd name="T6" fmla="*/ 0 w 3"/>
                      <a:gd name="T7" fmla="*/ 0 h 3"/>
                      <a:gd name="T8" fmla="*/ 3 w 3"/>
                      <a:gd name="T9" fmla="*/ 3 h 3"/>
                      <a:gd name="T10" fmla="*/ 2 w 3"/>
                      <a:gd name="T11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" h="3">
                        <a:moveTo>
                          <a:pt x="2" y="2"/>
                        </a:moveTo>
                        <a:cubicBezTo>
                          <a:pt x="2" y="2"/>
                          <a:pt x="2" y="3"/>
                          <a:pt x="1" y="3"/>
                        </a:cubicBezTo>
                        <a:cubicBezTo>
                          <a:pt x="1" y="2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2"/>
                          <a:pt x="2" y="0"/>
                          <a:pt x="3" y="3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5" name="Freeform 572"/>
                  <p:cNvSpPr/>
                  <p:nvPr/>
                </p:nvSpPr>
                <p:spPr bwMode="auto">
                  <a:xfrm>
                    <a:off x="3552" y="2618"/>
                    <a:ext cx="4" cy="6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1 w 2"/>
                      <a:gd name="T3" fmla="*/ 2 h 3"/>
                      <a:gd name="T4" fmla="*/ 2 w 2"/>
                      <a:gd name="T5" fmla="*/ 1 h 3"/>
                      <a:gd name="T6" fmla="*/ 1 w 2"/>
                      <a:gd name="T7" fmla="*/ 3 h 3"/>
                      <a:gd name="T8" fmla="*/ 0 w 2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0" y="0"/>
                          <a:pt x="1" y="1"/>
                          <a:pt x="1" y="2"/>
                        </a:cubicBezTo>
                        <a:cubicBezTo>
                          <a:pt x="1" y="2"/>
                          <a:pt x="2" y="2"/>
                          <a:pt x="2" y="1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6" name="Freeform 573"/>
                  <p:cNvSpPr/>
                  <p:nvPr/>
                </p:nvSpPr>
                <p:spPr bwMode="auto">
                  <a:xfrm>
                    <a:off x="3569" y="3030"/>
                    <a:ext cx="8" cy="9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0 w 4"/>
                      <a:gd name="T3" fmla="*/ 1 h 4"/>
                      <a:gd name="T4" fmla="*/ 4 w 4"/>
                      <a:gd name="T5" fmla="*/ 0 h 4"/>
                      <a:gd name="T6" fmla="*/ 0 w 4"/>
                      <a:gd name="T7" fmla="*/ 1 h 4"/>
                      <a:gd name="T8" fmla="*/ 0 w 4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cubicBezTo>
                          <a:pt x="1" y="2"/>
                          <a:pt x="0" y="1"/>
                          <a:pt x="0" y="1"/>
                        </a:cubicBezTo>
                        <a:cubicBezTo>
                          <a:pt x="1" y="0"/>
                          <a:pt x="3" y="1"/>
                          <a:pt x="4" y="0"/>
                        </a:cubicBezTo>
                        <a:cubicBezTo>
                          <a:pt x="4" y="0"/>
                          <a:pt x="0" y="4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7" name="Freeform 574"/>
                  <p:cNvSpPr/>
                  <p:nvPr/>
                </p:nvSpPr>
                <p:spPr bwMode="auto">
                  <a:xfrm>
                    <a:off x="3571" y="3032"/>
                    <a:ext cx="25" cy="13"/>
                  </a:xfrm>
                  <a:custGeom>
                    <a:avLst/>
                    <a:gdLst>
                      <a:gd name="T0" fmla="*/ 4 w 12"/>
                      <a:gd name="T1" fmla="*/ 1 h 6"/>
                      <a:gd name="T2" fmla="*/ 6 w 12"/>
                      <a:gd name="T3" fmla="*/ 4 h 6"/>
                      <a:gd name="T4" fmla="*/ 12 w 12"/>
                      <a:gd name="T5" fmla="*/ 3 h 6"/>
                      <a:gd name="T6" fmla="*/ 4 w 12"/>
                      <a:gd name="T7" fmla="*/ 3 h 6"/>
                      <a:gd name="T8" fmla="*/ 0 w 12"/>
                      <a:gd name="T9" fmla="*/ 2 h 6"/>
                      <a:gd name="T10" fmla="*/ 10 w 12"/>
                      <a:gd name="T11" fmla="*/ 1 h 6"/>
                      <a:gd name="T12" fmla="*/ 4 w 12"/>
                      <a:gd name="T1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6">
                        <a:moveTo>
                          <a:pt x="4" y="1"/>
                        </a:moveTo>
                        <a:cubicBezTo>
                          <a:pt x="3" y="3"/>
                          <a:pt x="5" y="3"/>
                          <a:pt x="6" y="4"/>
                        </a:cubicBezTo>
                        <a:cubicBezTo>
                          <a:pt x="6" y="3"/>
                          <a:pt x="10" y="3"/>
                          <a:pt x="12" y="3"/>
                        </a:cubicBezTo>
                        <a:cubicBezTo>
                          <a:pt x="11" y="4"/>
                          <a:pt x="5" y="6"/>
                          <a:pt x="4" y="3"/>
                        </a:cubicBezTo>
                        <a:cubicBezTo>
                          <a:pt x="2" y="3"/>
                          <a:pt x="2" y="3"/>
                          <a:pt x="0" y="2"/>
                        </a:cubicBezTo>
                        <a:cubicBezTo>
                          <a:pt x="3" y="1"/>
                          <a:pt x="7" y="0"/>
                          <a:pt x="10" y="1"/>
                        </a:cubicBezTo>
                        <a:cubicBezTo>
                          <a:pt x="9" y="2"/>
                          <a:pt x="5" y="1"/>
                          <a:pt x="4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8" name="Freeform 575"/>
                  <p:cNvSpPr/>
                  <p:nvPr/>
                </p:nvSpPr>
                <p:spPr bwMode="auto">
                  <a:xfrm>
                    <a:off x="3575" y="2615"/>
                    <a:ext cx="15" cy="9"/>
                  </a:xfrm>
                  <a:custGeom>
                    <a:avLst/>
                    <a:gdLst>
                      <a:gd name="T0" fmla="*/ 1 w 7"/>
                      <a:gd name="T1" fmla="*/ 2 h 4"/>
                      <a:gd name="T2" fmla="*/ 1 w 7"/>
                      <a:gd name="T3" fmla="*/ 0 h 4"/>
                      <a:gd name="T4" fmla="*/ 3 w 7"/>
                      <a:gd name="T5" fmla="*/ 0 h 4"/>
                      <a:gd name="T6" fmla="*/ 3 w 7"/>
                      <a:gd name="T7" fmla="*/ 2 h 4"/>
                      <a:gd name="T8" fmla="*/ 5 w 7"/>
                      <a:gd name="T9" fmla="*/ 0 h 4"/>
                      <a:gd name="T10" fmla="*/ 4 w 7"/>
                      <a:gd name="T11" fmla="*/ 2 h 4"/>
                      <a:gd name="T12" fmla="*/ 7 w 7"/>
                      <a:gd name="T13" fmla="*/ 1 h 4"/>
                      <a:gd name="T14" fmla="*/ 6 w 7"/>
                      <a:gd name="T15" fmla="*/ 2 h 4"/>
                      <a:gd name="T16" fmla="*/ 5 w 7"/>
                      <a:gd name="T17" fmla="*/ 4 h 4"/>
                      <a:gd name="T18" fmla="*/ 3 w 7"/>
                      <a:gd name="T19" fmla="*/ 4 h 4"/>
                      <a:gd name="T20" fmla="*/ 4 w 7"/>
                      <a:gd name="T21" fmla="*/ 3 h 4"/>
                      <a:gd name="T22" fmla="*/ 1 w 7"/>
                      <a:gd name="T23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" h="4">
                        <a:moveTo>
                          <a:pt x="1" y="2"/>
                        </a:moveTo>
                        <a:cubicBezTo>
                          <a:pt x="0" y="2"/>
                          <a:pt x="1" y="2"/>
                          <a:pt x="1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3" y="1"/>
                          <a:pt x="3" y="2"/>
                        </a:cubicBezTo>
                        <a:cubicBezTo>
                          <a:pt x="4" y="2"/>
                          <a:pt x="3" y="0"/>
                          <a:pt x="5" y="0"/>
                        </a:cubicBezTo>
                        <a:cubicBezTo>
                          <a:pt x="5" y="1"/>
                          <a:pt x="4" y="1"/>
                          <a:pt x="4" y="2"/>
                        </a:cubicBezTo>
                        <a:cubicBezTo>
                          <a:pt x="5" y="0"/>
                          <a:pt x="6" y="0"/>
                          <a:pt x="7" y="1"/>
                        </a:cubicBezTo>
                        <a:cubicBezTo>
                          <a:pt x="7" y="3"/>
                          <a:pt x="6" y="2"/>
                          <a:pt x="6" y="2"/>
                        </a:cubicBezTo>
                        <a:cubicBezTo>
                          <a:pt x="5" y="2"/>
                          <a:pt x="5" y="3"/>
                          <a:pt x="5" y="4"/>
                        </a:cubicBez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3" y="3"/>
                          <a:pt x="4" y="3"/>
                          <a:pt x="4" y="3"/>
                        </a:cubicBezTo>
                        <a:cubicBezTo>
                          <a:pt x="4" y="3"/>
                          <a:pt x="2" y="1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9" name="Freeform 576"/>
                  <p:cNvSpPr/>
                  <p:nvPr/>
                </p:nvSpPr>
                <p:spPr bwMode="auto">
                  <a:xfrm>
                    <a:off x="3596" y="3028"/>
                    <a:ext cx="6" cy="9"/>
                  </a:xfrm>
                  <a:custGeom>
                    <a:avLst/>
                    <a:gdLst>
                      <a:gd name="T0" fmla="*/ 1 w 3"/>
                      <a:gd name="T1" fmla="*/ 2 h 4"/>
                      <a:gd name="T2" fmla="*/ 2 w 3"/>
                      <a:gd name="T3" fmla="*/ 4 h 4"/>
                      <a:gd name="T4" fmla="*/ 1 w 3"/>
                      <a:gd name="T5" fmla="*/ 4 h 4"/>
                      <a:gd name="T6" fmla="*/ 0 w 3"/>
                      <a:gd name="T7" fmla="*/ 3 h 4"/>
                      <a:gd name="T8" fmla="*/ 2 w 3"/>
                      <a:gd name="T9" fmla="*/ 0 h 4"/>
                      <a:gd name="T10" fmla="*/ 1 w 3"/>
                      <a:gd name="T11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" h="4">
                        <a:moveTo>
                          <a:pt x="1" y="2"/>
                        </a:moveTo>
                        <a:cubicBezTo>
                          <a:pt x="1" y="3"/>
                          <a:pt x="2" y="3"/>
                          <a:pt x="2" y="4"/>
                        </a:cubicBezTo>
                        <a:cubicBezTo>
                          <a:pt x="2" y="4"/>
                          <a:pt x="2" y="4"/>
                          <a:pt x="1" y="4"/>
                        </a:cubicBezTo>
                        <a:cubicBezTo>
                          <a:pt x="2" y="4"/>
                          <a:pt x="1" y="3"/>
                          <a:pt x="0" y="3"/>
                        </a:cubicBezTo>
                        <a:cubicBezTo>
                          <a:pt x="1" y="2"/>
                          <a:pt x="1" y="0"/>
                          <a:pt x="2" y="0"/>
                        </a:cubicBezTo>
                        <a:cubicBezTo>
                          <a:pt x="3" y="2"/>
                          <a:pt x="1" y="2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0" name="Freeform 577"/>
                  <p:cNvSpPr/>
                  <p:nvPr/>
                </p:nvSpPr>
                <p:spPr bwMode="auto">
                  <a:xfrm>
                    <a:off x="3607" y="3022"/>
                    <a:ext cx="4" cy="4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1 h 2"/>
                      <a:gd name="T4" fmla="*/ 0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0" y="0"/>
                          <a:pt x="1" y="2"/>
                          <a:pt x="2" y="1"/>
                        </a:cubicBezTo>
                        <a:cubicBezTo>
                          <a:pt x="2" y="2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1" name="Freeform 578"/>
                  <p:cNvSpPr/>
                  <p:nvPr/>
                </p:nvSpPr>
                <p:spPr bwMode="auto">
                  <a:xfrm>
                    <a:off x="3594" y="2615"/>
                    <a:ext cx="6" cy="7"/>
                  </a:xfrm>
                  <a:custGeom>
                    <a:avLst/>
                    <a:gdLst>
                      <a:gd name="T0" fmla="*/ 0 w 3"/>
                      <a:gd name="T1" fmla="*/ 1 h 3"/>
                      <a:gd name="T2" fmla="*/ 1 w 3"/>
                      <a:gd name="T3" fmla="*/ 2 h 3"/>
                      <a:gd name="T4" fmla="*/ 1 w 3"/>
                      <a:gd name="T5" fmla="*/ 0 h 3"/>
                      <a:gd name="T6" fmla="*/ 2 w 3"/>
                      <a:gd name="T7" fmla="*/ 0 h 3"/>
                      <a:gd name="T8" fmla="*/ 3 w 3"/>
                      <a:gd name="T9" fmla="*/ 2 h 3"/>
                      <a:gd name="T10" fmla="*/ 0 w 3"/>
                      <a:gd name="T11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0" y="1"/>
                          <a:pt x="1" y="1"/>
                          <a:pt x="1" y="2"/>
                        </a:cubicBezTo>
                        <a:cubicBezTo>
                          <a:pt x="2" y="1"/>
                          <a:pt x="1" y="1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3" y="1"/>
                          <a:pt x="3" y="2"/>
                        </a:cubicBezTo>
                        <a:cubicBezTo>
                          <a:pt x="2" y="1"/>
                          <a:pt x="0" y="3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2" name="Freeform 579"/>
                  <p:cNvSpPr/>
                  <p:nvPr/>
                </p:nvSpPr>
                <p:spPr bwMode="auto">
                  <a:xfrm>
                    <a:off x="3605" y="2613"/>
                    <a:ext cx="6" cy="7"/>
                  </a:xfrm>
                  <a:custGeom>
                    <a:avLst/>
                    <a:gdLst>
                      <a:gd name="T0" fmla="*/ 2 w 3"/>
                      <a:gd name="T1" fmla="*/ 1 h 3"/>
                      <a:gd name="T2" fmla="*/ 0 w 3"/>
                      <a:gd name="T3" fmla="*/ 2 h 3"/>
                      <a:gd name="T4" fmla="*/ 0 w 3"/>
                      <a:gd name="T5" fmla="*/ 0 h 3"/>
                      <a:gd name="T6" fmla="*/ 2 w 3"/>
                      <a:gd name="T7" fmla="*/ 3 h 3"/>
                      <a:gd name="T8" fmla="*/ 2 w 3"/>
                      <a:gd name="T9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2" y="1"/>
                        </a:move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1" y="1"/>
                          <a:pt x="3" y="1"/>
                          <a:pt x="2" y="3"/>
                        </a:cubicBezTo>
                        <a:cubicBezTo>
                          <a:pt x="2" y="3"/>
                          <a:pt x="2" y="2"/>
                          <a:pt x="2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3" name="Freeform 580"/>
                  <p:cNvSpPr/>
                  <p:nvPr/>
                </p:nvSpPr>
                <p:spPr bwMode="auto">
                  <a:xfrm>
                    <a:off x="3613" y="2780"/>
                    <a:ext cx="8" cy="4"/>
                  </a:xfrm>
                  <a:custGeom>
                    <a:avLst/>
                    <a:gdLst>
                      <a:gd name="T0" fmla="*/ 4 w 4"/>
                      <a:gd name="T1" fmla="*/ 0 h 2"/>
                      <a:gd name="T2" fmla="*/ 2 w 4"/>
                      <a:gd name="T3" fmla="*/ 2 h 2"/>
                      <a:gd name="T4" fmla="*/ 4 w 4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4" y="0"/>
                        </a:moveTo>
                        <a:cubicBezTo>
                          <a:pt x="4" y="2"/>
                          <a:pt x="0" y="2"/>
                          <a:pt x="2" y="2"/>
                        </a:cubicBezTo>
                        <a:cubicBezTo>
                          <a:pt x="3" y="2"/>
                          <a:pt x="3" y="0"/>
                          <a:pt x="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4" name="Freeform 581"/>
                  <p:cNvSpPr/>
                  <p:nvPr/>
                </p:nvSpPr>
                <p:spPr bwMode="auto">
                  <a:xfrm>
                    <a:off x="3621" y="2782"/>
                    <a:ext cx="7" cy="4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3 w 3"/>
                      <a:gd name="T3" fmla="*/ 1 h 2"/>
                      <a:gd name="T4" fmla="*/ 0 w 3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3" y="2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5" name="Freeform 582"/>
                  <p:cNvSpPr/>
                  <p:nvPr/>
                </p:nvSpPr>
                <p:spPr bwMode="auto">
                  <a:xfrm>
                    <a:off x="3626" y="2622"/>
                    <a:ext cx="10" cy="4"/>
                  </a:xfrm>
                  <a:custGeom>
                    <a:avLst/>
                    <a:gdLst>
                      <a:gd name="T0" fmla="*/ 1 w 5"/>
                      <a:gd name="T1" fmla="*/ 2 h 2"/>
                      <a:gd name="T2" fmla="*/ 0 w 5"/>
                      <a:gd name="T3" fmla="*/ 0 h 2"/>
                      <a:gd name="T4" fmla="*/ 5 w 5"/>
                      <a:gd name="T5" fmla="*/ 0 h 2"/>
                      <a:gd name="T6" fmla="*/ 4 w 5"/>
                      <a:gd name="T7" fmla="*/ 2 h 2"/>
                      <a:gd name="T8" fmla="*/ 3 w 5"/>
                      <a:gd name="T9" fmla="*/ 2 h 2"/>
                      <a:gd name="T10" fmla="*/ 4 w 5"/>
                      <a:gd name="T11" fmla="*/ 2 h 2"/>
                      <a:gd name="T12" fmla="*/ 1 w 5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2">
                        <a:moveTo>
                          <a:pt x="1" y="2"/>
                        </a:moveTo>
                        <a:cubicBezTo>
                          <a:pt x="1" y="2"/>
                          <a:pt x="0" y="2"/>
                          <a:pt x="0" y="0"/>
                        </a:cubicBezTo>
                        <a:cubicBezTo>
                          <a:pt x="2" y="0"/>
                          <a:pt x="3" y="0"/>
                          <a:pt x="5" y="0"/>
                        </a:cubicBezTo>
                        <a:cubicBezTo>
                          <a:pt x="4" y="1"/>
                          <a:pt x="5" y="1"/>
                          <a:pt x="4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4" y="2"/>
                          <a:pt x="4" y="2"/>
                        </a:cubicBezTo>
                        <a:cubicBezTo>
                          <a:pt x="4" y="0"/>
                          <a:pt x="1" y="1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6" name="Freeform 583"/>
                  <p:cNvSpPr/>
                  <p:nvPr/>
                </p:nvSpPr>
                <p:spPr bwMode="auto">
                  <a:xfrm>
                    <a:off x="3638" y="2594"/>
                    <a:ext cx="6" cy="5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3 w 3"/>
                      <a:gd name="T3" fmla="*/ 1 h 2"/>
                      <a:gd name="T4" fmla="*/ 0 w 3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cubicBezTo>
                          <a:pt x="1" y="0"/>
                          <a:pt x="2" y="2"/>
                          <a:pt x="3" y="1"/>
                        </a:cubicBezTo>
                        <a:cubicBezTo>
                          <a:pt x="2" y="2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7" name="Freeform 584"/>
                  <p:cNvSpPr/>
                  <p:nvPr/>
                </p:nvSpPr>
                <p:spPr bwMode="auto">
                  <a:xfrm>
                    <a:off x="3640" y="2546"/>
                    <a:ext cx="4" cy="10"/>
                  </a:xfrm>
                  <a:custGeom>
                    <a:avLst/>
                    <a:gdLst>
                      <a:gd name="T0" fmla="*/ 1 w 2"/>
                      <a:gd name="T1" fmla="*/ 4 h 5"/>
                      <a:gd name="T2" fmla="*/ 0 w 2"/>
                      <a:gd name="T3" fmla="*/ 3 h 5"/>
                      <a:gd name="T4" fmla="*/ 1 w 2"/>
                      <a:gd name="T5" fmla="*/ 0 h 5"/>
                      <a:gd name="T6" fmla="*/ 1 w 2"/>
                      <a:gd name="T7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5">
                        <a:moveTo>
                          <a:pt x="1" y="4"/>
                        </a:moveTo>
                        <a:cubicBezTo>
                          <a:pt x="0" y="5"/>
                          <a:pt x="1" y="3"/>
                          <a:pt x="0" y="3"/>
                        </a:cubicBezTo>
                        <a:cubicBezTo>
                          <a:pt x="0" y="2"/>
                          <a:pt x="1" y="2"/>
                          <a:pt x="1" y="0"/>
                        </a:cubicBezTo>
                        <a:cubicBezTo>
                          <a:pt x="2" y="2"/>
                          <a:pt x="0" y="3"/>
                          <a:pt x="1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8" name="Freeform 585"/>
                  <p:cNvSpPr/>
                  <p:nvPr/>
                </p:nvSpPr>
                <p:spPr bwMode="auto">
                  <a:xfrm>
                    <a:off x="3644" y="2605"/>
                    <a:ext cx="9" cy="4"/>
                  </a:xfrm>
                  <a:custGeom>
                    <a:avLst/>
                    <a:gdLst>
                      <a:gd name="T0" fmla="*/ 0 w 4"/>
                      <a:gd name="T1" fmla="*/ 0 h 2"/>
                      <a:gd name="T2" fmla="*/ 3 w 4"/>
                      <a:gd name="T3" fmla="*/ 1 h 2"/>
                      <a:gd name="T4" fmla="*/ 3 w 4"/>
                      <a:gd name="T5" fmla="*/ 0 h 2"/>
                      <a:gd name="T6" fmla="*/ 0 w 4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2">
                        <a:moveTo>
                          <a:pt x="0" y="0"/>
                        </a:moveTo>
                        <a:cubicBezTo>
                          <a:pt x="1" y="1"/>
                          <a:pt x="2" y="0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2"/>
                          <a:pt x="0" y="2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9" name="Freeform 586"/>
                  <p:cNvSpPr/>
                  <p:nvPr/>
                </p:nvSpPr>
                <p:spPr bwMode="auto">
                  <a:xfrm>
                    <a:off x="3653" y="2565"/>
                    <a:ext cx="6" cy="6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0 w 3"/>
                      <a:gd name="T3" fmla="*/ 0 h 3"/>
                      <a:gd name="T4" fmla="*/ 2 w 3"/>
                      <a:gd name="T5" fmla="*/ 2 h 3"/>
                      <a:gd name="T6" fmla="*/ 2 w 3"/>
                      <a:gd name="T7" fmla="*/ 3 h 3"/>
                      <a:gd name="T8" fmla="*/ 0 w 3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1" y="0"/>
                          <a:pt x="1" y="3"/>
                          <a:pt x="2" y="2"/>
                        </a:cubicBezTo>
                        <a:cubicBezTo>
                          <a:pt x="3" y="2"/>
                          <a:pt x="2" y="2"/>
                          <a:pt x="2" y="3"/>
                        </a:cubicBezTo>
                        <a:cubicBezTo>
                          <a:pt x="1" y="2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0" name="Freeform 587"/>
                  <p:cNvSpPr/>
                  <p:nvPr/>
                </p:nvSpPr>
                <p:spPr bwMode="auto">
                  <a:xfrm>
                    <a:off x="3657" y="2603"/>
                    <a:ext cx="13" cy="17"/>
                  </a:xfrm>
                  <a:custGeom>
                    <a:avLst/>
                    <a:gdLst>
                      <a:gd name="T0" fmla="*/ 0 w 6"/>
                      <a:gd name="T1" fmla="*/ 2 h 8"/>
                      <a:gd name="T2" fmla="*/ 2 w 6"/>
                      <a:gd name="T3" fmla="*/ 2 h 8"/>
                      <a:gd name="T4" fmla="*/ 2 w 6"/>
                      <a:gd name="T5" fmla="*/ 4 h 8"/>
                      <a:gd name="T6" fmla="*/ 4 w 6"/>
                      <a:gd name="T7" fmla="*/ 5 h 8"/>
                      <a:gd name="T8" fmla="*/ 5 w 6"/>
                      <a:gd name="T9" fmla="*/ 4 h 8"/>
                      <a:gd name="T10" fmla="*/ 6 w 6"/>
                      <a:gd name="T11" fmla="*/ 6 h 8"/>
                      <a:gd name="T12" fmla="*/ 3 w 6"/>
                      <a:gd name="T13" fmla="*/ 6 h 8"/>
                      <a:gd name="T14" fmla="*/ 3 w 6"/>
                      <a:gd name="T15" fmla="*/ 5 h 8"/>
                      <a:gd name="T16" fmla="*/ 1 w 6"/>
                      <a:gd name="T17" fmla="*/ 4 h 8"/>
                      <a:gd name="T18" fmla="*/ 1 w 6"/>
                      <a:gd name="T19" fmla="*/ 7 h 8"/>
                      <a:gd name="T20" fmla="*/ 2 w 6"/>
                      <a:gd name="T21" fmla="*/ 8 h 8"/>
                      <a:gd name="T22" fmla="*/ 0 w 6"/>
                      <a:gd name="T23" fmla="*/ 7 h 8"/>
                      <a:gd name="T24" fmla="*/ 0 w 6"/>
                      <a:gd name="T25" fmla="*/ 3 h 8"/>
                      <a:gd name="T26" fmla="*/ 2 w 6"/>
                      <a:gd name="T27" fmla="*/ 3 h 8"/>
                      <a:gd name="T28" fmla="*/ 0 w 6"/>
                      <a:gd name="T29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" h="8">
                        <a:moveTo>
                          <a:pt x="0" y="2"/>
                        </a:moveTo>
                        <a:cubicBezTo>
                          <a:pt x="0" y="0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4"/>
                        </a:cubicBezTo>
                        <a:cubicBezTo>
                          <a:pt x="3" y="2"/>
                          <a:pt x="3" y="5"/>
                          <a:pt x="4" y="5"/>
                        </a:cubicBezTo>
                        <a:cubicBezTo>
                          <a:pt x="4" y="5"/>
                          <a:pt x="4" y="4"/>
                          <a:pt x="5" y="4"/>
                        </a:cubicBezTo>
                        <a:cubicBezTo>
                          <a:pt x="6" y="4"/>
                          <a:pt x="6" y="4"/>
                          <a:pt x="6" y="6"/>
                        </a:cubicBezTo>
                        <a:cubicBezTo>
                          <a:pt x="4" y="5"/>
                          <a:pt x="5" y="5"/>
                          <a:pt x="3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2" y="5"/>
                          <a:pt x="2" y="5"/>
                          <a:pt x="1" y="4"/>
                        </a:cubicBezTo>
                        <a:cubicBezTo>
                          <a:pt x="1" y="5"/>
                          <a:pt x="2" y="6"/>
                          <a:pt x="1" y="7"/>
                        </a:cubicBezTo>
                        <a:cubicBezTo>
                          <a:pt x="1" y="8"/>
                          <a:pt x="2" y="6"/>
                          <a:pt x="2" y="8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6"/>
                          <a:pt x="1" y="5"/>
                          <a:pt x="0" y="3"/>
                        </a:cubicBezTo>
                        <a:cubicBezTo>
                          <a:pt x="1" y="4"/>
                          <a:pt x="1" y="3"/>
                          <a:pt x="2" y="3"/>
                        </a:cubicBezTo>
                        <a:cubicBezTo>
                          <a:pt x="2" y="1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1" name="Freeform 588"/>
                  <p:cNvSpPr/>
                  <p:nvPr/>
                </p:nvSpPr>
                <p:spPr bwMode="auto">
                  <a:xfrm>
                    <a:off x="3657" y="2565"/>
                    <a:ext cx="4" cy="2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0 h 1"/>
                      <a:gd name="T4" fmla="*/ 2 w 2"/>
                      <a:gd name="T5" fmla="*/ 1 h 1"/>
                      <a:gd name="T6" fmla="*/ 0 w 2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0" y="1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2" name="Freeform 589"/>
                  <p:cNvSpPr/>
                  <p:nvPr/>
                </p:nvSpPr>
                <p:spPr bwMode="auto">
                  <a:xfrm>
                    <a:off x="3670" y="2607"/>
                    <a:ext cx="4" cy="13"/>
                  </a:xfrm>
                  <a:custGeom>
                    <a:avLst/>
                    <a:gdLst>
                      <a:gd name="T0" fmla="*/ 0 w 2"/>
                      <a:gd name="T1" fmla="*/ 1 h 6"/>
                      <a:gd name="T2" fmla="*/ 1 w 2"/>
                      <a:gd name="T3" fmla="*/ 3 h 6"/>
                      <a:gd name="T4" fmla="*/ 2 w 2"/>
                      <a:gd name="T5" fmla="*/ 2 h 6"/>
                      <a:gd name="T6" fmla="*/ 0 w 2"/>
                      <a:gd name="T7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6">
                        <a:moveTo>
                          <a:pt x="0" y="1"/>
                        </a:moveTo>
                        <a:cubicBezTo>
                          <a:pt x="0" y="0"/>
                          <a:pt x="1" y="2"/>
                          <a:pt x="1" y="3"/>
                        </a:cubicBezTo>
                        <a:cubicBezTo>
                          <a:pt x="2" y="3"/>
                          <a:pt x="2" y="2"/>
                          <a:pt x="2" y="2"/>
                        </a:cubicBezTo>
                        <a:cubicBezTo>
                          <a:pt x="2" y="6"/>
                          <a:pt x="1" y="2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3" name="Freeform 590"/>
                  <p:cNvSpPr/>
                  <p:nvPr/>
                </p:nvSpPr>
                <p:spPr bwMode="auto">
                  <a:xfrm>
                    <a:off x="3728" y="3064"/>
                    <a:ext cx="9" cy="2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4 w 4"/>
                      <a:gd name="T3" fmla="*/ 0 h 1"/>
                      <a:gd name="T4" fmla="*/ 0 w 4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1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4" y="0"/>
                        </a:cubicBezTo>
                        <a:cubicBezTo>
                          <a:pt x="3" y="1"/>
                          <a:pt x="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4" name="Freeform 591"/>
                  <p:cNvSpPr/>
                  <p:nvPr/>
                </p:nvSpPr>
                <p:spPr bwMode="auto">
                  <a:xfrm>
                    <a:off x="3722" y="2818"/>
                    <a:ext cx="6" cy="6"/>
                  </a:xfrm>
                  <a:custGeom>
                    <a:avLst/>
                    <a:gdLst>
                      <a:gd name="T0" fmla="*/ 2 w 3"/>
                      <a:gd name="T1" fmla="*/ 2 h 3"/>
                      <a:gd name="T2" fmla="*/ 2 w 3"/>
                      <a:gd name="T3" fmla="*/ 3 h 3"/>
                      <a:gd name="T4" fmla="*/ 1 w 3"/>
                      <a:gd name="T5" fmla="*/ 0 h 3"/>
                      <a:gd name="T6" fmla="*/ 2 w 3"/>
                      <a:gd name="T7" fmla="*/ 1 h 3"/>
                      <a:gd name="T8" fmla="*/ 2 w 3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2" y="2"/>
                        </a:moveTo>
                        <a:cubicBezTo>
                          <a:pt x="2" y="2"/>
                          <a:pt x="1" y="3"/>
                          <a:pt x="2" y="3"/>
                        </a:cubicBezTo>
                        <a:cubicBezTo>
                          <a:pt x="0" y="3"/>
                          <a:pt x="0" y="2"/>
                          <a:pt x="1" y="0"/>
                        </a:cubicBezTo>
                        <a:cubicBezTo>
                          <a:pt x="1" y="0"/>
                          <a:pt x="2" y="2"/>
                          <a:pt x="2" y="1"/>
                        </a:cubicBezTo>
                        <a:cubicBezTo>
                          <a:pt x="3" y="1"/>
                          <a:pt x="2" y="1"/>
                          <a:pt x="2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5" name="Freeform 592"/>
                  <p:cNvSpPr/>
                  <p:nvPr/>
                </p:nvSpPr>
                <p:spPr bwMode="auto">
                  <a:xfrm>
                    <a:off x="3749" y="2818"/>
                    <a:ext cx="3" cy="6"/>
                  </a:xfrm>
                  <a:custGeom>
                    <a:avLst/>
                    <a:gdLst>
                      <a:gd name="T0" fmla="*/ 0 w 1"/>
                      <a:gd name="T1" fmla="*/ 2 h 3"/>
                      <a:gd name="T2" fmla="*/ 0 w 1"/>
                      <a:gd name="T3" fmla="*/ 2 h 3"/>
                      <a:gd name="T4" fmla="*/ 1 w 1"/>
                      <a:gd name="T5" fmla="*/ 1 h 3"/>
                      <a:gd name="T6" fmla="*/ 0 w 1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3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0"/>
                          <a:pt x="1" y="1"/>
                        </a:cubicBezTo>
                        <a:cubicBezTo>
                          <a:pt x="1" y="2"/>
                          <a:pt x="0" y="3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6" name="Freeform 593"/>
                  <p:cNvSpPr/>
                  <p:nvPr/>
                </p:nvSpPr>
                <p:spPr bwMode="auto">
                  <a:xfrm>
                    <a:off x="3764" y="3058"/>
                    <a:ext cx="6" cy="4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1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3" y="2"/>
                          <a:pt x="1" y="1"/>
                          <a:pt x="0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24" name="Freeform 595"/>
                <p:cNvSpPr/>
                <p:nvPr/>
              </p:nvSpPr>
              <p:spPr bwMode="auto">
                <a:xfrm>
                  <a:off x="6088063" y="4857750"/>
                  <a:ext cx="11113" cy="6350"/>
                </a:xfrm>
                <a:custGeom>
                  <a:avLst/>
                  <a:gdLst>
                    <a:gd name="T0" fmla="*/ 1 w 3"/>
                    <a:gd name="T1" fmla="*/ 2 h 2"/>
                    <a:gd name="T2" fmla="*/ 1 w 3"/>
                    <a:gd name="T3" fmla="*/ 2 h 2"/>
                    <a:gd name="T4" fmla="*/ 0 w 3"/>
                    <a:gd name="T5" fmla="*/ 2 h 2"/>
                    <a:gd name="T6" fmla="*/ 3 w 3"/>
                    <a:gd name="T7" fmla="*/ 0 h 2"/>
                    <a:gd name="T8" fmla="*/ 1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3" y="1"/>
                        <a:pt x="1" y="0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" name="Freeform 596"/>
                <p:cNvSpPr>
                  <a:spLocks noEditPoints="1"/>
                </p:cNvSpPr>
                <p:nvPr/>
              </p:nvSpPr>
              <p:spPr bwMode="auto">
                <a:xfrm>
                  <a:off x="6096000" y="4851400"/>
                  <a:ext cx="76200" cy="22225"/>
                </a:xfrm>
                <a:custGeom>
                  <a:avLst/>
                  <a:gdLst>
                    <a:gd name="T0" fmla="*/ 11 w 23"/>
                    <a:gd name="T1" fmla="*/ 1 h 7"/>
                    <a:gd name="T2" fmla="*/ 9 w 23"/>
                    <a:gd name="T3" fmla="*/ 2 h 7"/>
                    <a:gd name="T4" fmla="*/ 2 w 23"/>
                    <a:gd name="T5" fmla="*/ 2 h 7"/>
                    <a:gd name="T6" fmla="*/ 5 w 23"/>
                    <a:gd name="T7" fmla="*/ 4 h 7"/>
                    <a:gd name="T8" fmla="*/ 1 w 23"/>
                    <a:gd name="T9" fmla="*/ 4 h 7"/>
                    <a:gd name="T10" fmla="*/ 1 w 23"/>
                    <a:gd name="T11" fmla="*/ 5 h 7"/>
                    <a:gd name="T12" fmla="*/ 3 w 23"/>
                    <a:gd name="T13" fmla="*/ 6 h 7"/>
                    <a:gd name="T14" fmla="*/ 0 w 23"/>
                    <a:gd name="T15" fmla="*/ 7 h 7"/>
                    <a:gd name="T16" fmla="*/ 22 w 23"/>
                    <a:gd name="T17" fmla="*/ 6 h 7"/>
                    <a:gd name="T18" fmla="*/ 20 w 23"/>
                    <a:gd name="T19" fmla="*/ 4 h 7"/>
                    <a:gd name="T20" fmla="*/ 21 w 23"/>
                    <a:gd name="T21" fmla="*/ 4 h 7"/>
                    <a:gd name="T22" fmla="*/ 20 w 23"/>
                    <a:gd name="T23" fmla="*/ 3 h 7"/>
                    <a:gd name="T24" fmla="*/ 22 w 23"/>
                    <a:gd name="T25" fmla="*/ 2 h 7"/>
                    <a:gd name="T26" fmla="*/ 19 w 23"/>
                    <a:gd name="T27" fmla="*/ 2 h 7"/>
                    <a:gd name="T28" fmla="*/ 19 w 23"/>
                    <a:gd name="T29" fmla="*/ 5 h 7"/>
                    <a:gd name="T30" fmla="*/ 12 w 23"/>
                    <a:gd name="T31" fmla="*/ 4 h 7"/>
                    <a:gd name="T32" fmla="*/ 18 w 23"/>
                    <a:gd name="T33" fmla="*/ 2 h 7"/>
                    <a:gd name="T34" fmla="*/ 12 w 23"/>
                    <a:gd name="T35" fmla="*/ 1 h 7"/>
                    <a:gd name="T36" fmla="*/ 11 w 23"/>
                    <a:gd name="T37" fmla="*/ 3 h 7"/>
                    <a:gd name="T38" fmla="*/ 11 w 23"/>
                    <a:gd name="T39" fmla="*/ 1 h 7"/>
                    <a:gd name="T40" fmla="*/ 6 w 23"/>
                    <a:gd name="T41" fmla="*/ 4 h 7"/>
                    <a:gd name="T42" fmla="*/ 8 w 23"/>
                    <a:gd name="T43" fmla="*/ 2 h 7"/>
                    <a:gd name="T44" fmla="*/ 6 w 23"/>
                    <a:gd name="T4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" h="7">
                      <a:moveTo>
                        <a:pt x="11" y="1"/>
                      </a:moveTo>
                      <a:cubicBezTo>
                        <a:pt x="10" y="3"/>
                        <a:pt x="8" y="0"/>
                        <a:pt x="9" y="2"/>
                      </a:cubicBezTo>
                      <a:cubicBezTo>
                        <a:pt x="7" y="1"/>
                        <a:pt x="4" y="1"/>
                        <a:pt x="2" y="2"/>
                      </a:cubicBezTo>
                      <a:cubicBezTo>
                        <a:pt x="4" y="2"/>
                        <a:pt x="4" y="3"/>
                        <a:pt x="5" y="4"/>
                      </a:cubicBezTo>
                      <a:cubicBezTo>
                        <a:pt x="3" y="5"/>
                        <a:pt x="2" y="2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2" y="5"/>
                        <a:pt x="3" y="5"/>
                        <a:pt x="3" y="6"/>
                      </a:cubicBezTo>
                      <a:cubicBezTo>
                        <a:pt x="2" y="7"/>
                        <a:pt x="0" y="5"/>
                        <a:pt x="0" y="7"/>
                      </a:cubicBezTo>
                      <a:cubicBezTo>
                        <a:pt x="8" y="6"/>
                        <a:pt x="14" y="6"/>
                        <a:pt x="22" y="6"/>
                      </a:cubicBezTo>
                      <a:cubicBezTo>
                        <a:pt x="21" y="5"/>
                        <a:pt x="20" y="5"/>
                        <a:pt x="20" y="4"/>
                      </a:cubicBezTo>
                      <a:cubicBezTo>
                        <a:pt x="20" y="4"/>
                        <a:pt x="21" y="4"/>
                        <a:pt x="21" y="4"/>
                      </a:cubicBezTo>
                      <a:cubicBezTo>
                        <a:pt x="20" y="4"/>
                        <a:pt x="20" y="4"/>
                        <a:pt x="20" y="3"/>
                      </a:cubicBezTo>
                      <a:cubicBezTo>
                        <a:pt x="21" y="4"/>
                        <a:pt x="23" y="3"/>
                        <a:pt x="22" y="2"/>
                      </a:cubicBezTo>
                      <a:cubicBezTo>
                        <a:pt x="22" y="3"/>
                        <a:pt x="20" y="2"/>
                        <a:pt x="19" y="2"/>
                      </a:cubicBezTo>
                      <a:cubicBezTo>
                        <a:pt x="18" y="3"/>
                        <a:pt x="20" y="4"/>
                        <a:pt x="19" y="5"/>
                      </a:cubicBezTo>
                      <a:cubicBezTo>
                        <a:pt x="17" y="3"/>
                        <a:pt x="14" y="7"/>
                        <a:pt x="12" y="4"/>
                      </a:cubicBezTo>
                      <a:cubicBezTo>
                        <a:pt x="13" y="3"/>
                        <a:pt x="17" y="5"/>
                        <a:pt x="18" y="2"/>
                      </a:cubicBezTo>
                      <a:cubicBezTo>
                        <a:pt x="16" y="2"/>
                        <a:pt x="14" y="3"/>
                        <a:pt x="12" y="1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0" y="2"/>
                        <a:pt x="12" y="2"/>
                        <a:pt x="11" y="1"/>
                      </a:cubicBezTo>
                      <a:moveTo>
                        <a:pt x="6" y="4"/>
                      </a:moveTo>
                      <a:cubicBezTo>
                        <a:pt x="6" y="2"/>
                        <a:pt x="7" y="2"/>
                        <a:pt x="8" y="2"/>
                      </a:cubicBezTo>
                      <a:cubicBezTo>
                        <a:pt x="7" y="3"/>
                        <a:pt x="7" y="4"/>
                        <a:pt x="6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" name="Freeform 597"/>
                <p:cNvSpPr/>
                <p:nvPr/>
              </p:nvSpPr>
              <p:spPr bwMode="auto">
                <a:xfrm>
                  <a:off x="6096000" y="4794250"/>
                  <a:ext cx="6350" cy="6350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0 h 2"/>
                    <a:gd name="T4" fmla="*/ 2 w 2"/>
                    <a:gd name="T5" fmla="*/ 1 h 2"/>
                    <a:gd name="T6" fmla="*/ 0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0"/>
                        <a:pt x="1" y="1"/>
                        <a:pt x="2" y="0"/>
                      </a:cubicBezTo>
                      <a:cubicBezTo>
                        <a:pt x="2" y="1"/>
                        <a:pt x="1" y="1"/>
                        <a:pt x="2" y="1"/>
                      </a:cubicBezTo>
                      <a:cubicBezTo>
                        <a:pt x="2" y="2"/>
                        <a:pt x="1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" name="Freeform 598"/>
                <p:cNvSpPr/>
                <p:nvPr/>
              </p:nvSpPr>
              <p:spPr bwMode="auto">
                <a:xfrm>
                  <a:off x="6165850" y="4813300"/>
                  <a:ext cx="12700" cy="7937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1" y="1"/>
                        <a:pt x="2" y="0"/>
                        <a:pt x="4" y="1"/>
                      </a:cubicBezTo>
                      <a:cubicBezTo>
                        <a:pt x="3" y="2"/>
                        <a:pt x="1" y="2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" name="Freeform 599"/>
                <p:cNvSpPr/>
                <p:nvPr/>
              </p:nvSpPr>
              <p:spPr bwMode="auto">
                <a:xfrm>
                  <a:off x="6172200" y="4816475"/>
                  <a:ext cx="6350" cy="14287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2 h 4"/>
                    <a:gd name="T4" fmla="*/ 2 w 2"/>
                    <a:gd name="T5" fmla="*/ 3 h 4"/>
                    <a:gd name="T6" fmla="*/ 0 w 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1" y="2"/>
                        <a:pt x="2" y="0"/>
                        <a:pt x="2" y="3"/>
                      </a:cubicBezTo>
                      <a:cubicBezTo>
                        <a:pt x="1" y="3"/>
                        <a:pt x="0" y="1"/>
                        <a:pt x="0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" name="Freeform 600"/>
                <p:cNvSpPr/>
                <p:nvPr/>
              </p:nvSpPr>
              <p:spPr bwMode="auto">
                <a:xfrm>
                  <a:off x="6211888" y="4857750"/>
                  <a:ext cx="14288" cy="6350"/>
                </a:xfrm>
                <a:custGeom>
                  <a:avLst/>
                  <a:gdLst>
                    <a:gd name="T0" fmla="*/ 1 w 4"/>
                    <a:gd name="T1" fmla="*/ 2 h 2"/>
                    <a:gd name="T2" fmla="*/ 0 w 4"/>
                    <a:gd name="T3" fmla="*/ 1 h 2"/>
                    <a:gd name="T4" fmla="*/ 4 w 4"/>
                    <a:gd name="T5" fmla="*/ 1 h 2"/>
                    <a:gd name="T6" fmla="*/ 1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1" y="0"/>
                        <a:pt x="3" y="1"/>
                        <a:pt x="4" y="1"/>
                      </a:cubicBezTo>
                      <a:cubicBezTo>
                        <a:pt x="3" y="2"/>
                        <a:pt x="2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" name="Freeform 601"/>
                <p:cNvSpPr/>
                <p:nvPr/>
              </p:nvSpPr>
              <p:spPr bwMode="auto">
                <a:xfrm>
                  <a:off x="6172200" y="4021138"/>
                  <a:ext cx="6350" cy="11112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3"/>
                        <a:pt x="0" y="1"/>
                        <a:pt x="1" y="0"/>
                      </a:cubicBezTo>
                      <a:cubicBezTo>
                        <a:pt x="1" y="0"/>
                        <a:pt x="1" y="2"/>
                        <a:pt x="2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" name="Freeform 602"/>
                <p:cNvSpPr/>
                <p:nvPr/>
              </p:nvSpPr>
              <p:spPr bwMode="auto">
                <a:xfrm>
                  <a:off x="6226175" y="4813300"/>
                  <a:ext cx="9525" cy="7937"/>
                </a:xfrm>
                <a:custGeom>
                  <a:avLst/>
                  <a:gdLst>
                    <a:gd name="T0" fmla="*/ 1 w 3"/>
                    <a:gd name="T1" fmla="*/ 2 h 2"/>
                    <a:gd name="T2" fmla="*/ 0 w 3"/>
                    <a:gd name="T3" fmla="*/ 1 h 2"/>
                    <a:gd name="T4" fmla="*/ 2 w 3"/>
                    <a:gd name="T5" fmla="*/ 0 h 2"/>
                    <a:gd name="T6" fmla="*/ 1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" y="0"/>
                        <a:pt x="0" y="0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2" name="Freeform 603"/>
                <p:cNvSpPr/>
                <p:nvPr/>
              </p:nvSpPr>
              <p:spPr bwMode="auto">
                <a:xfrm>
                  <a:off x="6259513" y="4816475"/>
                  <a:ext cx="15875" cy="11112"/>
                </a:xfrm>
                <a:custGeom>
                  <a:avLst/>
                  <a:gdLst>
                    <a:gd name="T0" fmla="*/ 0 w 5"/>
                    <a:gd name="T1" fmla="*/ 3 h 3"/>
                    <a:gd name="T2" fmla="*/ 5 w 5"/>
                    <a:gd name="T3" fmla="*/ 0 h 3"/>
                    <a:gd name="T4" fmla="*/ 0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3"/>
                      </a:moveTo>
                      <a:cubicBezTo>
                        <a:pt x="1" y="1"/>
                        <a:pt x="3" y="2"/>
                        <a:pt x="5" y="0"/>
                      </a:cubicBezTo>
                      <a:cubicBezTo>
                        <a:pt x="4" y="3"/>
                        <a:pt x="1" y="2"/>
                        <a:pt x="0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3" name="Freeform 604"/>
                <p:cNvSpPr/>
                <p:nvPr/>
              </p:nvSpPr>
              <p:spPr bwMode="auto">
                <a:xfrm>
                  <a:off x="6265863" y="4827588"/>
                  <a:ext cx="6350" cy="12700"/>
                </a:xfrm>
                <a:custGeom>
                  <a:avLst/>
                  <a:gdLst>
                    <a:gd name="T0" fmla="*/ 1 w 2"/>
                    <a:gd name="T1" fmla="*/ 2 h 4"/>
                    <a:gd name="T2" fmla="*/ 2 w 2"/>
                    <a:gd name="T3" fmla="*/ 3 h 4"/>
                    <a:gd name="T4" fmla="*/ 1 w 2"/>
                    <a:gd name="T5" fmla="*/ 4 h 4"/>
                    <a:gd name="T6" fmla="*/ 2 w 2"/>
                    <a:gd name="T7" fmla="*/ 2 h 4"/>
                    <a:gd name="T8" fmla="*/ 1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1" y="2"/>
                      </a:move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0" y="3"/>
                        <a:pt x="2" y="0"/>
                        <a:pt x="2" y="2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4" name="Freeform 605"/>
                <p:cNvSpPr/>
                <p:nvPr/>
              </p:nvSpPr>
              <p:spPr bwMode="auto">
                <a:xfrm>
                  <a:off x="6229350" y="4011613"/>
                  <a:ext cx="15875" cy="17462"/>
                </a:xfrm>
                <a:custGeom>
                  <a:avLst/>
                  <a:gdLst>
                    <a:gd name="T0" fmla="*/ 1 w 5"/>
                    <a:gd name="T1" fmla="*/ 2 h 5"/>
                    <a:gd name="T2" fmla="*/ 3 w 5"/>
                    <a:gd name="T3" fmla="*/ 1 h 5"/>
                    <a:gd name="T4" fmla="*/ 5 w 5"/>
                    <a:gd name="T5" fmla="*/ 4 h 5"/>
                    <a:gd name="T6" fmla="*/ 2 w 5"/>
                    <a:gd name="T7" fmla="*/ 4 h 5"/>
                    <a:gd name="T8" fmla="*/ 1 w 5"/>
                    <a:gd name="T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2"/>
                      </a:moveTo>
                      <a:cubicBezTo>
                        <a:pt x="0" y="0"/>
                        <a:pt x="3" y="3"/>
                        <a:pt x="3" y="1"/>
                      </a:cubicBezTo>
                      <a:cubicBezTo>
                        <a:pt x="3" y="3"/>
                        <a:pt x="4" y="3"/>
                        <a:pt x="5" y="4"/>
                      </a:cubicBezTo>
                      <a:cubicBezTo>
                        <a:pt x="4" y="5"/>
                        <a:pt x="3" y="4"/>
                        <a:pt x="2" y="4"/>
                      </a:cubicBezTo>
                      <a:cubicBezTo>
                        <a:pt x="3" y="3"/>
                        <a:pt x="1" y="2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5" name="Freeform 606"/>
                <p:cNvSpPr/>
                <p:nvPr/>
              </p:nvSpPr>
              <p:spPr bwMode="auto">
                <a:xfrm>
                  <a:off x="6318250" y="4854575"/>
                  <a:ext cx="7938" cy="9525"/>
                </a:xfrm>
                <a:custGeom>
                  <a:avLst/>
                  <a:gdLst>
                    <a:gd name="T0" fmla="*/ 0 w 2"/>
                    <a:gd name="T1" fmla="*/ 2 h 3"/>
                    <a:gd name="T2" fmla="*/ 2 w 2"/>
                    <a:gd name="T3" fmla="*/ 1 h 3"/>
                    <a:gd name="T4" fmla="*/ 0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0"/>
                        <a:pt x="1" y="2"/>
                        <a:pt x="2" y="1"/>
                      </a:cubicBezTo>
                      <a:cubicBezTo>
                        <a:pt x="2" y="3"/>
                        <a:pt x="1" y="1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6" name="Freeform 607"/>
                <p:cNvSpPr/>
                <p:nvPr/>
              </p:nvSpPr>
              <p:spPr bwMode="auto">
                <a:xfrm>
                  <a:off x="6362700" y="3990975"/>
                  <a:ext cx="9525" cy="11112"/>
                </a:xfrm>
                <a:custGeom>
                  <a:avLst/>
                  <a:gdLst>
                    <a:gd name="T0" fmla="*/ 1 w 3"/>
                    <a:gd name="T1" fmla="*/ 2 h 3"/>
                    <a:gd name="T2" fmla="*/ 0 w 3"/>
                    <a:gd name="T3" fmla="*/ 2 h 3"/>
                    <a:gd name="T4" fmla="*/ 0 w 3"/>
                    <a:gd name="T5" fmla="*/ 1 h 3"/>
                    <a:gd name="T6" fmla="*/ 3 w 3"/>
                    <a:gd name="T7" fmla="*/ 0 h 3"/>
                    <a:gd name="T8" fmla="*/ 1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ubicBezTo>
                        <a:pt x="3" y="1"/>
                        <a:pt x="0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" name="Freeform 608"/>
                <p:cNvSpPr/>
                <p:nvPr/>
              </p:nvSpPr>
              <p:spPr bwMode="auto">
                <a:xfrm>
                  <a:off x="6475413" y="3990975"/>
                  <a:ext cx="17463" cy="14287"/>
                </a:xfrm>
                <a:custGeom>
                  <a:avLst/>
                  <a:gdLst>
                    <a:gd name="T0" fmla="*/ 0 w 5"/>
                    <a:gd name="T1" fmla="*/ 2 h 4"/>
                    <a:gd name="T2" fmla="*/ 2 w 5"/>
                    <a:gd name="T3" fmla="*/ 0 h 4"/>
                    <a:gd name="T4" fmla="*/ 4 w 5"/>
                    <a:gd name="T5" fmla="*/ 1 h 4"/>
                    <a:gd name="T6" fmla="*/ 2 w 5"/>
                    <a:gd name="T7" fmla="*/ 1 h 4"/>
                    <a:gd name="T8" fmla="*/ 3 w 5"/>
                    <a:gd name="T9" fmla="*/ 3 h 4"/>
                    <a:gd name="T10" fmla="*/ 0 w 5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4">
                      <a:moveTo>
                        <a:pt x="0" y="2"/>
                      </a:moveTo>
                      <a:cubicBezTo>
                        <a:pt x="0" y="3"/>
                        <a:pt x="2" y="1"/>
                        <a:pt x="2" y="0"/>
                      </a:cubicBezTo>
                      <a:cubicBezTo>
                        <a:pt x="2" y="1"/>
                        <a:pt x="4" y="2"/>
                        <a:pt x="4" y="1"/>
                      </a:cubicBezTo>
                      <a:cubicBezTo>
                        <a:pt x="5" y="4"/>
                        <a:pt x="3" y="1"/>
                        <a:pt x="2" y="1"/>
                      </a:cubicBezTo>
                      <a:cubicBezTo>
                        <a:pt x="2" y="2"/>
                        <a:pt x="2" y="2"/>
                        <a:pt x="3" y="3"/>
                      </a:cubicBezTo>
                      <a:cubicBezTo>
                        <a:pt x="2" y="4"/>
                        <a:pt x="1" y="1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" name="Freeform 609"/>
                <p:cNvSpPr/>
                <p:nvPr/>
              </p:nvSpPr>
              <p:spPr bwMode="auto">
                <a:xfrm>
                  <a:off x="6502400" y="3994150"/>
                  <a:ext cx="6350" cy="20637"/>
                </a:xfrm>
                <a:custGeom>
                  <a:avLst/>
                  <a:gdLst>
                    <a:gd name="T0" fmla="*/ 1 w 2"/>
                    <a:gd name="T1" fmla="*/ 5 h 6"/>
                    <a:gd name="T2" fmla="*/ 0 w 2"/>
                    <a:gd name="T3" fmla="*/ 5 h 6"/>
                    <a:gd name="T4" fmla="*/ 0 w 2"/>
                    <a:gd name="T5" fmla="*/ 1 h 6"/>
                    <a:gd name="T6" fmla="*/ 1 w 2"/>
                    <a:gd name="T7" fmla="*/ 0 h 6"/>
                    <a:gd name="T8" fmla="*/ 1 w 2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1" y="5"/>
                      </a:moveTo>
                      <a:cubicBezTo>
                        <a:pt x="1" y="5"/>
                        <a:pt x="0" y="6"/>
                        <a:pt x="0" y="5"/>
                      </a:cubicBezTo>
                      <a:cubicBezTo>
                        <a:pt x="1" y="5"/>
                        <a:pt x="1" y="2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1"/>
                        <a:pt x="1" y="3"/>
                        <a:pt x="1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" name="Freeform 610"/>
                <p:cNvSpPr/>
                <p:nvPr/>
              </p:nvSpPr>
              <p:spPr bwMode="auto">
                <a:xfrm>
                  <a:off x="6518275" y="3987800"/>
                  <a:ext cx="14288" cy="17462"/>
                </a:xfrm>
                <a:custGeom>
                  <a:avLst/>
                  <a:gdLst>
                    <a:gd name="T0" fmla="*/ 0 w 4"/>
                    <a:gd name="T1" fmla="*/ 2 h 5"/>
                    <a:gd name="T2" fmla="*/ 1 w 4"/>
                    <a:gd name="T3" fmla="*/ 5 h 5"/>
                    <a:gd name="T4" fmla="*/ 0 w 4"/>
                    <a:gd name="T5" fmla="*/ 2 h 5"/>
                    <a:gd name="T6" fmla="*/ 0 w 4"/>
                    <a:gd name="T7" fmla="*/ 1 h 5"/>
                    <a:gd name="T8" fmla="*/ 4 w 4"/>
                    <a:gd name="T9" fmla="*/ 0 h 5"/>
                    <a:gd name="T10" fmla="*/ 3 w 4"/>
                    <a:gd name="T11" fmla="*/ 1 h 5"/>
                    <a:gd name="T12" fmla="*/ 1 w 4"/>
                    <a:gd name="T13" fmla="*/ 4 h 5"/>
                    <a:gd name="T14" fmla="*/ 1 w 4"/>
                    <a:gd name="T15" fmla="*/ 2 h 5"/>
                    <a:gd name="T16" fmla="*/ 0 w 4"/>
                    <a:gd name="T1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3"/>
                        <a:pt x="1" y="5"/>
                        <a:pt x="1" y="5"/>
                      </a:cubicBezTo>
                      <a:cubicBezTo>
                        <a:pt x="0" y="5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2" y="2"/>
                        <a:pt x="2" y="0"/>
                        <a:pt x="4" y="0"/>
                      </a:cubicBezTo>
                      <a:cubicBezTo>
                        <a:pt x="4" y="1"/>
                        <a:pt x="3" y="2"/>
                        <a:pt x="3" y="1"/>
                      </a:cubicBezTo>
                      <a:cubicBezTo>
                        <a:pt x="4" y="3"/>
                        <a:pt x="2" y="2"/>
                        <a:pt x="1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0" name="Freeform 611"/>
                <p:cNvSpPr/>
                <p:nvPr/>
              </p:nvSpPr>
              <p:spPr bwMode="auto">
                <a:xfrm>
                  <a:off x="6542088" y="3917950"/>
                  <a:ext cx="9525" cy="12700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2 h 4"/>
                    <a:gd name="T4" fmla="*/ 2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2" y="2"/>
                        <a:pt x="3" y="1"/>
                        <a:pt x="3" y="2"/>
                      </a:cubicBezTo>
                      <a:cubicBezTo>
                        <a:pt x="3" y="4"/>
                        <a:pt x="0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1" name="Freeform 612"/>
                <p:cNvSpPr/>
                <p:nvPr/>
              </p:nvSpPr>
              <p:spPr bwMode="auto">
                <a:xfrm>
                  <a:off x="6584950" y="4005263"/>
                  <a:ext cx="14288" cy="3175"/>
                </a:xfrm>
                <a:custGeom>
                  <a:avLst/>
                  <a:gdLst>
                    <a:gd name="T0" fmla="*/ 4 w 4"/>
                    <a:gd name="T1" fmla="*/ 0 h 1"/>
                    <a:gd name="T2" fmla="*/ 3 w 4"/>
                    <a:gd name="T3" fmla="*/ 0 h 1"/>
                    <a:gd name="T4" fmla="*/ 4 w 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4" y="1"/>
                        <a:pt x="0" y="1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2" name="Freeform 613"/>
                <p:cNvSpPr/>
                <p:nvPr/>
              </p:nvSpPr>
              <p:spPr bwMode="auto">
                <a:xfrm>
                  <a:off x="6596063" y="3990975"/>
                  <a:ext cx="15875" cy="14287"/>
                </a:xfrm>
                <a:custGeom>
                  <a:avLst/>
                  <a:gdLst>
                    <a:gd name="T0" fmla="*/ 4 w 5"/>
                    <a:gd name="T1" fmla="*/ 2 h 4"/>
                    <a:gd name="T2" fmla="*/ 1 w 5"/>
                    <a:gd name="T3" fmla="*/ 3 h 4"/>
                    <a:gd name="T4" fmla="*/ 0 w 5"/>
                    <a:gd name="T5" fmla="*/ 1 h 4"/>
                    <a:gd name="T6" fmla="*/ 2 w 5"/>
                    <a:gd name="T7" fmla="*/ 2 h 4"/>
                    <a:gd name="T8" fmla="*/ 2 w 5"/>
                    <a:gd name="T9" fmla="*/ 0 h 4"/>
                    <a:gd name="T10" fmla="*/ 4 w 5"/>
                    <a:gd name="T11" fmla="*/ 0 h 4"/>
                    <a:gd name="T12" fmla="*/ 4 w 5"/>
                    <a:gd name="T1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4">
                      <a:moveTo>
                        <a:pt x="4" y="2"/>
                      </a:moveTo>
                      <a:cubicBezTo>
                        <a:pt x="3" y="3"/>
                        <a:pt x="2" y="4"/>
                        <a:pt x="1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2" y="0"/>
                        <a:pt x="2" y="2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5" y="0"/>
                        <a:pt x="3" y="0"/>
                        <a:pt x="4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3" name="Freeform 614"/>
                <p:cNvSpPr/>
                <p:nvPr/>
              </p:nvSpPr>
              <p:spPr bwMode="auto">
                <a:xfrm>
                  <a:off x="6608763" y="3975100"/>
                  <a:ext cx="103188" cy="36512"/>
                </a:xfrm>
                <a:custGeom>
                  <a:avLst/>
                  <a:gdLst>
                    <a:gd name="T0" fmla="*/ 0 w 31"/>
                    <a:gd name="T1" fmla="*/ 11 h 11"/>
                    <a:gd name="T2" fmla="*/ 4 w 31"/>
                    <a:gd name="T3" fmla="*/ 7 h 11"/>
                    <a:gd name="T4" fmla="*/ 8 w 31"/>
                    <a:gd name="T5" fmla="*/ 5 h 11"/>
                    <a:gd name="T6" fmla="*/ 9 w 31"/>
                    <a:gd name="T7" fmla="*/ 3 h 11"/>
                    <a:gd name="T8" fmla="*/ 9 w 31"/>
                    <a:gd name="T9" fmla="*/ 6 h 11"/>
                    <a:gd name="T10" fmla="*/ 12 w 31"/>
                    <a:gd name="T11" fmla="*/ 6 h 11"/>
                    <a:gd name="T12" fmla="*/ 12 w 31"/>
                    <a:gd name="T13" fmla="*/ 4 h 11"/>
                    <a:gd name="T14" fmla="*/ 27 w 31"/>
                    <a:gd name="T15" fmla="*/ 0 h 11"/>
                    <a:gd name="T16" fmla="*/ 28 w 31"/>
                    <a:gd name="T17" fmla="*/ 3 h 11"/>
                    <a:gd name="T18" fmla="*/ 29 w 31"/>
                    <a:gd name="T19" fmla="*/ 3 h 11"/>
                    <a:gd name="T20" fmla="*/ 28 w 31"/>
                    <a:gd name="T21" fmla="*/ 1 h 11"/>
                    <a:gd name="T22" fmla="*/ 31 w 31"/>
                    <a:gd name="T23" fmla="*/ 3 h 11"/>
                    <a:gd name="T24" fmla="*/ 29 w 31"/>
                    <a:gd name="T25" fmla="*/ 4 h 11"/>
                    <a:gd name="T26" fmla="*/ 6 w 31"/>
                    <a:gd name="T27" fmla="*/ 7 h 11"/>
                    <a:gd name="T28" fmla="*/ 5 w 31"/>
                    <a:gd name="T29" fmla="*/ 9 h 11"/>
                    <a:gd name="T30" fmla="*/ 3 w 31"/>
                    <a:gd name="T31" fmla="*/ 8 h 11"/>
                    <a:gd name="T32" fmla="*/ 3 w 31"/>
                    <a:gd name="T33" fmla="*/ 10 h 11"/>
                    <a:gd name="T34" fmla="*/ 0 w 31"/>
                    <a:gd name="T3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" h="11">
                      <a:moveTo>
                        <a:pt x="0" y="11"/>
                      </a:moveTo>
                      <a:cubicBezTo>
                        <a:pt x="1" y="10"/>
                        <a:pt x="2" y="8"/>
                        <a:pt x="4" y="7"/>
                      </a:cubicBezTo>
                      <a:cubicBezTo>
                        <a:pt x="5" y="6"/>
                        <a:pt x="7" y="5"/>
                        <a:pt x="8" y="5"/>
                      </a:cubicBezTo>
                      <a:cubicBezTo>
                        <a:pt x="9" y="5"/>
                        <a:pt x="9" y="4"/>
                        <a:pt x="9" y="3"/>
                      </a:cubicBezTo>
                      <a:cubicBezTo>
                        <a:pt x="9" y="4"/>
                        <a:pt x="10" y="4"/>
                        <a:pt x="9" y="6"/>
                      </a:cubicBezTo>
                      <a:cubicBezTo>
                        <a:pt x="11" y="5"/>
                        <a:pt x="11" y="5"/>
                        <a:pt x="12" y="6"/>
                      </a:cubicBezTo>
                      <a:cubicBezTo>
                        <a:pt x="12" y="5"/>
                        <a:pt x="12" y="5"/>
                        <a:pt x="12" y="4"/>
                      </a:cubicBezTo>
                      <a:cubicBezTo>
                        <a:pt x="18" y="4"/>
                        <a:pt x="23" y="2"/>
                        <a:pt x="27" y="0"/>
                      </a:cubicBezTo>
                      <a:cubicBezTo>
                        <a:pt x="26" y="2"/>
                        <a:pt x="28" y="1"/>
                        <a:pt x="28" y="3"/>
                      </a:cubicBezTo>
                      <a:cubicBezTo>
                        <a:pt x="28" y="3"/>
                        <a:pt x="28" y="3"/>
                        <a:pt x="29" y="3"/>
                      </a:cubicBezTo>
                      <a:cubicBezTo>
                        <a:pt x="29" y="2"/>
                        <a:pt x="28" y="2"/>
                        <a:pt x="28" y="1"/>
                      </a:cubicBezTo>
                      <a:cubicBezTo>
                        <a:pt x="29" y="1"/>
                        <a:pt x="30" y="1"/>
                        <a:pt x="31" y="3"/>
                      </a:cubicBezTo>
                      <a:cubicBezTo>
                        <a:pt x="30" y="5"/>
                        <a:pt x="29" y="1"/>
                        <a:pt x="29" y="4"/>
                      </a:cubicBezTo>
                      <a:cubicBezTo>
                        <a:pt x="21" y="6"/>
                        <a:pt x="16" y="6"/>
                        <a:pt x="6" y="7"/>
                      </a:cubicBezTo>
                      <a:cubicBezTo>
                        <a:pt x="5" y="7"/>
                        <a:pt x="5" y="8"/>
                        <a:pt x="5" y="9"/>
                      </a:cubicBezTo>
                      <a:cubicBezTo>
                        <a:pt x="5" y="8"/>
                        <a:pt x="4" y="9"/>
                        <a:pt x="3" y="8"/>
                      </a:cubicBezTo>
                      <a:cubicBezTo>
                        <a:pt x="3" y="8"/>
                        <a:pt x="3" y="9"/>
                        <a:pt x="3" y="10"/>
                      </a:cubicBezTo>
                      <a:cubicBezTo>
                        <a:pt x="2" y="10"/>
                        <a:pt x="1" y="10"/>
                        <a:pt x="0" y="1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4" name="Freeform 615"/>
                <p:cNvSpPr/>
                <p:nvPr/>
              </p:nvSpPr>
              <p:spPr bwMode="auto">
                <a:xfrm>
                  <a:off x="6705600" y="4108450"/>
                  <a:ext cx="82550" cy="30162"/>
                </a:xfrm>
                <a:custGeom>
                  <a:avLst/>
                  <a:gdLst>
                    <a:gd name="T0" fmla="*/ 0 w 25"/>
                    <a:gd name="T1" fmla="*/ 7 h 9"/>
                    <a:gd name="T2" fmla="*/ 2 w 25"/>
                    <a:gd name="T3" fmla="*/ 6 h 9"/>
                    <a:gd name="T4" fmla="*/ 1 w 25"/>
                    <a:gd name="T5" fmla="*/ 5 h 9"/>
                    <a:gd name="T6" fmla="*/ 8 w 25"/>
                    <a:gd name="T7" fmla="*/ 2 h 9"/>
                    <a:gd name="T8" fmla="*/ 15 w 25"/>
                    <a:gd name="T9" fmla="*/ 2 h 9"/>
                    <a:gd name="T10" fmla="*/ 16 w 25"/>
                    <a:gd name="T11" fmla="*/ 3 h 9"/>
                    <a:gd name="T12" fmla="*/ 18 w 25"/>
                    <a:gd name="T13" fmla="*/ 0 h 9"/>
                    <a:gd name="T14" fmla="*/ 18 w 25"/>
                    <a:gd name="T15" fmla="*/ 2 h 9"/>
                    <a:gd name="T16" fmla="*/ 22 w 25"/>
                    <a:gd name="T17" fmla="*/ 5 h 9"/>
                    <a:gd name="T18" fmla="*/ 24 w 25"/>
                    <a:gd name="T19" fmla="*/ 4 h 9"/>
                    <a:gd name="T20" fmla="*/ 25 w 25"/>
                    <a:gd name="T21" fmla="*/ 6 h 9"/>
                    <a:gd name="T22" fmla="*/ 22 w 25"/>
                    <a:gd name="T23" fmla="*/ 9 h 9"/>
                    <a:gd name="T24" fmla="*/ 22 w 25"/>
                    <a:gd name="T25" fmla="*/ 8 h 9"/>
                    <a:gd name="T26" fmla="*/ 18 w 25"/>
                    <a:gd name="T27" fmla="*/ 7 h 9"/>
                    <a:gd name="T28" fmla="*/ 17 w 25"/>
                    <a:gd name="T29" fmla="*/ 4 h 9"/>
                    <a:gd name="T30" fmla="*/ 13 w 25"/>
                    <a:gd name="T31" fmla="*/ 8 h 9"/>
                    <a:gd name="T32" fmla="*/ 11 w 25"/>
                    <a:gd name="T33" fmla="*/ 7 h 9"/>
                    <a:gd name="T34" fmla="*/ 13 w 25"/>
                    <a:gd name="T35" fmla="*/ 7 h 9"/>
                    <a:gd name="T36" fmla="*/ 13 w 25"/>
                    <a:gd name="T37" fmla="*/ 5 h 9"/>
                    <a:gd name="T38" fmla="*/ 0 w 25"/>
                    <a:gd name="T39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5" h="9">
                      <a:moveTo>
                        <a:pt x="0" y="7"/>
                      </a:moveTo>
                      <a:cubicBezTo>
                        <a:pt x="0" y="6"/>
                        <a:pt x="1" y="6"/>
                        <a:pt x="2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1"/>
                        <a:pt x="5" y="3"/>
                        <a:pt x="8" y="2"/>
                      </a:cubicBezTo>
                      <a:cubicBezTo>
                        <a:pt x="7" y="5"/>
                        <a:pt x="15" y="5"/>
                        <a:pt x="15" y="2"/>
                      </a:cubicBezTo>
                      <a:cubicBezTo>
                        <a:pt x="16" y="1"/>
                        <a:pt x="16" y="3"/>
                        <a:pt x="16" y="3"/>
                      </a:cubicBezTo>
                      <a:cubicBezTo>
                        <a:pt x="17" y="2"/>
                        <a:pt x="17" y="1"/>
                        <a:pt x="18" y="0"/>
                      </a:cubicBezTo>
                      <a:cubicBezTo>
                        <a:pt x="18" y="1"/>
                        <a:pt x="18" y="2"/>
                        <a:pt x="18" y="2"/>
                      </a:cubicBezTo>
                      <a:cubicBezTo>
                        <a:pt x="19" y="1"/>
                        <a:pt x="20" y="4"/>
                        <a:pt x="22" y="5"/>
                      </a:cubicBezTo>
                      <a:cubicBezTo>
                        <a:pt x="22" y="4"/>
                        <a:pt x="23" y="4"/>
                        <a:pt x="24" y="4"/>
                      </a:cubicBezTo>
                      <a:cubicBezTo>
                        <a:pt x="23" y="6"/>
                        <a:pt x="24" y="6"/>
                        <a:pt x="25" y="6"/>
                      </a:cubicBezTo>
                      <a:cubicBezTo>
                        <a:pt x="24" y="7"/>
                        <a:pt x="24" y="9"/>
                        <a:pt x="22" y="9"/>
                      </a:cubicBezTo>
                      <a:cubicBezTo>
                        <a:pt x="22" y="9"/>
                        <a:pt x="22" y="8"/>
                        <a:pt x="22" y="8"/>
                      </a:cubicBezTo>
                      <a:cubicBezTo>
                        <a:pt x="21" y="6"/>
                        <a:pt x="19" y="6"/>
                        <a:pt x="18" y="7"/>
                      </a:cubicBezTo>
                      <a:cubicBezTo>
                        <a:pt x="17" y="6"/>
                        <a:pt x="17" y="5"/>
                        <a:pt x="17" y="4"/>
                      </a:cubicBezTo>
                      <a:cubicBezTo>
                        <a:pt x="17" y="6"/>
                        <a:pt x="14" y="5"/>
                        <a:pt x="13" y="8"/>
                      </a:cubicBezTo>
                      <a:cubicBezTo>
                        <a:pt x="13" y="7"/>
                        <a:pt x="12" y="7"/>
                        <a:pt x="11" y="7"/>
                      </a:cubicBezTo>
                      <a:cubicBezTo>
                        <a:pt x="11" y="5"/>
                        <a:pt x="12" y="7"/>
                        <a:pt x="13" y="7"/>
                      </a:cubicBezTo>
                      <a:cubicBezTo>
                        <a:pt x="13" y="6"/>
                        <a:pt x="13" y="6"/>
                        <a:pt x="13" y="5"/>
                      </a:cubicBezTo>
                      <a:cubicBezTo>
                        <a:pt x="10" y="6"/>
                        <a:pt x="4" y="6"/>
                        <a:pt x="0" y="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5" name="Freeform 616"/>
                <p:cNvSpPr/>
                <p:nvPr/>
              </p:nvSpPr>
              <p:spPr bwMode="auto">
                <a:xfrm>
                  <a:off x="6711950" y="4181475"/>
                  <a:ext cx="17463" cy="7937"/>
                </a:xfrm>
                <a:custGeom>
                  <a:avLst/>
                  <a:gdLst>
                    <a:gd name="T0" fmla="*/ 3 w 5"/>
                    <a:gd name="T1" fmla="*/ 2 h 2"/>
                    <a:gd name="T2" fmla="*/ 0 w 5"/>
                    <a:gd name="T3" fmla="*/ 0 h 2"/>
                    <a:gd name="T4" fmla="*/ 4 w 5"/>
                    <a:gd name="T5" fmla="*/ 1 h 2"/>
                    <a:gd name="T6" fmla="*/ 3 w 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3" y="2"/>
                      </a:moveTo>
                      <a:cubicBezTo>
                        <a:pt x="3" y="1"/>
                        <a:pt x="1" y="2"/>
                        <a:pt x="0" y="0"/>
                      </a:cubicBezTo>
                      <a:cubicBezTo>
                        <a:pt x="2" y="0"/>
                        <a:pt x="4" y="1"/>
                        <a:pt x="4" y="1"/>
                      </a:cubicBezTo>
                      <a:cubicBezTo>
                        <a:pt x="5" y="1"/>
                        <a:pt x="4" y="2"/>
                        <a:pt x="3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6" name="Freeform 617"/>
                <p:cNvSpPr/>
                <p:nvPr/>
              </p:nvSpPr>
              <p:spPr bwMode="auto">
                <a:xfrm>
                  <a:off x="6845300" y="4964113"/>
                  <a:ext cx="9525" cy="14287"/>
                </a:xfrm>
                <a:custGeom>
                  <a:avLst/>
                  <a:gdLst>
                    <a:gd name="T0" fmla="*/ 0 w 3"/>
                    <a:gd name="T1" fmla="*/ 2 h 4"/>
                    <a:gd name="T2" fmla="*/ 0 w 3"/>
                    <a:gd name="T3" fmla="*/ 0 h 4"/>
                    <a:gd name="T4" fmla="*/ 3 w 3"/>
                    <a:gd name="T5" fmla="*/ 1 h 4"/>
                    <a:gd name="T6" fmla="*/ 3 w 3"/>
                    <a:gd name="T7" fmla="*/ 3 h 4"/>
                    <a:gd name="T8" fmla="*/ 2 w 3"/>
                    <a:gd name="T9" fmla="*/ 3 h 4"/>
                    <a:gd name="T10" fmla="*/ 0 w 3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1" y="2"/>
                        <a:pt x="2" y="2"/>
                        <a:pt x="3" y="1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3" y="4"/>
                        <a:pt x="3" y="3"/>
                        <a:pt x="2" y="3"/>
                      </a:cubicBezTo>
                      <a:cubicBezTo>
                        <a:pt x="2" y="2"/>
                        <a:pt x="1" y="2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7" name="Freeform 618"/>
                <p:cNvSpPr/>
                <p:nvPr/>
              </p:nvSpPr>
              <p:spPr bwMode="auto">
                <a:xfrm>
                  <a:off x="6721475" y="4048125"/>
                  <a:ext cx="14288" cy="14287"/>
                </a:xfrm>
                <a:custGeom>
                  <a:avLst/>
                  <a:gdLst>
                    <a:gd name="T0" fmla="*/ 4 w 4"/>
                    <a:gd name="T1" fmla="*/ 2 h 4"/>
                    <a:gd name="T2" fmla="*/ 0 w 4"/>
                    <a:gd name="T3" fmla="*/ 4 h 4"/>
                    <a:gd name="T4" fmla="*/ 0 w 4"/>
                    <a:gd name="T5" fmla="*/ 3 h 4"/>
                    <a:gd name="T6" fmla="*/ 0 w 4"/>
                    <a:gd name="T7" fmla="*/ 1 h 4"/>
                    <a:gd name="T8" fmla="*/ 4 w 4"/>
                    <a:gd name="T9" fmla="*/ 0 h 4"/>
                    <a:gd name="T10" fmla="*/ 4 w 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2" y="3"/>
                        <a:pt x="1" y="3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4" y="0"/>
                        <a:pt x="2" y="2"/>
                        <a:pt x="4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8" name="Freeform 619"/>
                <p:cNvSpPr/>
                <p:nvPr/>
              </p:nvSpPr>
              <p:spPr bwMode="auto">
                <a:xfrm>
                  <a:off x="6745288" y="4044950"/>
                  <a:ext cx="9525" cy="9525"/>
                </a:xfrm>
                <a:custGeom>
                  <a:avLst/>
                  <a:gdLst>
                    <a:gd name="T0" fmla="*/ 1 w 3"/>
                    <a:gd name="T1" fmla="*/ 1 h 3"/>
                    <a:gd name="T2" fmla="*/ 2 w 3"/>
                    <a:gd name="T3" fmla="*/ 3 h 3"/>
                    <a:gd name="T4" fmla="*/ 1 w 3"/>
                    <a:gd name="T5" fmla="*/ 3 h 3"/>
                    <a:gd name="T6" fmla="*/ 1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cubicBezTo>
                        <a:pt x="0" y="0"/>
                        <a:pt x="3" y="2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2"/>
                        <a:pt x="2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9" name="Freeform 620"/>
                <p:cNvSpPr/>
                <p:nvPr/>
              </p:nvSpPr>
              <p:spPr bwMode="auto">
                <a:xfrm>
                  <a:off x="6748463" y="4005263"/>
                  <a:ext cx="14288" cy="12700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2 h 4"/>
                    <a:gd name="T4" fmla="*/ 0 w 4"/>
                    <a:gd name="T5" fmla="*/ 1 h 4"/>
                    <a:gd name="T6" fmla="*/ 4 w 4"/>
                    <a:gd name="T7" fmla="*/ 3 h 4"/>
                    <a:gd name="T8" fmla="*/ 3 w 4"/>
                    <a:gd name="T9" fmla="*/ 2 h 4"/>
                    <a:gd name="T10" fmla="*/ 0 w 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4" y="0"/>
                        <a:pt x="4" y="3"/>
                      </a:cubicBez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2" y="2"/>
                        <a:pt x="1" y="2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0" name="Freeform 621"/>
                <p:cNvSpPr/>
                <p:nvPr/>
              </p:nvSpPr>
              <p:spPr bwMode="auto">
                <a:xfrm>
                  <a:off x="6759575" y="3890963"/>
                  <a:ext cx="19050" cy="26987"/>
                </a:xfrm>
                <a:custGeom>
                  <a:avLst/>
                  <a:gdLst>
                    <a:gd name="T0" fmla="*/ 4 w 6"/>
                    <a:gd name="T1" fmla="*/ 0 h 8"/>
                    <a:gd name="T2" fmla="*/ 6 w 6"/>
                    <a:gd name="T3" fmla="*/ 1 h 8"/>
                    <a:gd name="T4" fmla="*/ 4 w 6"/>
                    <a:gd name="T5" fmla="*/ 3 h 8"/>
                    <a:gd name="T6" fmla="*/ 4 w 6"/>
                    <a:gd name="T7" fmla="*/ 4 h 8"/>
                    <a:gd name="T8" fmla="*/ 2 w 6"/>
                    <a:gd name="T9" fmla="*/ 5 h 8"/>
                    <a:gd name="T10" fmla="*/ 3 w 6"/>
                    <a:gd name="T11" fmla="*/ 6 h 8"/>
                    <a:gd name="T12" fmla="*/ 2 w 6"/>
                    <a:gd name="T13" fmla="*/ 8 h 8"/>
                    <a:gd name="T14" fmla="*/ 2 w 6"/>
                    <a:gd name="T15" fmla="*/ 5 h 8"/>
                    <a:gd name="T16" fmla="*/ 0 w 6"/>
                    <a:gd name="T17" fmla="*/ 4 h 8"/>
                    <a:gd name="T18" fmla="*/ 0 w 6"/>
                    <a:gd name="T19" fmla="*/ 3 h 8"/>
                    <a:gd name="T20" fmla="*/ 4 w 6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5" y="0"/>
                        <a:pt x="5" y="1"/>
                        <a:pt x="6" y="1"/>
                      </a:cubicBezTo>
                      <a:cubicBezTo>
                        <a:pt x="5" y="1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3" y="4"/>
                        <a:pt x="3" y="4"/>
                        <a:pt x="2" y="5"/>
                      </a:cubicBezTo>
                      <a:cubicBezTo>
                        <a:pt x="2" y="5"/>
                        <a:pt x="3" y="6"/>
                        <a:pt x="3" y="6"/>
                      </a:cubicBezTo>
                      <a:cubicBezTo>
                        <a:pt x="3" y="7"/>
                        <a:pt x="2" y="6"/>
                        <a:pt x="2" y="8"/>
                      </a:cubicBezTo>
                      <a:cubicBezTo>
                        <a:pt x="1" y="8"/>
                        <a:pt x="2" y="6"/>
                        <a:pt x="2" y="5"/>
                      </a:cubicBezTo>
                      <a:cubicBezTo>
                        <a:pt x="1" y="5"/>
                        <a:pt x="1" y="4"/>
                        <a:pt x="0" y="4"/>
                      </a:cubicBezTo>
                      <a:cubicBezTo>
                        <a:pt x="0" y="4"/>
                        <a:pt x="1" y="3"/>
                        <a:pt x="0" y="3"/>
                      </a:cubicBezTo>
                      <a:cubicBezTo>
                        <a:pt x="2" y="2"/>
                        <a:pt x="3" y="2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1" name="Freeform 622"/>
                <p:cNvSpPr/>
                <p:nvPr/>
              </p:nvSpPr>
              <p:spPr bwMode="auto">
                <a:xfrm>
                  <a:off x="6808788" y="4222750"/>
                  <a:ext cx="9525" cy="9525"/>
                </a:xfrm>
                <a:custGeom>
                  <a:avLst/>
                  <a:gdLst>
                    <a:gd name="T0" fmla="*/ 0 w 3"/>
                    <a:gd name="T1" fmla="*/ 2 h 3"/>
                    <a:gd name="T2" fmla="*/ 0 w 3"/>
                    <a:gd name="T3" fmla="*/ 2 h 3"/>
                    <a:gd name="T4" fmla="*/ 0 w 3"/>
                    <a:gd name="T5" fmla="*/ 0 h 3"/>
                    <a:gd name="T6" fmla="*/ 2 w 3"/>
                    <a:gd name="T7" fmla="*/ 2 h 3"/>
                    <a:gd name="T8" fmla="*/ 0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3" y="3"/>
                        <a:pt x="0" y="1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2" name="Freeform 623"/>
                <p:cNvSpPr/>
                <p:nvPr/>
              </p:nvSpPr>
              <p:spPr bwMode="auto">
                <a:xfrm>
                  <a:off x="6815138" y="4171950"/>
                  <a:ext cx="73025" cy="20637"/>
                </a:xfrm>
                <a:custGeom>
                  <a:avLst/>
                  <a:gdLst>
                    <a:gd name="T0" fmla="*/ 0 w 22"/>
                    <a:gd name="T1" fmla="*/ 5 h 6"/>
                    <a:gd name="T2" fmla="*/ 1 w 22"/>
                    <a:gd name="T3" fmla="*/ 3 h 6"/>
                    <a:gd name="T4" fmla="*/ 4 w 22"/>
                    <a:gd name="T5" fmla="*/ 3 h 6"/>
                    <a:gd name="T6" fmla="*/ 4 w 22"/>
                    <a:gd name="T7" fmla="*/ 1 h 6"/>
                    <a:gd name="T8" fmla="*/ 12 w 22"/>
                    <a:gd name="T9" fmla="*/ 3 h 6"/>
                    <a:gd name="T10" fmla="*/ 15 w 22"/>
                    <a:gd name="T11" fmla="*/ 1 h 6"/>
                    <a:gd name="T12" fmla="*/ 16 w 22"/>
                    <a:gd name="T13" fmla="*/ 2 h 6"/>
                    <a:gd name="T14" fmla="*/ 20 w 22"/>
                    <a:gd name="T15" fmla="*/ 2 h 6"/>
                    <a:gd name="T16" fmla="*/ 22 w 22"/>
                    <a:gd name="T17" fmla="*/ 4 h 6"/>
                    <a:gd name="T18" fmla="*/ 20 w 22"/>
                    <a:gd name="T19" fmla="*/ 3 h 6"/>
                    <a:gd name="T20" fmla="*/ 16 w 22"/>
                    <a:gd name="T21" fmla="*/ 3 h 6"/>
                    <a:gd name="T22" fmla="*/ 16 w 22"/>
                    <a:gd name="T23" fmla="*/ 5 h 6"/>
                    <a:gd name="T24" fmla="*/ 12 w 22"/>
                    <a:gd name="T25" fmla="*/ 5 h 6"/>
                    <a:gd name="T26" fmla="*/ 6 w 22"/>
                    <a:gd name="T27" fmla="*/ 2 h 6"/>
                    <a:gd name="T28" fmla="*/ 0 w 22"/>
                    <a:gd name="T2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" h="6">
                      <a:moveTo>
                        <a:pt x="0" y="5"/>
                      </a:moveTo>
                      <a:cubicBezTo>
                        <a:pt x="0" y="4"/>
                        <a:pt x="0" y="3"/>
                        <a:pt x="1" y="3"/>
                      </a:cubicBezTo>
                      <a:cubicBezTo>
                        <a:pt x="0" y="6"/>
                        <a:pt x="3" y="2"/>
                        <a:pt x="4" y="3"/>
                      </a:cubicBezTo>
                      <a:cubicBezTo>
                        <a:pt x="4" y="3"/>
                        <a:pt x="4" y="1"/>
                        <a:pt x="4" y="1"/>
                      </a:cubicBezTo>
                      <a:cubicBezTo>
                        <a:pt x="5" y="2"/>
                        <a:pt x="10" y="1"/>
                        <a:pt x="12" y="3"/>
                      </a:cubicBezTo>
                      <a:cubicBezTo>
                        <a:pt x="13" y="0"/>
                        <a:pt x="15" y="4"/>
                        <a:pt x="15" y="1"/>
                      </a:cubicBezTo>
                      <a:cubicBezTo>
                        <a:pt x="16" y="1"/>
                        <a:pt x="15" y="2"/>
                        <a:pt x="16" y="2"/>
                      </a:cubicBezTo>
                      <a:cubicBezTo>
                        <a:pt x="17" y="0"/>
                        <a:pt x="19" y="3"/>
                        <a:pt x="20" y="2"/>
                      </a:cubicBezTo>
                      <a:cubicBezTo>
                        <a:pt x="21" y="2"/>
                        <a:pt x="21" y="6"/>
                        <a:pt x="22" y="4"/>
                      </a:cubicBezTo>
                      <a:cubicBezTo>
                        <a:pt x="22" y="6"/>
                        <a:pt x="20" y="5"/>
                        <a:pt x="20" y="3"/>
                      </a:cubicBezTo>
                      <a:cubicBezTo>
                        <a:pt x="18" y="4"/>
                        <a:pt x="17" y="3"/>
                        <a:pt x="16" y="3"/>
                      </a:cubicBezTo>
                      <a:cubicBezTo>
                        <a:pt x="15" y="3"/>
                        <a:pt x="15" y="4"/>
                        <a:pt x="16" y="5"/>
                      </a:cubicBezTo>
                      <a:cubicBezTo>
                        <a:pt x="14" y="5"/>
                        <a:pt x="14" y="4"/>
                        <a:pt x="12" y="5"/>
                      </a:cubicBezTo>
                      <a:cubicBezTo>
                        <a:pt x="12" y="0"/>
                        <a:pt x="8" y="6"/>
                        <a:pt x="6" y="2"/>
                      </a:cubicBezTo>
                      <a:cubicBezTo>
                        <a:pt x="4" y="5"/>
                        <a:pt x="2" y="4"/>
                        <a:pt x="0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3" name="Freeform 624"/>
                <p:cNvSpPr/>
                <p:nvPr/>
              </p:nvSpPr>
              <p:spPr bwMode="auto">
                <a:xfrm>
                  <a:off x="6802438" y="4051300"/>
                  <a:ext cx="96838" cy="74612"/>
                </a:xfrm>
                <a:custGeom>
                  <a:avLst/>
                  <a:gdLst>
                    <a:gd name="T0" fmla="*/ 5 w 29"/>
                    <a:gd name="T1" fmla="*/ 6 h 22"/>
                    <a:gd name="T2" fmla="*/ 7 w 29"/>
                    <a:gd name="T3" fmla="*/ 5 h 22"/>
                    <a:gd name="T4" fmla="*/ 6 w 29"/>
                    <a:gd name="T5" fmla="*/ 3 h 22"/>
                    <a:gd name="T6" fmla="*/ 10 w 29"/>
                    <a:gd name="T7" fmla="*/ 0 h 22"/>
                    <a:gd name="T8" fmla="*/ 17 w 29"/>
                    <a:gd name="T9" fmla="*/ 5 h 22"/>
                    <a:gd name="T10" fmla="*/ 19 w 29"/>
                    <a:gd name="T11" fmla="*/ 4 h 22"/>
                    <a:gd name="T12" fmla="*/ 22 w 29"/>
                    <a:gd name="T13" fmla="*/ 6 h 22"/>
                    <a:gd name="T14" fmla="*/ 29 w 29"/>
                    <a:gd name="T15" fmla="*/ 12 h 22"/>
                    <a:gd name="T16" fmla="*/ 27 w 29"/>
                    <a:gd name="T17" fmla="*/ 13 h 22"/>
                    <a:gd name="T18" fmla="*/ 7 w 29"/>
                    <a:gd name="T19" fmla="*/ 17 h 22"/>
                    <a:gd name="T20" fmla="*/ 11 w 29"/>
                    <a:gd name="T21" fmla="*/ 15 h 22"/>
                    <a:gd name="T22" fmla="*/ 8 w 29"/>
                    <a:gd name="T23" fmla="*/ 20 h 22"/>
                    <a:gd name="T24" fmla="*/ 10 w 29"/>
                    <a:gd name="T25" fmla="*/ 21 h 22"/>
                    <a:gd name="T26" fmla="*/ 8 w 29"/>
                    <a:gd name="T27" fmla="*/ 22 h 22"/>
                    <a:gd name="T28" fmla="*/ 3 w 29"/>
                    <a:gd name="T29" fmla="*/ 20 h 22"/>
                    <a:gd name="T30" fmla="*/ 4 w 29"/>
                    <a:gd name="T31" fmla="*/ 18 h 22"/>
                    <a:gd name="T32" fmla="*/ 6 w 29"/>
                    <a:gd name="T33" fmla="*/ 18 h 22"/>
                    <a:gd name="T34" fmla="*/ 0 w 29"/>
                    <a:gd name="T35" fmla="*/ 17 h 22"/>
                    <a:gd name="T36" fmla="*/ 6 w 29"/>
                    <a:gd name="T37" fmla="*/ 9 h 22"/>
                    <a:gd name="T38" fmla="*/ 9 w 29"/>
                    <a:gd name="T39" fmla="*/ 6 h 22"/>
                    <a:gd name="T40" fmla="*/ 11 w 29"/>
                    <a:gd name="T41" fmla="*/ 8 h 22"/>
                    <a:gd name="T42" fmla="*/ 13 w 29"/>
                    <a:gd name="T43" fmla="*/ 5 h 22"/>
                    <a:gd name="T44" fmla="*/ 13 w 29"/>
                    <a:gd name="T45" fmla="*/ 3 h 22"/>
                    <a:gd name="T46" fmla="*/ 9 w 29"/>
                    <a:gd name="T47" fmla="*/ 2 h 22"/>
                    <a:gd name="T48" fmla="*/ 9 w 29"/>
                    <a:gd name="T49" fmla="*/ 3 h 22"/>
                    <a:gd name="T50" fmla="*/ 10 w 29"/>
                    <a:gd name="T51" fmla="*/ 4 h 22"/>
                    <a:gd name="T52" fmla="*/ 8 w 29"/>
                    <a:gd name="T53" fmla="*/ 3 h 22"/>
                    <a:gd name="T54" fmla="*/ 5 w 29"/>
                    <a:gd name="T55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9" h="22">
                      <a:moveTo>
                        <a:pt x="5" y="6"/>
                      </a:moveTo>
                      <a:cubicBezTo>
                        <a:pt x="5" y="5"/>
                        <a:pt x="6" y="5"/>
                        <a:pt x="7" y="5"/>
                      </a:cubicBezTo>
                      <a:cubicBezTo>
                        <a:pt x="7" y="4"/>
                        <a:pt x="6" y="4"/>
                        <a:pt x="6" y="3"/>
                      </a:cubicBezTo>
                      <a:cubicBezTo>
                        <a:pt x="8" y="2"/>
                        <a:pt x="8" y="1"/>
                        <a:pt x="10" y="0"/>
                      </a:cubicBezTo>
                      <a:cubicBezTo>
                        <a:pt x="9" y="3"/>
                        <a:pt x="16" y="1"/>
                        <a:pt x="17" y="5"/>
                      </a:cubicBezTo>
                      <a:cubicBezTo>
                        <a:pt x="18" y="4"/>
                        <a:pt x="18" y="4"/>
                        <a:pt x="19" y="4"/>
                      </a:cubicBezTo>
                      <a:cubicBezTo>
                        <a:pt x="19" y="5"/>
                        <a:pt x="20" y="6"/>
                        <a:pt x="22" y="6"/>
                      </a:cubicBezTo>
                      <a:cubicBezTo>
                        <a:pt x="24" y="9"/>
                        <a:pt x="27" y="9"/>
                        <a:pt x="29" y="12"/>
                      </a:cubicBezTo>
                      <a:cubicBezTo>
                        <a:pt x="28" y="12"/>
                        <a:pt x="26" y="13"/>
                        <a:pt x="27" y="13"/>
                      </a:cubicBezTo>
                      <a:cubicBezTo>
                        <a:pt x="21" y="15"/>
                        <a:pt x="11" y="10"/>
                        <a:pt x="7" y="17"/>
                      </a:cubicBezTo>
                      <a:cubicBezTo>
                        <a:pt x="9" y="17"/>
                        <a:pt x="9" y="14"/>
                        <a:pt x="11" y="15"/>
                      </a:cubicBezTo>
                      <a:cubicBezTo>
                        <a:pt x="10" y="17"/>
                        <a:pt x="10" y="19"/>
                        <a:pt x="8" y="20"/>
                      </a:cubicBezTo>
                      <a:cubicBezTo>
                        <a:pt x="8" y="22"/>
                        <a:pt x="10" y="19"/>
                        <a:pt x="10" y="21"/>
                      </a:cubicBezTo>
                      <a:cubicBezTo>
                        <a:pt x="9" y="22"/>
                        <a:pt x="9" y="21"/>
                        <a:pt x="8" y="22"/>
                      </a:cubicBezTo>
                      <a:cubicBezTo>
                        <a:pt x="8" y="18"/>
                        <a:pt x="4" y="19"/>
                        <a:pt x="3" y="20"/>
                      </a:cubicBezTo>
                      <a:cubicBezTo>
                        <a:pt x="3" y="19"/>
                        <a:pt x="4" y="19"/>
                        <a:pt x="4" y="18"/>
                      </a:cubicBezTo>
                      <a:cubicBezTo>
                        <a:pt x="5" y="18"/>
                        <a:pt x="6" y="19"/>
                        <a:pt x="6" y="18"/>
                      </a:cubicBezTo>
                      <a:cubicBezTo>
                        <a:pt x="5" y="15"/>
                        <a:pt x="3" y="17"/>
                        <a:pt x="0" y="17"/>
                      </a:cubicBezTo>
                      <a:cubicBezTo>
                        <a:pt x="2" y="16"/>
                        <a:pt x="4" y="11"/>
                        <a:pt x="6" y="9"/>
                      </a:cubicBezTo>
                      <a:cubicBezTo>
                        <a:pt x="8" y="9"/>
                        <a:pt x="9" y="9"/>
                        <a:pt x="9" y="6"/>
                      </a:cubicBezTo>
                      <a:cubicBezTo>
                        <a:pt x="10" y="7"/>
                        <a:pt x="10" y="8"/>
                        <a:pt x="11" y="8"/>
                      </a:cubicBezTo>
                      <a:cubicBezTo>
                        <a:pt x="12" y="7"/>
                        <a:pt x="10" y="5"/>
                        <a:pt x="13" y="5"/>
                      </a:cubicBezTo>
                      <a:cubicBezTo>
                        <a:pt x="13" y="5"/>
                        <a:pt x="13" y="4"/>
                        <a:pt x="13" y="3"/>
                      </a:cubicBezTo>
                      <a:cubicBezTo>
                        <a:pt x="12" y="1"/>
                        <a:pt x="9" y="5"/>
                        <a:pt x="9" y="2"/>
                      </a:cubicBezTo>
                      <a:cubicBezTo>
                        <a:pt x="9" y="2"/>
                        <a:pt x="9" y="3"/>
                        <a:pt x="9" y="3"/>
                      </a:cubicBezTo>
                      <a:cubicBezTo>
                        <a:pt x="9" y="4"/>
                        <a:pt x="10" y="3"/>
                        <a:pt x="10" y="4"/>
                      </a:cubicBezTo>
                      <a:cubicBezTo>
                        <a:pt x="9" y="5"/>
                        <a:pt x="8" y="5"/>
                        <a:pt x="8" y="3"/>
                      </a:cubicBezTo>
                      <a:cubicBezTo>
                        <a:pt x="7" y="4"/>
                        <a:pt x="7" y="6"/>
                        <a:pt x="5" y="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4" name="Freeform 625"/>
                <p:cNvSpPr/>
                <p:nvPr/>
              </p:nvSpPr>
              <p:spPr bwMode="auto">
                <a:xfrm>
                  <a:off x="6829425" y="4198938"/>
                  <a:ext cx="6350" cy="9525"/>
                </a:xfrm>
                <a:custGeom>
                  <a:avLst/>
                  <a:gdLst>
                    <a:gd name="T0" fmla="*/ 0 w 2"/>
                    <a:gd name="T1" fmla="*/ 1 h 3"/>
                    <a:gd name="T2" fmla="*/ 1 w 2"/>
                    <a:gd name="T3" fmla="*/ 0 h 3"/>
                    <a:gd name="T4" fmla="*/ 1 w 2"/>
                    <a:gd name="T5" fmla="*/ 3 h 3"/>
                    <a:gd name="T6" fmla="*/ 0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cubicBezTo>
                        <a:pt x="0" y="0"/>
                        <a:pt x="1" y="1"/>
                        <a:pt x="1" y="0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2"/>
                        <a:pt x="1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5" name="Freeform 626"/>
                <p:cNvSpPr/>
                <p:nvPr/>
              </p:nvSpPr>
              <p:spPr bwMode="auto">
                <a:xfrm>
                  <a:off x="6872288" y="4189413"/>
                  <a:ext cx="12700" cy="6350"/>
                </a:xfrm>
                <a:custGeom>
                  <a:avLst/>
                  <a:gdLst>
                    <a:gd name="T0" fmla="*/ 0 w 4"/>
                    <a:gd name="T1" fmla="*/ 1 h 2"/>
                    <a:gd name="T2" fmla="*/ 4 w 4"/>
                    <a:gd name="T3" fmla="*/ 1 h 2"/>
                    <a:gd name="T4" fmla="*/ 0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1"/>
                      </a:moveTo>
                      <a:cubicBezTo>
                        <a:pt x="1" y="1"/>
                        <a:pt x="2" y="0"/>
                        <a:pt x="4" y="1"/>
                      </a:cubicBezTo>
                      <a:cubicBezTo>
                        <a:pt x="4" y="1"/>
                        <a:pt x="0" y="2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6" name="Freeform 627"/>
                <p:cNvSpPr/>
                <p:nvPr/>
              </p:nvSpPr>
              <p:spPr bwMode="auto">
                <a:xfrm>
                  <a:off x="6862763" y="4117975"/>
                  <a:ext cx="19050" cy="17462"/>
                </a:xfrm>
                <a:custGeom>
                  <a:avLst/>
                  <a:gdLst>
                    <a:gd name="T0" fmla="*/ 5 w 6"/>
                    <a:gd name="T1" fmla="*/ 1 h 5"/>
                    <a:gd name="T2" fmla="*/ 0 w 6"/>
                    <a:gd name="T3" fmla="*/ 1 h 5"/>
                    <a:gd name="T4" fmla="*/ 5 w 6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5" y="1"/>
                      </a:moveTo>
                      <a:cubicBezTo>
                        <a:pt x="6" y="5"/>
                        <a:pt x="1" y="1"/>
                        <a:pt x="0" y="1"/>
                      </a:cubicBezTo>
                      <a:cubicBezTo>
                        <a:pt x="2" y="0"/>
                        <a:pt x="4" y="0"/>
                        <a:pt x="5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7" name="Freeform 628"/>
                <p:cNvSpPr/>
                <p:nvPr/>
              </p:nvSpPr>
              <p:spPr bwMode="auto">
                <a:xfrm>
                  <a:off x="6948488" y="4489450"/>
                  <a:ext cx="11113" cy="9525"/>
                </a:xfrm>
                <a:custGeom>
                  <a:avLst/>
                  <a:gdLst>
                    <a:gd name="T0" fmla="*/ 0 w 3"/>
                    <a:gd name="T1" fmla="*/ 1 h 3"/>
                    <a:gd name="T2" fmla="*/ 2 w 3"/>
                    <a:gd name="T3" fmla="*/ 3 h 3"/>
                    <a:gd name="T4" fmla="*/ 0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1" y="0"/>
                        <a:pt x="1" y="3"/>
                        <a:pt x="2" y="3"/>
                      </a:cubicBezTo>
                      <a:cubicBezTo>
                        <a:pt x="3" y="3"/>
                        <a:pt x="0" y="3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8" name="Freeform 629"/>
                <p:cNvSpPr/>
                <p:nvPr/>
              </p:nvSpPr>
              <p:spPr bwMode="auto">
                <a:xfrm>
                  <a:off x="7078663" y="4870450"/>
                  <a:ext cx="6350" cy="9525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1" y="0"/>
                        <a:pt x="1" y="2"/>
                        <a:pt x="2" y="3"/>
                      </a:cubicBezTo>
                      <a:cubicBezTo>
                        <a:pt x="2" y="3"/>
                        <a:pt x="0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9" name="Freeform 630"/>
                <p:cNvSpPr/>
                <p:nvPr/>
              </p:nvSpPr>
              <p:spPr bwMode="auto">
                <a:xfrm>
                  <a:off x="7069138" y="4656138"/>
                  <a:ext cx="6350" cy="11112"/>
                </a:xfrm>
                <a:custGeom>
                  <a:avLst/>
                  <a:gdLst>
                    <a:gd name="T0" fmla="*/ 0 w 2"/>
                    <a:gd name="T1" fmla="*/ 1 h 3"/>
                    <a:gd name="T2" fmla="*/ 2 w 2"/>
                    <a:gd name="T3" fmla="*/ 2 h 3"/>
                    <a:gd name="T4" fmla="*/ 1 w 2"/>
                    <a:gd name="T5" fmla="*/ 3 h 3"/>
                    <a:gd name="T6" fmla="*/ 0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cubicBezTo>
                        <a:pt x="1" y="0"/>
                        <a:pt x="1" y="2"/>
                        <a:pt x="2" y="2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0" name="Freeform 631"/>
                <p:cNvSpPr/>
                <p:nvPr/>
              </p:nvSpPr>
              <p:spPr bwMode="auto">
                <a:xfrm>
                  <a:off x="7108825" y="4879975"/>
                  <a:ext cx="9525" cy="7937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2" y="0"/>
                        <a:pt x="3" y="2"/>
                      </a:cubicBezTo>
                      <a:cubicBezTo>
                        <a:pt x="1" y="1"/>
                        <a:pt x="1" y="2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" name="Freeform 632"/>
                <p:cNvSpPr/>
                <p:nvPr/>
              </p:nvSpPr>
              <p:spPr bwMode="auto">
                <a:xfrm>
                  <a:off x="7112000" y="4894263"/>
                  <a:ext cx="14288" cy="9525"/>
                </a:xfrm>
                <a:custGeom>
                  <a:avLst/>
                  <a:gdLst>
                    <a:gd name="T0" fmla="*/ 0 w 4"/>
                    <a:gd name="T1" fmla="*/ 1 h 3"/>
                    <a:gd name="T2" fmla="*/ 2 w 4"/>
                    <a:gd name="T3" fmla="*/ 2 h 3"/>
                    <a:gd name="T4" fmla="*/ 0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1"/>
                      </a:moveTo>
                      <a:cubicBezTo>
                        <a:pt x="1" y="0"/>
                        <a:pt x="1" y="2"/>
                        <a:pt x="2" y="2"/>
                      </a:cubicBezTo>
                      <a:cubicBezTo>
                        <a:pt x="4" y="3"/>
                        <a:pt x="1" y="2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" name="Freeform 633"/>
                <p:cNvSpPr/>
                <p:nvPr/>
              </p:nvSpPr>
              <p:spPr bwMode="auto">
                <a:xfrm>
                  <a:off x="7154863" y="4716463"/>
                  <a:ext cx="14288" cy="26987"/>
                </a:xfrm>
                <a:custGeom>
                  <a:avLst/>
                  <a:gdLst>
                    <a:gd name="T0" fmla="*/ 2 w 4"/>
                    <a:gd name="T1" fmla="*/ 7 h 8"/>
                    <a:gd name="T2" fmla="*/ 3 w 4"/>
                    <a:gd name="T3" fmla="*/ 6 h 8"/>
                    <a:gd name="T4" fmla="*/ 1 w 4"/>
                    <a:gd name="T5" fmla="*/ 8 h 8"/>
                    <a:gd name="T6" fmla="*/ 0 w 4"/>
                    <a:gd name="T7" fmla="*/ 4 h 8"/>
                    <a:gd name="T8" fmla="*/ 1 w 4"/>
                    <a:gd name="T9" fmla="*/ 0 h 8"/>
                    <a:gd name="T10" fmla="*/ 4 w 4"/>
                    <a:gd name="T11" fmla="*/ 3 h 8"/>
                    <a:gd name="T12" fmla="*/ 2 w 4"/>
                    <a:gd name="T13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2" y="7"/>
                      </a:move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3" y="8"/>
                        <a:pt x="1" y="8"/>
                        <a:pt x="1" y="8"/>
                      </a:cubicBezTo>
                      <a:cubicBezTo>
                        <a:pt x="2" y="6"/>
                        <a:pt x="1" y="6"/>
                        <a:pt x="0" y="4"/>
                      </a:cubicBezTo>
                      <a:cubicBezTo>
                        <a:pt x="1" y="3"/>
                        <a:pt x="2" y="1"/>
                        <a:pt x="1" y="0"/>
                      </a:cubicBezTo>
                      <a:cubicBezTo>
                        <a:pt x="2" y="1"/>
                        <a:pt x="3" y="1"/>
                        <a:pt x="4" y="3"/>
                      </a:cubicBezTo>
                      <a:cubicBezTo>
                        <a:pt x="3" y="2"/>
                        <a:pt x="1" y="2"/>
                        <a:pt x="2" y="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3" name="Freeform 634"/>
                <p:cNvSpPr/>
                <p:nvPr/>
              </p:nvSpPr>
              <p:spPr bwMode="auto">
                <a:xfrm>
                  <a:off x="7175500" y="4660900"/>
                  <a:ext cx="90488" cy="106362"/>
                </a:xfrm>
                <a:custGeom>
                  <a:avLst/>
                  <a:gdLst>
                    <a:gd name="T0" fmla="*/ 24 w 27"/>
                    <a:gd name="T1" fmla="*/ 15 h 32"/>
                    <a:gd name="T2" fmla="*/ 24 w 27"/>
                    <a:gd name="T3" fmla="*/ 16 h 32"/>
                    <a:gd name="T4" fmla="*/ 27 w 27"/>
                    <a:gd name="T5" fmla="*/ 15 h 32"/>
                    <a:gd name="T6" fmla="*/ 27 w 27"/>
                    <a:gd name="T7" fmla="*/ 18 h 32"/>
                    <a:gd name="T8" fmla="*/ 25 w 27"/>
                    <a:gd name="T9" fmla="*/ 20 h 32"/>
                    <a:gd name="T10" fmla="*/ 18 w 27"/>
                    <a:gd name="T11" fmla="*/ 23 h 32"/>
                    <a:gd name="T12" fmla="*/ 23 w 27"/>
                    <a:gd name="T13" fmla="*/ 24 h 32"/>
                    <a:gd name="T14" fmla="*/ 24 w 27"/>
                    <a:gd name="T15" fmla="*/ 26 h 32"/>
                    <a:gd name="T16" fmla="*/ 17 w 27"/>
                    <a:gd name="T17" fmla="*/ 27 h 32"/>
                    <a:gd name="T18" fmla="*/ 18 w 27"/>
                    <a:gd name="T19" fmla="*/ 24 h 32"/>
                    <a:gd name="T20" fmla="*/ 13 w 27"/>
                    <a:gd name="T21" fmla="*/ 16 h 32"/>
                    <a:gd name="T22" fmla="*/ 11 w 27"/>
                    <a:gd name="T23" fmla="*/ 17 h 32"/>
                    <a:gd name="T24" fmla="*/ 11 w 27"/>
                    <a:gd name="T25" fmla="*/ 15 h 32"/>
                    <a:gd name="T26" fmla="*/ 9 w 27"/>
                    <a:gd name="T27" fmla="*/ 13 h 32"/>
                    <a:gd name="T28" fmla="*/ 9 w 27"/>
                    <a:gd name="T29" fmla="*/ 14 h 32"/>
                    <a:gd name="T30" fmla="*/ 7 w 27"/>
                    <a:gd name="T31" fmla="*/ 12 h 32"/>
                    <a:gd name="T32" fmla="*/ 6 w 27"/>
                    <a:gd name="T33" fmla="*/ 13 h 32"/>
                    <a:gd name="T34" fmla="*/ 4 w 27"/>
                    <a:gd name="T35" fmla="*/ 9 h 32"/>
                    <a:gd name="T36" fmla="*/ 0 w 27"/>
                    <a:gd name="T37" fmla="*/ 5 h 32"/>
                    <a:gd name="T38" fmla="*/ 11 w 27"/>
                    <a:gd name="T39" fmla="*/ 7 h 32"/>
                    <a:gd name="T40" fmla="*/ 14 w 27"/>
                    <a:gd name="T41" fmla="*/ 10 h 32"/>
                    <a:gd name="T42" fmla="*/ 14 w 27"/>
                    <a:gd name="T43" fmla="*/ 13 h 32"/>
                    <a:gd name="T44" fmla="*/ 17 w 27"/>
                    <a:gd name="T45" fmla="*/ 13 h 32"/>
                    <a:gd name="T46" fmla="*/ 25 w 27"/>
                    <a:gd name="T47" fmla="*/ 5 h 32"/>
                    <a:gd name="T48" fmla="*/ 26 w 27"/>
                    <a:gd name="T49" fmla="*/ 6 h 32"/>
                    <a:gd name="T50" fmla="*/ 23 w 27"/>
                    <a:gd name="T51" fmla="*/ 12 h 32"/>
                    <a:gd name="T52" fmla="*/ 24 w 27"/>
                    <a:gd name="T53" fmla="*/ 1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" h="32">
                      <a:moveTo>
                        <a:pt x="24" y="15"/>
                      </a:moveTo>
                      <a:cubicBezTo>
                        <a:pt x="23" y="14"/>
                        <a:pt x="23" y="15"/>
                        <a:pt x="24" y="16"/>
                      </a:cubicBezTo>
                      <a:cubicBezTo>
                        <a:pt x="23" y="14"/>
                        <a:pt x="25" y="16"/>
                        <a:pt x="27" y="15"/>
                      </a:cubicBezTo>
                      <a:cubicBezTo>
                        <a:pt x="27" y="16"/>
                        <a:pt x="27" y="16"/>
                        <a:pt x="27" y="18"/>
                      </a:cubicBezTo>
                      <a:cubicBezTo>
                        <a:pt x="26" y="18"/>
                        <a:pt x="24" y="16"/>
                        <a:pt x="25" y="20"/>
                      </a:cubicBezTo>
                      <a:cubicBezTo>
                        <a:pt x="23" y="21"/>
                        <a:pt x="20" y="21"/>
                        <a:pt x="18" y="23"/>
                      </a:cubicBezTo>
                      <a:cubicBezTo>
                        <a:pt x="19" y="28"/>
                        <a:pt x="21" y="26"/>
                        <a:pt x="23" y="24"/>
                      </a:cubicBezTo>
                      <a:cubicBezTo>
                        <a:pt x="23" y="26"/>
                        <a:pt x="23" y="26"/>
                        <a:pt x="24" y="26"/>
                      </a:cubicBezTo>
                      <a:cubicBezTo>
                        <a:pt x="23" y="32"/>
                        <a:pt x="19" y="28"/>
                        <a:pt x="17" y="27"/>
                      </a:cubicBezTo>
                      <a:cubicBezTo>
                        <a:pt x="18" y="26"/>
                        <a:pt x="17" y="25"/>
                        <a:pt x="18" y="24"/>
                      </a:cubicBezTo>
                      <a:cubicBezTo>
                        <a:pt x="16" y="21"/>
                        <a:pt x="14" y="20"/>
                        <a:pt x="13" y="16"/>
                      </a:cubicBezTo>
                      <a:cubicBezTo>
                        <a:pt x="12" y="16"/>
                        <a:pt x="12" y="17"/>
                        <a:pt x="11" y="17"/>
                      </a:cubicBezTo>
                      <a:cubicBezTo>
                        <a:pt x="11" y="16"/>
                        <a:pt x="11" y="15"/>
                        <a:pt x="11" y="15"/>
                      </a:cubicBezTo>
                      <a:cubicBezTo>
                        <a:pt x="10" y="16"/>
                        <a:pt x="9" y="16"/>
                        <a:pt x="9" y="13"/>
                      </a:cubicBezTo>
                      <a:cubicBezTo>
                        <a:pt x="9" y="13"/>
                        <a:pt x="8" y="13"/>
                        <a:pt x="9" y="14"/>
                      </a:cubicBezTo>
                      <a:cubicBezTo>
                        <a:pt x="8" y="14"/>
                        <a:pt x="8" y="12"/>
                        <a:pt x="7" y="12"/>
                      </a:cubicBezTo>
                      <a:cubicBezTo>
                        <a:pt x="6" y="11"/>
                        <a:pt x="7" y="13"/>
                        <a:pt x="6" y="13"/>
                      </a:cubicBezTo>
                      <a:cubicBezTo>
                        <a:pt x="6" y="11"/>
                        <a:pt x="4" y="11"/>
                        <a:pt x="4" y="9"/>
                      </a:cubicBezTo>
                      <a:cubicBezTo>
                        <a:pt x="3" y="11"/>
                        <a:pt x="1" y="7"/>
                        <a:pt x="0" y="5"/>
                      </a:cubicBezTo>
                      <a:cubicBezTo>
                        <a:pt x="3" y="0"/>
                        <a:pt x="6" y="7"/>
                        <a:pt x="11" y="7"/>
                      </a:cubicBezTo>
                      <a:cubicBezTo>
                        <a:pt x="11" y="10"/>
                        <a:pt x="12" y="11"/>
                        <a:pt x="14" y="10"/>
                      </a:cubicBezTo>
                      <a:cubicBezTo>
                        <a:pt x="14" y="10"/>
                        <a:pt x="14" y="11"/>
                        <a:pt x="14" y="13"/>
                      </a:cubicBezTo>
                      <a:cubicBezTo>
                        <a:pt x="15" y="12"/>
                        <a:pt x="16" y="13"/>
                        <a:pt x="17" y="13"/>
                      </a:cubicBezTo>
                      <a:cubicBezTo>
                        <a:pt x="19" y="10"/>
                        <a:pt x="21" y="6"/>
                        <a:pt x="25" y="5"/>
                      </a:cubicBezTo>
                      <a:cubicBezTo>
                        <a:pt x="25" y="6"/>
                        <a:pt x="25" y="5"/>
                        <a:pt x="26" y="6"/>
                      </a:cubicBezTo>
                      <a:cubicBezTo>
                        <a:pt x="25" y="7"/>
                        <a:pt x="24" y="10"/>
                        <a:pt x="23" y="12"/>
                      </a:cubicBezTo>
                      <a:cubicBezTo>
                        <a:pt x="24" y="12"/>
                        <a:pt x="24" y="14"/>
                        <a:pt x="24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4" name="Freeform 635"/>
                <p:cNvSpPr/>
                <p:nvPr/>
              </p:nvSpPr>
              <p:spPr bwMode="auto">
                <a:xfrm>
                  <a:off x="5559425" y="4017963"/>
                  <a:ext cx="33338" cy="17462"/>
                </a:xfrm>
                <a:custGeom>
                  <a:avLst/>
                  <a:gdLst>
                    <a:gd name="T0" fmla="*/ 1 w 10"/>
                    <a:gd name="T1" fmla="*/ 3 h 5"/>
                    <a:gd name="T2" fmla="*/ 4 w 10"/>
                    <a:gd name="T3" fmla="*/ 0 h 5"/>
                    <a:gd name="T4" fmla="*/ 5 w 10"/>
                    <a:gd name="T5" fmla="*/ 2 h 5"/>
                    <a:gd name="T6" fmla="*/ 5 w 10"/>
                    <a:gd name="T7" fmla="*/ 3 h 5"/>
                    <a:gd name="T8" fmla="*/ 8 w 10"/>
                    <a:gd name="T9" fmla="*/ 1 h 5"/>
                    <a:gd name="T10" fmla="*/ 10 w 10"/>
                    <a:gd name="T11" fmla="*/ 3 h 5"/>
                    <a:gd name="T12" fmla="*/ 5 w 10"/>
                    <a:gd name="T13" fmla="*/ 4 h 5"/>
                    <a:gd name="T14" fmla="*/ 3 w 10"/>
                    <a:gd name="T15" fmla="*/ 2 h 5"/>
                    <a:gd name="T16" fmla="*/ 1 w 10"/>
                    <a:gd name="T17" fmla="*/ 4 h 5"/>
                    <a:gd name="T18" fmla="*/ 0 w 10"/>
                    <a:gd name="T19" fmla="*/ 3 h 5"/>
                    <a:gd name="T20" fmla="*/ 0 w 10"/>
                    <a:gd name="T21" fmla="*/ 1 h 5"/>
                    <a:gd name="T22" fmla="*/ 1 w 10"/>
                    <a:gd name="T2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5">
                      <a:moveTo>
                        <a:pt x="1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6" y="1"/>
                        <a:pt x="7" y="2"/>
                        <a:pt x="8" y="1"/>
                      </a:cubicBezTo>
                      <a:cubicBezTo>
                        <a:pt x="9" y="2"/>
                        <a:pt x="9" y="4"/>
                        <a:pt x="10" y="3"/>
                      </a:cubicBezTo>
                      <a:cubicBezTo>
                        <a:pt x="8" y="5"/>
                        <a:pt x="6" y="3"/>
                        <a:pt x="5" y="4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2" y="3"/>
                        <a:pt x="2" y="4"/>
                        <a:pt x="1" y="4"/>
                      </a:cubicBezTo>
                      <a:cubicBezTo>
                        <a:pt x="1" y="3"/>
                        <a:pt x="1" y="2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1" y="2"/>
                        <a:pt x="1" y="2"/>
                        <a:pt x="1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5" name="Freeform 636"/>
                <p:cNvSpPr/>
                <p:nvPr/>
              </p:nvSpPr>
              <p:spPr bwMode="auto">
                <a:xfrm>
                  <a:off x="5789613" y="4117975"/>
                  <a:ext cx="12700" cy="14287"/>
                </a:xfrm>
                <a:custGeom>
                  <a:avLst/>
                  <a:gdLst>
                    <a:gd name="T0" fmla="*/ 0 w 4"/>
                    <a:gd name="T1" fmla="*/ 2 h 4"/>
                    <a:gd name="T2" fmla="*/ 1 w 4"/>
                    <a:gd name="T3" fmla="*/ 0 h 4"/>
                    <a:gd name="T4" fmla="*/ 4 w 4"/>
                    <a:gd name="T5" fmla="*/ 2 h 4"/>
                    <a:gd name="T6" fmla="*/ 1 w 4"/>
                    <a:gd name="T7" fmla="*/ 3 h 4"/>
                    <a:gd name="T8" fmla="*/ 0 w 4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2"/>
                        <a:pt x="2" y="2"/>
                        <a:pt x="4" y="2"/>
                      </a:cubicBezTo>
                      <a:cubicBezTo>
                        <a:pt x="4" y="4"/>
                        <a:pt x="2" y="3"/>
                        <a:pt x="1" y="3"/>
                      </a:cubicBezTo>
                      <a:cubicBezTo>
                        <a:pt x="1" y="3"/>
                        <a:pt x="1" y="1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6" name="Freeform 637"/>
                <p:cNvSpPr/>
                <p:nvPr/>
              </p:nvSpPr>
              <p:spPr bwMode="auto">
                <a:xfrm>
                  <a:off x="6681788" y="3914775"/>
                  <a:ext cx="66675" cy="60325"/>
                </a:xfrm>
                <a:custGeom>
                  <a:avLst/>
                  <a:gdLst>
                    <a:gd name="T0" fmla="*/ 16 w 20"/>
                    <a:gd name="T1" fmla="*/ 8 h 18"/>
                    <a:gd name="T2" fmla="*/ 15 w 20"/>
                    <a:gd name="T3" fmla="*/ 11 h 18"/>
                    <a:gd name="T4" fmla="*/ 12 w 20"/>
                    <a:gd name="T5" fmla="*/ 8 h 18"/>
                    <a:gd name="T6" fmla="*/ 11 w 20"/>
                    <a:gd name="T7" fmla="*/ 15 h 18"/>
                    <a:gd name="T8" fmla="*/ 2 w 20"/>
                    <a:gd name="T9" fmla="*/ 13 h 18"/>
                    <a:gd name="T10" fmla="*/ 3 w 20"/>
                    <a:gd name="T11" fmla="*/ 2 h 18"/>
                    <a:gd name="T12" fmla="*/ 13 w 20"/>
                    <a:gd name="T13" fmla="*/ 3 h 18"/>
                    <a:gd name="T14" fmla="*/ 19 w 20"/>
                    <a:gd name="T15" fmla="*/ 5 h 18"/>
                    <a:gd name="T16" fmla="*/ 20 w 20"/>
                    <a:gd name="T17" fmla="*/ 7 h 18"/>
                    <a:gd name="T18" fmla="*/ 17 w 20"/>
                    <a:gd name="T19" fmla="*/ 10 h 18"/>
                    <a:gd name="T20" fmla="*/ 16 w 20"/>
                    <a:gd name="T21" fmla="*/ 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" h="18">
                      <a:moveTo>
                        <a:pt x="16" y="8"/>
                      </a:moveTo>
                      <a:cubicBezTo>
                        <a:pt x="16" y="10"/>
                        <a:pt x="15" y="9"/>
                        <a:pt x="15" y="11"/>
                      </a:cubicBezTo>
                      <a:cubicBezTo>
                        <a:pt x="14" y="9"/>
                        <a:pt x="13" y="10"/>
                        <a:pt x="12" y="8"/>
                      </a:cubicBezTo>
                      <a:cubicBezTo>
                        <a:pt x="11" y="9"/>
                        <a:pt x="10" y="11"/>
                        <a:pt x="11" y="15"/>
                      </a:cubicBezTo>
                      <a:cubicBezTo>
                        <a:pt x="8" y="18"/>
                        <a:pt x="4" y="16"/>
                        <a:pt x="2" y="13"/>
                      </a:cubicBezTo>
                      <a:cubicBezTo>
                        <a:pt x="0" y="7"/>
                        <a:pt x="1" y="3"/>
                        <a:pt x="3" y="2"/>
                      </a:cubicBezTo>
                      <a:cubicBezTo>
                        <a:pt x="6" y="0"/>
                        <a:pt x="11" y="6"/>
                        <a:pt x="13" y="3"/>
                      </a:cubicBezTo>
                      <a:cubicBezTo>
                        <a:pt x="14" y="4"/>
                        <a:pt x="17" y="3"/>
                        <a:pt x="19" y="5"/>
                      </a:cubicBezTo>
                      <a:cubicBezTo>
                        <a:pt x="19" y="6"/>
                        <a:pt x="19" y="6"/>
                        <a:pt x="20" y="7"/>
                      </a:cubicBezTo>
                      <a:cubicBezTo>
                        <a:pt x="18" y="8"/>
                        <a:pt x="16" y="7"/>
                        <a:pt x="17" y="10"/>
                      </a:cubicBezTo>
                      <a:cubicBezTo>
                        <a:pt x="16" y="10"/>
                        <a:pt x="16" y="9"/>
                        <a:pt x="16" y="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20" name="文本框 19"/>
            <p:cNvSpPr txBox="1"/>
            <p:nvPr/>
          </p:nvSpPr>
          <p:spPr>
            <a:xfrm>
              <a:off x="1770305" y="4127723"/>
              <a:ext cx="3467396" cy="479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大标宋简体" panose="02010601030101010101" charset="-122"/>
                  <a:ea typeface="方正大标宋简体" panose="02010601030101010101" charset="-122"/>
                </a:rPr>
                <a:t>输入你的标题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869414" y="679023"/>
            <a:ext cx="48141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zh-CN" altLang="en-US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  <a:sym typeface="+mn-lt"/>
              </a:rPr>
              <a:t>民间活动</a:t>
            </a:r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6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11507" y="1761388"/>
            <a:ext cx="4993847" cy="3888944"/>
            <a:chOff x="7744" y="1296"/>
            <a:chExt cx="10088" cy="7856"/>
          </a:xfrm>
          <a:blipFill rotWithShape="1">
            <a:blip r:embed="rId7"/>
            <a:stretch>
              <a:fillRect/>
            </a:stretch>
          </a:blipFill>
        </p:grpSpPr>
        <p:sp>
          <p:nvSpPr>
            <p:cNvPr id="12" name="矩形 11"/>
            <p:cNvSpPr/>
            <p:nvPr/>
          </p:nvSpPr>
          <p:spPr>
            <a:xfrm>
              <a:off x="15432" y="1296"/>
              <a:ext cx="2400" cy="58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2864" y="3344"/>
              <a:ext cx="2400" cy="58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0304" y="1296"/>
              <a:ext cx="2400" cy="58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7744" y="3344"/>
              <a:ext cx="2400" cy="58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821981" y="2542982"/>
            <a:ext cx="268033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zh-CN" altLang="en-US" b="1" dirty="0">
                <a:solidFill>
                  <a:prstClr val="black"/>
                </a:solidFill>
                <a:latin typeface="Lora" panose="02000503000000020004" pitchFamily="2" charset="0"/>
                <a:ea typeface="华文细黑" panose="02010600040101010101" charset="-122"/>
                <a:sym typeface="+mn-ea"/>
              </a:rPr>
              <a:t>点击添加标题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21981" y="3031932"/>
            <a:ext cx="4086860" cy="1857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此处简单描述该章节具体内容，文字言简意赅，不必繁琐。此处简单描述该章节具体内容，文字言简意赅，不必繁琐。</a:t>
            </a:r>
          </a:p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869414" y="679023"/>
            <a:ext cx="48141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zh-CN" altLang="en-US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  <a:sym typeface="+mn-lt"/>
              </a:rPr>
              <a:t>民间活动</a:t>
            </a:r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6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25150" y="2208373"/>
            <a:ext cx="4323184" cy="1145069"/>
            <a:chOff x="5525150" y="2208373"/>
            <a:chExt cx="4323184" cy="1145069"/>
          </a:xfrm>
        </p:grpSpPr>
        <p:sp>
          <p:nvSpPr>
            <p:cNvPr id="9" name="矩形 8"/>
            <p:cNvSpPr/>
            <p:nvPr/>
          </p:nvSpPr>
          <p:spPr>
            <a:xfrm>
              <a:off x="5525150" y="2208373"/>
              <a:ext cx="4178675" cy="52322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dobe Devanagari" panose="02040503050201020203" pitchFamily="18" charset="0"/>
                </a:rPr>
                <a:t>输入标题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5525150" y="2778028"/>
              <a:ext cx="4323184" cy="57541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lt"/>
                </a:rPr>
                <a:t>此处简单描述该章节具体内容，文字言简意赅，不必繁琐，注意调整版面，美观度。此处简单描述该章节具体内容，文字言简意赅，不必繁琐。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57822" y="4178979"/>
            <a:ext cx="5127487" cy="1145069"/>
            <a:chOff x="5557822" y="4178979"/>
            <a:chExt cx="5127487" cy="1145069"/>
          </a:xfrm>
        </p:grpSpPr>
        <p:sp>
          <p:nvSpPr>
            <p:cNvPr id="11" name="矩形 10"/>
            <p:cNvSpPr/>
            <p:nvPr/>
          </p:nvSpPr>
          <p:spPr>
            <a:xfrm>
              <a:off x="5557823" y="4178979"/>
              <a:ext cx="5127486" cy="52322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dobe Devanagari" panose="02040503050201020203" pitchFamily="18" charset="0"/>
                </a:rPr>
                <a:t>输入标题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557822" y="4748634"/>
              <a:ext cx="4874104" cy="57541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lt"/>
                </a:rPr>
                <a:t>此处简单描述该章节具体内容，文字言简意赅，不必繁琐，注意调整版面，美观度。此处简单描述该章节具体内容，文字言简意赅，不必繁琐。</a:t>
              </a:r>
            </a:p>
          </p:txBody>
        </p:sp>
      </p:grp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622000" y="1832377"/>
            <a:ext cx="3661850" cy="1824316"/>
          </a:xfrm>
          <a:custGeom>
            <a:avLst/>
            <a:gdLst>
              <a:gd name="T0" fmla="*/ 401 w 1210"/>
              <a:gd name="T1" fmla="*/ 7 h 689"/>
              <a:gd name="T2" fmla="*/ 664 w 1210"/>
              <a:gd name="T3" fmla="*/ 15 h 689"/>
              <a:gd name="T4" fmla="*/ 992 w 1210"/>
              <a:gd name="T5" fmla="*/ 387 h 689"/>
              <a:gd name="T6" fmla="*/ 1176 w 1210"/>
              <a:gd name="T7" fmla="*/ 163 h 689"/>
              <a:gd name="T8" fmla="*/ 1015 w 1210"/>
              <a:gd name="T9" fmla="*/ 162 h 689"/>
              <a:gd name="T10" fmla="*/ 1047 w 1210"/>
              <a:gd name="T11" fmla="*/ 131 h 689"/>
              <a:gd name="T12" fmla="*/ 1000 w 1210"/>
              <a:gd name="T13" fmla="*/ 114 h 689"/>
              <a:gd name="T14" fmla="*/ 853 w 1210"/>
              <a:gd name="T15" fmla="*/ 75 h 689"/>
              <a:gd name="T16" fmla="*/ 725 w 1210"/>
              <a:gd name="T17" fmla="*/ 62 h 689"/>
              <a:gd name="T18" fmla="*/ 682 w 1210"/>
              <a:gd name="T19" fmla="*/ 80 h 689"/>
              <a:gd name="T20" fmla="*/ 392 w 1210"/>
              <a:gd name="T21" fmla="*/ 70 h 689"/>
              <a:gd name="T22" fmla="*/ 290 w 1210"/>
              <a:gd name="T23" fmla="*/ 31 h 689"/>
              <a:gd name="T24" fmla="*/ 177 w 1210"/>
              <a:gd name="T25" fmla="*/ 99 h 689"/>
              <a:gd name="T26" fmla="*/ 69 w 1210"/>
              <a:gd name="T27" fmla="*/ 256 h 689"/>
              <a:gd name="T28" fmla="*/ 184 w 1210"/>
              <a:gd name="T29" fmla="*/ 388 h 689"/>
              <a:gd name="T30" fmla="*/ 359 w 1210"/>
              <a:gd name="T31" fmla="*/ 422 h 689"/>
              <a:gd name="T32" fmla="*/ 325 w 1210"/>
              <a:gd name="T33" fmla="*/ 461 h 689"/>
              <a:gd name="T34" fmla="*/ 225 w 1210"/>
              <a:gd name="T35" fmla="*/ 672 h 689"/>
              <a:gd name="T36" fmla="*/ 1108 w 1210"/>
              <a:gd name="T37" fmla="*/ 601 h 689"/>
              <a:gd name="T38" fmla="*/ 1041 w 1210"/>
              <a:gd name="T39" fmla="*/ 123 h 689"/>
              <a:gd name="T40" fmla="*/ 919 w 1210"/>
              <a:gd name="T41" fmla="*/ 123 h 689"/>
              <a:gd name="T42" fmla="*/ 708 w 1210"/>
              <a:gd name="T43" fmla="*/ 68 h 689"/>
              <a:gd name="T44" fmla="*/ 262 w 1210"/>
              <a:gd name="T45" fmla="*/ 284 h 689"/>
              <a:gd name="T46" fmla="*/ 155 w 1210"/>
              <a:gd name="T47" fmla="*/ 215 h 689"/>
              <a:gd name="T48" fmla="*/ 231 w 1210"/>
              <a:gd name="T49" fmla="*/ 205 h 689"/>
              <a:gd name="T50" fmla="*/ 132 w 1210"/>
              <a:gd name="T51" fmla="*/ 211 h 689"/>
              <a:gd name="T52" fmla="*/ 200 w 1210"/>
              <a:gd name="T53" fmla="*/ 154 h 689"/>
              <a:gd name="T54" fmla="*/ 127 w 1210"/>
              <a:gd name="T55" fmla="*/ 220 h 689"/>
              <a:gd name="T56" fmla="*/ 345 w 1210"/>
              <a:gd name="T57" fmla="*/ 334 h 689"/>
              <a:gd name="T58" fmla="*/ 173 w 1210"/>
              <a:gd name="T59" fmla="*/ 322 h 689"/>
              <a:gd name="T60" fmla="*/ 387 w 1210"/>
              <a:gd name="T61" fmla="*/ 354 h 689"/>
              <a:gd name="T62" fmla="*/ 348 w 1210"/>
              <a:gd name="T63" fmla="*/ 516 h 689"/>
              <a:gd name="T64" fmla="*/ 386 w 1210"/>
              <a:gd name="T65" fmla="*/ 527 h 689"/>
              <a:gd name="T66" fmla="*/ 437 w 1210"/>
              <a:gd name="T67" fmla="*/ 668 h 689"/>
              <a:gd name="T68" fmla="*/ 510 w 1210"/>
              <a:gd name="T69" fmla="*/ 74 h 689"/>
              <a:gd name="T70" fmla="*/ 1049 w 1210"/>
              <a:gd name="T71" fmla="*/ 341 h 689"/>
              <a:gd name="T72" fmla="*/ 1126 w 1210"/>
              <a:gd name="T73" fmla="*/ 325 h 689"/>
              <a:gd name="T74" fmla="*/ 1121 w 1210"/>
              <a:gd name="T75" fmla="*/ 153 h 689"/>
              <a:gd name="T76" fmla="*/ 1097 w 1210"/>
              <a:gd name="T77" fmla="*/ 204 h 689"/>
              <a:gd name="T78" fmla="*/ 1062 w 1210"/>
              <a:gd name="T79" fmla="*/ 179 h 689"/>
              <a:gd name="T80" fmla="*/ 1031 w 1210"/>
              <a:gd name="T81" fmla="*/ 218 h 689"/>
              <a:gd name="T82" fmla="*/ 1017 w 1210"/>
              <a:gd name="T83" fmla="*/ 257 h 689"/>
              <a:gd name="T84" fmla="*/ 884 w 1210"/>
              <a:gd name="T85" fmla="*/ 187 h 689"/>
              <a:gd name="T86" fmla="*/ 840 w 1210"/>
              <a:gd name="T87" fmla="*/ 102 h 689"/>
              <a:gd name="T88" fmla="*/ 737 w 1210"/>
              <a:gd name="T89" fmla="*/ 101 h 689"/>
              <a:gd name="T90" fmla="*/ 751 w 1210"/>
              <a:gd name="T91" fmla="*/ 136 h 689"/>
              <a:gd name="T92" fmla="*/ 828 w 1210"/>
              <a:gd name="T93" fmla="*/ 169 h 689"/>
              <a:gd name="T94" fmla="*/ 886 w 1210"/>
              <a:gd name="T95" fmla="*/ 212 h 689"/>
              <a:gd name="T96" fmla="*/ 1005 w 1210"/>
              <a:gd name="T97" fmla="*/ 183 h 689"/>
              <a:gd name="T98" fmla="*/ 1059 w 1210"/>
              <a:gd name="T99" fmla="*/ 253 h 689"/>
              <a:gd name="T100" fmla="*/ 1008 w 1210"/>
              <a:gd name="T101" fmla="*/ 313 h 689"/>
              <a:gd name="T102" fmla="*/ 229 w 1210"/>
              <a:gd name="T103" fmla="*/ 35 h 689"/>
              <a:gd name="T104" fmla="*/ 684 w 1210"/>
              <a:gd name="T105" fmla="*/ 46 h 689"/>
              <a:gd name="T106" fmla="*/ 936 w 1210"/>
              <a:gd name="T107" fmla="*/ 56 h 689"/>
              <a:gd name="T108" fmla="*/ 436 w 1210"/>
              <a:gd name="T109" fmla="*/ 58 h 689"/>
              <a:gd name="T110" fmla="*/ 969 w 1210"/>
              <a:gd name="T111" fmla="*/ 76 h 689"/>
              <a:gd name="T112" fmla="*/ 151 w 1210"/>
              <a:gd name="T113" fmla="*/ 136 h 689"/>
              <a:gd name="T114" fmla="*/ 185 w 1210"/>
              <a:gd name="T115" fmla="*/ 182 h 689"/>
              <a:gd name="T116" fmla="*/ 71 w 1210"/>
              <a:gd name="T117" fmla="*/ 220 h 689"/>
              <a:gd name="T118" fmla="*/ 999 w 1210"/>
              <a:gd name="T119" fmla="*/ 272 h 689"/>
              <a:gd name="T120" fmla="*/ 1011 w 1210"/>
              <a:gd name="T121" fmla="*/ 343 h 689"/>
              <a:gd name="T122" fmla="*/ 294 w 1210"/>
              <a:gd name="T123" fmla="*/ 374 h 689"/>
              <a:gd name="T124" fmla="*/ 367 w 1210"/>
              <a:gd name="T125" fmla="*/ 513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0" h="689">
                <a:moveTo>
                  <a:pt x="325" y="12"/>
                </a:moveTo>
                <a:cubicBezTo>
                  <a:pt x="330" y="12"/>
                  <a:pt x="334" y="13"/>
                  <a:pt x="337" y="12"/>
                </a:cubicBezTo>
                <a:cubicBezTo>
                  <a:pt x="342" y="12"/>
                  <a:pt x="342" y="11"/>
                  <a:pt x="345" y="9"/>
                </a:cubicBezTo>
                <a:cubicBezTo>
                  <a:pt x="344" y="6"/>
                  <a:pt x="345" y="8"/>
                  <a:pt x="342" y="8"/>
                </a:cubicBezTo>
                <a:cubicBezTo>
                  <a:pt x="342" y="6"/>
                  <a:pt x="342" y="5"/>
                  <a:pt x="343" y="3"/>
                </a:cubicBezTo>
                <a:cubicBezTo>
                  <a:pt x="342" y="3"/>
                  <a:pt x="342" y="3"/>
                  <a:pt x="342" y="3"/>
                </a:cubicBezTo>
                <a:cubicBezTo>
                  <a:pt x="340" y="3"/>
                  <a:pt x="340" y="3"/>
                  <a:pt x="338" y="4"/>
                </a:cubicBezTo>
                <a:cubicBezTo>
                  <a:pt x="335" y="3"/>
                  <a:pt x="337" y="5"/>
                  <a:pt x="336" y="2"/>
                </a:cubicBezTo>
                <a:cubicBezTo>
                  <a:pt x="329" y="2"/>
                  <a:pt x="327" y="5"/>
                  <a:pt x="322" y="7"/>
                </a:cubicBezTo>
                <a:cubicBezTo>
                  <a:pt x="323" y="10"/>
                  <a:pt x="324" y="9"/>
                  <a:pt x="325" y="12"/>
                </a:cubicBezTo>
                <a:close/>
                <a:moveTo>
                  <a:pt x="354" y="12"/>
                </a:moveTo>
                <a:cubicBezTo>
                  <a:pt x="355" y="13"/>
                  <a:pt x="358" y="11"/>
                  <a:pt x="360" y="11"/>
                </a:cubicBezTo>
                <a:cubicBezTo>
                  <a:pt x="361" y="11"/>
                  <a:pt x="363" y="13"/>
                  <a:pt x="364" y="13"/>
                </a:cubicBezTo>
                <a:cubicBezTo>
                  <a:pt x="365" y="12"/>
                  <a:pt x="365" y="11"/>
                  <a:pt x="366" y="10"/>
                </a:cubicBezTo>
                <a:cubicBezTo>
                  <a:pt x="365" y="6"/>
                  <a:pt x="365" y="7"/>
                  <a:pt x="364" y="3"/>
                </a:cubicBezTo>
                <a:cubicBezTo>
                  <a:pt x="363" y="2"/>
                  <a:pt x="362" y="2"/>
                  <a:pt x="361" y="2"/>
                </a:cubicBezTo>
                <a:cubicBezTo>
                  <a:pt x="359" y="4"/>
                  <a:pt x="354" y="2"/>
                  <a:pt x="349" y="6"/>
                </a:cubicBezTo>
                <a:cubicBezTo>
                  <a:pt x="350" y="10"/>
                  <a:pt x="351" y="10"/>
                  <a:pt x="354" y="12"/>
                </a:cubicBezTo>
                <a:close/>
                <a:moveTo>
                  <a:pt x="306" y="12"/>
                </a:moveTo>
                <a:cubicBezTo>
                  <a:pt x="310" y="12"/>
                  <a:pt x="311" y="12"/>
                  <a:pt x="311" y="8"/>
                </a:cubicBezTo>
                <a:cubicBezTo>
                  <a:pt x="313" y="9"/>
                  <a:pt x="314" y="11"/>
                  <a:pt x="315" y="12"/>
                </a:cubicBezTo>
                <a:cubicBezTo>
                  <a:pt x="322" y="11"/>
                  <a:pt x="318" y="9"/>
                  <a:pt x="323" y="5"/>
                </a:cubicBezTo>
                <a:cubicBezTo>
                  <a:pt x="319" y="0"/>
                  <a:pt x="313" y="5"/>
                  <a:pt x="307" y="3"/>
                </a:cubicBezTo>
                <a:cubicBezTo>
                  <a:pt x="299" y="2"/>
                  <a:pt x="290" y="5"/>
                  <a:pt x="281" y="3"/>
                </a:cubicBezTo>
                <a:cubicBezTo>
                  <a:pt x="280" y="4"/>
                  <a:pt x="279" y="4"/>
                  <a:pt x="278" y="7"/>
                </a:cubicBezTo>
                <a:cubicBezTo>
                  <a:pt x="274" y="7"/>
                  <a:pt x="274" y="7"/>
                  <a:pt x="274" y="7"/>
                </a:cubicBezTo>
                <a:cubicBezTo>
                  <a:pt x="275" y="7"/>
                  <a:pt x="275" y="7"/>
                  <a:pt x="277" y="6"/>
                </a:cubicBezTo>
                <a:cubicBezTo>
                  <a:pt x="277" y="4"/>
                  <a:pt x="277" y="4"/>
                  <a:pt x="277" y="4"/>
                </a:cubicBezTo>
                <a:cubicBezTo>
                  <a:pt x="275" y="5"/>
                  <a:pt x="274" y="6"/>
                  <a:pt x="272" y="6"/>
                </a:cubicBezTo>
                <a:cubicBezTo>
                  <a:pt x="273" y="7"/>
                  <a:pt x="273" y="8"/>
                  <a:pt x="273" y="8"/>
                </a:cubicBezTo>
                <a:cubicBezTo>
                  <a:pt x="282" y="8"/>
                  <a:pt x="301" y="6"/>
                  <a:pt x="306" y="12"/>
                </a:cubicBezTo>
                <a:close/>
                <a:moveTo>
                  <a:pt x="372" y="10"/>
                </a:moveTo>
                <a:cubicBezTo>
                  <a:pt x="373" y="12"/>
                  <a:pt x="385" y="10"/>
                  <a:pt x="386" y="10"/>
                </a:cubicBezTo>
                <a:cubicBezTo>
                  <a:pt x="389" y="10"/>
                  <a:pt x="390" y="10"/>
                  <a:pt x="392" y="9"/>
                </a:cubicBezTo>
                <a:cubicBezTo>
                  <a:pt x="392" y="4"/>
                  <a:pt x="392" y="4"/>
                  <a:pt x="392" y="4"/>
                </a:cubicBezTo>
                <a:cubicBezTo>
                  <a:pt x="386" y="5"/>
                  <a:pt x="379" y="3"/>
                  <a:pt x="370" y="3"/>
                </a:cubicBezTo>
                <a:cubicBezTo>
                  <a:pt x="369" y="4"/>
                  <a:pt x="369" y="5"/>
                  <a:pt x="368" y="6"/>
                </a:cubicBezTo>
                <a:cubicBezTo>
                  <a:pt x="369" y="9"/>
                  <a:pt x="369" y="9"/>
                  <a:pt x="372" y="10"/>
                </a:cubicBezTo>
                <a:close/>
                <a:moveTo>
                  <a:pt x="425" y="8"/>
                </a:moveTo>
                <a:cubicBezTo>
                  <a:pt x="427" y="8"/>
                  <a:pt x="427" y="8"/>
                  <a:pt x="427" y="8"/>
                </a:cubicBezTo>
                <a:cubicBezTo>
                  <a:pt x="427" y="5"/>
                  <a:pt x="427" y="5"/>
                  <a:pt x="427" y="5"/>
                </a:cubicBezTo>
                <a:cubicBezTo>
                  <a:pt x="416" y="5"/>
                  <a:pt x="414" y="4"/>
                  <a:pt x="404" y="5"/>
                </a:cubicBezTo>
                <a:cubicBezTo>
                  <a:pt x="405" y="8"/>
                  <a:pt x="406" y="8"/>
                  <a:pt x="407" y="10"/>
                </a:cubicBezTo>
                <a:cubicBezTo>
                  <a:pt x="412" y="10"/>
                  <a:pt x="420" y="11"/>
                  <a:pt x="425" y="8"/>
                </a:cubicBezTo>
                <a:close/>
                <a:moveTo>
                  <a:pt x="433" y="8"/>
                </a:moveTo>
                <a:cubicBezTo>
                  <a:pt x="438" y="11"/>
                  <a:pt x="457" y="9"/>
                  <a:pt x="461" y="8"/>
                </a:cubicBezTo>
                <a:cubicBezTo>
                  <a:pt x="466" y="8"/>
                  <a:pt x="469" y="10"/>
                  <a:pt x="472" y="7"/>
                </a:cubicBezTo>
                <a:cubicBezTo>
                  <a:pt x="473" y="7"/>
                  <a:pt x="473" y="7"/>
                  <a:pt x="473" y="7"/>
                </a:cubicBezTo>
                <a:cubicBezTo>
                  <a:pt x="473" y="5"/>
                  <a:pt x="473" y="5"/>
                  <a:pt x="473" y="5"/>
                </a:cubicBezTo>
                <a:cubicBezTo>
                  <a:pt x="464" y="5"/>
                  <a:pt x="447" y="4"/>
                  <a:pt x="445" y="5"/>
                </a:cubicBezTo>
                <a:cubicBezTo>
                  <a:pt x="438" y="5"/>
                  <a:pt x="437" y="4"/>
                  <a:pt x="435" y="3"/>
                </a:cubicBezTo>
                <a:cubicBezTo>
                  <a:pt x="434" y="5"/>
                  <a:pt x="433" y="5"/>
                  <a:pt x="431" y="6"/>
                </a:cubicBezTo>
                <a:cubicBezTo>
                  <a:pt x="433" y="9"/>
                  <a:pt x="431" y="7"/>
                  <a:pt x="433" y="8"/>
                </a:cubicBezTo>
                <a:close/>
                <a:moveTo>
                  <a:pt x="261" y="7"/>
                </a:moveTo>
                <a:cubicBezTo>
                  <a:pt x="262" y="8"/>
                  <a:pt x="261" y="8"/>
                  <a:pt x="263" y="8"/>
                </a:cubicBezTo>
                <a:cubicBezTo>
                  <a:pt x="264" y="7"/>
                  <a:pt x="264" y="7"/>
                  <a:pt x="264" y="4"/>
                </a:cubicBezTo>
                <a:cubicBezTo>
                  <a:pt x="262" y="5"/>
                  <a:pt x="261" y="5"/>
                  <a:pt x="259" y="5"/>
                </a:cubicBezTo>
                <a:cubicBezTo>
                  <a:pt x="260" y="8"/>
                  <a:pt x="259" y="6"/>
                  <a:pt x="261" y="7"/>
                </a:cubicBezTo>
                <a:close/>
                <a:moveTo>
                  <a:pt x="401" y="7"/>
                </a:moveTo>
                <a:cubicBezTo>
                  <a:pt x="403" y="7"/>
                  <a:pt x="403" y="7"/>
                  <a:pt x="403" y="7"/>
                </a:cubicBezTo>
                <a:cubicBezTo>
                  <a:pt x="403" y="4"/>
                  <a:pt x="403" y="4"/>
                  <a:pt x="403" y="4"/>
                </a:cubicBezTo>
                <a:cubicBezTo>
                  <a:pt x="400" y="5"/>
                  <a:pt x="396" y="5"/>
                  <a:pt x="393" y="5"/>
                </a:cubicBezTo>
                <a:cubicBezTo>
                  <a:pt x="393" y="8"/>
                  <a:pt x="393" y="8"/>
                  <a:pt x="393" y="8"/>
                </a:cubicBezTo>
                <a:cubicBezTo>
                  <a:pt x="397" y="9"/>
                  <a:pt x="398" y="10"/>
                  <a:pt x="401" y="7"/>
                </a:cubicBezTo>
                <a:close/>
                <a:moveTo>
                  <a:pt x="483" y="8"/>
                </a:moveTo>
                <a:cubicBezTo>
                  <a:pt x="484" y="7"/>
                  <a:pt x="484" y="7"/>
                  <a:pt x="484" y="6"/>
                </a:cubicBezTo>
                <a:cubicBezTo>
                  <a:pt x="484" y="5"/>
                  <a:pt x="484" y="5"/>
                  <a:pt x="484" y="5"/>
                </a:cubicBezTo>
                <a:cubicBezTo>
                  <a:pt x="480" y="5"/>
                  <a:pt x="480" y="6"/>
                  <a:pt x="476" y="5"/>
                </a:cubicBezTo>
                <a:cubicBezTo>
                  <a:pt x="476" y="8"/>
                  <a:pt x="476" y="8"/>
                  <a:pt x="476" y="8"/>
                </a:cubicBezTo>
                <a:cubicBezTo>
                  <a:pt x="476" y="9"/>
                  <a:pt x="477" y="9"/>
                  <a:pt x="477" y="9"/>
                </a:cubicBezTo>
                <a:cubicBezTo>
                  <a:pt x="480" y="9"/>
                  <a:pt x="482" y="9"/>
                  <a:pt x="483" y="8"/>
                </a:cubicBezTo>
                <a:close/>
                <a:moveTo>
                  <a:pt x="506" y="10"/>
                </a:moveTo>
                <a:cubicBezTo>
                  <a:pt x="506" y="7"/>
                  <a:pt x="506" y="7"/>
                  <a:pt x="506" y="7"/>
                </a:cubicBezTo>
                <a:cubicBezTo>
                  <a:pt x="500" y="7"/>
                  <a:pt x="499" y="6"/>
                  <a:pt x="493" y="6"/>
                </a:cubicBezTo>
                <a:cubicBezTo>
                  <a:pt x="494" y="8"/>
                  <a:pt x="493" y="7"/>
                  <a:pt x="494" y="8"/>
                </a:cubicBezTo>
                <a:cubicBezTo>
                  <a:pt x="497" y="11"/>
                  <a:pt x="501" y="10"/>
                  <a:pt x="506" y="10"/>
                </a:cubicBezTo>
                <a:close/>
                <a:moveTo>
                  <a:pt x="530" y="9"/>
                </a:moveTo>
                <a:cubicBezTo>
                  <a:pt x="531" y="9"/>
                  <a:pt x="531" y="9"/>
                  <a:pt x="531" y="9"/>
                </a:cubicBezTo>
                <a:cubicBezTo>
                  <a:pt x="531" y="7"/>
                  <a:pt x="531" y="7"/>
                  <a:pt x="531" y="7"/>
                </a:cubicBezTo>
                <a:cubicBezTo>
                  <a:pt x="525" y="6"/>
                  <a:pt x="520" y="6"/>
                  <a:pt x="513" y="6"/>
                </a:cubicBezTo>
                <a:cubicBezTo>
                  <a:pt x="513" y="8"/>
                  <a:pt x="513" y="7"/>
                  <a:pt x="514" y="8"/>
                </a:cubicBezTo>
                <a:cubicBezTo>
                  <a:pt x="517" y="11"/>
                  <a:pt x="527" y="11"/>
                  <a:pt x="530" y="9"/>
                </a:cubicBezTo>
                <a:close/>
                <a:moveTo>
                  <a:pt x="543" y="11"/>
                </a:moveTo>
                <a:cubicBezTo>
                  <a:pt x="543" y="8"/>
                  <a:pt x="543" y="8"/>
                  <a:pt x="543" y="8"/>
                </a:cubicBezTo>
                <a:cubicBezTo>
                  <a:pt x="543" y="8"/>
                  <a:pt x="542" y="8"/>
                  <a:pt x="542" y="7"/>
                </a:cubicBezTo>
                <a:cubicBezTo>
                  <a:pt x="533" y="7"/>
                  <a:pt x="533" y="7"/>
                  <a:pt x="533" y="7"/>
                </a:cubicBezTo>
                <a:cubicBezTo>
                  <a:pt x="533" y="9"/>
                  <a:pt x="533" y="8"/>
                  <a:pt x="534" y="9"/>
                </a:cubicBezTo>
                <a:cubicBezTo>
                  <a:pt x="536" y="11"/>
                  <a:pt x="539" y="11"/>
                  <a:pt x="543" y="11"/>
                </a:cubicBezTo>
                <a:close/>
                <a:moveTo>
                  <a:pt x="576" y="11"/>
                </a:moveTo>
                <a:cubicBezTo>
                  <a:pt x="577" y="11"/>
                  <a:pt x="577" y="11"/>
                  <a:pt x="577" y="11"/>
                </a:cubicBezTo>
                <a:cubicBezTo>
                  <a:pt x="577" y="9"/>
                  <a:pt x="577" y="9"/>
                  <a:pt x="577" y="9"/>
                </a:cubicBezTo>
                <a:cubicBezTo>
                  <a:pt x="573" y="10"/>
                  <a:pt x="572" y="9"/>
                  <a:pt x="568" y="9"/>
                </a:cubicBezTo>
                <a:cubicBezTo>
                  <a:pt x="568" y="10"/>
                  <a:pt x="568" y="11"/>
                  <a:pt x="569" y="12"/>
                </a:cubicBezTo>
                <a:cubicBezTo>
                  <a:pt x="572" y="12"/>
                  <a:pt x="575" y="12"/>
                  <a:pt x="576" y="11"/>
                </a:cubicBezTo>
                <a:close/>
                <a:moveTo>
                  <a:pt x="224" y="14"/>
                </a:moveTo>
                <a:cubicBezTo>
                  <a:pt x="226" y="14"/>
                  <a:pt x="226" y="14"/>
                  <a:pt x="226" y="14"/>
                </a:cubicBezTo>
                <a:cubicBezTo>
                  <a:pt x="225" y="12"/>
                  <a:pt x="225" y="12"/>
                  <a:pt x="224" y="10"/>
                </a:cubicBezTo>
                <a:cubicBezTo>
                  <a:pt x="220" y="10"/>
                  <a:pt x="220" y="10"/>
                  <a:pt x="220" y="10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23" y="14"/>
                  <a:pt x="223" y="15"/>
                  <a:pt x="224" y="14"/>
                </a:cubicBezTo>
                <a:close/>
                <a:moveTo>
                  <a:pt x="217" y="11"/>
                </a:moveTo>
                <a:cubicBezTo>
                  <a:pt x="212" y="11"/>
                  <a:pt x="208" y="11"/>
                  <a:pt x="205" y="12"/>
                </a:cubicBezTo>
                <a:cubicBezTo>
                  <a:pt x="205" y="14"/>
                  <a:pt x="205" y="14"/>
                  <a:pt x="205" y="14"/>
                </a:cubicBezTo>
                <a:cubicBezTo>
                  <a:pt x="217" y="14"/>
                  <a:pt x="217" y="14"/>
                  <a:pt x="217" y="14"/>
                </a:cubicBezTo>
                <a:lnTo>
                  <a:pt x="217" y="11"/>
                </a:lnTo>
                <a:close/>
                <a:moveTo>
                  <a:pt x="247" y="15"/>
                </a:moveTo>
                <a:cubicBezTo>
                  <a:pt x="247" y="13"/>
                  <a:pt x="247" y="13"/>
                  <a:pt x="247" y="13"/>
                </a:cubicBezTo>
                <a:cubicBezTo>
                  <a:pt x="242" y="11"/>
                  <a:pt x="243" y="13"/>
                  <a:pt x="241" y="13"/>
                </a:cubicBezTo>
                <a:cubicBezTo>
                  <a:pt x="240" y="12"/>
                  <a:pt x="240" y="11"/>
                  <a:pt x="237" y="11"/>
                </a:cubicBezTo>
                <a:cubicBezTo>
                  <a:pt x="236" y="13"/>
                  <a:pt x="236" y="12"/>
                  <a:pt x="236" y="13"/>
                </a:cubicBezTo>
                <a:cubicBezTo>
                  <a:pt x="236" y="15"/>
                  <a:pt x="236" y="15"/>
                  <a:pt x="236" y="15"/>
                </a:cubicBezTo>
                <a:cubicBezTo>
                  <a:pt x="239" y="15"/>
                  <a:pt x="242" y="15"/>
                  <a:pt x="245" y="16"/>
                </a:cubicBezTo>
                <a:cubicBezTo>
                  <a:pt x="246" y="15"/>
                  <a:pt x="245" y="15"/>
                  <a:pt x="247" y="15"/>
                </a:cubicBezTo>
                <a:close/>
                <a:moveTo>
                  <a:pt x="369" y="14"/>
                </a:moveTo>
                <a:cubicBezTo>
                  <a:pt x="372" y="14"/>
                  <a:pt x="372" y="14"/>
                  <a:pt x="372" y="14"/>
                </a:cubicBezTo>
                <a:cubicBezTo>
                  <a:pt x="372" y="11"/>
                  <a:pt x="372" y="11"/>
                  <a:pt x="372" y="11"/>
                </a:cubicBezTo>
                <a:cubicBezTo>
                  <a:pt x="369" y="11"/>
                  <a:pt x="369" y="11"/>
                  <a:pt x="369" y="11"/>
                </a:cubicBezTo>
                <a:lnTo>
                  <a:pt x="369" y="14"/>
                </a:lnTo>
                <a:close/>
                <a:moveTo>
                  <a:pt x="642" y="15"/>
                </a:moveTo>
                <a:cubicBezTo>
                  <a:pt x="640" y="12"/>
                  <a:pt x="637" y="13"/>
                  <a:pt x="635" y="12"/>
                </a:cubicBezTo>
                <a:cubicBezTo>
                  <a:pt x="633" y="13"/>
                  <a:pt x="634" y="12"/>
                  <a:pt x="633" y="15"/>
                </a:cubicBezTo>
                <a:cubicBezTo>
                  <a:pt x="636" y="15"/>
                  <a:pt x="639" y="15"/>
                  <a:pt x="641" y="16"/>
                </a:cubicBezTo>
                <a:cubicBezTo>
                  <a:pt x="641" y="15"/>
                  <a:pt x="641" y="15"/>
                  <a:pt x="642" y="15"/>
                </a:cubicBezTo>
                <a:close/>
                <a:moveTo>
                  <a:pt x="664" y="15"/>
                </a:moveTo>
                <a:cubicBezTo>
                  <a:pt x="663" y="14"/>
                  <a:pt x="658" y="14"/>
                  <a:pt x="654" y="14"/>
                </a:cubicBezTo>
                <a:cubicBezTo>
                  <a:pt x="654" y="17"/>
                  <a:pt x="654" y="17"/>
                  <a:pt x="654" y="17"/>
                </a:cubicBezTo>
                <a:cubicBezTo>
                  <a:pt x="665" y="17"/>
                  <a:pt x="665" y="17"/>
                  <a:pt x="665" y="17"/>
                </a:cubicBezTo>
                <a:cubicBezTo>
                  <a:pt x="665" y="15"/>
                  <a:pt x="665" y="16"/>
                  <a:pt x="664" y="15"/>
                </a:cubicBezTo>
                <a:close/>
                <a:moveTo>
                  <a:pt x="1209" y="574"/>
                </a:moveTo>
                <a:cubicBezTo>
                  <a:pt x="1206" y="573"/>
                  <a:pt x="1208" y="575"/>
                  <a:pt x="1205" y="576"/>
                </a:cubicBezTo>
                <a:cubicBezTo>
                  <a:pt x="1198" y="579"/>
                  <a:pt x="1189" y="577"/>
                  <a:pt x="1182" y="580"/>
                </a:cubicBezTo>
                <a:cubicBezTo>
                  <a:pt x="1177" y="582"/>
                  <a:pt x="1171" y="587"/>
                  <a:pt x="1166" y="588"/>
                </a:cubicBezTo>
                <a:cubicBezTo>
                  <a:pt x="1158" y="588"/>
                  <a:pt x="1158" y="588"/>
                  <a:pt x="1158" y="588"/>
                </a:cubicBezTo>
                <a:cubicBezTo>
                  <a:pt x="1145" y="592"/>
                  <a:pt x="1127" y="593"/>
                  <a:pt x="1114" y="596"/>
                </a:cubicBezTo>
                <a:cubicBezTo>
                  <a:pt x="1107" y="596"/>
                  <a:pt x="1100" y="595"/>
                  <a:pt x="1093" y="595"/>
                </a:cubicBezTo>
                <a:cubicBezTo>
                  <a:pt x="1080" y="598"/>
                  <a:pt x="1060" y="612"/>
                  <a:pt x="1051" y="595"/>
                </a:cubicBezTo>
                <a:cubicBezTo>
                  <a:pt x="1057" y="592"/>
                  <a:pt x="1072" y="586"/>
                  <a:pt x="1074" y="580"/>
                </a:cubicBezTo>
                <a:cubicBezTo>
                  <a:pt x="1078" y="571"/>
                  <a:pt x="1070" y="562"/>
                  <a:pt x="1077" y="554"/>
                </a:cubicBezTo>
                <a:cubicBezTo>
                  <a:pt x="1077" y="549"/>
                  <a:pt x="1077" y="549"/>
                  <a:pt x="1077" y="549"/>
                </a:cubicBezTo>
                <a:cubicBezTo>
                  <a:pt x="1074" y="549"/>
                  <a:pt x="1072" y="547"/>
                  <a:pt x="1070" y="547"/>
                </a:cubicBezTo>
                <a:cubicBezTo>
                  <a:pt x="1062" y="544"/>
                  <a:pt x="1050" y="548"/>
                  <a:pt x="1043" y="544"/>
                </a:cubicBezTo>
                <a:cubicBezTo>
                  <a:pt x="1042" y="542"/>
                  <a:pt x="1043" y="540"/>
                  <a:pt x="1044" y="537"/>
                </a:cubicBezTo>
                <a:cubicBezTo>
                  <a:pt x="1043" y="536"/>
                  <a:pt x="1046" y="534"/>
                  <a:pt x="1047" y="532"/>
                </a:cubicBezTo>
                <a:cubicBezTo>
                  <a:pt x="1050" y="533"/>
                  <a:pt x="1055" y="532"/>
                  <a:pt x="1057" y="533"/>
                </a:cubicBezTo>
                <a:cubicBezTo>
                  <a:pt x="1060" y="533"/>
                  <a:pt x="1060" y="533"/>
                  <a:pt x="1062" y="531"/>
                </a:cubicBezTo>
                <a:cubicBezTo>
                  <a:pt x="1062" y="531"/>
                  <a:pt x="1062" y="531"/>
                  <a:pt x="1063" y="531"/>
                </a:cubicBezTo>
                <a:cubicBezTo>
                  <a:pt x="1062" y="530"/>
                  <a:pt x="1061" y="529"/>
                  <a:pt x="1061" y="529"/>
                </a:cubicBezTo>
                <a:cubicBezTo>
                  <a:pt x="1059" y="529"/>
                  <a:pt x="1060" y="529"/>
                  <a:pt x="1060" y="530"/>
                </a:cubicBezTo>
                <a:cubicBezTo>
                  <a:pt x="1060" y="531"/>
                  <a:pt x="1060" y="531"/>
                  <a:pt x="1060" y="531"/>
                </a:cubicBezTo>
                <a:cubicBezTo>
                  <a:pt x="1058" y="529"/>
                  <a:pt x="1058" y="529"/>
                  <a:pt x="1057" y="527"/>
                </a:cubicBezTo>
                <a:cubicBezTo>
                  <a:pt x="1055" y="526"/>
                  <a:pt x="1056" y="527"/>
                  <a:pt x="1055" y="526"/>
                </a:cubicBezTo>
                <a:cubicBezTo>
                  <a:pt x="1057" y="525"/>
                  <a:pt x="1058" y="525"/>
                  <a:pt x="1060" y="525"/>
                </a:cubicBezTo>
                <a:cubicBezTo>
                  <a:pt x="1060" y="523"/>
                  <a:pt x="1060" y="523"/>
                  <a:pt x="1060" y="523"/>
                </a:cubicBezTo>
                <a:cubicBezTo>
                  <a:pt x="1055" y="523"/>
                  <a:pt x="1055" y="522"/>
                  <a:pt x="1055" y="525"/>
                </a:cubicBezTo>
                <a:cubicBezTo>
                  <a:pt x="1051" y="525"/>
                  <a:pt x="1051" y="525"/>
                  <a:pt x="1048" y="526"/>
                </a:cubicBezTo>
                <a:cubicBezTo>
                  <a:pt x="1048" y="525"/>
                  <a:pt x="1047" y="525"/>
                  <a:pt x="1047" y="524"/>
                </a:cubicBezTo>
                <a:cubicBezTo>
                  <a:pt x="1046" y="524"/>
                  <a:pt x="1046" y="523"/>
                  <a:pt x="1046" y="523"/>
                </a:cubicBezTo>
                <a:cubicBezTo>
                  <a:pt x="1047" y="523"/>
                  <a:pt x="1047" y="523"/>
                  <a:pt x="1047" y="523"/>
                </a:cubicBezTo>
                <a:cubicBezTo>
                  <a:pt x="1048" y="520"/>
                  <a:pt x="1051" y="520"/>
                  <a:pt x="1056" y="520"/>
                </a:cubicBezTo>
                <a:cubicBezTo>
                  <a:pt x="1055" y="516"/>
                  <a:pt x="1053" y="517"/>
                  <a:pt x="1057" y="514"/>
                </a:cubicBezTo>
                <a:cubicBezTo>
                  <a:pt x="1057" y="513"/>
                  <a:pt x="1057" y="513"/>
                  <a:pt x="1057" y="513"/>
                </a:cubicBezTo>
                <a:cubicBezTo>
                  <a:pt x="1052" y="514"/>
                  <a:pt x="1055" y="514"/>
                  <a:pt x="1053" y="515"/>
                </a:cubicBezTo>
                <a:cubicBezTo>
                  <a:pt x="1051" y="517"/>
                  <a:pt x="1045" y="516"/>
                  <a:pt x="1044" y="516"/>
                </a:cubicBezTo>
                <a:cubicBezTo>
                  <a:pt x="1043" y="516"/>
                  <a:pt x="1042" y="515"/>
                  <a:pt x="1042" y="514"/>
                </a:cubicBezTo>
                <a:cubicBezTo>
                  <a:pt x="1042" y="512"/>
                  <a:pt x="1047" y="506"/>
                  <a:pt x="1048" y="501"/>
                </a:cubicBezTo>
                <a:cubicBezTo>
                  <a:pt x="1052" y="501"/>
                  <a:pt x="1057" y="501"/>
                  <a:pt x="1059" y="496"/>
                </a:cubicBezTo>
                <a:cubicBezTo>
                  <a:pt x="1063" y="496"/>
                  <a:pt x="1063" y="497"/>
                  <a:pt x="1066" y="498"/>
                </a:cubicBezTo>
                <a:cubicBezTo>
                  <a:pt x="1067" y="503"/>
                  <a:pt x="1067" y="503"/>
                  <a:pt x="1064" y="506"/>
                </a:cubicBezTo>
                <a:cubicBezTo>
                  <a:pt x="1064" y="508"/>
                  <a:pt x="1064" y="508"/>
                  <a:pt x="1064" y="510"/>
                </a:cubicBezTo>
                <a:cubicBezTo>
                  <a:pt x="1066" y="510"/>
                  <a:pt x="1065" y="510"/>
                  <a:pt x="1066" y="511"/>
                </a:cubicBezTo>
                <a:cubicBezTo>
                  <a:pt x="1075" y="511"/>
                  <a:pt x="1075" y="507"/>
                  <a:pt x="1082" y="505"/>
                </a:cubicBezTo>
                <a:cubicBezTo>
                  <a:pt x="1081" y="501"/>
                  <a:pt x="1081" y="501"/>
                  <a:pt x="1082" y="497"/>
                </a:cubicBezTo>
                <a:cubicBezTo>
                  <a:pt x="1080" y="496"/>
                  <a:pt x="1080" y="497"/>
                  <a:pt x="1080" y="495"/>
                </a:cubicBezTo>
                <a:cubicBezTo>
                  <a:pt x="1076" y="494"/>
                  <a:pt x="1073" y="493"/>
                  <a:pt x="1070" y="495"/>
                </a:cubicBezTo>
                <a:cubicBezTo>
                  <a:pt x="1066" y="494"/>
                  <a:pt x="1065" y="494"/>
                  <a:pt x="1063" y="493"/>
                </a:cubicBezTo>
                <a:cubicBezTo>
                  <a:pt x="1068" y="482"/>
                  <a:pt x="1069" y="477"/>
                  <a:pt x="1067" y="465"/>
                </a:cubicBezTo>
                <a:cubicBezTo>
                  <a:pt x="1064" y="465"/>
                  <a:pt x="1062" y="465"/>
                  <a:pt x="1061" y="464"/>
                </a:cubicBezTo>
                <a:cubicBezTo>
                  <a:pt x="1057" y="463"/>
                  <a:pt x="1056" y="460"/>
                  <a:pt x="1053" y="459"/>
                </a:cubicBezTo>
                <a:cubicBezTo>
                  <a:pt x="1053" y="456"/>
                  <a:pt x="1053" y="456"/>
                  <a:pt x="1052" y="455"/>
                </a:cubicBezTo>
                <a:cubicBezTo>
                  <a:pt x="1053" y="449"/>
                  <a:pt x="1066" y="445"/>
                  <a:pt x="1074" y="445"/>
                </a:cubicBezTo>
                <a:cubicBezTo>
                  <a:pt x="1073" y="438"/>
                  <a:pt x="1069" y="440"/>
                  <a:pt x="1066" y="436"/>
                </a:cubicBezTo>
                <a:cubicBezTo>
                  <a:pt x="1065" y="433"/>
                  <a:pt x="1067" y="433"/>
                  <a:pt x="1065" y="431"/>
                </a:cubicBezTo>
                <a:cubicBezTo>
                  <a:pt x="1066" y="427"/>
                  <a:pt x="1069" y="425"/>
                  <a:pt x="1071" y="423"/>
                </a:cubicBezTo>
                <a:cubicBezTo>
                  <a:pt x="1070" y="417"/>
                  <a:pt x="1068" y="417"/>
                  <a:pt x="1067" y="412"/>
                </a:cubicBezTo>
                <a:cubicBezTo>
                  <a:pt x="1063" y="411"/>
                  <a:pt x="1061" y="409"/>
                  <a:pt x="1056" y="410"/>
                </a:cubicBezTo>
                <a:cubicBezTo>
                  <a:pt x="1053" y="411"/>
                  <a:pt x="1045" y="412"/>
                  <a:pt x="1040" y="411"/>
                </a:cubicBezTo>
                <a:cubicBezTo>
                  <a:pt x="1027" y="408"/>
                  <a:pt x="1010" y="405"/>
                  <a:pt x="996" y="405"/>
                </a:cubicBezTo>
                <a:cubicBezTo>
                  <a:pt x="996" y="401"/>
                  <a:pt x="998" y="397"/>
                  <a:pt x="996" y="394"/>
                </a:cubicBezTo>
                <a:cubicBezTo>
                  <a:pt x="996" y="386"/>
                  <a:pt x="998" y="390"/>
                  <a:pt x="1001" y="387"/>
                </a:cubicBezTo>
                <a:cubicBezTo>
                  <a:pt x="1002" y="387"/>
                  <a:pt x="1002" y="387"/>
                  <a:pt x="1002" y="387"/>
                </a:cubicBezTo>
                <a:cubicBezTo>
                  <a:pt x="1002" y="385"/>
                  <a:pt x="1002" y="385"/>
                  <a:pt x="1002" y="385"/>
                </a:cubicBezTo>
                <a:cubicBezTo>
                  <a:pt x="998" y="387"/>
                  <a:pt x="996" y="386"/>
                  <a:pt x="992" y="387"/>
                </a:cubicBezTo>
                <a:cubicBezTo>
                  <a:pt x="989" y="384"/>
                  <a:pt x="986" y="384"/>
                  <a:pt x="985" y="380"/>
                </a:cubicBezTo>
                <a:cubicBezTo>
                  <a:pt x="990" y="377"/>
                  <a:pt x="994" y="372"/>
                  <a:pt x="1000" y="371"/>
                </a:cubicBezTo>
                <a:cubicBezTo>
                  <a:pt x="999" y="367"/>
                  <a:pt x="1000" y="368"/>
                  <a:pt x="997" y="367"/>
                </a:cubicBezTo>
                <a:cubicBezTo>
                  <a:pt x="999" y="361"/>
                  <a:pt x="1005" y="359"/>
                  <a:pt x="1010" y="356"/>
                </a:cubicBezTo>
                <a:cubicBezTo>
                  <a:pt x="1010" y="354"/>
                  <a:pt x="1010" y="354"/>
                  <a:pt x="1010" y="354"/>
                </a:cubicBezTo>
                <a:cubicBezTo>
                  <a:pt x="1012" y="354"/>
                  <a:pt x="1012" y="354"/>
                  <a:pt x="1012" y="354"/>
                </a:cubicBezTo>
                <a:cubicBezTo>
                  <a:pt x="1013" y="356"/>
                  <a:pt x="1013" y="357"/>
                  <a:pt x="1013" y="358"/>
                </a:cubicBezTo>
                <a:cubicBezTo>
                  <a:pt x="1018" y="361"/>
                  <a:pt x="1022" y="357"/>
                  <a:pt x="1026" y="355"/>
                </a:cubicBezTo>
                <a:cubicBezTo>
                  <a:pt x="1028" y="355"/>
                  <a:pt x="1038" y="356"/>
                  <a:pt x="1041" y="355"/>
                </a:cubicBezTo>
                <a:cubicBezTo>
                  <a:pt x="1042" y="355"/>
                  <a:pt x="1043" y="352"/>
                  <a:pt x="1046" y="354"/>
                </a:cubicBezTo>
                <a:cubicBezTo>
                  <a:pt x="1050" y="356"/>
                  <a:pt x="1075" y="350"/>
                  <a:pt x="1084" y="347"/>
                </a:cubicBezTo>
                <a:cubicBezTo>
                  <a:pt x="1088" y="346"/>
                  <a:pt x="1092" y="347"/>
                  <a:pt x="1093" y="347"/>
                </a:cubicBezTo>
                <a:cubicBezTo>
                  <a:pt x="1100" y="345"/>
                  <a:pt x="1108" y="343"/>
                  <a:pt x="1114" y="340"/>
                </a:cubicBezTo>
                <a:cubicBezTo>
                  <a:pt x="1115" y="341"/>
                  <a:pt x="1119" y="341"/>
                  <a:pt x="1122" y="339"/>
                </a:cubicBezTo>
                <a:cubicBezTo>
                  <a:pt x="1123" y="339"/>
                  <a:pt x="1124" y="336"/>
                  <a:pt x="1125" y="336"/>
                </a:cubicBezTo>
                <a:cubicBezTo>
                  <a:pt x="1126" y="336"/>
                  <a:pt x="1127" y="336"/>
                  <a:pt x="1128" y="337"/>
                </a:cubicBezTo>
                <a:cubicBezTo>
                  <a:pt x="1130" y="336"/>
                  <a:pt x="1140" y="330"/>
                  <a:pt x="1142" y="329"/>
                </a:cubicBezTo>
                <a:cubicBezTo>
                  <a:pt x="1144" y="327"/>
                  <a:pt x="1146" y="325"/>
                  <a:pt x="1148" y="322"/>
                </a:cubicBezTo>
                <a:cubicBezTo>
                  <a:pt x="1152" y="321"/>
                  <a:pt x="1155" y="322"/>
                  <a:pt x="1158" y="320"/>
                </a:cubicBezTo>
                <a:cubicBezTo>
                  <a:pt x="1161" y="319"/>
                  <a:pt x="1160" y="319"/>
                  <a:pt x="1162" y="318"/>
                </a:cubicBezTo>
                <a:cubicBezTo>
                  <a:pt x="1162" y="316"/>
                  <a:pt x="1162" y="316"/>
                  <a:pt x="1162" y="316"/>
                </a:cubicBezTo>
                <a:cubicBezTo>
                  <a:pt x="1153" y="317"/>
                  <a:pt x="1153" y="317"/>
                  <a:pt x="1146" y="317"/>
                </a:cubicBezTo>
                <a:cubicBezTo>
                  <a:pt x="1146" y="316"/>
                  <a:pt x="1146" y="316"/>
                  <a:pt x="1147" y="316"/>
                </a:cubicBezTo>
                <a:cubicBezTo>
                  <a:pt x="1148" y="310"/>
                  <a:pt x="1154" y="309"/>
                  <a:pt x="1158" y="307"/>
                </a:cubicBezTo>
                <a:cubicBezTo>
                  <a:pt x="1158" y="305"/>
                  <a:pt x="1159" y="303"/>
                  <a:pt x="1159" y="302"/>
                </a:cubicBezTo>
                <a:cubicBezTo>
                  <a:pt x="1162" y="302"/>
                  <a:pt x="1162" y="302"/>
                  <a:pt x="1162" y="302"/>
                </a:cubicBezTo>
                <a:cubicBezTo>
                  <a:pt x="1164" y="299"/>
                  <a:pt x="1173" y="291"/>
                  <a:pt x="1175" y="290"/>
                </a:cubicBezTo>
                <a:cubicBezTo>
                  <a:pt x="1175" y="285"/>
                  <a:pt x="1177" y="283"/>
                  <a:pt x="1174" y="280"/>
                </a:cubicBezTo>
                <a:cubicBezTo>
                  <a:pt x="1176" y="278"/>
                  <a:pt x="1175" y="280"/>
                  <a:pt x="1176" y="279"/>
                </a:cubicBezTo>
                <a:cubicBezTo>
                  <a:pt x="1178" y="279"/>
                  <a:pt x="1178" y="279"/>
                  <a:pt x="1178" y="279"/>
                </a:cubicBezTo>
                <a:cubicBezTo>
                  <a:pt x="1179" y="277"/>
                  <a:pt x="1176" y="273"/>
                  <a:pt x="1177" y="271"/>
                </a:cubicBezTo>
                <a:cubicBezTo>
                  <a:pt x="1178" y="269"/>
                  <a:pt x="1180" y="269"/>
                  <a:pt x="1180" y="265"/>
                </a:cubicBezTo>
                <a:cubicBezTo>
                  <a:pt x="1182" y="264"/>
                  <a:pt x="1183" y="264"/>
                  <a:pt x="1184" y="264"/>
                </a:cubicBezTo>
                <a:cubicBezTo>
                  <a:pt x="1185" y="262"/>
                  <a:pt x="1185" y="260"/>
                  <a:pt x="1186" y="257"/>
                </a:cubicBezTo>
                <a:cubicBezTo>
                  <a:pt x="1184" y="256"/>
                  <a:pt x="1184" y="253"/>
                  <a:pt x="1183" y="252"/>
                </a:cubicBezTo>
                <a:cubicBezTo>
                  <a:pt x="1177" y="249"/>
                  <a:pt x="1174" y="253"/>
                  <a:pt x="1172" y="245"/>
                </a:cubicBezTo>
                <a:cubicBezTo>
                  <a:pt x="1161" y="246"/>
                  <a:pt x="1146" y="247"/>
                  <a:pt x="1136" y="251"/>
                </a:cubicBezTo>
                <a:cubicBezTo>
                  <a:pt x="1136" y="250"/>
                  <a:pt x="1135" y="248"/>
                  <a:pt x="1135" y="247"/>
                </a:cubicBezTo>
                <a:cubicBezTo>
                  <a:pt x="1132" y="246"/>
                  <a:pt x="1131" y="247"/>
                  <a:pt x="1129" y="245"/>
                </a:cubicBezTo>
                <a:cubicBezTo>
                  <a:pt x="1128" y="245"/>
                  <a:pt x="1128" y="245"/>
                  <a:pt x="1128" y="245"/>
                </a:cubicBezTo>
                <a:cubicBezTo>
                  <a:pt x="1131" y="240"/>
                  <a:pt x="1140" y="243"/>
                  <a:pt x="1145" y="239"/>
                </a:cubicBezTo>
                <a:cubicBezTo>
                  <a:pt x="1145" y="239"/>
                  <a:pt x="1146" y="238"/>
                  <a:pt x="1146" y="238"/>
                </a:cubicBezTo>
                <a:cubicBezTo>
                  <a:pt x="1144" y="238"/>
                  <a:pt x="1144" y="237"/>
                  <a:pt x="1141" y="237"/>
                </a:cubicBezTo>
                <a:cubicBezTo>
                  <a:pt x="1142" y="233"/>
                  <a:pt x="1145" y="232"/>
                  <a:pt x="1146" y="228"/>
                </a:cubicBezTo>
                <a:cubicBezTo>
                  <a:pt x="1155" y="226"/>
                  <a:pt x="1162" y="223"/>
                  <a:pt x="1170" y="221"/>
                </a:cubicBezTo>
                <a:cubicBezTo>
                  <a:pt x="1173" y="221"/>
                  <a:pt x="1174" y="223"/>
                  <a:pt x="1177" y="221"/>
                </a:cubicBezTo>
                <a:cubicBezTo>
                  <a:pt x="1181" y="219"/>
                  <a:pt x="1184" y="214"/>
                  <a:pt x="1187" y="211"/>
                </a:cubicBezTo>
                <a:cubicBezTo>
                  <a:pt x="1187" y="204"/>
                  <a:pt x="1184" y="204"/>
                  <a:pt x="1181" y="200"/>
                </a:cubicBezTo>
                <a:cubicBezTo>
                  <a:pt x="1180" y="199"/>
                  <a:pt x="1181" y="198"/>
                  <a:pt x="1182" y="196"/>
                </a:cubicBezTo>
                <a:cubicBezTo>
                  <a:pt x="1177" y="196"/>
                  <a:pt x="1166" y="196"/>
                  <a:pt x="1162" y="199"/>
                </a:cubicBezTo>
                <a:cubicBezTo>
                  <a:pt x="1157" y="199"/>
                  <a:pt x="1157" y="198"/>
                  <a:pt x="1154" y="197"/>
                </a:cubicBezTo>
                <a:cubicBezTo>
                  <a:pt x="1154" y="195"/>
                  <a:pt x="1154" y="195"/>
                  <a:pt x="1154" y="195"/>
                </a:cubicBezTo>
                <a:cubicBezTo>
                  <a:pt x="1157" y="193"/>
                  <a:pt x="1159" y="191"/>
                  <a:pt x="1163" y="191"/>
                </a:cubicBezTo>
                <a:cubicBezTo>
                  <a:pt x="1162" y="190"/>
                  <a:pt x="1162" y="190"/>
                  <a:pt x="1160" y="190"/>
                </a:cubicBezTo>
                <a:cubicBezTo>
                  <a:pt x="1162" y="189"/>
                  <a:pt x="1162" y="189"/>
                  <a:pt x="1164" y="190"/>
                </a:cubicBezTo>
                <a:cubicBezTo>
                  <a:pt x="1164" y="190"/>
                  <a:pt x="1164" y="189"/>
                  <a:pt x="1165" y="189"/>
                </a:cubicBezTo>
                <a:cubicBezTo>
                  <a:pt x="1162" y="185"/>
                  <a:pt x="1161" y="189"/>
                  <a:pt x="1158" y="185"/>
                </a:cubicBezTo>
                <a:cubicBezTo>
                  <a:pt x="1157" y="184"/>
                  <a:pt x="1158" y="185"/>
                  <a:pt x="1157" y="183"/>
                </a:cubicBezTo>
                <a:cubicBezTo>
                  <a:pt x="1162" y="179"/>
                  <a:pt x="1166" y="178"/>
                  <a:pt x="1173" y="177"/>
                </a:cubicBezTo>
                <a:cubicBezTo>
                  <a:pt x="1172" y="172"/>
                  <a:pt x="1169" y="168"/>
                  <a:pt x="1167" y="165"/>
                </a:cubicBezTo>
                <a:cubicBezTo>
                  <a:pt x="1167" y="163"/>
                  <a:pt x="1167" y="163"/>
                  <a:pt x="1167" y="163"/>
                </a:cubicBezTo>
                <a:cubicBezTo>
                  <a:pt x="1168" y="165"/>
                  <a:pt x="1170" y="167"/>
                  <a:pt x="1171" y="168"/>
                </a:cubicBezTo>
                <a:cubicBezTo>
                  <a:pt x="1175" y="167"/>
                  <a:pt x="1174" y="168"/>
                  <a:pt x="1175" y="165"/>
                </a:cubicBezTo>
                <a:cubicBezTo>
                  <a:pt x="1176" y="164"/>
                  <a:pt x="1176" y="165"/>
                  <a:pt x="1176" y="163"/>
                </a:cubicBezTo>
                <a:cubicBezTo>
                  <a:pt x="1175" y="162"/>
                  <a:pt x="1175" y="162"/>
                  <a:pt x="1174" y="160"/>
                </a:cubicBezTo>
                <a:cubicBezTo>
                  <a:pt x="1171" y="160"/>
                  <a:pt x="1169" y="160"/>
                  <a:pt x="1169" y="160"/>
                </a:cubicBezTo>
                <a:cubicBezTo>
                  <a:pt x="1167" y="158"/>
                  <a:pt x="1167" y="155"/>
                  <a:pt x="1166" y="153"/>
                </a:cubicBezTo>
                <a:cubicBezTo>
                  <a:pt x="1166" y="146"/>
                  <a:pt x="1164" y="148"/>
                  <a:pt x="1160" y="144"/>
                </a:cubicBezTo>
                <a:cubicBezTo>
                  <a:pt x="1159" y="144"/>
                  <a:pt x="1159" y="144"/>
                  <a:pt x="1159" y="144"/>
                </a:cubicBezTo>
                <a:cubicBezTo>
                  <a:pt x="1164" y="141"/>
                  <a:pt x="1172" y="140"/>
                  <a:pt x="1178" y="138"/>
                </a:cubicBezTo>
                <a:cubicBezTo>
                  <a:pt x="1178" y="136"/>
                  <a:pt x="1179" y="135"/>
                  <a:pt x="1179" y="133"/>
                </a:cubicBezTo>
                <a:cubicBezTo>
                  <a:pt x="1166" y="133"/>
                  <a:pt x="1158" y="136"/>
                  <a:pt x="1148" y="140"/>
                </a:cubicBezTo>
                <a:cubicBezTo>
                  <a:pt x="1144" y="141"/>
                  <a:pt x="1138" y="139"/>
                  <a:pt x="1137" y="140"/>
                </a:cubicBezTo>
                <a:cubicBezTo>
                  <a:pt x="1134" y="142"/>
                  <a:pt x="1137" y="144"/>
                  <a:pt x="1135" y="146"/>
                </a:cubicBezTo>
                <a:cubicBezTo>
                  <a:pt x="1133" y="147"/>
                  <a:pt x="1134" y="147"/>
                  <a:pt x="1132" y="147"/>
                </a:cubicBezTo>
                <a:cubicBezTo>
                  <a:pt x="1131" y="145"/>
                  <a:pt x="1132" y="143"/>
                  <a:pt x="1131" y="142"/>
                </a:cubicBezTo>
                <a:cubicBezTo>
                  <a:pt x="1129" y="140"/>
                  <a:pt x="1124" y="141"/>
                  <a:pt x="1120" y="141"/>
                </a:cubicBezTo>
                <a:cubicBezTo>
                  <a:pt x="1120" y="141"/>
                  <a:pt x="1120" y="141"/>
                  <a:pt x="1119" y="142"/>
                </a:cubicBezTo>
                <a:cubicBezTo>
                  <a:pt x="1120" y="144"/>
                  <a:pt x="1120" y="143"/>
                  <a:pt x="1120" y="144"/>
                </a:cubicBezTo>
                <a:cubicBezTo>
                  <a:pt x="1121" y="145"/>
                  <a:pt x="1121" y="145"/>
                  <a:pt x="1121" y="145"/>
                </a:cubicBezTo>
                <a:cubicBezTo>
                  <a:pt x="1121" y="144"/>
                  <a:pt x="1121" y="144"/>
                  <a:pt x="1121" y="144"/>
                </a:cubicBezTo>
                <a:cubicBezTo>
                  <a:pt x="1124" y="144"/>
                  <a:pt x="1126" y="144"/>
                  <a:pt x="1128" y="145"/>
                </a:cubicBezTo>
                <a:cubicBezTo>
                  <a:pt x="1127" y="145"/>
                  <a:pt x="1127" y="145"/>
                  <a:pt x="1127" y="145"/>
                </a:cubicBezTo>
                <a:cubicBezTo>
                  <a:pt x="1127" y="146"/>
                  <a:pt x="1128" y="147"/>
                  <a:pt x="1128" y="147"/>
                </a:cubicBezTo>
                <a:cubicBezTo>
                  <a:pt x="1127" y="147"/>
                  <a:pt x="1127" y="147"/>
                  <a:pt x="1127" y="147"/>
                </a:cubicBezTo>
                <a:cubicBezTo>
                  <a:pt x="1124" y="148"/>
                  <a:pt x="1124" y="147"/>
                  <a:pt x="1121" y="145"/>
                </a:cubicBezTo>
                <a:cubicBezTo>
                  <a:pt x="1119" y="148"/>
                  <a:pt x="1118" y="149"/>
                  <a:pt x="1115" y="150"/>
                </a:cubicBezTo>
                <a:cubicBezTo>
                  <a:pt x="1113" y="149"/>
                  <a:pt x="1112" y="148"/>
                  <a:pt x="1111" y="146"/>
                </a:cubicBezTo>
                <a:cubicBezTo>
                  <a:pt x="1110" y="146"/>
                  <a:pt x="1110" y="146"/>
                  <a:pt x="1110" y="146"/>
                </a:cubicBezTo>
                <a:cubicBezTo>
                  <a:pt x="1111" y="146"/>
                  <a:pt x="1112" y="145"/>
                  <a:pt x="1114" y="144"/>
                </a:cubicBezTo>
                <a:cubicBezTo>
                  <a:pt x="1113" y="142"/>
                  <a:pt x="1113" y="142"/>
                  <a:pt x="1113" y="141"/>
                </a:cubicBezTo>
                <a:cubicBezTo>
                  <a:pt x="1109" y="141"/>
                  <a:pt x="1105" y="141"/>
                  <a:pt x="1104" y="142"/>
                </a:cubicBezTo>
                <a:cubicBezTo>
                  <a:pt x="1102" y="142"/>
                  <a:pt x="1102" y="142"/>
                  <a:pt x="1102" y="142"/>
                </a:cubicBezTo>
                <a:cubicBezTo>
                  <a:pt x="1105" y="145"/>
                  <a:pt x="1105" y="145"/>
                  <a:pt x="1109" y="144"/>
                </a:cubicBezTo>
                <a:cubicBezTo>
                  <a:pt x="1109" y="146"/>
                  <a:pt x="1108" y="147"/>
                  <a:pt x="1108" y="148"/>
                </a:cubicBezTo>
                <a:cubicBezTo>
                  <a:pt x="1106" y="148"/>
                  <a:pt x="1105" y="149"/>
                  <a:pt x="1101" y="148"/>
                </a:cubicBezTo>
                <a:cubicBezTo>
                  <a:pt x="1095" y="146"/>
                  <a:pt x="1098" y="139"/>
                  <a:pt x="1088" y="143"/>
                </a:cubicBezTo>
                <a:cubicBezTo>
                  <a:pt x="1089" y="144"/>
                  <a:pt x="1090" y="144"/>
                  <a:pt x="1091" y="145"/>
                </a:cubicBezTo>
                <a:cubicBezTo>
                  <a:pt x="1089" y="146"/>
                  <a:pt x="1087" y="147"/>
                  <a:pt x="1084" y="148"/>
                </a:cubicBezTo>
                <a:cubicBezTo>
                  <a:pt x="1082" y="145"/>
                  <a:pt x="1082" y="145"/>
                  <a:pt x="1082" y="145"/>
                </a:cubicBezTo>
                <a:cubicBezTo>
                  <a:pt x="1081" y="144"/>
                  <a:pt x="1081" y="145"/>
                  <a:pt x="1082" y="143"/>
                </a:cubicBezTo>
                <a:cubicBezTo>
                  <a:pt x="1081" y="142"/>
                  <a:pt x="1081" y="142"/>
                  <a:pt x="1081" y="142"/>
                </a:cubicBezTo>
                <a:cubicBezTo>
                  <a:pt x="1078" y="142"/>
                  <a:pt x="1075" y="143"/>
                  <a:pt x="1074" y="143"/>
                </a:cubicBezTo>
                <a:cubicBezTo>
                  <a:pt x="1071" y="143"/>
                  <a:pt x="1071" y="143"/>
                  <a:pt x="1071" y="143"/>
                </a:cubicBezTo>
                <a:cubicBezTo>
                  <a:pt x="1072" y="145"/>
                  <a:pt x="1071" y="144"/>
                  <a:pt x="1073" y="145"/>
                </a:cubicBezTo>
                <a:cubicBezTo>
                  <a:pt x="1073" y="146"/>
                  <a:pt x="1072" y="146"/>
                  <a:pt x="1072" y="146"/>
                </a:cubicBezTo>
                <a:cubicBezTo>
                  <a:pt x="1072" y="147"/>
                  <a:pt x="1064" y="149"/>
                  <a:pt x="1063" y="149"/>
                </a:cubicBezTo>
                <a:cubicBezTo>
                  <a:pt x="1059" y="150"/>
                  <a:pt x="1057" y="147"/>
                  <a:pt x="1055" y="148"/>
                </a:cubicBezTo>
                <a:cubicBezTo>
                  <a:pt x="1049" y="148"/>
                  <a:pt x="1049" y="148"/>
                  <a:pt x="1049" y="148"/>
                </a:cubicBezTo>
                <a:cubicBezTo>
                  <a:pt x="1050" y="150"/>
                  <a:pt x="1051" y="151"/>
                  <a:pt x="1051" y="151"/>
                </a:cubicBezTo>
                <a:cubicBezTo>
                  <a:pt x="1052" y="154"/>
                  <a:pt x="1049" y="153"/>
                  <a:pt x="1050" y="156"/>
                </a:cubicBezTo>
                <a:cubicBezTo>
                  <a:pt x="1050" y="158"/>
                  <a:pt x="1050" y="158"/>
                  <a:pt x="1050" y="158"/>
                </a:cubicBezTo>
                <a:cubicBezTo>
                  <a:pt x="1043" y="158"/>
                  <a:pt x="1043" y="158"/>
                  <a:pt x="1043" y="158"/>
                </a:cubicBezTo>
                <a:cubicBezTo>
                  <a:pt x="1044" y="157"/>
                  <a:pt x="1045" y="156"/>
                  <a:pt x="1047" y="155"/>
                </a:cubicBezTo>
                <a:cubicBezTo>
                  <a:pt x="1047" y="154"/>
                  <a:pt x="1045" y="152"/>
                  <a:pt x="1045" y="148"/>
                </a:cubicBezTo>
                <a:cubicBezTo>
                  <a:pt x="1040" y="148"/>
                  <a:pt x="1037" y="147"/>
                  <a:pt x="1034" y="148"/>
                </a:cubicBezTo>
                <a:cubicBezTo>
                  <a:pt x="1033" y="148"/>
                  <a:pt x="1033" y="148"/>
                  <a:pt x="1033" y="148"/>
                </a:cubicBezTo>
                <a:cubicBezTo>
                  <a:pt x="1034" y="146"/>
                  <a:pt x="1035" y="145"/>
                  <a:pt x="1033" y="143"/>
                </a:cubicBezTo>
                <a:cubicBezTo>
                  <a:pt x="1033" y="141"/>
                  <a:pt x="1033" y="141"/>
                  <a:pt x="1033" y="141"/>
                </a:cubicBezTo>
                <a:cubicBezTo>
                  <a:pt x="1030" y="142"/>
                  <a:pt x="1030" y="143"/>
                  <a:pt x="1027" y="144"/>
                </a:cubicBezTo>
                <a:cubicBezTo>
                  <a:pt x="1027" y="145"/>
                  <a:pt x="1027" y="145"/>
                  <a:pt x="1028" y="145"/>
                </a:cubicBezTo>
                <a:cubicBezTo>
                  <a:pt x="1028" y="150"/>
                  <a:pt x="1028" y="150"/>
                  <a:pt x="1032" y="151"/>
                </a:cubicBezTo>
                <a:cubicBezTo>
                  <a:pt x="1031" y="155"/>
                  <a:pt x="1030" y="155"/>
                  <a:pt x="1029" y="159"/>
                </a:cubicBezTo>
                <a:cubicBezTo>
                  <a:pt x="1028" y="159"/>
                  <a:pt x="1028" y="159"/>
                  <a:pt x="1028" y="159"/>
                </a:cubicBezTo>
                <a:cubicBezTo>
                  <a:pt x="1027" y="158"/>
                  <a:pt x="1027" y="158"/>
                  <a:pt x="1027" y="158"/>
                </a:cubicBezTo>
                <a:cubicBezTo>
                  <a:pt x="1027" y="154"/>
                  <a:pt x="1027" y="154"/>
                  <a:pt x="1027" y="154"/>
                </a:cubicBezTo>
                <a:cubicBezTo>
                  <a:pt x="1023" y="154"/>
                  <a:pt x="1022" y="154"/>
                  <a:pt x="1021" y="155"/>
                </a:cubicBezTo>
                <a:cubicBezTo>
                  <a:pt x="1018" y="156"/>
                  <a:pt x="1014" y="160"/>
                  <a:pt x="1015" y="162"/>
                </a:cubicBezTo>
                <a:cubicBezTo>
                  <a:pt x="1015" y="163"/>
                  <a:pt x="1015" y="163"/>
                  <a:pt x="1015" y="163"/>
                </a:cubicBezTo>
                <a:cubicBezTo>
                  <a:pt x="1012" y="162"/>
                  <a:pt x="991" y="161"/>
                  <a:pt x="987" y="163"/>
                </a:cubicBezTo>
                <a:cubicBezTo>
                  <a:pt x="985" y="163"/>
                  <a:pt x="985" y="163"/>
                  <a:pt x="985" y="163"/>
                </a:cubicBezTo>
                <a:cubicBezTo>
                  <a:pt x="985" y="168"/>
                  <a:pt x="985" y="168"/>
                  <a:pt x="985" y="168"/>
                </a:cubicBezTo>
                <a:cubicBezTo>
                  <a:pt x="987" y="168"/>
                  <a:pt x="989" y="167"/>
                  <a:pt x="993" y="167"/>
                </a:cubicBezTo>
                <a:cubicBezTo>
                  <a:pt x="993" y="168"/>
                  <a:pt x="993" y="168"/>
                  <a:pt x="993" y="168"/>
                </a:cubicBezTo>
                <a:cubicBezTo>
                  <a:pt x="990" y="169"/>
                  <a:pt x="991" y="168"/>
                  <a:pt x="990" y="171"/>
                </a:cubicBezTo>
                <a:cubicBezTo>
                  <a:pt x="987" y="170"/>
                  <a:pt x="974" y="170"/>
                  <a:pt x="972" y="171"/>
                </a:cubicBezTo>
                <a:cubicBezTo>
                  <a:pt x="971" y="170"/>
                  <a:pt x="970" y="169"/>
                  <a:pt x="969" y="168"/>
                </a:cubicBezTo>
                <a:cubicBezTo>
                  <a:pt x="968" y="167"/>
                  <a:pt x="970" y="167"/>
                  <a:pt x="971" y="164"/>
                </a:cubicBezTo>
                <a:cubicBezTo>
                  <a:pt x="963" y="162"/>
                  <a:pt x="949" y="164"/>
                  <a:pt x="941" y="165"/>
                </a:cubicBezTo>
                <a:cubicBezTo>
                  <a:pt x="938" y="165"/>
                  <a:pt x="934" y="165"/>
                  <a:pt x="930" y="164"/>
                </a:cubicBezTo>
                <a:cubicBezTo>
                  <a:pt x="921" y="164"/>
                  <a:pt x="907" y="165"/>
                  <a:pt x="898" y="165"/>
                </a:cubicBezTo>
                <a:cubicBezTo>
                  <a:pt x="895" y="165"/>
                  <a:pt x="893" y="169"/>
                  <a:pt x="891" y="168"/>
                </a:cubicBezTo>
                <a:cubicBezTo>
                  <a:pt x="890" y="168"/>
                  <a:pt x="889" y="165"/>
                  <a:pt x="888" y="164"/>
                </a:cubicBezTo>
                <a:cubicBezTo>
                  <a:pt x="886" y="164"/>
                  <a:pt x="885" y="167"/>
                  <a:pt x="882" y="165"/>
                </a:cubicBezTo>
                <a:cubicBezTo>
                  <a:pt x="880" y="165"/>
                  <a:pt x="881" y="165"/>
                  <a:pt x="880" y="164"/>
                </a:cubicBezTo>
                <a:cubicBezTo>
                  <a:pt x="882" y="163"/>
                  <a:pt x="907" y="160"/>
                  <a:pt x="909" y="162"/>
                </a:cubicBezTo>
                <a:cubicBezTo>
                  <a:pt x="912" y="161"/>
                  <a:pt x="912" y="161"/>
                  <a:pt x="914" y="160"/>
                </a:cubicBezTo>
                <a:cubicBezTo>
                  <a:pt x="914" y="157"/>
                  <a:pt x="914" y="157"/>
                  <a:pt x="914" y="157"/>
                </a:cubicBezTo>
                <a:cubicBezTo>
                  <a:pt x="916" y="156"/>
                  <a:pt x="916" y="157"/>
                  <a:pt x="917" y="156"/>
                </a:cubicBezTo>
                <a:cubicBezTo>
                  <a:pt x="919" y="156"/>
                  <a:pt x="919" y="156"/>
                  <a:pt x="919" y="156"/>
                </a:cubicBezTo>
                <a:cubicBezTo>
                  <a:pt x="918" y="157"/>
                  <a:pt x="918" y="157"/>
                  <a:pt x="918" y="160"/>
                </a:cubicBezTo>
                <a:cubicBezTo>
                  <a:pt x="924" y="159"/>
                  <a:pt x="927" y="159"/>
                  <a:pt x="931" y="160"/>
                </a:cubicBezTo>
                <a:cubicBezTo>
                  <a:pt x="932" y="159"/>
                  <a:pt x="931" y="159"/>
                  <a:pt x="933" y="159"/>
                </a:cubicBezTo>
                <a:cubicBezTo>
                  <a:pt x="933" y="157"/>
                  <a:pt x="932" y="156"/>
                  <a:pt x="932" y="154"/>
                </a:cubicBezTo>
                <a:cubicBezTo>
                  <a:pt x="934" y="153"/>
                  <a:pt x="933" y="154"/>
                  <a:pt x="934" y="153"/>
                </a:cubicBezTo>
                <a:cubicBezTo>
                  <a:pt x="936" y="153"/>
                  <a:pt x="936" y="153"/>
                  <a:pt x="936" y="153"/>
                </a:cubicBezTo>
                <a:cubicBezTo>
                  <a:pt x="935" y="155"/>
                  <a:pt x="934" y="156"/>
                  <a:pt x="934" y="159"/>
                </a:cubicBezTo>
                <a:cubicBezTo>
                  <a:pt x="939" y="158"/>
                  <a:pt x="939" y="157"/>
                  <a:pt x="943" y="157"/>
                </a:cubicBezTo>
                <a:cubicBezTo>
                  <a:pt x="944" y="155"/>
                  <a:pt x="944" y="155"/>
                  <a:pt x="944" y="152"/>
                </a:cubicBezTo>
                <a:cubicBezTo>
                  <a:pt x="945" y="152"/>
                  <a:pt x="945" y="152"/>
                  <a:pt x="945" y="152"/>
                </a:cubicBezTo>
                <a:cubicBezTo>
                  <a:pt x="946" y="154"/>
                  <a:pt x="946" y="154"/>
                  <a:pt x="946" y="157"/>
                </a:cubicBezTo>
                <a:cubicBezTo>
                  <a:pt x="950" y="156"/>
                  <a:pt x="952" y="152"/>
                  <a:pt x="956" y="151"/>
                </a:cubicBezTo>
                <a:cubicBezTo>
                  <a:pt x="958" y="150"/>
                  <a:pt x="971" y="149"/>
                  <a:pt x="976" y="149"/>
                </a:cubicBezTo>
                <a:cubicBezTo>
                  <a:pt x="976" y="147"/>
                  <a:pt x="976" y="146"/>
                  <a:pt x="977" y="144"/>
                </a:cubicBezTo>
                <a:cubicBezTo>
                  <a:pt x="977" y="142"/>
                  <a:pt x="977" y="142"/>
                  <a:pt x="977" y="142"/>
                </a:cubicBezTo>
                <a:cubicBezTo>
                  <a:pt x="974" y="142"/>
                  <a:pt x="970" y="143"/>
                  <a:pt x="967" y="140"/>
                </a:cubicBezTo>
                <a:cubicBezTo>
                  <a:pt x="965" y="139"/>
                  <a:pt x="966" y="140"/>
                  <a:pt x="965" y="139"/>
                </a:cubicBezTo>
                <a:cubicBezTo>
                  <a:pt x="971" y="138"/>
                  <a:pt x="979" y="139"/>
                  <a:pt x="983" y="138"/>
                </a:cubicBezTo>
                <a:cubicBezTo>
                  <a:pt x="983" y="141"/>
                  <a:pt x="983" y="141"/>
                  <a:pt x="981" y="143"/>
                </a:cubicBezTo>
                <a:cubicBezTo>
                  <a:pt x="983" y="146"/>
                  <a:pt x="985" y="145"/>
                  <a:pt x="989" y="146"/>
                </a:cubicBezTo>
                <a:cubicBezTo>
                  <a:pt x="988" y="148"/>
                  <a:pt x="988" y="147"/>
                  <a:pt x="987" y="149"/>
                </a:cubicBezTo>
                <a:cubicBezTo>
                  <a:pt x="981" y="147"/>
                  <a:pt x="982" y="149"/>
                  <a:pt x="977" y="153"/>
                </a:cubicBezTo>
                <a:cubicBezTo>
                  <a:pt x="977" y="155"/>
                  <a:pt x="977" y="155"/>
                  <a:pt x="977" y="155"/>
                </a:cubicBezTo>
                <a:cubicBezTo>
                  <a:pt x="981" y="155"/>
                  <a:pt x="983" y="154"/>
                  <a:pt x="985" y="153"/>
                </a:cubicBezTo>
                <a:cubicBezTo>
                  <a:pt x="985" y="151"/>
                  <a:pt x="985" y="151"/>
                  <a:pt x="985" y="151"/>
                </a:cubicBezTo>
                <a:cubicBezTo>
                  <a:pt x="988" y="150"/>
                  <a:pt x="987" y="153"/>
                  <a:pt x="989" y="152"/>
                </a:cubicBezTo>
                <a:cubicBezTo>
                  <a:pt x="993" y="152"/>
                  <a:pt x="993" y="151"/>
                  <a:pt x="995" y="150"/>
                </a:cubicBezTo>
                <a:cubicBezTo>
                  <a:pt x="994" y="148"/>
                  <a:pt x="994" y="148"/>
                  <a:pt x="993" y="146"/>
                </a:cubicBezTo>
                <a:cubicBezTo>
                  <a:pt x="995" y="146"/>
                  <a:pt x="996" y="146"/>
                  <a:pt x="997" y="145"/>
                </a:cubicBezTo>
                <a:cubicBezTo>
                  <a:pt x="998" y="145"/>
                  <a:pt x="998" y="145"/>
                  <a:pt x="998" y="145"/>
                </a:cubicBezTo>
                <a:cubicBezTo>
                  <a:pt x="997" y="143"/>
                  <a:pt x="996" y="143"/>
                  <a:pt x="994" y="143"/>
                </a:cubicBezTo>
                <a:cubicBezTo>
                  <a:pt x="994" y="142"/>
                  <a:pt x="994" y="142"/>
                  <a:pt x="994" y="142"/>
                </a:cubicBezTo>
                <a:cubicBezTo>
                  <a:pt x="994" y="141"/>
                  <a:pt x="995" y="140"/>
                  <a:pt x="996" y="139"/>
                </a:cubicBezTo>
                <a:cubicBezTo>
                  <a:pt x="1005" y="133"/>
                  <a:pt x="1010" y="140"/>
                  <a:pt x="1017" y="141"/>
                </a:cubicBezTo>
                <a:cubicBezTo>
                  <a:pt x="1017" y="139"/>
                  <a:pt x="1017" y="139"/>
                  <a:pt x="1016" y="138"/>
                </a:cubicBezTo>
                <a:cubicBezTo>
                  <a:pt x="1016" y="136"/>
                  <a:pt x="1016" y="136"/>
                  <a:pt x="1016" y="136"/>
                </a:cubicBezTo>
                <a:cubicBezTo>
                  <a:pt x="1021" y="137"/>
                  <a:pt x="1032" y="138"/>
                  <a:pt x="1036" y="135"/>
                </a:cubicBezTo>
                <a:cubicBezTo>
                  <a:pt x="1037" y="136"/>
                  <a:pt x="1036" y="137"/>
                  <a:pt x="1036" y="140"/>
                </a:cubicBezTo>
                <a:cubicBezTo>
                  <a:pt x="1039" y="140"/>
                  <a:pt x="1040" y="141"/>
                  <a:pt x="1042" y="140"/>
                </a:cubicBezTo>
                <a:cubicBezTo>
                  <a:pt x="1044" y="140"/>
                  <a:pt x="1044" y="140"/>
                  <a:pt x="1044" y="140"/>
                </a:cubicBezTo>
                <a:cubicBezTo>
                  <a:pt x="1043" y="138"/>
                  <a:pt x="1043" y="138"/>
                  <a:pt x="1043" y="137"/>
                </a:cubicBezTo>
                <a:cubicBezTo>
                  <a:pt x="1044" y="134"/>
                  <a:pt x="1045" y="134"/>
                  <a:pt x="1047" y="131"/>
                </a:cubicBezTo>
                <a:cubicBezTo>
                  <a:pt x="1048" y="131"/>
                  <a:pt x="1048" y="131"/>
                  <a:pt x="1048" y="131"/>
                </a:cubicBezTo>
                <a:cubicBezTo>
                  <a:pt x="1048" y="136"/>
                  <a:pt x="1048" y="134"/>
                  <a:pt x="1047" y="139"/>
                </a:cubicBezTo>
                <a:cubicBezTo>
                  <a:pt x="1054" y="139"/>
                  <a:pt x="1050" y="140"/>
                  <a:pt x="1053" y="142"/>
                </a:cubicBezTo>
                <a:cubicBezTo>
                  <a:pt x="1057" y="139"/>
                  <a:pt x="1064" y="139"/>
                  <a:pt x="1067" y="137"/>
                </a:cubicBezTo>
                <a:cubicBezTo>
                  <a:pt x="1068" y="137"/>
                  <a:pt x="1068" y="137"/>
                  <a:pt x="1068" y="137"/>
                </a:cubicBezTo>
                <a:cubicBezTo>
                  <a:pt x="1066" y="132"/>
                  <a:pt x="1062" y="134"/>
                  <a:pt x="1058" y="135"/>
                </a:cubicBezTo>
                <a:cubicBezTo>
                  <a:pt x="1058" y="132"/>
                  <a:pt x="1059" y="132"/>
                  <a:pt x="1060" y="130"/>
                </a:cubicBezTo>
                <a:cubicBezTo>
                  <a:pt x="1066" y="130"/>
                  <a:pt x="1066" y="129"/>
                  <a:pt x="1072" y="129"/>
                </a:cubicBezTo>
                <a:cubicBezTo>
                  <a:pt x="1071" y="133"/>
                  <a:pt x="1070" y="133"/>
                  <a:pt x="1069" y="136"/>
                </a:cubicBezTo>
                <a:cubicBezTo>
                  <a:pt x="1071" y="137"/>
                  <a:pt x="1074" y="137"/>
                  <a:pt x="1075" y="137"/>
                </a:cubicBezTo>
                <a:cubicBezTo>
                  <a:pt x="1078" y="137"/>
                  <a:pt x="1080" y="137"/>
                  <a:pt x="1082" y="136"/>
                </a:cubicBezTo>
                <a:cubicBezTo>
                  <a:pt x="1082" y="132"/>
                  <a:pt x="1082" y="132"/>
                  <a:pt x="1082" y="132"/>
                </a:cubicBezTo>
                <a:cubicBezTo>
                  <a:pt x="1079" y="132"/>
                  <a:pt x="1077" y="132"/>
                  <a:pt x="1076" y="131"/>
                </a:cubicBezTo>
                <a:cubicBezTo>
                  <a:pt x="1074" y="131"/>
                  <a:pt x="1075" y="131"/>
                  <a:pt x="1074" y="130"/>
                </a:cubicBezTo>
                <a:cubicBezTo>
                  <a:pt x="1077" y="130"/>
                  <a:pt x="1078" y="129"/>
                  <a:pt x="1080" y="127"/>
                </a:cubicBezTo>
                <a:cubicBezTo>
                  <a:pt x="1080" y="126"/>
                  <a:pt x="1080" y="126"/>
                  <a:pt x="1079" y="125"/>
                </a:cubicBezTo>
                <a:cubicBezTo>
                  <a:pt x="1077" y="123"/>
                  <a:pt x="1077" y="125"/>
                  <a:pt x="1076" y="124"/>
                </a:cubicBezTo>
                <a:cubicBezTo>
                  <a:pt x="1075" y="123"/>
                  <a:pt x="1075" y="122"/>
                  <a:pt x="1075" y="120"/>
                </a:cubicBezTo>
                <a:cubicBezTo>
                  <a:pt x="1078" y="119"/>
                  <a:pt x="1078" y="120"/>
                  <a:pt x="1080" y="119"/>
                </a:cubicBezTo>
                <a:cubicBezTo>
                  <a:pt x="1083" y="118"/>
                  <a:pt x="1082" y="118"/>
                  <a:pt x="1082" y="114"/>
                </a:cubicBezTo>
                <a:cubicBezTo>
                  <a:pt x="1086" y="116"/>
                  <a:pt x="1088" y="118"/>
                  <a:pt x="1093" y="119"/>
                </a:cubicBezTo>
                <a:cubicBezTo>
                  <a:pt x="1093" y="120"/>
                  <a:pt x="1093" y="120"/>
                  <a:pt x="1093" y="120"/>
                </a:cubicBezTo>
                <a:cubicBezTo>
                  <a:pt x="1089" y="121"/>
                  <a:pt x="1087" y="122"/>
                  <a:pt x="1084" y="124"/>
                </a:cubicBezTo>
                <a:cubicBezTo>
                  <a:pt x="1085" y="128"/>
                  <a:pt x="1087" y="128"/>
                  <a:pt x="1085" y="131"/>
                </a:cubicBezTo>
                <a:cubicBezTo>
                  <a:pt x="1086" y="134"/>
                  <a:pt x="1086" y="136"/>
                  <a:pt x="1089" y="136"/>
                </a:cubicBezTo>
                <a:cubicBezTo>
                  <a:pt x="1090" y="136"/>
                  <a:pt x="1099" y="135"/>
                  <a:pt x="1101" y="133"/>
                </a:cubicBezTo>
                <a:cubicBezTo>
                  <a:pt x="1102" y="132"/>
                  <a:pt x="1102" y="131"/>
                  <a:pt x="1102" y="130"/>
                </a:cubicBezTo>
                <a:cubicBezTo>
                  <a:pt x="1107" y="131"/>
                  <a:pt x="1111" y="131"/>
                  <a:pt x="1116" y="131"/>
                </a:cubicBezTo>
                <a:cubicBezTo>
                  <a:pt x="1124" y="129"/>
                  <a:pt x="1135" y="128"/>
                  <a:pt x="1138" y="127"/>
                </a:cubicBezTo>
                <a:cubicBezTo>
                  <a:pt x="1143" y="127"/>
                  <a:pt x="1148" y="127"/>
                  <a:pt x="1151" y="126"/>
                </a:cubicBezTo>
                <a:cubicBezTo>
                  <a:pt x="1152" y="126"/>
                  <a:pt x="1152" y="126"/>
                  <a:pt x="1152" y="126"/>
                </a:cubicBezTo>
                <a:cubicBezTo>
                  <a:pt x="1151" y="125"/>
                  <a:pt x="1151" y="125"/>
                  <a:pt x="1149" y="125"/>
                </a:cubicBezTo>
                <a:cubicBezTo>
                  <a:pt x="1151" y="123"/>
                  <a:pt x="1151" y="124"/>
                  <a:pt x="1153" y="125"/>
                </a:cubicBezTo>
                <a:cubicBezTo>
                  <a:pt x="1154" y="123"/>
                  <a:pt x="1155" y="121"/>
                  <a:pt x="1155" y="120"/>
                </a:cubicBezTo>
                <a:cubicBezTo>
                  <a:pt x="1160" y="119"/>
                  <a:pt x="1169" y="117"/>
                  <a:pt x="1173" y="113"/>
                </a:cubicBezTo>
                <a:cubicBezTo>
                  <a:pt x="1174" y="113"/>
                  <a:pt x="1174" y="113"/>
                  <a:pt x="1174" y="113"/>
                </a:cubicBezTo>
                <a:cubicBezTo>
                  <a:pt x="1174" y="111"/>
                  <a:pt x="1174" y="111"/>
                  <a:pt x="1174" y="111"/>
                </a:cubicBezTo>
                <a:cubicBezTo>
                  <a:pt x="1169" y="111"/>
                  <a:pt x="1169" y="111"/>
                  <a:pt x="1164" y="111"/>
                </a:cubicBezTo>
                <a:cubicBezTo>
                  <a:pt x="1164" y="109"/>
                  <a:pt x="1164" y="109"/>
                  <a:pt x="1165" y="108"/>
                </a:cubicBezTo>
                <a:cubicBezTo>
                  <a:pt x="1165" y="106"/>
                  <a:pt x="1165" y="106"/>
                  <a:pt x="1165" y="106"/>
                </a:cubicBezTo>
                <a:cubicBezTo>
                  <a:pt x="1160" y="105"/>
                  <a:pt x="1159" y="108"/>
                  <a:pt x="1155" y="109"/>
                </a:cubicBezTo>
                <a:cubicBezTo>
                  <a:pt x="1152" y="109"/>
                  <a:pt x="1148" y="104"/>
                  <a:pt x="1146" y="106"/>
                </a:cubicBezTo>
                <a:cubicBezTo>
                  <a:pt x="1146" y="107"/>
                  <a:pt x="1145" y="108"/>
                  <a:pt x="1145" y="109"/>
                </a:cubicBezTo>
                <a:cubicBezTo>
                  <a:pt x="1143" y="110"/>
                  <a:pt x="1139" y="112"/>
                  <a:pt x="1137" y="112"/>
                </a:cubicBezTo>
                <a:cubicBezTo>
                  <a:pt x="1134" y="111"/>
                  <a:pt x="1128" y="110"/>
                  <a:pt x="1124" y="111"/>
                </a:cubicBezTo>
                <a:cubicBezTo>
                  <a:pt x="1123" y="112"/>
                  <a:pt x="1122" y="113"/>
                  <a:pt x="1121" y="113"/>
                </a:cubicBezTo>
                <a:cubicBezTo>
                  <a:pt x="1120" y="113"/>
                  <a:pt x="1116" y="110"/>
                  <a:pt x="1115" y="111"/>
                </a:cubicBezTo>
                <a:cubicBezTo>
                  <a:pt x="1115" y="113"/>
                  <a:pt x="1115" y="113"/>
                  <a:pt x="1115" y="113"/>
                </a:cubicBezTo>
                <a:cubicBezTo>
                  <a:pt x="1110" y="115"/>
                  <a:pt x="1109" y="110"/>
                  <a:pt x="1105" y="111"/>
                </a:cubicBezTo>
                <a:cubicBezTo>
                  <a:pt x="1104" y="112"/>
                  <a:pt x="1103" y="113"/>
                  <a:pt x="1102" y="114"/>
                </a:cubicBezTo>
                <a:cubicBezTo>
                  <a:pt x="1098" y="115"/>
                  <a:pt x="1097" y="110"/>
                  <a:pt x="1094" y="110"/>
                </a:cubicBezTo>
                <a:cubicBezTo>
                  <a:pt x="1091" y="110"/>
                  <a:pt x="1069" y="110"/>
                  <a:pt x="1066" y="111"/>
                </a:cubicBezTo>
                <a:cubicBezTo>
                  <a:pt x="1063" y="113"/>
                  <a:pt x="1064" y="112"/>
                  <a:pt x="1064" y="115"/>
                </a:cubicBezTo>
                <a:cubicBezTo>
                  <a:pt x="1062" y="115"/>
                  <a:pt x="1062" y="115"/>
                  <a:pt x="1062" y="115"/>
                </a:cubicBezTo>
                <a:cubicBezTo>
                  <a:pt x="1061" y="111"/>
                  <a:pt x="1060" y="110"/>
                  <a:pt x="1058" y="108"/>
                </a:cubicBezTo>
                <a:cubicBezTo>
                  <a:pt x="1055" y="107"/>
                  <a:pt x="1052" y="109"/>
                  <a:pt x="1047" y="109"/>
                </a:cubicBezTo>
                <a:cubicBezTo>
                  <a:pt x="1045" y="112"/>
                  <a:pt x="1046" y="113"/>
                  <a:pt x="1045" y="115"/>
                </a:cubicBezTo>
                <a:cubicBezTo>
                  <a:pt x="1045" y="116"/>
                  <a:pt x="1045" y="116"/>
                  <a:pt x="1045" y="116"/>
                </a:cubicBezTo>
                <a:cubicBezTo>
                  <a:pt x="1040" y="114"/>
                  <a:pt x="1041" y="111"/>
                  <a:pt x="1035" y="110"/>
                </a:cubicBezTo>
                <a:cubicBezTo>
                  <a:pt x="1035" y="109"/>
                  <a:pt x="1036" y="109"/>
                  <a:pt x="1036" y="108"/>
                </a:cubicBezTo>
                <a:cubicBezTo>
                  <a:pt x="1033" y="107"/>
                  <a:pt x="1029" y="108"/>
                  <a:pt x="1027" y="110"/>
                </a:cubicBezTo>
                <a:cubicBezTo>
                  <a:pt x="1024" y="109"/>
                  <a:pt x="1025" y="110"/>
                  <a:pt x="1024" y="108"/>
                </a:cubicBezTo>
                <a:cubicBezTo>
                  <a:pt x="1020" y="109"/>
                  <a:pt x="1011" y="113"/>
                  <a:pt x="1007" y="109"/>
                </a:cubicBezTo>
                <a:cubicBezTo>
                  <a:pt x="1003" y="110"/>
                  <a:pt x="1002" y="111"/>
                  <a:pt x="1000" y="114"/>
                </a:cubicBezTo>
                <a:cubicBezTo>
                  <a:pt x="997" y="114"/>
                  <a:pt x="998" y="112"/>
                  <a:pt x="995" y="112"/>
                </a:cubicBezTo>
                <a:cubicBezTo>
                  <a:pt x="994" y="113"/>
                  <a:pt x="994" y="114"/>
                  <a:pt x="993" y="115"/>
                </a:cubicBezTo>
                <a:cubicBezTo>
                  <a:pt x="989" y="115"/>
                  <a:pt x="986" y="115"/>
                  <a:pt x="982" y="114"/>
                </a:cubicBezTo>
                <a:cubicBezTo>
                  <a:pt x="977" y="116"/>
                  <a:pt x="977" y="116"/>
                  <a:pt x="977" y="116"/>
                </a:cubicBezTo>
                <a:cubicBezTo>
                  <a:pt x="976" y="115"/>
                  <a:pt x="975" y="115"/>
                  <a:pt x="974" y="114"/>
                </a:cubicBezTo>
                <a:cubicBezTo>
                  <a:pt x="967" y="116"/>
                  <a:pt x="958" y="121"/>
                  <a:pt x="950" y="116"/>
                </a:cubicBezTo>
                <a:cubicBezTo>
                  <a:pt x="949" y="116"/>
                  <a:pt x="949" y="116"/>
                  <a:pt x="949" y="116"/>
                </a:cubicBezTo>
                <a:cubicBezTo>
                  <a:pt x="949" y="115"/>
                  <a:pt x="949" y="115"/>
                  <a:pt x="949" y="115"/>
                </a:cubicBezTo>
                <a:cubicBezTo>
                  <a:pt x="958" y="115"/>
                  <a:pt x="967" y="114"/>
                  <a:pt x="976" y="113"/>
                </a:cubicBezTo>
                <a:cubicBezTo>
                  <a:pt x="976" y="110"/>
                  <a:pt x="976" y="110"/>
                  <a:pt x="976" y="110"/>
                </a:cubicBezTo>
                <a:cubicBezTo>
                  <a:pt x="968" y="110"/>
                  <a:pt x="951" y="111"/>
                  <a:pt x="949" y="109"/>
                </a:cubicBezTo>
                <a:cubicBezTo>
                  <a:pt x="947" y="111"/>
                  <a:pt x="948" y="109"/>
                  <a:pt x="947" y="112"/>
                </a:cubicBezTo>
                <a:cubicBezTo>
                  <a:pt x="946" y="112"/>
                  <a:pt x="946" y="112"/>
                  <a:pt x="945" y="111"/>
                </a:cubicBezTo>
                <a:cubicBezTo>
                  <a:pt x="944" y="110"/>
                  <a:pt x="945" y="111"/>
                  <a:pt x="944" y="109"/>
                </a:cubicBezTo>
                <a:cubicBezTo>
                  <a:pt x="948" y="108"/>
                  <a:pt x="952" y="109"/>
                  <a:pt x="955" y="108"/>
                </a:cubicBezTo>
                <a:cubicBezTo>
                  <a:pt x="957" y="108"/>
                  <a:pt x="957" y="108"/>
                  <a:pt x="957" y="108"/>
                </a:cubicBezTo>
                <a:cubicBezTo>
                  <a:pt x="957" y="104"/>
                  <a:pt x="957" y="104"/>
                  <a:pt x="957" y="104"/>
                </a:cubicBezTo>
                <a:cubicBezTo>
                  <a:pt x="952" y="104"/>
                  <a:pt x="941" y="105"/>
                  <a:pt x="939" y="107"/>
                </a:cubicBezTo>
                <a:cubicBezTo>
                  <a:pt x="938" y="106"/>
                  <a:pt x="937" y="106"/>
                  <a:pt x="936" y="106"/>
                </a:cubicBezTo>
                <a:cubicBezTo>
                  <a:pt x="935" y="105"/>
                  <a:pt x="935" y="104"/>
                  <a:pt x="935" y="104"/>
                </a:cubicBezTo>
                <a:cubicBezTo>
                  <a:pt x="946" y="99"/>
                  <a:pt x="962" y="100"/>
                  <a:pt x="975" y="99"/>
                </a:cubicBezTo>
                <a:cubicBezTo>
                  <a:pt x="975" y="96"/>
                  <a:pt x="975" y="96"/>
                  <a:pt x="975" y="96"/>
                </a:cubicBezTo>
                <a:cubicBezTo>
                  <a:pt x="970" y="96"/>
                  <a:pt x="967" y="93"/>
                  <a:pt x="964" y="94"/>
                </a:cubicBezTo>
                <a:cubicBezTo>
                  <a:pt x="962" y="93"/>
                  <a:pt x="963" y="95"/>
                  <a:pt x="962" y="91"/>
                </a:cubicBezTo>
                <a:cubicBezTo>
                  <a:pt x="960" y="92"/>
                  <a:pt x="960" y="92"/>
                  <a:pt x="959" y="92"/>
                </a:cubicBezTo>
                <a:cubicBezTo>
                  <a:pt x="957" y="92"/>
                  <a:pt x="955" y="92"/>
                  <a:pt x="954" y="91"/>
                </a:cubicBezTo>
                <a:cubicBezTo>
                  <a:pt x="953" y="90"/>
                  <a:pt x="953" y="91"/>
                  <a:pt x="954" y="89"/>
                </a:cubicBezTo>
                <a:cubicBezTo>
                  <a:pt x="953" y="88"/>
                  <a:pt x="953" y="88"/>
                  <a:pt x="953" y="88"/>
                </a:cubicBezTo>
                <a:cubicBezTo>
                  <a:pt x="946" y="88"/>
                  <a:pt x="948" y="90"/>
                  <a:pt x="945" y="93"/>
                </a:cubicBezTo>
                <a:cubicBezTo>
                  <a:pt x="945" y="91"/>
                  <a:pt x="944" y="91"/>
                  <a:pt x="945" y="89"/>
                </a:cubicBezTo>
                <a:cubicBezTo>
                  <a:pt x="944" y="83"/>
                  <a:pt x="939" y="88"/>
                  <a:pt x="934" y="86"/>
                </a:cubicBezTo>
                <a:cubicBezTo>
                  <a:pt x="929" y="85"/>
                  <a:pt x="929" y="84"/>
                  <a:pt x="927" y="81"/>
                </a:cubicBezTo>
                <a:cubicBezTo>
                  <a:pt x="925" y="81"/>
                  <a:pt x="925" y="81"/>
                  <a:pt x="925" y="81"/>
                </a:cubicBezTo>
                <a:cubicBezTo>
                  <a:pt x="925" y="80"/>
                  <a:pt x="925" y="80"/>
                  <a:pt x="925" y="80"/>
                </a:cubicBezTo>
                <a:cubicBezTo>
                  <a:pt x="932" y="81"/>
                  <a:pt x="954" y="82"/>
                  <a:pt x="956" y="80"/>
                </a:cubicBezTo>
                <a:cubicBezTo>
                  <a:pt x="957" y="80"/>
                  <a:pt x="957" y="80"/>
                  <a:pt x="957" y="80"/>
                </a:cubicBezTo>
                <a:cubicBezTo>
                  <a:pt x="955" y="75"/>
                  <a:pt x="950" y="75"/>
                  <a:pt x="948" y="71"/>
                </a:cubicBezTo>
                <a:cubicBezTo>
                  <a:pt x="942" y="71"/>
                  <a:pt x="938" y="69"/>
                  <a:pt x="933" y="70"/>
                </a:cubicBezTo>
                <a:cubicBezTo>
                  <a:pt x="933" y="72"/>
                  <a:pt x="933" y="72"/>
                  <a:pt x="933" y="72"/>
                </a:cubicBezTo>
                <a:cubicBezTo>
                  <a:pt x="931" y="72"/>
                  <a:pt x="931" y="72"/>
                  <a:pt x="931" y="72"/>
                </a:cubicBezTo>
                <a:cubicBezTo>
                  <a:pt x="929" y="71"/>
                  <a:pt x="920" y="69"/>
                  <a:pt x="918" y="70"/>
                </a:cubicBezTo>
                <a:cubicBezTo>
                  <a:pt x="918" y="70"/>
                  <a:pt x="916" y="73"/>
                  <a:pt x="916" y="74"/>
                </a:cubicBezTo>
                <a:cubicBezTo>
                  <a:pt x="915" y="74"/>
                  <a:pt x="910" y="73"/>
                  <a:pt x="907" y="74"/>
                </a:cubicBezTo>
                <a:cubicBezTo>
                  <a:pt x="907" y="77"/>
                  <a:pt x="906" y="76"/>
                  <a:pt x="909" y="77"/>
                </a:cubicBezTo>
                <a:cubicBezTo>
                  <a:pt x="908" y="80"/>
                  <a:pt x="908" y="80"/>
                  <a:pt x="908" y="80"/>
                </a:cubicBezTo>
                <a:cubicBezTo>
                  <a:pt x="906" y="80"/>
                  <a:pt x="905" y="81"/>
                  <a:pt x="904" y="81"/>
                </a:cubicBezTo>
                <a:cubicBezTo>
                  <a:pt x="902" y="79"/>
                  <a:pt x="903" y="80"/>
                  <a:pt x="900" y="79"/>
                </a:cubicBezTo>
                <a:cubicBezTo>
                  <a:pt x="900" y="78"/>
                  <a:pt x="900" y="77"/>
                  <a:pt x="901" y="75"/>
                </a:cubicBezTo>
                <a:cubicBezTo>
                  <a:pt x="898" y="75"/>
                  <a:pt x="896" y="78"/>
                  <a:pt x="891" y="76"/>
                </a:cubicBezTo>
                <a:cubicBezTo>
                  <a:pt x="889" y="76"/>
                  <a:pt x="886" y="74"/>
                  <a:pt x="883" y="74"/>
                </a:cubicBezTo>
                <a:cubicBezTo>
                  <a:pt x="882" y="73"/>
                  <a:pt x="882" y="72"/>
                  <a:pt x="882" y="71"/>
                </a:cubicBezTo>
                <a:cubicBezTo>
                  <a:pt x="881" y="71"/>
                  <a:pt x="881" y="71"/>
                  <a:pt x="881" y="71"/>
                </a:cubicBezTo>
                <a:cubicBezTo>
                  <a:pt x="882" y="70"/>
                  <a:pt x="882" y="69"/>
                  <a:pt x="883" y="69"/>
                </a:cubicBezTo>
                <a:cubicBezTo>
                  <a:pt x="881" y="66"/>
                  <a:pt x="883" y="68"/>
                  <a:pt x="880" y="67"/>
                </a:cubicBezTo>
                <a:cubicBezTo>
                  <a:pt x="880" y="70"/>
                  <a:pt x="880" y="70"/>
                  <a:pt x="880" y="70"/>
                </a:cubicBezTo>
                <a:cubicBezTo>
                  <a:pt x="878" y="69"/>
                  <a:pt x="874" y="70"/>
                  <a:pt x="871" y="71"/>
                </a:cubicBezTo>
                <a:cubicBezTo>
                  <a:pt x="871" y="70"/>
                  <a:pt x="871" y="70"/>
                  <a:pt x="871" y="70"/>
                </a:cubicBezTo>
                <a:cubicBezTo>
                  <a:pt x="870" y="70"/>
                  <a:pt x="870" y="70"/>
                  <a:pt x="870" y="70"/>
                </a:cubicBezTo>
                <a:cubicBezTo>
                  <a:pt x="870" y="69"/>
                  <a:pt x="871" y="68"/>
                  <a:pt x="871" y="68"/>
                </a:cubicBezTo>
                <a:cubicBezTo>
                  <a:pt x="871" y="66"/>
                  <a:pt x="871" y="66"/>
                  <a:pt x="871" y="66"/>
                </a:cubicBezTo>
                <a:cubicBezTo>
                  <a:pt x="870" y="66"/>
                  <a:pt x="870" y="66"/>
                  <a:pt x="870" y="66"/>
                </a:cubicBezTo>
                <a:cubicBezTo>
                  <a:pt x="868" y="68"/>
                  <a:pt x="868" y="67"/>
                  <a:pt x="868" y="70"/>
                </a:cubicBezTo>
                <a:cubicBezTo>
                  <a:pt x="865" y="69"/>
                  <a:pt x="862" y="68"/>
                  <a:pt x="859" y="67"/>
                </a:cubicBezTo>
                <a:cubicBezTo>
                  <a:pt x="855" y="67"/>
                  <a:pt x="854" y="71"/>
                  <a:pt x="853" y="75"/>
                </a:cubicBezTo>
                <a:cubicBezTo>
                  <a:pt x="851" y="75"/>
                  <a:pt x="851" y="75"/>
                  <a:pt x="850" y="74"/>
                </a:cubicBezTo>
                <a:cubicBezTo>
                  <a:pt x="849" y="73"/>
                  <a:pt x="849" y="74"/>
                  <a:pt x="849" y="72"/>
                </a:cubicBezTo>
                <a:cubicBezTo>
                  <a:pt x="846" y="71"/>
                  <a:pt x="842" y="71"/>
                  <a:pt x="839" y="71"/>
                </a:cubicBezTo>
                <a:cubicBezTo>
                  <a:pt x="838" y="69"/>
                  <a:pt x="836" y="68"/>
                  <a:pt x="835" y="66"/>
                </a:cubicBezTo>
                <a:cubicBezTo>
                  <a:pt x="834" y="66"/>
                  <a:pt x="834" y="66"/>
                  <a:pt x="834" y="66"/>
                </a:cubicBezTo>
                <a:cubicBezTo>
                  <a:pt x="834" y="65"/>
                  <a:pt x="834" y="65"/>
                  <a:pt x="834" y="65"/>
                </a:cubicBezTo>
                <a:cubicBezTo>
                  <a:pt x="843" y="65"/>
                  <a:pt x="856" y="65"/>
                  <a:pt x="858" y="64"/>
                </a:cubicBezTo>
                <a:cubicBezTo>
                  <a:pt x="860" y="64"/>
                  <a:pt x="860" y="64"/>
                  <a:pt x="860" y="64"/>
                </a:cubicBezTo>
                <a:cubicBezTo>
                  <a:pt x="860" y="61"/>
                  <a:pt x="860" y="61"/>
                  <a:pt x="860" y="61"/>
                </a:cubicBezTo>
                <a:cubicBezTo>
                  <a:pt x="856" y="61"/>
                  <a:pt x="859" y="61"/>
                  <a:pt x="856" y="62"/>
                </a:cubicBezTo>
                <a:cubicBezTo>
                  <a:pt x="856" y="62"/>
                  <a:pt x="856" y="61"/>
                  <a:pt x="855" y="60"/>
                </a:cubicBezTo>
                <a:cubicBezTo>
                  <a:pt x="854" y="60"/>
                  <a:pt x="854" y="60"/>
                  <a:pt x="854" y="60"/>
                </a:cubicBezTo>
                <a:cubicBezTo>
                  <a:pt x="856" y="59"/>
                  <a:pt x="856" y="59"/>
                  <a:pt x="858" y="58"/>
                </a:cubicBezTo>
                <a:cubicBezTo>
                  <a:pt x="865" y="55"/>
                  <a:pt x="869" y="62"/>
                  <a:pt x="878" y="60"/>
                </a:cubicBezTo>
                <a:cubicBezTo>
                  <a:pt x="902" y="57"/>
                  <a:pt x="915" y="62"/>
                  <a:pt x="935" y="62"/>
                </a:cubicBezTo>
                <a:cubicBezTo>
                  <a:pt x="934" y="57"/>
                  <a:pt x="931" y="58"/>
                  <a:pt x="935" y="56"/>
                </a:cubicBezTo>
                <a:cubicBezTo>
                  <a:pt x="935" y="54"/>
                  <a:pt x="935" y="54"/>
                  <a:pt x="935" y="54"/>
                </a:cubicBezTo>
                <a:cubicBezTo>
                  <a:pt x="933" y="54"/>
                  <a:pt x="933" y="54"/>
                  <a:pt x="932" y="55"/>
                </a:cubicBezTo>
                <a:cubicBezTo>
                  <a:pt x="929" y="54"/>
                  <a:pt x="930" y="54"/>
                  <a:pt x="928" y="53"/>
                </a:cubicBezTo>
                <a:cubicBezTo>
                  <a:pt x="928" y="52"/>
                  <a:pt x="928" y="52"/>
                  <a:pt x="927" y="52"/>
                </a:cubicBezTo>
                <a:cubicBezTo>
                  <a:pt x="929" y="50"/>
                  <a:pt x="928" y="51"/>
                  <a:pt x="929" y="49"/>
                </a:cubicBezTo>
                <a:cubicBezTo>
                  <a:pt x="932" y="50"/>
                  <a:pt x="931" y="50"/>
                  <a:pt x="934" y="51"/>
                </a:cubicBezTo>
                <a:cubicBezTo>
                  <a:pt x="934" y="50"/>
                  <a:pt x="934" y="50"/>
                  <a:pt x="934" y="50"/>
                </a:cubicBezTo>
                <a:cubicBezTo>
                  <a:pt x="935" y="50"/>
                  <a:pt x="935" y="50"/>
                  <a:pt x="935" y="50"/>
                </a:cubicBezTo>
                <a:cubicBezTo>
                  <a:pt x="934" y="47"/>
                  <a:pt x="933" y="47"/>
                  <a:pt x="932" y="45"/>
                </a:cubicBezTo>
                <a:cubicBezTo>
                  <a:pt x="930" y="45"/>
                  <a:pt x="930" y="45"/>
                  <a:pt x="929" y="46"/>
                </a:cubicBezTo>
                <a:cubicBezTo>
                  <a:pt x="927" y="46"/>
                  <a:pt x="927" y="46"/>
                  <a:pt x="927" y="46"/>
                </a:cubicBezTo>
                <a:cubicBezTo>
                  <a:pt x="928" y="45"/>
                  <a:pt x="929" y="45"/>
                  <a:pt x="929" y="44"/>
                </a:cubicBezTo>
                <a:cubicBezTo>
                  <a:pt x="925" y="38"/>
                  <a:pt x="917" y="43"/>
                  <a:pt x="910" y="41"/>
                </a:cubicBezTo>
                <a:cubicBezTo>
                  <a:pt x="902" y="39"/>
                  <a:pt x="880" y="44"/>
                  <a:pt x="871" y="38"/>
                </a:cubicBezTo>
                <a:cubicBezTo>
                  <a:pt x="868" y="39"/>
                  <a:pt x="867" y="39"/>
                  <a:pt x="866" y="39"/>
                </a:cubicBezTo>
                <a:cubicBezTo>
                  <a:pt x="867" y="42"/>
                  <a:pt x="867" y="42"/>
                  <a:pt x="869" y="43"/>
                </a:cubicBezTo>
                <a:cubicBezTo>
                  <a:pt x="870" y="44"/>
                  <a:pt x="873" y="43"/>
                  <a:pt x="876" y="42"/>
                </a:cubicBezTo>
                <a:cubicBezTo>
                  <a:pt x="875" y="44"/>
                  <a:pt x="874" y="45"/>
                  <a:pt x="872" y="46"/>
                </a:cubicBezTo>
                <a:cubicBezTo>
                  <a:pt x="871" y="47"/>
                  <a:pt x="871" y="46"/>
                  <a:pt x="869" y="45"/>
                </a:cubicBezTo>
                <a:cubicBezTo>
                  <a:pt x="868" y="46"/>
                  <a:pt x="867" y="47"/>
                  <a:pt x="866" y="48"/>
                </a:cubicBezTo>
                <a:cubicBezTo>
                  <a:pt x="865" y="48"/>
                  <a:pt x="865" y="49"/>
                  <a:pt x="865" y="49"/>
                </a:cubicBezTo>
                <a:cubicBezTo>
                  <a:pt x="860" y="46"/>
                  <a:pt x="860" y="45"/>
                  <a:pt x="854" y="47"/>
                </a:cubicBezTo>
                <a:cubicBezTo>
                  <a:pt x="854" y="46"/>
                  <a:pt x="854" y="46"/>
                  <a:pt x="854" y="46"/>
                </a:cubicBezTo>
                <a:cubicBezTo>
                  <a:pt x="853" y="46"/>
                  <a:pt x="853" y="46"/>
                  <a:pt x="853" y="46"/>
                </a:cubicBezTo>
                <a:cubicBezTo>
                  <a:pt x="854" y="45"/>
                  <a:pt x="854" y="45"/>
                  <a:pt x="856" y="45"/>
                </a:cubicBezTo>
                <a:cubicBezTo>
                  <a:pt x="856" y="41"/>
                  <a:pt x="854" y="40"/>
                  <a:pt x="850" y="39"/>
                </a:cubicBezTo>
                <a:cubicBezTo>
                  <a:pt x="849" y="40"/>
                  <a:pt x="849" y="40"/>
                  <a:pt x="849" y="40"/>
                </a:cubicBezTo>
                <a:cubicBezTo>
                  <a:pt x="850" y="43"/>
                  <a:pt x="850" y="43"/>
                  <a:pt x="853" y="44"/>
                </a:cubicBezTo>
                <a:cubicBezTo>
                  <a:pt x="851" y="46"/>
                  <a:pt x="851" y="47"/>
                  <a:pt x="849" y="48"/>
                </a:cubicBezTo>
                <a:cubicBezTo>
                  <a:pt x="846" y="50"/>
                  <a:pt x="841" y="44"/>
                  <a:pt x="837" y="46"/>
                </a:cubicBezTo>
                <a:cubicBezTo>
                  <a:pt x="835" y="48"/>
                  <a:pt x="814" y="54"/>
                  <a:pt x="807" y="49"/>
                </a:cubicBezTo>
                <a:cubicBezTo>
                  <a:pt x="805" y="50"/>
                  <a:pt x="805" y="50"/>
                  <a:pt x="804" y="53"/>
                </a:cubicBezTo>
                <a:cubicBezTo>
                  <a:pt x="798" y="50"/>
                  <a:pt x="788" y="52"/>
                  <a:pt x="782" y="53"/>
                </a:cubicBezTo>
                <a:cubicBezTo>
                  <a:pt x="782" y="56"/>
                  <a:pt x="782" y="56"/>
                  <a:pt x="782" y="56"/>
                </a:cubicBezTo>
                <a:cubicBezTo>
                  <a:pt x="781" y="57"/>
                  <a:pt x="781" y="57"/>
                  <a:pt x="781" y="57"/>
                </a:cubicBezTo>
                <a:cubicBezTo>
                  <a:pt x="774" y="57"/>
                  <a:pt x="774" y="55"/>
                  <a:pt x="770" y="54"/>
                </a:cubicBezTo>
                <a:cubicBezTo>
                  <a:pt x="767" y="53"/>
                  <a:pt x="764" y="56"/>
                  <a:pt x="762" y="56"/>
                </a:cubicBezTo>
                <a:cubicBezTo>
                  <a:pt x="760" y="57"/>
                  <a:pt x="757" y="55"/>
                  <a:pt x="756" y="56"/>
                </a:cubicBezTo>
                <a:cubicBezTo>
                  <a:pt x="756" y="56"/>
                  <a:pt x="754" y="58"/>
                  <a:pt x="754" y="58"/>
                </a:cubicBezTo>
                <a:cubicBezTo>
                  <a:pt x="751" y="60"/>
                  <a:pt x="746" y="56"/>
                  <a:pt x="745" y="56"/>
                </a:cubicBezTo>
                <a:cubicBezTo>
                  <a:pt x="740" y="56"/>
                  <a:pt x="740" y="58"/>
                  <a:pt x="738" y="61"/>
                </a:cubicBezTo>
                <a:cubicBezTo>
                  <a:pt x="735" y="61"/>
                  <a:pt x="734" y="61"/>
                  <a:pt x="732" y="60"/>
                </a:cubicBezTo>
                <a:cubicBezTo>
                  <a:pt x="731" y="60"/>
                  <a:pt x="731" y="60"/>
                  <a:pt x="731" y="60"/>
                </a:cubicBezTo>
                <a:cubicBezTo>
                  <a:pt x="732" y="58"/>
                  <a:pt x="733" y="58"/>
                  <a:pt x="735" y="56"/>
                </a:cubicBezTo>
                <a:cubicBezTo>
                  <a:pt x="735" y="55"/>
                  <a:pt x="735" y="55"/>
                  <a:pt x="735" y="55"/>
                </a:cubicBezTo>
                <a:cubicBezTo>
                  <a:pt x="732" y="55"/>
                  <a:pt x="731" y="55"/>
                  <a:pt x="728" y="55"/>
                </a:cubicBezTo>
                <a:cubicBezTo>
                  <a:pt x="727" y="55"/>
                  <a:pt x="728" y="59"/>
                  <a:pt x="728" y="59"/>
                </a:cubicBezTo>
                <a:cubicBezTo>
                  <a:pt x="727" y="61"/>
                  <a:pt x="726" y="59"/>
                  <a:pt x="725" y="62"/>
                </a:cubicBezTo>
                <a:cubicBezTo>
                  <a:pt x="721" y="62"/>
                  <a:pt x="722" y="61"/>
                  <a:pt x="719" y="59"/>
                </a:cubicBezTo>
                <a:cubicBezTo>
                  <a:pt x="719" y="57"/>
                  <a:pt x="720" y="56"/>
                  <a:pt x="720" y="54"/>
                </a:cubicBezTo>
                <a:cubicBezTo>
                  <a:pt x="718" y="54"/>
                  <a:pt x="717" y="54"/>
                  <a:pt x="715" y="55"/>
                </a:cubicBezTo>
                <a:cubicBezTo>
                  <a:pt x="713" y="55"/>
                  <a:pt x="713" y="55"/>
                  <a:pt x="713" y="55"/>
                </a:cubicBezTo>
                <a:cubicBezTo>
                  <a:pt x="714" y="58"/>
                  <a:pt x="714" y="57"/>
                  <a:pt x="715" y="58"/>
                </a:cubicBezTo>
                <a:cubicBezTo>
                  <a:pt x="711" y="60"/>
                  <a:pt x="696" y="62"/>
                  <a:pt x="691" y="59"/>
                </a:cubicBezTo>
                <a:cubicBezTo>
                  <a:pt x="690" y="61"/>
                  <a:pt x="689" y="64"/>
                  <a:pt x="688" y="65"/>
                </a:cubicBezTo>
                <a:cubicBezTo>
                  <a:pt x="686" y="66"/>
                  <a:pt x="685" y="65"/>
                  <a:pt x="683" y="66"/>
                </a:cubicBezTo>
                <a:cubicBezTo>
                  <a:pt x="679" y="60"/>
                  <a:pt x="652" y="60"/>
                  <a:pt x="649" y="60"/>
                </a:cubicBezTo>
                <a:cubicBezTo>
                  <a:pt x="650" y="62"/>
                  <a:pt x="650" y="65"/>
                  <a:pt x="651" y="66"/>
                </a:cubicBezTo>
                <a:cubicBezTo>
                  <a:pt x="654" y="67"/>
                  <a:pt x="662" y="65"/>
                  <a:pt x="664" y="66"/>
                </a:cubicBezTo>
                <a:cubicBezTo>
                  <a:pt x="665" y="67"/>
                  <a:pt x="665" y="68"/>
                  <a:pt x="666" y="70"/>
                </a:cubicBezTo>
                <a:cubicBezTo>
                  <a:pt x="669" y="71"/>
                  <a:pt x="674" y="69"/>
                  <a:pt x="677" y="69"/>
                </a:cubicBezTo>
                <a:cubicBezTo>
                  <a:pt x="683" y="69"/>
                  <a:pt x="688" y="70"/>
                  <a:pt x="696" y="73"/>
                </a:cubicBezTo>
                <a:cubicBezTo>
                  <a:pt x="705" y="75"/>
                  <a:pt x="728" y="69"/>
                  <a:pt x="733" y="68"/>
                </a:cubicBezTo>
                <a:cubicBezTo>
                  <a:pt x="737" y="67"/>
                  <a:pt x="744" y="69"/>
                  <a:pt x="747" y="67"/>
                </a:cubicBezTo>
                <a:cubicBezTo>
                  <a:pt x="748" y="66"/>
                  <a:pt x="748" y="66"/>
                  <a:pt x="748" y="64"/>
                </a:cubicBezTo>
                <a:cubicBezTo>
                  <a:pt x="753" y="65"/>
                  <a:pt x="752" y="67"/>
                  <a:pt x="755" y="68"/>
                </a:cubicBezTo>
                <a:cubicBezTo>
                  <a:pt x="764" y="68"/>
                  <a:pt x="772" y="67"/>
                  <a:pt x="781" y="67"/>
                </a:cubicBezTo>
                <a:cubicBezTo>
                  <a:pt x="782" y="66"/>
                  <a:pt x="783" y="65"/>
                  <a:pt x="783" y="64"/>
                </a:cubicBezTo>
                <a:cubicBezTo>
                  <a:pt x="790" y="62"/>
                  <a:pt x="798" y="67"/>
                  <a:pt x="804" y="63"/>
                </a:cubicBezTo>
                <a:cubicBezTo>
                  <a:pt x="805" y="62"/>
                  <a:pt x="805" y="62"/>
                  <a:pt x="805" y="60"/>
                </a:cubicBezTo>
                <a:cubicBezTo>
                  <a:pt x="808" y="60"/>
                  <a:pt x="808" y="60"/>
                  <a:pt x="808" y="60"/>
                </a:cubicBezTo>
                <a:cubicBezTo>
                  <a:pt x="808" y="57"/>
                  <a:pt x="808" y="57"/>
                  <a:pt x="808" y="57"/>
                </a:cubicBezTo>
                <a:cubicBezTo>
                  <a:pt x="809" y="59"/>
                  <a:pt x="809" y="61"/>
                  <a:pt x="809" y="64"/>
                </a:cubicBezTo>
                <a:cubicBezTo>
                  <a:pt x="809" y="64"/>
                  <a:pt x="810" y="65"/>
                  <a:pt x="810" y="65"/>
                </a:cubicBezTo>
                <a:cubicBezTo>
                  <a:pt x="819" y="65"/>
                  <a:pt x="822" y="65"/>
                  <a:pt x="832" y="65"/>
                </a:cubicBezTo>
                <a:cubicBezTo>
                  <a:pt x="832" y="68"/>
                  <a:pt x="832" y="68"/>
                  <a:pt x="832" y="68"/>
                </a:cubicBezTo>
                <a:cubicBezTo>
                  <a:pt x="828" y="69"/>
                  <a:pt x="825" y="69"/>
                  <a:pt x="822" y="71"/>
                </a:cubicBezTo>
                <a:cubicBezTo>
                  <a:pt x="822" y="71"/>
                  <a:pt x="822" y="72"/>
                  <a:pt x="821" y="73"/>
                </a:cubicBezTo>
                <a:cubicBezTo>
                  <a:pt x="819" y="73"/>
                  <a:pt x="818" y="70"/>
                  <a:pt x="817" y="71"/>
                </a:cubicBezTo>
                <a:cubicBezTo>
                  <a:pt x="815" y="71"/>
                  <a:pt x="811" y="73"/>
                  <a:pt x="810" y="74"/>
                </a:cubicBezTo>
                <a:cubicBezTo>
                  <a:pt x="807" y="74"/>
                  <a:pt x="800" y="71"/>
                  <a:pt x="798" y="72"/>
                </a:cubicBezTo>
                <a:cubicBezTo>
                  <a:pt x="797" y="72"/>
                  <a:pt x="796" y="72"/>
                  <a:pt x="795" y="73"/>
                </a:cubicBezTo>
                <a:cubicBezTo>
                  <a:pt x="795" y="78"/>
                  <a:pt x="796" y="76"/>
                  <a:pt x="796" y="81"/>
                </a:cubicBezTo>
                <a:cubicBezTo>
                  <a:pt x="800" y="81"/>
                  <a:pt x="810" y="82"/>
                  <a:pt x="811" y="81"/>
                </a:cubicBezTo>
                <a:cubicBezTo>
                  <a:pt x="815" y="82"/>
                  <a:pt x="817" y="86"/>
                  <a:pt x="817" y="89"/>
                </a:cubicBezTo>
                <a:cubicBezTo>
                  <a:pt x="817" y="91"/>
                  <a:pt x="817" y="91"/>
                  <a:pt x="817" y="91"/>
                </a:cubicBezTo>
                <a:cubicBezTo>
                  <a:pt x="811" y="90"/>
                  <a:pt x="809" y="86"/>
                  <a:pt x="806" y="87"/>
                </a:cubicBezTo>
                <a:cubicBezTo>
                  <a:pt x="802" y="87"/>
                  <a:pt x="801" y="87"/>
                  <a:pt x="800" y="91"/>
                </a:cubicBezTo>
                <a:cubicBezTo>
                  <a:pt x="796" y="90"/>
                  <a:pt x="797" y="88"/>
                  <a:pt x="791" y="88"/>
                </a:cubicBezTo>
                <a:cubicBezTo>
                  <a:pt x="790" y="87"/>
                  <a:pt x="790" y="85"/>
                  <a:pt x="789" y="84"/>
                </a:cubicBezTo>
                <a:cubicBezTo>
                  <a:pt x="788" y="83"/>
                  <a:pt x="789" y="84"/>
                  <a:pt x="787" y="83"/>
                </a:cubicBezTo>
                <a:cubicBezTo>
                  <a:pt x="786" y="86"/>
                  <a:pt x="785" y="86"/>
                  <a:pt x="783" y="89"/>
                </a:cubicBezTo>
                <a:cubicBezTo>
                  <a:pt x="781" y="89"/>
                  <a:pt x="781" y="89"/>
                  <a:pt x="781" y="89"/>
                </a:cubicBezTo>
                <a:cubicBezTo>
                  <a:pt x="781" y="88"/>
                  <a:pt x="781" y="88"/>
                  <a:pt x="781" y="88"/>
                </a:cubicBezTo>
                <a:cubicBezTo>
                  <a:pt x="782" y="87"/>
                  <a:pt x="783" y="87"/>
                  <a:pt x="784" y="87"/>
                </a:cubicBezTo>
                <a:cubicBezTo>
                  <a:pt x="784" y="85"/>
                  <a:pt x="784" y="85"/>
                  <a:pt x="784" y="85"/>
                </a:cubicBezTo>
                <a:cubicBezTo>
                  <a:pt x="777" y="85"/>
                  <a:pt x="771" y="85"/>
                  <a:pt x="767" y="84"/>
                </a:cubicBezTo>
                <a:cubicBezTo>
                  <a:pt x="763" y="84"/>
                  <a:pt x="763" y="85"/>
                  <a:pt x="761" y="87"/>
                </a:cubicBezTo>
                <a:cubicBezTo>
                  <a:pt x="761" y="88"/>
                  <a:pt x="761" y="88"/>
                  <a:pt x="761" y="88"/>
                </a:cubicBezTo>
                <a:cubicBezTo>
                  <a:pt x="760" y="87"/>
                  <a:pt x="759" y="85"/>
                  <a:pt x="759" y="84"/>
                </a:cubicBezTo>
                <a:cubicBezTo>
                  <a:pt x="758" y="83"/>
                  <a:pt x="759" y="84"/>
                  <a:pt x="757" y="83"/>
                </a:cubicBezTo>
                <a:cubicBezTo>
                  <a:pt x="756" y="84"/>
                  <a:pt x="756" y="87"/>
                  <a:pt x="755" y="88"/>
                </a:cubicBezTo>
                <a:cubicBezTo>
                  <a:pt x="753" y="89"/>
                  <a:pt x="750" y="89"/>
                  <a:pt x="749" y="90"/>
                </a:cubicBezTo>
                <a:cubicBezTo>
                  <a:pt x="742" y="89"/>
                  <a:pt x="742" y="87"/>
                  <a:pt x="736" y="85"/>
                </a:cubicBezTo>
                <a:cubicBezTo>
                  <a:pt x="736" y="83"/>
                  <a:pt x="737" y="81"/>
                  <a:pt x="737" y="79"/>
                </a:cubicBezTo>
                <a:cubicBezTo>
                  <a:pt x="734" y="79"/>
                  <a:pt x="731" y="80"/>
                  <a:pt x="729" y="80"/>
                </a:cubicBezTo>
                <a:cubicBezTo>
                  <a:pt x="728" y="82"/>
                  <a:pt x="728" y="82"/>
                  <a:pt x="728" y="84"/>
                </a:cubicBezTo>
                <a:cubicBezTo>
                  <a:pt x="724" y="83"/>
                  <a:pt x="724" y="85"/>
                  <a:pt x="719" y="86"/>
                </a:cubicBezTo>
                <a:cubicBezTo>
                  <a:pt x="719" y="85"/>
                  <a:pt x="718" y="82"/>
                  <a:pt x="717" y="81"/>
                </a:cubicBezTo>
                <a:cubicBezTo>
                  <a:pt x="715" y="80"/>
                  <a:pt x="713" y="82"/>
                  <a:pt x="711" y="83"/>
                </a:cubicBezTo>
                <a:cubicBezTo>
                  <a:pt x="706" y="79"/>
                  <a:pt x="698" y="74"/>
                  <a:pt x="690" y="76"/>
                </a:cubicBezTo>
                <a:cubicBezTo>
                  <a:pt x="687" y="77"/>
                  <a:pt x="687" y="81"/>
                  <a:pt x="682" y="80"/>
                </a:cubicBezTo>
                <a:cubicBezTo>
                  <a:pt x="680" y="80"/>
                  <a:pt x="678" y="78"/>
                  <a:pt x="677" y="77"/>
                </a:cubicBezTo>
                <a:cubicBezTo>
                  <a:pt x="674" y="82"/>
                  <a:pt x="673" y="77"/>
                  <a:pt x="669" y="78"/>
                </a:cubicBezTo>
                <a:cubicBezTo>
                  <a:pt x="668" y="78"/>
                  <a:pt x="668" y="81"/>
                  <a:pt x="665" y="80"/>
                </a:cubicBezTo>
                <a:cubicBezTo>
                  <a:pt x="663" y="79"/>
                  <a:pt x="661" y="76"/>
                  <a:pt x="659" y="74"/>
                </a:cubicBezTo>
                <a:cubicBezTo>
                  <a:pt x="657" y="77"/>
                  <a:pt x="656" y="79"/>
                  <a:pt x="657" y="82"/>
                </a:cubicBezTo>
                <a:cubicBezTo>
                  <a:pt x="653" y="82"/>
                  <a:pt x="651" y="82"/>
                  <a:pt x="648" y="80"/>
                </a:cubicBezTo>
                <a:cubicBezTo>
                  <a:pt x="646" y="80"/>
                  <a:pt x="646" y="80"/>
                  <a:pt x="646" y="80"/>
                </a:cubicBezTo>
                <a:cubicBezTo>
                  <a:pt x="649" y="78"/>
                  <a:pt x="651" y="79"/>
                  <a:pt x="653" y="79"/>
                </a:cubicBezTo>
                <a:cubicBezTo>
                  <a:pt x="653" y="77"/>
                  <a:pt x="652" y="74"/>
                  <a:pt x="652" y="72"/>
                </a:cubicBezTo>
                <a:cubicBezTo>
                  <a:pt x="640" y="71"/>
                  <a:pt x="627" y="71"/>
                  <a:pt x="618" y="69"/>
                </a:cubicBezTo>
                <a:cubicBezTo>
                  <a:pt x="616" y="68"/>
                  <a:pt x="615" y="70"/>
                  <a:pt x="614" y="70"/>
                </a:cubicBezTo>
                <a:cubicBezTo>
                  <a:pt x="608" y="70"/>
                  <a:pt x="603" y="70"/>
                  <a:pt x="598" y="67"/>
                </a:cubicBezTo>
                <a:cubicBezTo>
                  <a:pt x="595" y="68"/>
                  <a:pt x="596" y="69"/>
                  <a:pt x="593" y="70"/>
                </a:cubicBezTo>
                <a:cubicBezTo>
                  <a:pt x="593" y="70"/>
                  <a:pt x="571" y="67"/>
                  <a:pt x="571" y="67"/>
                </a:cubicBezTo>
                <a:cubicBezTo>
                  <a:pt x="568" y="67"/>
                  <a:pt x="569" y="68"/>
                  <a:pt x="567" y="69"/>
                </a:cubicBezTo>
                <a:cubicBezTo>
                  <a:pt x="568" y="71"/>
                  <a:pt x="566" y="69"/>
                  <a:pt x="569" y="71"/>
                </a:cubicBezTo>
                <a:cubicBezTo>
                  <a:pt x="568" y="71"/>
                  <a:pt x="561" y="72"/>
                  <a:pt x="557" y="73"/>
                </a:cubicBezTo>
                <a:cubicBezTo>
                  <a:pt x="557" y="75"/>
                  <a:pt x="557" y="74"/>
                  <a:pt x="556" y="75"/>
                </a:cubicBezTo>
                <a:cubicBezTo>
                  <a:pt x="556" y="76"/>
                  <a:pt x="556" y="76"/>
                  <a:pt x="556" y="76"/>
                </a:cubicBezTo>
                <a:cubicBezTo>
                  <a:pt x="554" y="75"/>
                  <a:pt x="554" y="74"/>
                  <a:pt x="552" y="73"/>
                </a:cubicBezTo>
                <a:cubicBezTo>
                  <a:pt x="549" y="71"/>
                  <a:pt x="546" y="73"/>
                  <a:pt x="543" y="73"/>
                </a:cubicBezTo>
                <a:cubicBezTo>
                  <a:pt x="541" y="72"/>
                  <a:pt x="535" y="68"/>
                  <a:pt x="533" y="69"/>
                </a:cubicBezTo>
                <a:cubicBezTo>
                  <a:pt x="532" y="70"/>
                  <a:pt x="531" y="71"/>
                  <a:pt x="530" y="72"/>
                </a:cubicBezTo>
                <a:cubicBezTo>
                  <a:pt x="529" y="72"/>
                  <a:pt x="529" y="72"/>
                  <a:pt x="529" y="72"/>
                </a:cubicBezTo>
                <a:cubicBezTo>
                  <a:pt x="529" y="71"/>
                  <a:pt x="530" y="70"/>
                  <a:pt x="530" y="70"/>
                </a:cubicBezTo>
                <a:cubicBezTo>
                  <a:pt x="525" y="70"/>
                  <a:pt x="524" y="72"/>
                  <a:pt x="519" y="71"/>
                </a:cubicBezTo>
                <a:cubicBezTo>
                  <a:pt x="519" y="73"/>
                  <a:pt x="518" y="75"/>
                  <a:pt x="517" y="76"/>
                </a:cubicBezTo>
                <a:cubicBezTo>
                  <a:pt x="515" y="76"/>
                  <a:pt x="515" y="76"/>
                  <a:pt x="515" y="76"/>
                </a:cubicBezTo>
                <a:cubicBezTo>
                  <a:pt x="516" y="74"/>
                  <a:pt x="517" y="74"/>
                  <a:pt x="518" y="72"/>
                </a:cubicBezTo>
                <a:cubicBezTo>
                  <a:pt x="517" y="71"/>
                  <a:pt x="517" y="71"/>
                  <a:pt x="517" y="71"/>
                </a:cubicBezTo>
                <a:cubicBezTo>
                  <a:pt x="510" y="71"/>
                  <a:pt x="507" y="72"/>
                  <a:pt x="504" y="75"/>
                </a:cubicBezTo>
                <a:cubicBezTo>
                  <a:pt x="503" y="75"/>
                  <a:pt x="503" y="75"/>
                  <a:pt x="502" y="74"/>
                </a:cubicBezTo>
                <a:cubicBezTo>
                  <a:pt x="502" y="74"/>
                  <a:pt x="504" y="68"/>
                  <a:pt x="503" y="67"/>
                </a:cubicBezTo>
                <a:cubicBezTo>
                  <a:pt x="502" y="64"/>
                  <a:pt x="501" y="65"/>
                  <a:pt x="497" y="65"/>
                </a:cubicBezTo>
                <a:cubicBezTo>
                  <a:pt x="497" y="64"/>
                  <a:pt x="497" y="63"/>
                  <a:pt x="498" y="62"/>
                </a:cubicBezTo>
                <a:cubicBezTo>
                  <a:pt x="487" y="62"/>
                  <a:pt x="487" y="62"/>
                  <a:pt x="487" y="62"/>
                </a:cubicBezTo>
                <a:cubicBezTo>
                  <a:pt x="487" y="60"/>
                  <a:pt x="487" y="60"/>
                  <a:pt x="487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3" y="61"/>
                  <a:pt x="482" y="64"/>
                  <a:pt x="478" y="62"/>
                </a:cubicBezTo>
                <a:cubicBezTo>
                  <a:pt x="475" y="62"/>
                  <a:pt x="475" y="62"/>
                  <a:pt x="475" y="62"/>
                </a:cubicBezTo>
                <a:cubicBezTo>
                  <a:pt x="477" y="66"/>
                  <a:pt x="480" y="67"/>
                  <a:pt x="483" y="69"/>
                </a:cubicBezTo>
                <a:cubicBezTo>
                  <a:pt x="485" y="70"/>
                  <a:pt x="489" y="67"/>
                  <a:pt x="491" y="65"/>
                </a:cubicBezTo>
                <a:cubicBezTo>
                  <a:pt x="495" y="65"/>
                  <a:pt x="495" y="66"/>
                  <a:pt x="497" y="70"/>
                </a:cubicBezTo>
                <a:cubicBezTo>
                  <a:pt x="500" y="70"/>
                  <a:pt x="500" y="70"/>
                  <a:pt x="500" y="70"/>
                </a:cubicBezTo>
                <a:cubicBezTo>
                  <a:pt x="500" y="72"/>
                  <a:pt x="500" y="72"/>
                  <a:pt x="501" y="73"/>
                </a:cubicBezTo>
                <a:cubicBezTo>
                  <a:pt x="497" y="79"/>
                  <a:pt x="479" y="77"/>
                  <a:pt x="470" y="76"/>
                </a:cubicBezTo>
                <a:cubicBezTo>
                  <a:pt x="470" y="74"/>
                  <a:pt x="470" y="75"/>
                  <a:pt x="469" y="74"/>
                </a:cubicBezTo>
                <a:cubicBezTo>
                  <a:pt x="466" y="72"/>
                  <a:pt x="462" y="78"/>
                  <a:pt x="456" y="74"/>
                </a:cubicBezTo>
                <a:cubicBezTo>
                  <a:pt x="455" y="74"/>
                  <a:pt x="455" y="74"/>
                  <a:pt x="455" y="74"/>
                </a:cubicBezTo>
                <a:cubicBezTo>
                  <a:pt x="455" y="75"/>
                  <a:pt x="455" y="75"/>
                  <a:pt x="455" y="75"/>
                </a:cubicBezTo>
                <a:cubicBezTo>
                  <a:pt x="454" y="74"/>
                  <a:pt x="453" y="74"/>
                  <a:pt x="452" y="73"/>
                </a:cubicBezTo>
                <a:cubicBezTo>
                  <a:pt x="446" y="73"/>
                  <a:pt x="444" y="74"/>
                  <a:pt x="439" y="74"/>
                </a:cubicBezTo>
                <a:cubicBezTo>
                  <a:pt x="439" y="76"/>
                  <a:pt x="439" y="76"/>
                  <a:pt x="439" y="76"/>
                </a:cubicBezTo>
                <a:cubicBezTo>
                  <a:pt x="447" y="77"/>
                  <a:pt x="455" y="79"/>
                  <a:pt x="466" y="79"/>
                </a:cubicBezTo>
                <a:cubicBezTo>
                  <a:pt x="460" y="83"/>
                  <a:pt x="455" y="81"/>
                  <a:pt x="450" y="80"/>
                </a:cubicBezTo>
                <a:cubicBezTo>
                  <a:pt x="450" y="82"/>
                  <a:pt x="450" y="82"/>
                  <a:pt x="450" y="82"/>
                </a:cubicBezTo>
                <a:cubicBezTo>
                  <a:pt x="446" y="83"/>
                  <a:pt x="433" y="80"/>
                  <a:pt x="425" y="81"/>
                </a:cubicBezTo>
                <a:cubicBezTo>
                  <a:pt x="412" y="83"/>
                  <a:pt x="378" y="82"/>
                  <a:pt x="366" y="79"/>
                </a:cubicBezTo>
                <a:cubicBezTo>
                  <a:pt x="360" y="78"/>
                  <a:pt x="349" y="81"/>
                  <a:pt x="343" y="77"/>
                </a:cubicBezTo>
                <a:cubicBezTo>
                  <a:pt x="343" y="76"/>
                  <a:pt x="343" y="77"/>
                  <a:pt x="343" y="75"/>
                </a:cubicBezTo>
                <a:cubicBezTo>
                  <a:pt x="353" y="71"/>
                  <a:pt x="383" y="75"/>
                  <a:pt x="396" y="74"/>
                </a:cubicBezTo>
                <a:cubicBezTo>
                  <a:pt x="396" y="72"/>
                  <a:pt x="396" y="72"/>
                  <a:pt x="396" y="72"/>
                </a:cubicBezTo>
                <a:cubicBezTo>
                  <a:pt x="394" y="72"/>
                  <a:pt x="395" y="72"/>
                  <a:pt x="394" y="72"/>
                </a:cubicBezTo>
                <a:cubicBezTo>
                  <a:pt x="393" y="71"/>
                  <a:pt x="392" y="70"/>
                  <a:pt x="392" y="70"/>
                </a:cubicBezTo>
                <a:cubicBezTo>
                  <a:pt x="392" y="68"/>
                  <a:pt x="393" y="68"/>
                  <a:pt x="392" y="64"/>
                </a:cubicBezTo>
                <a:cubicBezTo>
                  <a:pt x="392" y="63"/>
                  <a:pt x="393" y="63"/>
                  <a:pt x="394" y="62"/>
                </a:cubicBezTo>
                <a:cubicBezTo>
                  <a:pt x="395" y="62"/>
                  <a:pt x="397" y="63"/>
                  <a:pt x="399" y="63"/>
                </a:cubicBezTo>
                <a:cubicBezTo>
                  <a:pt x="399" y="60"/>
                  <a:pt x="399" y="60"/>
                  <a:pt x="399" y="60"/>
                </a:cubicBezTo>
                <a:cubicBezTo>
                  <a:pt x="396" y="60"/>
                  <a:pt x="394" y="59"/>
                  <a:pt x="391" y="58"/>
                </a:cubicBezTo>
                <a:cubicBezTo>
                  <a:pt x="390" y="59"/>
                  <a:pt x="390" y="60"/>
                  <a:pt x="389" y="61"/>
                </a:cubicBezTo>
                <a:cubicBezTo>
                  <a:pt x="383" y="61"/>
                  <a:pt x="383" y="61"/>
                  <a:pt x="383" y="61"/>
                </a:cubicBezTo>
                <a:cubicBezTo>
                  <a:pt x="381" y="62"/>
                  <a:pt x="380" y="64"/>
                  <a:pt x="377" y="65"/>
                </a:cubicBezTo>
                <a:cubicBezTo>
                  <a:pt x="378" y="67"/>
                  <a:pt x="380" y="67"/>
                  <a:pt x="382" y="68"/>
                </a:cubicBezTo>
                <a:cubicBezTo>
                  <a:pt x="382" y="68"/>
                  <a:pt x="382" y="69"/>
                  <a:pt x="381" y="70"/>
                </a:cubicBezTo>
                <a:cubicBezTo>
                  <a:pt x="376" y="70"/>
                  <a:pt x="367" y="71"/>
                  <a:pt x="364" y="69"/>
                </a:cubicBezTo>
                <a:cubicBezTo>
                  <a:pt x="364" y="68"/>
                  <a:pt x="364" y="68"/>
                  <a:pt x="363" y="66"/>
                </a:cubicBezTo>
                <a:cubicBezTo>
                  <a:pt x="358" y="65"/>
                  <a:pt x="356" y="63"/>
                  <a:pt x="352" y="62"/>
                </a:cubicBezTo>
                <a:cubicBezTo>
                  <a:pt x="352" y="60"/>
                  <a:pt x="352" y="59"/>
                  <a:pt x="351" y="58"/>
                </a:cubicBezTo>
                <a:cubicBezTo>
                  <a:pt x="352" y="56"/>
                  <a:pt x="353" y="57"/>
                  <a:pt x="354" y="55"/>
                </a:cubicBezTo>
                <a:cubicBezTo>
                  <a:pt x="354" y="55"/>
                  <a:pt x="358" y="55"/>
                  <a:pt x="356" y="56"/>
                </a:cubicBezTo>
                <a:cubicBezTo>
                  <a:pt x="355" y="56"/>
                  <a:pt x="355" y="56"/>
                  <a:pt x="355" y="56"/>
                </a:cubicBezTo>
                <a:cubicBezTo>
                  <a:pt x="360" y="57"/>
                  <a:pt x="358" y="57"/>
                  <a:pt x="360" y="58"/>
                </a:cubicBezTo>
                <a:cubicBezTo>
                  <a:pt x="360" y="59"/>
                  <a:pt x="378" y="57"/>
                  <a:pt x="385" y="57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85" y="54"/>
                  <a:pt x="384" y="54"/>
                  <a:pt x="384" y="54"/>
                </a:cubicBezTo>
                <a:cubicBezTo>
                  <a:pt x="373" y="54"/>
                  <a:pt x="366" y="54"/>
                  <a:pt x="359" y="56"/>
                </a:cubicBezTo>
                <a:cubicBezTo>
                  <a:pt x="352" y="51"/>
                  <a:pt x="325" y="49"/>
                  <a:pt x="316" y="49"/>
                </a:cubicBezTo>
                <a:cubicBezTo>
                  <a:pt x="317" y="45"/>
                  <a:pt x="318" y="44"/>
                  <a:pt x="321" y="42"/>
                </a:cubicBezTo>
                <a:cubicBezTo>
                  <a:pt x="322" y="41"/>
                  <a:pt x="325" y="43"/>
                  <a:pt x="326" y="44"/>
                </a:cubicBezTo>
                <a:cubicBezTo>
                  <a:pt x="327" y="43"/>
                  <a:pt x="329" y="41"/>
                  <a:pt x="329" y="42"/>
                </a:cubicBezTo>
                <a:cubicBezTo>
                  <a:pt x="331" y="42"/>
                  <a:pt x="331" y="42"/>
                  <a:pt x="331" y="42"/>
                </a:cubicBezTo>
                <a:cubicBezTo>
                  <a:pt x="331" y="45"/>
                  <a:pt x="331" y="45"/>
                  <a:pt x="331" y="45"/>
                </a:cubicBezTo>
                <a:cubicBezTo>
                  <a:pt x="336" y="45"/>
                  <a:pt x="338" y="44"/>
                  <a:pt x="341" y="42"/>
                </a:cubicBezTo>
                <a:cubicBezTo>
                  <a:pt x="344" y="43"/>
                  <a:pt x="343" y="43"/>
                  <a:pt x="345" y="45"/>
                </a:cubicBezTo>
                <a:cubicBezTo>
                  <a:pt x="346" y="45"/>
                  <a:pt x="346" y="46"/>
                  <a:pt x="346" y="46"/>
                </a:cubicBezTo>
                <a:cubicBezTo>
                  <a:pt x="348" y="42"/>
                  <a:pt x="357" y="48"/>
                  <a:pt x="360" y="48"/>
                </a:cubicBezTo>
                <a:cubicBezTo>
                  <a:pt x="361" y="48"/>
                  <a:pt x="364" y="45"/>
                  <a:pt x="366" y="44"/>
                </a:cubicBezTo>
                <a:cubicBezTo>
                  <a:pt x="369" y="43"/>
                  <a:pt x="370" y="48"/>
                  <a:pt x="373" y="46"/>
                </a:cubicBezTo>
                <a:cubicBezTo>
                  <a:pt x="377" y="46"/>
                  <a:pt x="377" y="46"/>
                  <a:pt x="377" y="46"/>
                </a:cubicBezTo>
                <a:cubicBezTo>
                  <a:pt x="377" y="44"/>
                  <a:pt x="377" y="44"/>
                  <a:pt x="377" y="44"/>
                </a:cubicBezTo>
                <a:cubicBezTo>
                  <a:pt x="373" y="44"/>
                  <a:pt x="374" y="44"/>
                  <a:pt x="371" y="44"/>
                </a:cubicBezTo>
                <a:cubicBezTo>
                  <a:pt x="372" y="43"/>
                  <a:pt x="371" y="43"/>
                  <a:pt x="372" y="42"/>
                </a:cubicBezTo>
                <a:cubicBezTo>
                  <a:pt x="370" y="39"/>
                  <a:pt x="365" y="40"/>
                  <a:pt x="359" y="38"/>
                </a:cubicBezTo>
                <a:cubicBezTo>
                  <a:pt x="359" y="36"/>
                  <a:pt x="359" y="36"/>
                  <a:pt x="359" y="36"/>
                </a:cubicBezTo>
                <a:cubicBezTo>
                  <a:pt x="357" y="35"/>
                  <a:pt x="354" y="38"/>
                  <a:pt x="353" y="38"/>
                </a:cubicBezTo>
                <a:cubicBezTo>
                  <a:pt x="344" y="32"/>
                  <a:pt x="331" y="32"/>
                  <a:pt x="320" y="33"/>
                </a:cubicBezTo>
                <a:cubicBezTo>
                  <a:pt x="320" y="29"/>
                  <a:pt x="320" y="29"/>
                  <a:pt x="324" y="28"/>
                </a:cubicBezTo>
                <a:cubicBezTo>
                  <a:pt x="325" y="27"/>
                  <a:pt x="325" y="28"/>
                  <a:pt x="326" y="29"/>
                </a:cubicBezTo>
                <a:cubicBezTo>
                  <a:pt x="330" y="28"/>
                  <a:pt x="330" y="27"/>
                  <a:pt x="333" y="25"/>
                </a:cubicBezTo>
                <a:cubicBezTo>
                  <a:pt x="330" y="19"/>
                  <a:pt x="321" y="24"/>
                  <a:pt x="319" y="25"/>
                </a:cubicBezTo>
                <a:cubicBezTo>
                  <a:pt x="318" y="23"/>
                  <a:pt x="319" y="23"/>
                  <a:pt x="316" y="22"/>
                </a:cubicBezTo>
                <a:cubicBezTo>
                  <a:pt x="317" y="21"/>
                  <a:pt x="317" y="21"/>
                  <a:pt x="317" y="19"/>
                </a:cubicBezTo>
                <a:cubicBezTo>
                  <a:pt x="313" y="20"/>
                  <a:pt x="313" y="21"/>
                  <a:pt x="309" y="22"/>
                </a:cubicBezTo>
                <a:cubicBezTo>
                  <a:pt x="307" y="23"/>
                  <a:pt x="297" y="20"/>
                  <a:pt x="294" y="20"/>
                </a:cubicBezTo>
                <a:cubicBezTo>
                  <a:pt x="292" y="19"/>
                  <a:pt x="286" y="22"/>
                  <a:pt x="279" y="21"/>
                </a:cubicBezTo>
                <a:cubicBezTo>
                  <a:pt x="279" y="23"/>
                  <a:pt x="279" y="23"/>
                  <a:pt x="279" y="23"/>
                </a:cubicBezTo>
                <a:cubicBezTo>
                  <a:pt x="283" y="24"/>
                  <a:pt x="306" y="26"/>
                  <a:pt x="307" y="25"/>
                </a:cubicBezTo>
                <a:cubicBezTo>
                  <a:pt x="310" y="27"/>
                  <a:pt x="309" y="25"/>
                  <a:pt x="309" y="28"/>
                </a:cubicBezTo>
                <a:cubicBezTo>
                  <a:pt x="313" y="28"/>
                  <a:pt x="313" y="27"/>
                  <a:pt x="315" y="25"/>
                </a:cubicBezTo>
                <a:cubicBezTo>
                  <a:pt x="318" y="27"/>
                  <a:pt x="315" y="27"/>
                  <a:pt x="318" y="29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16" y="31"/>
                  <a:pt x="315" y="30"/>
                  <a:pt x="313" y="30"/>
                </a:cubicBezTo>
                <a:cubicBezTo>
                  <a:pt x="313" y="32"/>
                  <a:pt x="313" y="32"/>
                  <a:pt x="313" y="32"/>
                </a:cubicBezTo>
                <a:cubicBezTo>
                  <a:pt x="311" y="32"/>
                  <a:pt x="311" y="32"/>
                  <a:pt x="311" y="32"/>
                </a:cubicBezTo>
                <a:cubicBezTo>
                  <a:pt x="310" y="31"/>
                  <a:pt x="312" y="29"/>
                  <a:pt x="308" y="29"/>
                </a:cubicBezTo>
                <a:cubicBezTo>
                  <a:pt x="306" y="29"/>
                  <a:pt x="299" y="32"/>
                  <a:pt x="296" y="31"/>
                </a:cubicBezTo>
                <a:cubicBezTo>
                  <a:pt x="296" y="31"/>
                  <a:pt x="292" y="29"/>
                  <a:pt x="291" y="29"/>
                </a:cubicBezTo>
                <a:cubicBezTo>
                  <a:pt x="291" y="30"/>
                  <a:pt x="290" y="30"/>
                  <a:pt x="290" y="31"/>
                </a:cubicBezTo>
                <a:cubicBezTo>
                  <a:pt x="285" y="32"/>
                  <a:pt x="278" y="28"/>
                  <a:pt x="274" y="29"/>
                </a:cubicBezTo>
                <a:cubicBezTo>
                  <a:pt x="271" y="30"/>
                  <a:pt x="270" y="32"/>
                  <a:pt x="264" y="32"/>
                </a:cubicBezTo>
                <a:cubicBezTo>
                  <a:pt x="264" y="32"/>
                  <a:pt x="263" y="33"/>
                  <a:pt x="263" y="33"/>
                </a:cubicBezTo>
                <a:cubicBezTo>
                  <a:pt x="263" y="34"/>
                  <a:pt x="264" y="35"/>
                  <a:pt x="264" y="36"/>
                </a:cubicBezTo>
                <a:cubicBezTo>
                  <a:pt x="267" y="36"/>
                  <a:pt x="269" y="37"/>
                  <a:pt x="272" y="37"/>
                </a:cubicBezTo>
                <a:cubicBezTo>
                  <a:pt x="272" y="40"/>
                  <a:pt x="272" y="40"/>
                  <a:pt x="272" y="4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0" y="41"/>
                  <a:pt x="280" y="41"/>
                  <a:pt x="280" y="41"/>
                </a:cubicBezTo>
                <a:cubicBezTo>
                  <a:pt x="278" y="43"/>
                  <a:pt x="279" y="41"/>
                  <a:pt x="278" y="43"/>
                </a:cubicBezTo>
                <a:cubicBezTo>
                  <a:pt x="274" y="43"/>
                  <a:pt x="265" y="40"/>
                  <a:pt x="261" y="40"/>
                </a:cubicBezTo>
                <a:cubicBezTo>
                  <a:pt x="254" y="41"/>
                  <a:pt x="239" y="43"/>
                  <a:pt x="235" y="42"/>
                </a:cubicBezTo>
                <a:cubicBezTo>
                  <a:pt x="229" y="41"/>
                  <a:pt x="223" y="45"/>
                  <a:pt x="219" y="42"/>
                </a:cubicBezTo>
                <a:cubicBezTo>
                  <a:pt x="216" y="42"/>
                  <a:pt x="215" y="43"/>
                  <a:pt x="213" y="43"/>
                </a:cubicBezTo>
                <a:cubicBezTo>
                  <a:pt x="215" y="46"/>
                  <a:pt x="221" y="46"/>
                  <a:pt x="224" y="45"/>
                </a:cubicBezTo>
                <a:cubicBezTo>
                  <a:pt x="223" y="47"/>
                  <a:pt x="225" y="46"/>
                  <a:pt x="222" y="47"/>
                </a:cubicBezTo>
                <a:cubicBezTo>
                  <a:pt x="222" y="49"/>
                  <a:pt x="222" y="49"/>
                  <a:pt x="222" y="49"/>
                </a:cubicBezTo>
                <a:cubicBezTo>
                  <a:pt x="231" y="49"/>
                  <a:pt x="239" y="50"/>
                  <a:pt x="248" y="50"/>
                </a:cubicBezTo>
                <a:cubicBezTo>
                  <a:pt x="248" y="51"/>
                  <a:pt x="248" y="51"/>
                  <a:pt x="248" y="51"/>
                </a:cubicBezTo>
                <a:cubicBezTo>
                  <a:pt x="244" y="51"/>
                  <a:pt x="242" y="52"/>
                  <a:pt x="237" y="52"/>
                </a:cubicBezTo>
                <a:cubicBezTo>
                  <a:pt x="237" y="55"/>
                  <a:pt x="237" y="55"/>
                  <a:pt x="237" y="55"/>
                </a:cubicBezTo>
                <a:cubicBezTo>
                  <a:pt x="234" y="55"/>
                  <a:pt x="232" y="55"/>
                  <a:pt x="231" y="56"/>
                </a:cubicBezTo>
                <a:cubicBezTo>
                  <a:pt x="229" y="57"/>
                  <a:pt x="230" y="56"/>
                  <a:pt x="230" y="57"/>
                </a:cubicBezTo>
                <a:cubicBezTo>
                  <a:pt x="227" y="59"/>
                  <a:pt x="226" y="59"/>
                  <a:pt x="223" y="59"/>
                </a:cubicBezTo>
                <a:cubicBezTo>
                  <a:pt x="223" y="57"/>
                  <a:pt x="223" y="59"/>
                  <a:pt x="223" y="56"/>
                </a:cubicBezTo>
                <a:cubicBezTo>
                  <a:pt x="222" y="55"/>
                  <a:pt x="222" y="55"/>
                  <a:pt x="221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7"/>
                  <a:pt x="217" y="57"/>
                  <a:pt x="219" y="57"/>
                </a:cubicBezTo>
                <a:cubicBezTo>
                  <a:pt x="219" y="58"/>
                  <a:pt x="218" y="59"/>
                  <a:pt x="217" y="59"/>
                </a:cubicBezTo>
                <a:cubicBezTo>
                  <a:pt x="217" y="62"/>
                  <a:pt x="217" y="61"/>
                  <a:pt x="219" y="62"/>
                </a:cubicBezTo>
                <a:cubicBezTo>
                  <a:pt x="222" y="64"/>
                  <a:pt x="236" y="64"/>
                  <a:pt x="243" y="64"/>
                </a:cubicBezTo>
                <a:cubicBezTo>
                  <a:pt x="243" y="65"/>
                  <a:pt x="243" y="65"/>
                  <a:pt x="243" y="65"/>
                </a:cubicBezTo>
                <a:cubicBezTo>
                  <a:pt x="238" y="66"/>
                  <a:pt x="238" y="66"/>
                  <a:pt x="234" y="65"/>
                </a:cubicBezTo>
                <a:cubicBezTo>
                  <a:pt x="233" y="66"/>
                  <a:pt x="233" y="67"/>
                  <a:pt x="233" y="69"/>
                </a:cubicBezTo>
                <a:cubicBezTo>
                  <a:pt x="232" y="68"/>
                  <a:pt x="231" y="66"/>
                  <a:pt x="230" y="65"/>
                </a:cubicBezTo>
                <a:cubicBezTo>
                  <a:pt x="225" y="66"/>
                  <a:pt x="223" y="70"/>
                  <a:pt x="219" y="66"/>
                </a:cubicBezTo>
                <a:cubicBezTo>
                  <a:pt x="216" y="67"/>
                  <a:pt x="214" y="68"/>
                  <a:pt x="214" y="71"/>
                </a:cubicBezTo>
                <a:cubicBezTo>
                  <a:pt x="211" y="69"/>
                  <a:pt x="213" y="70"/>
                  <a:pt x="210" y="70"/>
                </a:cubicBezTo>
                <a:cubicBezTo>
                  <a:pt x="212" y="68"/>
                  <a:pt x="211" y="68"/>
                  <a:pt x="214" y="68"/>
                </a:cubicBezTo>
                <a:cubicBezTo>
                  <a:pt x="214" y="67"/>
                  <a:pt x="214" y="67"/>
                  <a:pt x="214" y="67"/>
                </a:cubicBezTo>
                <a:cubicBezTo>
                  <a:pt x="213" y="67"/>
                  <a:pt x="213" y="67"/>
                  <a:pt x="213" y="67"/>
                </a:cubicBezTo>
                <a:cubicBezTo>
                  <a:pt x="211" y="66"/>
                  <a:pt x="193" y="66"/>
                  <a:pt x="188" y="66"/>
                </a:cubicBezTo>
                <a:cubicBezTo>
                  <a:pt x="189" y="69"/>
                  <a:pt x="190" y="68"/>
                  <a:pt x="191" y="71"/>
                </a:cubicBezTo>
                <a:cubicBezTo>
                  <a:pt x="195" y="70"/>
                  <a:pt x="198" y="70"/>
                  <a:pt x="202" y="70"/>
                </a:cubicBezTo>
                <a:cubicBezTo>
                  <a:pt x="202" y="72"/>
                  <a:pt x="202" y="72"/>
                  <a:pt x="202" y="72"/>
                </a:cubicBezTo>
                <a:cubicBezTo>
                  <a:pt x="203" y="72"/>
                  <a:pt x="203" y="72"/>
                  <a:pt x="203" y="72"/>
                </a:cubicBezTo>
                <a:cubicBezTo>
                  <a:pt x="204" y="71"/>
                  <a:pt x="206" y="69"/>
                  <a:pt x="209" y="70"/>
                </a:cubicBezTo>
                <a:cubicBezTo>
                  <a:pt x="211" y="70"/>
                  <a:pt x="215" y="74"/>
                  <a:pt x="218" y="74"/>
                </a:cubicBezTo>
                <a:cubicBezTo>
                  <a:pt x="222" y="75"/>
                  <a:pt x="229" y="70"/>
                  <a:pt x="235" y="73"/>
                </a:cubicBezTo>
                <a:cubicBezTo>
                  <a:pt x="237" y="73"/>
                  <a:pt x="237" y="73"/>
                  <a:pt x="237" y="73"/>
                </a:cubicBezTo>
                <a:cubicBezTo>
                  <a:pt x="236" y="76"/>
                  <a:pt x="237" y="75"/>
                  <a:pt x="234" y="76"/>
                </a:cubicBezTo>
                <a:cubicBezTo>
                  <a:pt x="232" y="77"/>
                  <a:pt x="217" y="78"/>
                  <a:pt x="216" y="75"/>
                </a:cubicBezTo>
                <a:cubicBezTo>
                  <a:pt x="214" y="76"/>
                  <a:pt x="213" y="76"/>
                  <a:pt x="212" y="76"/>
                </a:cubicBezTo>
                <a:cubicBezTo>
                  <a:pt x="212" y="78"/>
                  <a:pt x="212" y="78"/>
                  <a:pt x="213" y="79"/>
                </a:cubicBezTo>
                <a:cubicBezTo>
                  <a:pt x="210" y="83"/>
                  <a:pt x="199" y="80"/>
                  <a:pt x="192" y="81"/>
                </a:cubicBezTo>
                <a:cubicBezTo>
                  <a:pt x="194" y="84"/>
                  <a:pt x="196" y="82"/>
                  <a:pt x="197" y="87"/>
                </a:cubicBezTo>
                <a:cubicBezTo>
                  <a:pt x="199" y="86"/>
                  <a:pt x="204" y="85"/>
                  <a:pt x="206" y="84"/>
                </a:cubicBezTo>
                <a:cubicBezTo>
                  <a:pt x="210" y="85"/>
                  <a:pt x="214" y="87"/>
                  <a:pt x="216" y="90"/>
                </a:cubicBezTo>
                <a:cubicBezTo>
                  <a:pt x="219" y="89"/>
                  <a:pt x="218" y="89"/>
                  <a:pt x="219" y="88"/>
                </a:cubicBezTo>
                <a:cubicBezTo>
                  <a:pt x="221" y="91"/>
                  <a:pt x="221" y="92"/>
                  <a:pt x="223" y="93"/>
                </a:cubicBezTo>
                <a:cubicBezTo>
                  <a:pt x="223" y="94"/>
                  <a:pt x="223" y="94"/>
                  <a:pt x="223" y="94"/>
                </a:cubicBezTo>
                <a:cubicBezTo>
                  <a:pt x="219" y="93"/>
                  <a:pt x="220" y="93"/>
                  <a:pt x="215" y="93"/>
                </a:cubicBezTo>
                <a:cubicBezTo>
                  <a:pt x="214" y="94"/>
                  <a:pt x="214" y="94"/>
                  <a:pt x="214" y="94"/>
                </a:cubicBezTo>
                <a:cubicBezTo>
                  <a:pt x="214" y="98"/>
                  <a:pt x="214" y="98"/>
                  <a:pt x="214" y="98"/>
                </a:cubicBezTo>
                <a:cubicBezTo>
                  <a:pt x="201" y="98"/>
                  <a:pt x="183" y="96"/>
                  <a:pt x="177" y="99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3" y="101"/>
                  <a:pt x="174" y="103"/>
                  <a:pt x="174" y="105"/>
                </a:cubicBezTo>
                <a:cubicBezTo>
                  <a:pt x="173" y="105"/>
                  <a:pt x="171" y="107"/>
                  <a:pt x="170" y="108"/>
                </a:cubicBezTo>
                <a:cubicBezTo>
                  <a:pt x="165" y="110"/>
                  <a:pt x="164" y="104"/>
                  <a:pt x="162" y="109"/>
                </a:cubicBezTo>
                <a:cubicBezTo>
                  <a:pt x="158" y="109"/>
                  <a:pt x="159" y="110"/>
                  <a:pt x="159" y="107"/>
                </a:cubicBezTo>
                <a:cubicBezTo>
                  <a:pt x="156" y="106"/>
                  <a:pt x="156" y="106"/>
                  <a:pt x="152" y="107"/>
                </a:cubicBezTo>
                <a:cubicBezTo>
                  <a:pt x="152" y="110"/>
                  <a:pt x="152" y="110"/>
                  <a:pt x="152" y="110"/>
                </a:cubicBezTo>
                <a:cubicBezTo>
                  <a:pt x="157" y="110"/>
                  <a:pt x="180" y="112"/>
                  <a:pt x="183" y="113"/>
                </a:cubicBezTo>
                <a:cubicBezTo>
                  <a:pt x="184" y="113"/>
                  <a:pt x="184" y="113"/>
                  <a:pt x="184" y="113"/>
                </a:cubicBezTo>
                <a:cubicBezTo>
                  <a:pt x="183" y="116"/>
                  <a:pt x="183" y="116"/>
                  <a:pt x="184" y="118"/>
                </a:cubicBezTo>
                <a:cubicBezTo>
                  <a:pt x="182" y="118"/>
                  <a:pt x="180" y="117"/>
                  <a:pt x="178" y="117"/>
                </a:cubicBezTo>
                <a:cubicBezTo>
                  <a:pt x="178" y="115"/>
                  <a:pt x="178" y="115"/>
                  <a:pt x="178" y="115"/>
                </a:cubicBezTo>
                <a:cubicBezTo>
                  <a:pt x="174" y="114"/>
                  <a:pt x="168" y="120"/>
                  <a:pt x="167" y="121"/>
                </a:cubicBezTo>
                <a:cubicBezTo>
                  <a:pt x="167" y="121"/>
                  <a:pt x="154" y="117"/>
                  <a:pt x="152" y="117"/>
                </a:cubicBezTo>
                <a:cubicBezTo>
                  <a:pt x="137" y="120"/>
                  <a:pt x="127" y="120"/>
                  <a:pt x="115" y="120"/>
                </a:cubicBezTo>
                <a:cubicBezTo>
                  <a:pt x="115" y="122"/>
                  <a:pt x="116" y="124"/>
                  <a:pt x="115" y="126"/>
                </a:cubicBezTo>
                <a:cubicBezTo>
                  <a:pt x="114" y="130"/>
                  <a:pt x="111" y="129"/>
                  <a:pt x="112" y="135"/>
                </a:cubicBezTo>
                <a:cubicBezTo>
                  <a:pt x="108" y="136"/>
                  <a:pt x="102" y="138"/>
                  <a:pt x="99" y="140"/>
                </a:cubicBezTo>
                <a:cubicBezTo>
                  <a:pt x="99" y="141"/>
                  <a:pt x="99" y="141"/>
                  <a:pt x="98" y="143"/>
                </a:cubicBezTo>
                <a:cubicBezTo>
                  <a:pt x="96" y="143"/>
                  <a:pt x="96" y="143"/>
                  <a:pt x="96" y="143"/>
                </a:cubicBezTo>
                <a:cubicBezTo>
                  <a:pt x="95" y="144"/>
                  <a:pt x="95" y="144"/>
                  <a:pt x="95" y="146"/>
                </a:cubicBezTo>
                <a:cubicBezTo>
                  <a:pt x="93" y="147"/>
                  <a:pt x="91" y="147"/>
                  <a:pt x="90" y="147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95" y="151"/>
                  <a:pt x="96" y="152"/>
                  <a:pt x="100" y="151"/>
                </a:cubicBezTo>
                <a:cubicBezTo>
                  <a:pt x="102" y="153"/>
                  <a:pt x="101" y="152"/>
                  <a:pt x="103" y="153"/>
                </a:cubicBezTo>
                <a:cubicBezTo>
                  <a:pt x="102" y="155"/>
                  <a:pt x="103" y="154"/>
                  <a:pt x="99" y="155"/>
                </a:cubicBezTo>
                <a:cubicBezTo>
                  <a:pt x="100" y="158"/>
                  <a:pt x="98" y="162"/>
                  <a:pt x="97" y="163"/>
                </a:cubicBezTo>
                <a:cubicBezTo>
                  <a:pt x="95" y="167"/>
                  <a:pt x="90" y="168"/>
                  <a:pt x="85" y="169"/>
                </a:cubicBezTo>
                <a:cubicBezTo>
                  <a:pt x="86" y="172"/>
                  <a:pt x="86" y="174"/>
                  <a:pt x="88" y="176"/>
                </a:cubicBezTo>
                <a:cubicBezTo>
                  <a:pt x="87" y="178"/>
                  <a:pt x="87" y="179"/>
                  <a:pt x="85" y="180"/>
                </a:cubicBezTo>
                <a:cubicBezTo>
                  <a:pt x="83" y="182"/>
                  <a:pt x="77" y="183"/>
                  <a:pt x="73" y="183"/>
                </a:cubicBezTo>
                <a:cubicBezTo>
                  <a:pt x="73" y="185"/>
                  <a:pt x="73" y="185"/>
                  <a:pt x="73" y="185"/>
                </a:cubicBezTo>
                <a:cubicBezTo>
                  <a:pt x="76" y="186"/>
                  <a:pt x="75" y="185"/>
                  <a:pt x="79" y="185"/>
                </a:cubicBezTo>
                <a:cubicBezTo>
                  <a:pt x="77" y="187"/>
                  <a:pt x="74" y="187"/>
                  <a:pt x="72" y="189"/>
                </a:cubicBezTo>
                <a:cubicBezTo>
                  <a:pt x="68" y="192"/>
                  <a:pt x="70" y="194"/>
                  <a:pt x="64" y="196"/>
                </a:cubicBezTo>
                <a:cubicBezTo>
                  <a:pt x="65" y="199"/>
                  <a:pt x="67" y="202"/>
                  <a:pt x="71" y="203"/>
                </a:cubicBezTo>
                <a:cubicBezTo>
                  <a:pt x="69" y="205"/>
                  <a:pt x="67" y="205"/>
                  <a:pt x="64" y="206"/>
                </a:cubicBezTo>
                <a:cubicBezTo>
                  <a:pt x="64" y="208"/>
                  <a:pt x="64" y="207"/>
                  <a:pt x="63" y="208"/>
                </a:cubicBezTo>
                <a:cubicBezTo>
                  <a:pt x="65" y="209"/>
                  <a:pt x="66" y="209"/>
                  <a:pt x="68" y="209"/>
                </a:cubicBezTo>
                <a:cubicBezTo>
                  <a:pt x="67" y="211"/>
                  <a:pt x="67" y="211"/>
                  <a:pt x="65" y="212"/>
                </a:cubicBezTo>
                <a:cubicBezTo>
                  <a:pt x="67" y="215"/>
                  <a:pt x="67" y="213"/>
                  <a:pt x="70" y="213"/>
                </a:cubicBezTo>
                <a:cubicBezTo>
                  <a:pt x="70" y="214"/>
                  <a:pt x="70" y="214"/>
                  <a:pt x="70" y="214"/>
                </a:cubicBezTo>
                <a:cubicBezTo>
                  <a:pt x="67" y="214"/>
                  <a:pt x="67" y="214"/>
                  <a:pt x="67" y="214"/>
                </a:cubicBezTo>
                <a:cubicBezTo>
                  <a:pt x="67" y="217"/>
                  <a:pt x="67" y="217"/>
                  <a:pt x="67" y="217"/>
                </a:cubicBezTo>
                <a:cubicBezTo>
                  <a:pt x="69" y="217"/>
                  <a:pt x="70" y="217"/>
                  <a:pt x="71" y="216"/>
                </a:cubicBezTo>
                <a:cubicBezTo>
                  <a:pt x="74" y="216"/>
                  <a:pt x="74" y="216"/>
                  <a:pt x="74" y="216"/>
                </a:cubicBezTo>
                <a:cubicBezTo>
                  <a:pt x="73" y="219"/>
                  <a:pt x="73" y="218"/>
                  <a:pt x="72" y="219"/>
                </a:cubicBezTo>
                <a:cubicBezTo>
                  <a:pt x="73" y="223"/>
                  <a:pt x="73" y="222"/>
                  <a:pt x="75" y="225"/>
                </a:cubicBezTo>
                <a:cubicBezTo>
                  <a:pt x="78" y="224"/>
                  <a:pt x="78" y="224"/>
                  <a:pt x="79" y="222"/>
                </a:cubicBezTo>
                <a:cubicBezTo>
                  <a:pt x="80" y="223"/>
                  <a:pt x="80" y="222"/>
                  <a:pt x="80" y="224"/>
                </a:cubicBezTo>
                <a:cubicBezTo>
                  <a:pt x="81" y="224"/>
                  <a:pt x="81" y="224"/>
                  <a:pt x="81" y="224"/>
                </a:cubicBezTo>
                <a:cubicBezTo>
                  <a:pt x="81" y="226"/>
                  <a:pt x="81" y="225"/>
                  <a:pt x="80" y="226"/>
                </a:cubicBezTo>
                <a:cubicBezTo>
                  <a:pt x="79" y="227"/>
                  <a:pt x="80" y="226"/>
                  <a:pt x="78" y="227"/>
                </a:cubicBezTo>
                <a:cubicBezTo>
                  <a:pt x="78" y="230"/>
                  <a:pt x="78" y="230"/>
                  <a:pt x="78" y="230"/>
                </a:cubicBezTo>
                <a:cubicBezTo>
                  <a:pt x="80" y="231"/>
                  <a:pt x="80" y="231"/>
                  <a:pt x="83" y="232"/>
                </a:cubicBezTo>
                <a:cubicBezTo>
                  <a:pt x="84" y="233"/>
                  <a:pt x="83" y="232"/>
                  <a:pt x="84" y="233"/>
                </a:cubicBezTo>
                <a:cubicBezTo>
                  <a:pt x="84" y="236"/>
                  <a:pt x="84" y="236"/>
                  <a:pt x="83" y="237"/>
                </a:cubicBezTo>
                <a:cubicBezTo>
                  <a:pt x="78" y="237"/>
                  <a:pt x="79" y="237"/>
                  <a:pt x="75" y="236"/>
                </a:cubicBezTo>
                <a:cubicBezTo>
                  <a:pt x="74" y="237"/>
                  <a:pt x="74" y="237"/>
                  <a:pt x="74" y="237"/>
                </a:cubicBezTo>
                <a:cubicBezTo>
                  <a:pt x="76" y="240"/>
                  <a:pt x="79" y="239"/>
                  <a:pt x="80" y="240"/>
                </a:cubicBezTo>
                <a:cubicBezTo>
                  <a:pt x="81" y="240"/>
                  <a:pt x="82" y="241"/>
                  <a:pt x="82" y="241"/>
                </a:cubicBezTo>
                <a:cubicBezTo>
                  <a:pt x="82" y="243"/>
                  <a:pt x="82" y="245"/>
                  <a:pt x="81" y="246"/>
                </a:cubicBezTo>
                <a:cubicBezTo>
                  <a:pt x="80" y="250"/>
                  <a:pt x="74" y="253"/>
                  <a:pt x="69" y="253"/>
                </a:cubicBezTo>
                <a:cubicBezTo>
                  <a:pt x="69" y="256"/>
                  <a:pt x="69" y="256"/>
                  <a:pt x="69" y="256"/>
                </a:cubicBezTo>
                <a:cubicBezTo>
                  <a:pt x="65" y="256"/>
                  <a:pt x="65" y="256"/>
                  <a:pt x="63" y="254"/>
                </a:cubicBezTo>
                <a:cubicBezTo>
                  <a:pt x="60" y="255"/>
                  <a:pt x="61" y="255"/>
                  <a:pt x="59" y="256"/>
                </a:cubicBezTo>
                <a:cubicBezTo>
                  <a:pt x="60" y="259"/>
                  <a:pt x="63" y="260"/>
                  <a:pt x="67" y="260"/>
                </a:cubicBezTo>
                <a:cubicBezTo>
                  <a:pt x="65" y="263"/>
                  <a:pt x="60" y="263"/>
                  <a:pt x="59" y="267"/>
                </a:cubicBezTo>
                <a:cubicBezTo>
                  <a:pt x="57" y="271"/>
                  <a:pt x="62" y="272"/>
                  <a:pt x="54" y="275"/>
                </a:cubicBezTo>
                <a:cubicBezTo>
                  <a:pt x="55" y="277"/>
                  <a:pt x="54" y="276"/>
                  <a:pt x="55" y="277"/>
                </a:cubicBezTo>
                <a:cubicBezTo>
                  <a:pt x="55" y="278"/>
                  <a:pt x="55" y="278"/>
                  <a:pt x="55" y="278"/>
                </a:cubicBezTo>
                <a:cubicBezTo>
                  <a:pt x="57" y="277"/>
                  <a:pt x="55" y="278"/>
                  <a:pt x="56" y="276"/>
                </a:cubicBezTo>
                <a:cubicBezTo>
                  <a:pt x="57" y="277"/>
                  <a:pt x="58" y="278"/>
                  <a:pt x="59" y="279"/>
                </a:cubicBezTo>
                <a:cubicBezTo>
                  <a:pt x="59" y="280"/>
                  <a:pt x="59" y="280"/>
                  <a:pt x="60" y="283"/>
                </a:cubicBezTo>
                <a:cubicBezTo>
                  <a:pt x="56" y="287"/>
                  <a:pt x="56" y="289"/>
                  <a:pt x="49" y="288"/>
                </a:cubicBezTo>
                <a:cubicBezTo>
                  <a:pt x="49" y="289"/>
                  <a:pt x="49" y="289"/>
                  <a:pt x="48" y="289"/>
                </a:cubicBezTo>
                <a:cubicBezTo>
                  <a:pt x="50" y="292"/>
                  <a:pt x="55" y="293"/>
                  <a:pt x="57" y="292"/>
                </a:cubicBezTo>
                <a:cubicBezTo>
                  <a:pt x="59" y="293"/>
                  <a:pt x="60" y="297"/>
                  <a:pt x="61" y="297"/>
                </a:cubicBezTo>
                <a:cubicBezTo>
                  <a:pt x="59" y="300"/>
                  <a:pt x="54" y="301"/>
                  <a:pt x="51" y="303"/>
                </a:cubicBezTo>
                <a:cubicBezTo>
                  <a:pt x="51" y="304"/>
                  <a:pt x="51" y="304"/>
                  <a:pt x="51" y="304"/>
                </a:cubicBezTo>
                <a:cubicBezTo>
                  <a:pt x="51" y="306"/>
                  <a:pt x="50" y="302"/>
                  <a:pt x="50" y="302"/>
                </a:cubicBezTo>
                <a:cubicBezTo>
                  <a:pt x="47" y="302"/>
                  <a:pt x="44" y="303"/>
                  <a:pt x="42" y="303"/>
                </a:cubicBezTo>
                <a:cubicBezTo>
                  <a:pt x="42" y="305"/>
                  <a:pt x="42" y="305"/>
                  <a:pt x="42" y="305"/>
                </a:cubicBezTo>
                <a:cubicBezTo>
                  <a:pt x="45" y="305"/>
                  <a:pt x="50" y="305"/>
                  <a:pt x="52" y="306"/>
                </a:cubicBezTo>
                <a:cubicBezTo>
                  <a:pt x="55" y="305"/>
                  <a:pt x="53" y="306"/>
                  <a:pt x="53" y="303"/>
                </a:cubicBezTo>
                <a:cubicBezTo>
                  <a:pt x="59" y="307"/>
                  <a:pt x="64" y="307"/>
                  <a:pt x="66" y="312"/>
                </a:cubicBezTo>
                <a:cubicBezTo>
                  <a:pt x="67" y="312"/>
                  <a:pt x="67" y="312"/>
                  <a:pt x="67" y="312"/>
                </a:cubicBezTo>
                <a:cubicBezTo>
                  <a:pt x="66" y="313"/>
                  <a:pt x="59" y="316"/>
                  <a:pt x="57" y="31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62" y="319"/>
                  <a:pt x="61" y="319"/>
                  <a:pt x="65" y="320"/>
                </a:cubicBezTo>
                <a:cubicBezTo>
                  <a:pt x="65" y="330"/>
                  <a:pt x="59" y="325"/>
                  <a:pt x="53" y="329"/>
                </a:cubicBezTo>
                <a:cubicBezTo>
                  <a:pt x="52" y="330"/>
                  <a:pt x="52" y="330"/>
                  <a:pt x="52" y="332"/>
                </a:cubicBezTo>
                <a:cubicBezTo>
                  <a:pt x="56" y="332"/>
                  <a:pt x="59" y="331"/>
                  <a:pt x="61" y="330"/>
                </a:cubicBezTo>
                <a:cubicBezTo>
                  <a:pt x="63" y="330"/>
                  <a:pt x="63" y="330"/>
                  <a:pt x="63" y="330"/>
                </a:cubicBezTo>
                <a:cubicBezTo>
                  <a:pt x="63" y="331"/>
                  <a:pt x="63" y="332"/>
                  <a:pt x="62" y="333"/>
                </a:cubicBezTo>
                <a:cubicBezTo>
                  <a:pt x="57" y="334"/>
                  <a:pt x="58" y="333"/>
                  <a:pt x="53" y="336"/>
                </a:cubicBezTo>
                <a:cubicBezTo>
                  <a:pt x="53" y="338"/>
                  <a:pt x="53" y="337"/>
                  <a:pt x="54" y="338"/>
                </a:cubicBezTo>
                <a:cubicBezTo>
                  <a:pt x="53" y="343"/>
                  <a:pt x="52" y="343"/>
                  <a:pt x="48" y="342"/>
                </a:cubicBezTo>
                <a:cubicBezTo>
                  <a:pt x="48" y="344"/>
                  <a:pt x="47" y="344"/>
                  <a:pt x="47" y="347"/>
                </a:cubicBezTo>
                <a:cubicBezTo>
                  <a:pt x="49" y="347"/>
                  <a:pt x="49" y="347"/>
                  <a:pt x="50" y="346"/>
                </a:cubicBezTo>
                <a:cubicBezTo>
                  <a:pt x="52" y="349"/>
                  <a:pt x="51" y="351"/>
                  <a:pt x="51" y="354"/>
                </a:cubicBezTo>
                <a:cubicBezTo>
                  <a:pt x="53" y="353"/>
                  <a:pt x="52" y="353"/>
                  <a:pt x="54" y="352"/>
                </a:cubicBezTo>
                <a:cubicBezTo>
                  <a:pt x="58" y="362"/>
                  <a:pt x="67" y="358"/>
                  <a:pt x="67" y="368"/>
                </a:cubicBezTo>
                <a:cubicBezTo>
                  <a:pt x="63" y="369"/>
                  <a:pt x="59" y="370"/>
                  <a:pt x="57" y="373"/>
                </a:cubicBezTo>
                <a:cubicBezTo>
                  <a:pt x="55" y="373"/>
                  <a:pt x="55" y="373"/>
                  <a:pt x="55" y="373"/>
                </a:cubicBezTo>
                <a:cubicBezTo>
                  <a:pt x="54" y="370"/>
                  <a:pt x="53" y="371"/>
                  <a:pt x="52" y="370"/>
                </a:cubicBezTo>
                <a:cubicBezTo>
                  <a:pt x="49" y="371"/>
                  <a:pt x="49" y="371"/>
                  <a:pt x="47" y="373"/>
                </a:cubicBezTo>
                <a:cubicBezTo>
                  <a:pt x="47" y="374"/>
                  <a:pt x="47" y="374"/>
                  <a:pt x="47" y="374"/>
                </a:cubicBezTo>
                <a:cubicBezTo>
                  <a:pt x="50" y="373"/>
                  <a:pt x="48" y="375"/>
                  <a:pt x="49" y="373"/>
                </a:cubicBezTo>
                <a:cubicBezTo>
                  <a:pt x="50" y="374"/>
                  <a:pt x="50" y="375"/>
                  <a:pt x="51" y="378"/>
                </a:cubicBezTo>
                <a:cubicBezTo>
                  <a:pt x="52" y="378"/>
                  <a:pt x="53" y="377"/>
                  <a:pt x="54" y="376"/>
                </a:cubicBezTo>
                <a:cubicBezTo>
                  <a:pt x="56" y="378"/>
                  <a:pt x="58" y="383"/>
                  <a:pt x="59" y="386"/>
                </a:cubicBezTo>
                <a:cubicBezTo>
                  <a:pt x="58" y="387"/>
                  <a:pt x="59" y="386"/>
                  <a:pt x="58" y="387"/>
                </a:cubicBezTo>
                <a:cubicBezTo>
                  <a:pt x="58" y="390"/>
                  <a:pt x="58" y="390"/>
                  <a:pt x="58" y="390"/>
                </a:cubicBezTo>
                <a:cubicBezTo>
                  <a:pt x="58" y="389"/>
                  <a:pt x="59" y="388"/>
                  <a:pt x="60" y="388"/>
                </a:cubicBezTo>
                <a:cubicBezTo>
                  <a:pt x="62" y="396"/>
                  <a:pt x="65" y="395"/>
                  <a:pt x="72" y="398"/>
                </a:cubicBezTo>
                <a:cubicBezTo>
                  <a:pt x="73" y="399"/>
                  <a:pt x="74" y="401"/>
                  <a:pt x="76" y="402"/>
                </a:cubicBezTo>
                <a:cubicBezTo>
                  <a:pt x="85" y="407"/>
                  <a:pt x="101" y="403"/>
                  <a:pt x="113" y="399"/>
                </a:cubicBezTo>
                <a:cubicBezTo>
                  <a:pt x="118" y="397"/>
                  <a:pt x="129" y="402"/>
                  <a:pt x="135" y="399"/>
                </a:cubicBezTo>
                <a:cubicBezTo>
                  <a:pt x="135" y="397"/>
                  <a:pt x="135" y="397"/>
                  <a:pt x="135" y="397"/>
                </a:cubicBezTo>
                <a:cubicBezTo>
                  <a:pt x="141" y="397"/>
                  <a:pt x="146" y="398"/>
                  <a:pt x="151" y="398"/>
                </a:cubicBezTo>
                <a:cubicBezTo>
                  <a:pt x="155" y="398"/>
                  <a:pt x="174" y="399"/>
                  <a:pt x="180" y="395"/>
                </a:cubicBezTo>
                <a:cubicBezTo>
                  <a:pt x="181" y="395"/>
                  <a:pt x="181" y="395"/>
                  <a:pt x="181" y="395"/>
                </a:cubicBezTo>
                <a:cubicBezTo>
                  <a:pt x="179" y="393"/>
                  <a:pt x="181" y="394"/>
                  <a:pt x="177" y="394"/>
                </a:cubicBezTo>
                <a:cubicBezTo>
                  <a:pt x="178" y="393"/>
                  <a:pt x="178" y="393"/>
                  <a:pt x="178" y="392"/>
                </a:cubicBezTo>
                <a:cubicBezTo>
                  <a:pt x="178" y="390"/>
                  <a:pt x="178" y="390"/>
                  <a:pt x="178" y="390"/>
                </a:cubicBezTo>
                <a:cubicBezTo>
                  <a:pt x="184" y="390"/>
                  <a:pt x="184" y="390"/>
                  <a:pt x="184" y="390"/>
                </a:cubicBezTo>
                <a:cubicBezTo>
                  <a:pt x="184" y="388"/>
                  <a:pt x="184" y="388"/>
                  <a:pt x="184" y="388"/>
                </a:cubicBezTo>
                <a:cubicBezTo>
                  <a:pt x="180" y="388"/>
                  <a:pt x="180" y="388"/>
                  <a:pt x="180" y="388"/>
                </a:cubicBezTo>
                <a:cubicBezTo>
                  <a:pt x="181" y="385"/>
                  <a:pt x="180" y="386"/>
                  <a:pt x="183" y="387"/>
                </a:cubicBezTo>
                <a:cubicBezTo>
                  <a:pt x="182" y="385"/>
                  <a:pt x="182" y="386"/>
                  <a:pt x="182" y="385"/>
                </a:cubicBezTo>
                <a:cubicBezTo>
                  <a:pt x="183" y="383"/>
                  <a:pt x="192" y="379"/>
                  <a:pt x="195" y="380"/>
                </a:cubicBezTo>
                <a:cubicBezTo>
                  <a:pt x="196" y="380"/>
                  <a:pt x="198" y="383"/>
                  <a:pt x="202" y="382"/>
                </a:cubicBezTo>
                <a:cubicBezTo>
                  <a:pt x="203" y="382"/>
                  <a:pt x="207" y="380"/>
                  <a:pt x="208" y="380"/>
                </a:cubicBezTo>
                <a:cubicBezTo>
                  <a:pt x="210" y="381"/>
                  <a:pt x="211" y="382"/>
                  <a:pt x="215" y="381"/>
                </a:cubicBezTo>
                <a:cubicBezTo>
                  <a:pt x="215" y="381"/>
                  <a:pt x="215" y="380"/>
                  <a:pt x="216" y="380"/>
                </a:cubicBezTo>
                <a:cubicBezTo>
                  <a:pt x="216" y="381"/>
                  <a:pt x="215" y="383"/>
                  <a:pt x="217" y="382"/>
                </a:cubicBezTo>
                <a:cubicBezTo>
                  <a:pt x="222" y="380"/>
                  <a:pt x="232" y="379"/>
                  <a:pt x="235" y="378"/>
                </a:cubicBezTo>
                <a:cubicBezTo>
                  <a:pt x="239" y="378"/>
                  <a:pt x="237" y="381"/>
                  <a:pt x="241" y="378"/>
                </a:cubicBezTo>
                <a:cubicBezTo>
                  <a:pt x="249" y="378"/>
                  <a:pt x="249" y="378"/>
                  <a:pt x="249" y="378"/>
                </a:cubicBezTo>
                <a:cubicBezTo>
                  <a:pt x="249" y="377"/>
                  <a:pt x="249" y="377"/>
                  <a:pt x="250" y="376"/>
                </a:cubicBezTo>
                <a:cubicBezTo>
                  <a:pt x="250" y="373"/>
                  <a:pt x="250" y="373"/>
                  <a:pt x="250" y="373"/>
                </a:cubicBezTo>
                <a:cubicBezTo>
                  <a:pt x="248" y="374"/>
                  <a:pt x="248" y="374"/>
                  <a:pt x="247" y="375"/>
                </a:cubicBezTo>
                <a:cubicBezTo>
                  <a:pt x="241" y="375"/>
                  <a:pt x="241" y="375"/>
                  <a:pt x="241" y="375"/>
                </a:cubicBezTo>
                <a:cubicBezTo>
                  <a:pt x="243" y="374"/>
                  <a:pt x="243" y="375"/>
                  <a:pt x="243" y="372"/>
                </a:cubicBezTo>
                <a:cubicBezTo>
                  <a:pt x="240" y="372"/>
                  <a:pt x="240" y="372"/>
                  <a:pt x="240" y="372"/>
                </a:cubicBezTo>
                <a:cubicBezTo>
                  <a:pt x="240" y="374"/>
                  <a:pt x="240" y="373"/>
                  <a:pt x="240" y="375"/>
                </a:cubicBezTo>
                <a:cubicBezTo>
                  <a:pt x="238" y="374"/>
                  <a:pt x="239" y="375"/>
                  <a:pt x="237" y="373"/>
                </a:cubicBezTo>
                <a:cubicBezTo>
                  <a:pt x="232" y="375"/>
                  <a:pt x="233" y="376"/>
                  <a:pt x="223" y="376"/>
                </a:cubicBezTo>
                <a:cubicBezTo>
                  <a:pt x="223" y="375"/>
                  <a:pt x="223" y="375"/>
                  <a:pt x="222" y="374"/>
                </a:cubicBezTo>
                <a:cubicBezTo>
                  <a:pt x="225" y="372"/>
                  <a:pt x="233" y="370"/>
                  <a:pt x="234" y="369"/>
                </a:cubicBezTo>
                <a:cubicBezTo>
                  <a:pt x="236" y="370"/>
                  <a:pt x="235" y="368"/>
                  <a:pt x="236" y="372"/>
                </a:cubicBezTo>
                <a:cubicBezTo>
                  <a:pt x="242" y="370"/>
                  <a:pt x="248" y="368"/>
                  <a:pt x="255" y="369"/>
                </a:cubicBezTo>
                <a:cubicBezTo>
                  <a:pt x="255" y="365"/>
                  <a:pt x="255" y="365"/>
                  <a:pt x="255" y="365"/>
                </a:cubicBezTo>
                <a:cubicBezTo>
                  <a:pt x="256" y="365"/>
                  <a:pt x="256" y="365"/>
                  <a:pt x="257" y="364"/>
                </a:cubicBezTo>
                <a:cubicBezTo>
                  <a:pt x="260" y="365"/>
                  <a:pt x="258" y="364"/>
                  <a:pt x="259" y="367"/>
                </a:cubicBezTo>
                <a:cubicBezTo>
                  <a:pt x="264" y="367"/>
                  <a:pt x="268" y="368"/>
                  <a:pt x="272" y="369"/>
                </a:cubicBezTo>
                <a:cubicBezTo>
                  <a:pt x="279" y="370"/>
                  <a:pt x="285" y="367"/>
                  <a:pt x="295" y="367"/>
                </a:cubicBezTo>
                <a:cubicBezTo>
                  <a:pt x="295" y="362"/>
                  <a:pt x="295" y="362"/>
                  <a:pt x="295" y="362"/>
                </a:cubicBezTo>
                <a:cubicBezTo>
                  <a:pt x="291" y="362"/>
                  <a:pt x="291" y="362"/>
                  <a:pt x="291" y="362"/>
                </a:cubicBezTo>
                <a:cubicBezTo>
                  <a:pt x="300" y="356"/>
                  <a:pt x="305" y="363"/>
                  <a:pt x="316" y="359"/>
                </a:cubicBezTo>
                <a:cubicBezTo>
                  <a:pt x="331" y="355"/>
                  <a:pt x="354" y="360"/>
                  <a:pt x="369" y="357"/>
                </a:cubicBezTo>
                <a:cubicBezTo>
                  <a:pt x="369" y="358"/>
                  <a:pt x="370" y="358"/>
                  <a:pt x="370" y="358"/>
                </a:cubicBezTo>
                <a:cubicBezTo>
                  <a:pt x="368" y="363"/>
                  <a:pt x="366" y="368"/>
                  <a:pt x="364" y="373"/>
                </a:cubicBezTo>
                <a:cubicBezTo>
                  <a:pt x="361" y="373"/>
                  <a:pt x="361" y="373"/>
                  <a:pt x="361" y="373"/>
                </a:cubicBezTo>
                <a:cubicBezTo>
                  <a:pt x="362" y="372"/>
                  <a:pt x="363" y="371"/>
                  <a:pt x="363" y="371"/>
                </a:cubicBezTo>
                <a:cubicBezTo>
                  <a:pt x="362" y="370"/>
                  <a:pt x="361" y="370"/>
                  <a:pt x="360" y="370"/>
                </a:cubicBezTo>
                <a:cubicBezTo>
                  <a:pt x="359" y="372"/>
                  <a:pt x="360" y="372"/>
                  <a:pt x="358" y="373"/>
                </a:cubicBezTo>
                <a:cubicBezTo>
                  <a:pt x="358" y="376"/>
                  <a:pt x="358" y="376"/>
                  <a:pt x="358" y="376"/>
                </a:cubicBezTo>
                <a:cubicBezTo>
                  <a:pt x="360" y="377"/>
                  <a:pt x="362" y="377"/>
                  <a:pt x="364" y="377"/>
                </a:cubicBezTo>
                <a:cubicBezTo>
                  <a:pt x="363" y="378"/>
                  <a:pt x="364" y="378"/>
                  <a:pt x="362" y="378"/>
                </a:cubicBezTo>
                <a:cubicBezTo>
                  <a:pt x="363" y="382"/>
                  <a:pt x="363" y="383"/>
                  <a:pt x="366" y="384"/>
                </a:cubicBezTo>
                <a:cubicBezTo>
                  <a:pt x="366" y="385"/>
                  <a:pt x="366" y="387"/>
                  <a:pt x="365" y="389"/>
                </a:cubicBezTo>
                <a:cubicBezTo>
                  <a:pt x="368" y="389"/>
                  <a:pt x="368" y="389"/>
                  <a:pt x="368" y="389"/>
                </a:cubicBezTo>
                <a:cubicBezTo>
                  <a:pt x="365" y="391"/>
                  <a:pt x="362" y="390"/>
                  <a:pt x="360" y="394"/>
                </a:cubicBezTo>
                <a:cubicBezTo>
                  <a:pt x="357" y="393"/>
                  <a:pt x="357" y="393"/>
                  <a:pt x="355" y="391"/>
                </a:cubicBezTo>
                <a:cubicBezTo>
                  <a:pt x="346" y="391"/>
                  <a:pt x="346" y="391"/>
                  <a:pt x="346" y="391"/>
                </a:cubicBezTo>
                <a:cubicBezTo>
                  <a:pt x="347" y="392"/>
                  <a:pt x="347" y="393"/>
                  <a:pt x="347" y="394"/>
                </a:cubicBezTo>
                <a:cubicBezTo>
                  <a:pt x="357" y="394"/>
                  <a:pt x="368" y="398"/>
                  <a:pt x="373" y="395"/>
                </a:cubicBezTo>
                <a:cubicBezTo>
                  <a:pt x="375" y="398"/>
                  <a:pt x="375" y="398"/>
                  <a:pt x="378" y="398"/>
                </a:cubicBezTo>
                <a:cubicBezTo>
                  <a:pt x="378" y="402"/>
                  <a:pt x="378" y="402"/>
                  <a:pt x="378" y="402"/>
                </a:cubicBezTo>
                <a:cubicBezTo>
                  <a:pt x="371" y="402"/>
                  <a:pt x="374" y="405"/>
                  <a:pt x="370" y="408"/>
                </a:cubicBezTo>
                <a:cubicBezTo>
                  <a:pt x="368" y="408"/>
                  <a:pt x="358" y="409"/>
                  <a:pt x="356" y="409"/>
                </a:cubicBezTo>
                <a:cubicBezTo>
                  <a:pt x="356" y="411"/>
                  <a:pt x="356" y="410"/>
                  <a:pt x="357" y="411"/>
                </a:cubicBezTo>
                <a:cubicBezTo>
                  <a:pt x="359" y="413"/>
                  <a:pt x="357" y="412"/>
                  <a:pt x="360" y="411"/>
                </a:cubicBezTo>
                <a:cubicBezTo>
                  <a:pt x="360" y="413"/>
                  <a:pt x="360" y="413"/>
                  <a:pt x="360" y="413"/>
                </a:cubicBezTo>
                <a:cubicBezTo>
                  <a:pt x="362" y="415"/>
                  <a:pt x="362" y="413"/>
                  <a:pt x="363" y="412"/>
                </a:cubicBezTo>
                <a:cubicBezTo>
                  <a:pt x="364" y="414"/>
                  <a:pt x="363" y="414"/>
                  <a:pt x="364" y="416"/>
                </a:cubicBezTo>
                <a:cubicBezTo>
                  <a:pt x="364" y="417"/>
                  <a:pt x="364" y="418"/>
                  <a:pt x="363" y="419"/>
                </a:cubicBezTo>
                <a:cubicBezTo>
                  <a:pt x="358" y="419"/>
                  <a:pt x="359" y="419"/>
                  <a:pt x="355" y="418"/>
                </a:cubicBezTo>
                <a:cubicBezTo>
                  <a:pt x="355" y="421"/>
                  <a:pt x="355" y="421"/>
                  <a:pt x="355" y="421"/>
                </a:cubicBezTo>
                <a:cubicBezTo>
                  <a:pt x="356" y="421"/>
                  <a:pt x="356" y="421"/>
                  <a:pt x="359" y="422"/>
                </a:cubicBezTo>
                <a:cubicBezTo>
                  <a:pt x="359" y="423"/>
                  <a:pt x="359" y="423"/>
                  <a:pt x="359" y="423"/>
                </a:cubicBezTo>
                <a:cubicBezTo>
                  <a:pt x="353" y="424"/>
                  <a:pt x="351" y="425"/>
                  <a:pt x="345" y="426"/>
                </a:cubicBezTo>
                <a:cubicBezTo>
                  <a:pt x="345" y="427"/>
                  <a:pt x="345" y="426"/>
                  <a:pt x="344" y="427"/>
                </a:cubicBezTo>
                <a:cubicBezTo>
                  <a:pt x="347" y="429"/>
                  <a:pt x="352" y="430"/>
                  <a:pt x="357" y="430"/>
                </a:cubicBezTo>
                <a:cubicBezTo>
                  <a:pt x="357" y="431"/>
                  <a:pt x="357" y="431"/>
                  <a:pt x="357" y="431"/>
                </a:cubicBezTo>
                <a:cubicBezTo>
                  <a:pt x="353" y="432"/>
                  <a:pt x="346" y="436"/>
                  <a:pt x="343" y="436"/>
                </a:cubicBezTo>
                <a:cubicBezTo>
                  <a:pt x="344" y="438"/>
                  <a:pt x="344" y="438"/>
                  <a:pt x="344" y="439"/>
                </a:cubicBezTo>
                <a:cubicBezTo>
                  <a:pt x="348" y="442"/>
                  <a:pt x="355" y="441"/>
                  <a:pt x="361" y="440"/>
                </a:cubicBezTo>
                <a:cubicBezTo>
                  <a:pt x="361" y="443"/>
                  <a:pt x="361" y="443"/>
                  <a:pt x="361" y="445"/>
                </a:cubicBezTo>
                <a:cubicBezTo>
                  <a:pt x="359" y="446"/>
                  <a:pt x="360" y="446"/>
                  <a:pt x="357" y="445"/>
                </a:cubicBezTo>
                <a:cubicBezTo>
                  <a:pt x="356" y="446"/>
                  <a:pt x="356" y="446"/>
                  <a:pt x="356" y="446"/>
                </a:cubicBezTo>
                <a:cubicBezTo>
                  <a:pt x="356" y="448"/>
                  <a:pt x="356" y="447"/>
                  <a:pt x="357" y="448"/>
                </a:cubicBezTo>
                <a:cubicBezTo>
                  <a:pt x="360" y="450"/>
                  <a:pt x="362" y="449"/>
                  <a:pt x="364" y="450"/>
                </a:cubicBezTo>
                <a:cubicBezTo>
                  <a:pt x="366" y="451"/>
                  <a:pt x="365" y="450"/>
                  <a:pt x="366" y="451"/>
                </a:cubicBezTo>
                <a:cubicBezTo>
                  <a:pt x="363" y="453"/>
                  <a:pt x="359" y="454"/>
                  <a:pt x="356" y="457"/>
                </a:cubicBezTo>
                <a:cubicBezTo>
                  <a:pt x="354" y="458"/>
                  <a:pt x="354" y="458"/>
                  <a:pt x="353" y="460"/>
                </a:cubicBezTo>
                <a:cubicBezTo>
                  <a:pt x="353" y="461"/>
                  <a:pt x="353" y="461"/>
                  <a:pt x="353" y="461"/>
                </a:cubicBezTo>
                <a:cubicBezTo>
                  <a:pt x="357" y="461"/>
                  <a:pt x="361" y="462"/>
                  <a:pt x="362" y="460"/>
                </a:cubicBezTo>
                <a:cubicBezTo>
                  <a:pt x="365" y="461"/>
                  <a:pt x="363" y="459"/>
                  <a:pt x="364" y="461"/>
                </a:cubicBezTo>
                <a:cubicBezTo>
                  <a:pt x="365" y="461"/>
                  <a:pt x="365" y="461"/>
                  <a:pt x="365" y="461"/>
                </a:cubicBezTo>
                <a:cubicBezTo>
                  <a:pt x="364" y="464"/>
                  <a:pt x="364" y="464"/>
                  <a:pt x="363" y="466"/>
                </a:cubicBezTo>
                <a:cubicBezTo>
                  <a:pt x="359" y="467"/>
                  <a:pt x="343" y="470"/>
                  <a:pt x="341" y="468"/>
                </a:cubicBezTo>
                <a:cubicBezTo>
                  <a:pt x="338" y="468"/>
                  <a:pt x="337" y="468"/>
                  <a:pt x="336" y="467"/>
                </a:cubicBezTo>
                <a:cubicBezTo>
                  <a:pt x="335" y="466"/>
                  <a:pt x="336" y="466"/>
                  <a:pt x="335" y="465"/>
                </a:cubicBezTo>
                <a:cubicBezTo>
                  <a:pt x="335" y="464"/>
                  <a:pt x="335" y="464"/>
                  <a:pt x="335" y="464"/>
                </a:cubicBezTo>
                <a:cubicBezTo>
                  <a:pt x="341" y="463"/>
                  <a:pt x="348" y="463"/>
                  <a:pt x="352" y="460"/>
                </a:cubicBezTo>
                <a:cubicBezTo>
                  <a:pt x="353" y="460"/>
                  <a:pt x="353" y="460"/>
                  <a:pt x="353" y="460"/>
                </a:cubicBezTo>
                <a:cubicBezTo>
                  <a:pt x="350" y="454"/>
                  <a:pt x="343" y="460"/>
                  <a:pt x="338" y="457"/>
                </a:cubicBezTo>
                <a:cubicBezTo>
                  <a:pt x="336" y="457"/>
                  <a:pt x="336" y="457"/>
                  <a:pt x="336" y="457"/>
                </a:cubicBezTo>
                <a:cubicBezTo>
                  <a:pt x="336" y="454"/>
                  <a:pt x="336" y="454"/>
                  <a:pt x="338" y="452"/>
                </a:cubicBezTo>
                <a:cubicBezTo>
                  <a:pt x="341" y="447"/>
                  <a:pt x="349" y="452"/>
                  <a:pt x="354" y="448"/>
                </a:cubicBezTo>
                <a:cubicBezTo>
                  <a:pt x="355" y="448"/>
                  <a:pt x="355" y="448"/>
                  <a:pt x="355" y="448"/>
                </a:cubicBezTo>
                <a:cubicBezTo>
                  <a:pt x="355" y="446"/>
                  <a:pt x="355" y="446"/>
                  <a:pt x="355" y="446"/>
                </a:cubicBezTo>
                <a:cubicBezTo>
                  <a:pt x="350" y="446"/>
                  <a:pt x="349" y="447"/>
                  <a:pt x="344" y="446"/>
                </a:cubicBezTo>
                <a:cubicBezTo>
                  <a:pt x="346" y="449"/>
                  <a:pt x="344" y="447"/>
                  <a:pt x="347" y="448"/>
                </a:cubicBezTo>
                <a:cubicBezTo>
                  <a:pt x="347" y="449"/>
                  <a:pt x="347" y="449"/>
                  <a:pt x="347" y="449"/>
                </a:cubicBezTo>
                <a:cubicBezTo>
                  <a:pt x="344" y="449"/>
                  <a:pt x="341" y="447"/>
                  <a:pt x="340" y="444"/>
                </a:cubicBezTo>
                <a:cubicBezTo>
                  <a:pt x="337" y="446"/>
                  <a:pt x="335" y="448"/>
                  <a:pt x="331" y="449"/>
                </a:cubicBezTo>
                <a:cubicBezTo>
                  <a:pt x="326" y="450"/>
                  <a:pt x="323" y="447"/>
                  <a:pt x="320" y="449"/>
                </a:cubicBezTo>
                <a:cubicBezTo>
                  <a:pt x="315" y="449"/>
                  <a:pt x="316" y="449"/>
                  <a:pt x="316" y="452"/>
                </a:cubicBezTo>
                <a:cubicBezTo>
                  <a:pt x="316" y="452"/>
                  <a:pt x="315" y="453"/>
                  <a:pt x="315" y="453"/>
                </a:cubicBezTo>
                <a:cubicBezTo>
                  <a:pt x="311" y="452"/>
                  <a:pt x="313" y="451"/>
                  <a:pt x="311" y="450"/>
                </a:cubicBezTo>
                <a:cubicBezTo>
                  <a:pt x="309" y="449"/>
                  <a:pt x="308" y="452"/>
                  <a:pt x="307" y="452"/>
                </a:cubicBezTo>
                <a:cubicBezTo>
                  <a:pt x="299" y="454"/>
                  <a:pt x="295" y="451"/>
                  <a:pt x="290" y="452"/>
                </a:cubicBezTo>
                <a:cubicBezTo>
                  <a:pt x="283" y="454"/>
                  <a:pt x="285" y="457"/>
                  <a:pt x="277" y="455"/>
                </a:cubicBezTo>
                <a:cubicBezTo>
                  <a:pt x="277" y="455"/>
                  <a:pt x="277" y="455"/>
                  <a:pt x="276" y="456"/>
                </a:cubicBezTo>
                <a:cubicBezTo>
                  <a:pt x="276" y="460"/>
                  <a:pt x="276" y="460"/>
                  <a:pt x="276" y="460"/>
                </a:cubicBezTo>
                <a:cubicBezTo>
                  <a:pt x="282" y="460"/>
                  <a:pt x="279" y="461"/>
                  <a:pt x="285" y="462"/>
                </a:cubicBezTo>
                <a:cubicBezTo>
                  <a:pt x="285" y="463"/>
                  <a:pt x="285" y="463"/>
                  <a:pt x="285" y="463"/>
                </a:cubicBezTo>
                <a:cubicBezTo>
                  <a:pt x="284" y="464"/>
                  <a:pt x="283" y="464"/>
                  <a:pt x="282" y="464"/>
                </a:cubicBezTo>
                <a:cubicBezTo>
                  <a:pt x="282" y="465"/>
                  <a:pt x="282" y="465"/>
                  <a:pt x="282" y="465"/>
                </a:cubicBezTo>
                <a:cubicBezTo>
                  <a:pt x="281" y="467"/>
                  <a:pt x="281" y="463"/>
                  <a:pt x="281" y="463"/>
                </a:cubicBezTo>
                <a:cubicBezTo>
                  <a:pt x="277" y="464"/>
                  <a:pt x="278" y="464"/>
                  <a:pt x="276" y="466"/>
                </a:cubicBezTo>
                <a:cubicBezTo>
                  <a:pt x="276" y="468"/>
                  <a:pt x="276" y="468"/>
                  <a:pt x="276" y="468"/>
                </a:cubicBezTo>
                <a:cubicBezTo>
                  <a:pt x="286" y="468"/>
                  <a:pt x="294" y="465"/>
                  <a:pt x="300" y="463"/>
                </a:cubicBezTo>
                <a:cubicBezTo>
                  <a:pt x="305" y="464"/>
                  <a:pt x="317" y="463"/>
                  <a:pt x="320" y="461"/>
                </a:cubicBezTo>
                <a:cubicBezTo>
                  <a:pt x="321" y="461"/>
                  <a:pt x="321" y="461"/>
                  <a:pt x="321" y="461"/>
                </a:cubicBezTo>
                <a:cubicBezTo>
                  <a:pt x="321" y="460"/>
                  <a:pt x="321" y="460"/>
                  <a:pt x="321" y="460"/>
                </a:cubicBezTo>
                <a:cubicBezTo>
                  <a:pt x="320" y="460"/>
                  <a:pt x="319" y="461"/>
                  <a:pt x="318" y="461"/>
                </a:cubicBezTo>
                <a:cubicBezTo>
                  <a:pt x="316" y="460"/>
                  <a:pt x="317" y="460"/>
                  <a:pt x="314" y="460"/>
                </a:cubicBezTo>
                <a:cubicBezTo>
                  <a:pt x="315" y="458"/>
                  <a:pt x="314" y="459"/>
                  <a:pt x="315" y="458"/>
                </a:cubicBezTo>
                <a:cubicBezTo>
                  <a:pt x="316" y="456"/>
                  <a:pt x="317" y="456"/>
                  <a:pt x="319" y="455"/>
                </a:cubicBezTo>
                <a:cubicBezTo>
                  <a:pt x="321" y="458"/>
                  <a:pt x="322" y="457"/>
                  <a:pt x="322" y="461"/>
                </a:cubicBezTo>
                <a:cubicBezTo>
                  <a:pt x="324" y="460"/>
                  <a:pt x="323" y="460"/>
                  <a:pt x="325" y="461"/>
                </a:cubicBezTo>
                <a:cubicBezTo>
                  <a:pt x="326" y="462"/>
                  <a:pt x="326" y="462"/>
                  <a:pt x="328" y="463"/>
                </a:cubicBezTo>
                <a:cubicBezTo>
                  <a:pt x="328" y="464"/>
                  <a:pt x="328" y="464"/>
                  <a:pt x="328" y="464"/>
                </a:cubicBezTo>
                <a:cubicBezTo>
                  <a:pt x="326" y="466"/>
                  <a:pt x="323" y="469"/>
                  <a:pt x="322" y="472"/>
                </a:cubicBezTo>
                <a:cubicBezTo>
                  <a:pt x="314" y="471"/>
                  <a:pt x="300" y="466"/>
                  <a:pt x="293" y="468"/>
                </a:cubicBezTo>
                <a:cubicBezTo>
                  <a:pt x="293" y="468"/>
                  <a:pt x="290" y="471"/>
                  <a:pt x="290" y="471"/>
                </a:cubicBezTo>
                <a:cubicBezTo>
                  <a:pt x="278" y="475"/>
                  <a:pt x="267" y="478"/>
                  <a:pt x="260" y="477"/>
                </a:cubicBezTo>
                <a:cubicBezTo>
                  <a:pt x="260" y="482"/>
                  <a:pt x="258" y="484"/>
                  <a:pt x="258" y="487"/>
                </a:cubicBezTo>
                <a:cubicBezTo>
                  <a:pt x="252" y="489"/>
                  <a:pt x="254" y="491"/>
                  <a:pt x="248" y="489"/>
                </a:cubicBezTo>
                <a:cubicBezTo>
                  <a:pt x="247" y="490"/>
                  <a:pt x="248" y="489"/>
                  <a:pt x="246" y="490"/>
                </a:cubicBezTo>
                <a:cubicBezTo>
                  <a:pt x="247" y="494"/>
                  <a:pt x="249" y="495"/>
                  <a:pt x="253" y="494"/>
                </a:cubicBezTo>
                <a:cubicBezTo>
                  <a:pt x="252" y="496"/>
                  <a:pt x="252" y="497"/>
                  <a:pt x="252" y="499"/>
                </a:cubicBezTo>
                <a:cubicBezTo>
                  <a:pt x="249" y="499"/>
                  <a:pt x="248" y="500"/>
                  <a:pt x="247" y="500"/>
                </a:cubicBezTo>
                <a:cubicBezTo>
                  <a:pt x="247" y="502"/>
                  <a:pt x="247" y="503"/>
                  <a:pt x="248" y="504"/>
                </a:cubicBezTo>
                <a:cubicBezTo>
                  <a:pt x="248" y="507"/>
                  <a:pt x="248" y="507"/>
                  <a:pt x="246" y="509"/>
                </a:cubicBezTo>
                <a:cubicBezTo>
                  <a:pt x="244" y="510"/>
                  <a:pt x="244" y="509"/>
                  <a:pt x="240" y="509"/>
                </a:cubicBezTo>
                <a:cubicBezTo>
                  <a:pt x="240" y="509"/>
                  <a:pt x="240" y="509"/>
                  <a:pt x="239" y="510"/>
                </a:cubicBezTo>
                <a:cubicBezTo>
                  <a:pt x="241" y="513"/>
                  <a:pt x="245" y="514"/>
                  <a:pt x="248" y="514"/>
                </a:cubicBezTo>
                <a:cubicBezTo>
                  <a:pt x="247" y="515"/>
                  <a:pt x="246" y="515"/>
                  <a:pt x="244" y="515"/>
                </a:cubicBezTo>
                <a:cubicBezTo>
                  <a:pt x="244" y="518"/>
                  <a:pt x="244" y="518"/>
                  <a:pt x="244" y="518"/>
                </a:cubicBezTo>
                <a:cubicBezTo>
                  <a:pt x="249" y="520"/>
                  <a:pt x="253" y="521"/>
                  <a:pt x="257" y="525"/>
                </a:cubicBezTo>
                <a:cubicBezTo>
                  <a:pt x="258" y="525"/>
                  <a:pt x="258" y="525"/>
                  <a:pt x="258" y="525"/>
                </a:cubicBezTo>
                <a:cubicBezTo>
                  <a:pt x="256" y="530"/>
                  <a:pt x="252" y="528"/>
                  <a:pt x="247" y="527"/>
                </a:cubicBezTo>
                <a:cubicBezTo>
                  <a:pt x="248" y="530"/>
                  <a:pt x="249" y="529"/>
                  <a:pt x="250" y="532"/>
                </a:cubicBezTo>
                <a:cubicBezTo>
                  <a:pt x="249" y="533"/>
                  <a:pt x="249" y="533"/>
                  <a:pt x="249" y="534"/>
                </a:cubicBezTo>
                <a:cubicBezTo>
                  <a:pt x="243" y="536"/>
                  <a:pt x="242" y="536"/>
                  <a:pt x="237" y="533"/>
                </a:cubicBezTo>
                <a:cubicBezTo>
                  <a:pt x="237" y="534"/>
                  <a:pt x="236" y="535"/>
                  <a:pt x="236" y="535"/>
                </a:cubicBezTo>
                <a:cubicBezTo>
                  <a:pt x="236" y="537"/>
                  <a:pt x="236" y="536"/>
                  <a:pt x="237" y="537"/>
                </a:cubicBezTo>
                <a:cubicBezTo>
                  <a:pt x="238" y="538"/>
                  <a:pt x="237" y="538"/>
                  <a:pt x="239" y="537"/>
                </a:cubicBezTo>
                <a:cubicBezTo>
                  <a:pt x="240" y="541"/>
                  <a:pt x="240" y="543"/>
                  <a:pt x="242" y="547"/>
                </a:cubicBezTo>
                <a:cubicBezTo>
                  <a:pt x="239" y="547"/>
                  <a:pt x="240" y="547"/>
                  <a:pt x="238" y="549"/>
                </a:cubicBezTo>
                <a:cubicBezTo>
                  <a:pt x="236" y="549"/>
                  <a:pt x="235" y="548"/>
                  <a:pt x="235" y="548"/>
                </a:cubicBezTo>
                <a:cubicBezTo>
                  <a:pt x="231" y="550"/>
                  <a:pt x="229" y="554"/>
                  <a:pt x="225" y="556"/>
                </a:cubicBezTo>
                <a:cubicBezTo>
                  <a:pt x="227" y="559"/>
                  <a:pt x="234" y="565"/>
                  <a:pt x="237" y="566"/>
                </a:cubicBezTo>
                <a:cubicBezTo>
                  <a:pt x="237" y="568"/>
                  <a:pt x="237" y="567"/>
                  <a:pt x="237" y="568"/>
                </a:cubicBezTo>
                <a:cubicBezTo>
                  <a:pt x="235" y="571"/>
                  <a:pt x="234" y="571"/>
                  <a:pt x="233" y="574"/>
                </a:cubicBezTo>
                <a:cubicBezTo>
                  <a:pt x="224" y="574"/>
                  <a:pt x="220" y="571"/>
                  <a:pt x="214" y="571"/>
                </a:cubicBezTo>
                <a:cubicBezTo>
                  <a:pt x="214" y="572"/>
                  <a:pt x="213" y="572"/>
                  <a:pt x="213" y="572"/>
                </a:cubicBezTo>
                <a:cubicBezTo>
                  <a:pt x="214" y="575"/>
                  <a:pt x="218" y="576"/>
                  <a:pt x="219" y="578"/>
                </a:cubicBezTo>
                <a:cubicBezTo>
                  <a:pt x="220" y="580"/>
                  <a:pt x="218" y="583"/>
                  <a:pt x="219" y="585"/>
                </a:cubicBezTo>
                <a:cubicBezTo>
                  <a:pt x="224" y="584"/>
                  <a:pt x="235" y="577"/>
                  <a:pt x="242" y="583"/>
                </a:cubicBezTo>
                <a:cubicBezTo>
                  <a:pt x="244" y="583"/>
                  <a:pt x="244" y="583"/>
                  <a:pt x="244" y="583"/>
                </a:cubicBezTo>
                <a:cubicBezTo>
                  <a:pt x="243" y="586"/>
                  <a:pt x="243" y="587"/>
                  <a:pt x="245" y="589"/>
                </a:cubicBezTo>
                <a:cubicBezTo>
                  <a:pt x="243" y="598"/>
                  <a:pt x="236" y="592"/>
                  <a:pt x="234" y="601"/>
                </a:cubicBezTo>
                <a:cubicBezTo>
                  <a:pt x="231" y="599"/>
                  <a:pt x="229" y="598"/>
                  <a:pt x="226" y="598"/>
                </a:cubicBezTo>
                <a:cubicBezTo>
                  <a:pt x="226" y="601"/>
                  <a:pt x="226" y="601"/>
                  <a:pt x="226" y="601"/>
                </a:cubicBezTo>
                <a:cubicBezTo>
                  <a:pt x="228" y="602"/>
                  <a:pt x="230" y="603"/>
                  <a:pt x="232" y="603"/>
                </a:cubicBezTo>
                <a:cubicBezTo>
                  <a:pt x="234" y="605"/>
                  <a:pt x="234" y="604"/>
                  <a:pt x="237" y="602"/>
                </a:cubicBezTo>
                <a:cubicBezTo>
                  <a:pt x="240" y="607"/>
                  <a:pt x="244" y="612"/>
                  <a:pt x="248" y="615"/>
                </a:cubicBezTo>
                <a:cubicBezTo>
                  <a:pt x="248" y="617"/>
                  <a:pt x="248" y="617"/>
                  <a:pt x="248" y="617"/>
                </a:cubicBezTo>
                <a:cubicBezTo>
                  <a:pt x="247" y="618"/>
                  <a:pt x="248" y="617"/>
                  <a:pt x="247" y="619"/>
                </a:cubicBezTo>
                <a:cubicBezTo>
                  <a:pt x="244" y="618"/>
                  <a:pt x="241" y="618"/>
                  <a:pt x="238" y="618"/>
                </a:cubicBezTo>
                <a:cubicBezTo>
                  <a:pt x="240" y="627"/>
                  <a:pt x="249" y="634"/>
                  <a:pt x="257" y="636"/>
                </a:cubicBezTo>
                <a:cubicBezTo>
                  <a:pt x="256" y="638"/>
                  <a:pt x="255" y="640"/>
                  <a:pt x="254" y="642"/>
                </a:cubicBezTo>
                <a:cubicBezTo>
                  <a:pt x="251" y="643"/>
                  <a:pt x="248" y="643"/>
                  <a:pt x="247" y="643"/>
                </a:cubicBezTo>
                <a:cubicBezTo>
                  <a:pt x="243" y="644"/>
                  <a:pt x="242" y="647"/>
                  <a:pt x="241" y="651"/>
                </a:cubicBezTo>
                <a:cubicBezTo>
                  <a:pt x="237" y="651"/>
                  <a:pt x="237" y="651"/>
                  <a:pt x="237" y="651"/>
                </a:cubicBezTo>
                <a:cubicBezTo>
                  <a:pt x="238" y="653"/>
                  <a:pt x="238" y="654"/>
                  <a:pt x="238" y="655"/>
                </a:cubicBezTo>
                <a:cubicBezTo>
                  <a:pt x="233" y="658"/>
                  <a:pt x="233" y="659"/>
                  <a:pt x="231" y="665"/>
                </a:cubicBezTo>
                <a:cubicBezTo>
                  <a:pt x="229" y="666"/>
                  <a:pt x="229" y="665"/>
                  <a:pt x="226" y="666"/>
                </a:cubicBezTo>
                <a:cubicBezTo>
                  <a:pt x="226" y="667"/>
                  <a:pt x="226" y="667"/>
                  <a:pt x="225" y="668"/>
                </a:cubicBezTo>
                <a:cubicBezTo>
                  <a:pt x="227" y="670"/>
                  <a:pt x="227" y="671"/>
                  <a:pt x="231" y="672"/>
                </a:cubicBezTo>
                <a:cubicBezTo>
                  <a:pt x="231" y="672"/>
                  <a:pt x="230" y="672"/>
                  <a:pt x="230" y="672"/>
                </a:cubicBezTo>
                <a:cubicBezTo>
                  <a:pt x="230" y="674"/>
                  <a:pt x="230" y="674"/>
                  <a:pt x="230" y="674"/>
                </a:cubicBezTo>
                <a:cubicBezTo>
                  <a:pt x="227" y="673"/>
                  <a:pt x="228" y="673"/>
                  <a:pt x="225" y="672"/>
                </a:cubicBezTo>
                <a:cubicBezTo>
                  <a:pt x="225" y="675"/>
                  <a:pt x="225" y="676"/>
                  <a:pt x="226" y="677"/>
                </a:cubicBezTo>
                <a:cubicBezTo>
                  <a:pt x="236" y="683"/>
                  <a:pt x="254" y="684"/>
                  <a:pt x="269" y="687"/>
                </a:cubicBezTo>
                <a:cubicBezTo>
                  <a:pt x="271" y="686"/>
                  <a:pt x="272" y="686"/>
                  <a:pt x="274" y="686"/>
                </a:cubicBezTo>
                <a:cubicBezTo>
                  <a:pt x="289" y="689"/>
                  <a:pt x="313" y="688"/>
                  <a:pt x="331" y="686"/>
                </a:cubicBezTo>
                <a:cubicBezTo>
                  <a:pt x="333" y="686"/>
                  <a:pt x="338" y="687"/>
                  <a:pt x="340" y="688"/>
                </a:cubicBezTo>
                <a:cubicBezTo>
                  <a:pt x="343" y="688"/>
                  <a:pt x="359" y="686"/>
                  <a:pt x="360" y="686"/>
                </a:cubicBezTo>
                <a:cubicBezTo>
                  <a:pt x="364" y="685"/>
                  <a:pt x="372" y="685"/>
                  <a:pt x="374" y="686"/>
                </a:cubicBezTo>
                <a:cubicBezTo>
                  <a:pt x="374" y="686"/>
                  <a:pt x="374" y="686"/>
                  <a:pt x="375" y="687"/>
                </a:cubicBezTo>
                <a:cubicBezTo>
                  <a:pt x="376" y="686"/>
                  <a:pt x="377" y="685"/>
                  <a:pt x="378" y="684"/>
                </a:cubicBezTo>
                <a:cubicBezTo>
                  <a:pt x="381" y="683"/>
                  <a:pt x="384" y="685"/>
                  <a:pt x="386" y="685"/>
                </a:cubicBezTo>
                <a:cubicBezTo>
                  <a:pt x="398" y="683"/>
                  <a:pt x="416" y="683"/>
                  <a:pt x="425" y="681"/>
                </a:cubicBezTo>
                <a:cubicBezTo>
                  <a:pt x="440" y="681"/>
                  <a:pt x="440" y="681"/>
                  <a:pt x="440" y="681"/>
                </a:cubicBezTo>
                <a:cubicBezTo>
                  <a:pt x="462" y="676"/>
                  <a:pt x="479" y="681"/>
                  <a:pt x="496" y="672"/>
                </a:cubicBezTo>
                <a:cubicBezTo>
                  <a:pt x="497" y="671"/>
                  <a:pt x="498" y="673"/>
                  <a:pt x="499" y="674"/>
                </a:cubicBezTo>
                <a:cubicBezTo>
                  <a:pt x="500" y="674"/>
                  <a:pt x="502" y="674"/>
                  <a:pt x="503" y="673"/>
                </a:cubicBezTo>
                <a:cubicBezTo>
                  <a:pt x="504" y="672"/>
                  <a:pt x="504" y="672"/>
                  <a:pt x="504" y="672"/>
                </a:cubicBezTo>
                <a:cubicBezTo>
                  <a:pt x="504" y="671"/>
                  <a:pt x="502" y="670"/>
                  <a:pt x="501" y="670"/>
                </a:cubicBezTo>
                <a:cubicBezTo>
                  <a:pt x="501" y="670"/>
                  <a:pt x="501" y="670"/>
                  <a:pt x="501" y="670"/>
                </a:cubicBezTo>
                <a:cubicBezTo>
                  <a:pt x="502" y="667"/>
                  <a:pt x="504" y="666"/>
                  <a:pt x="507" y="665"/>
                </a:cubicBezTo>
                <a:cubicBezTo>
                  <a:pt x="508" y="667"/>
                  <a:pt x="509" y="667"/>
                  <a:pt x="508" y="669"/>
                </a:cubicBezTo>
                <a:cubicBezTo>
                  <a:pt x="510" y="673"/>
                  <a:pt x="531" y="674"/>
                  <a:pt x="534" y="672"/>
                </a:cubicBezTo>
                <a:cubicBezTo>
                  <a:pt x="537" y="671"/>
                  <a:pt x="536" y="672"/>
                  <a:pt x="536" y="670"/>
                </a:cubicBezTo>
                <a:cubicBezTo>
                  <a:pt x="542" y="672"/>
                  <a:pt x="545" y="668"/>
                  <a:pt x="554" y="670"/>
                </a:cubicBezTo>
                <a:cubicBezTo>
                  <a:pt x="559" y="671"/>
                  <a:pt x="563" y="669"/>
                  <a:pt x="571" y="668"/>
                </a:cubicBezTo>
                <a:cubicBezTo>
                  <a:pt x="577" y="666"/>
                  <a:pt x="585" y="670"/>
                  <a:pt x="590" y="669"/>
                </a:cubicBezTo>
                <a:cubicBezTo>
                  <a:pt x="591" y="669"/>
                  <a:pt x="593" y="669"/>
                  <a:pt x="594" y="668"/>
                </a:cubicBezTo>
                <a:cubicBezTo>
                  <a:pt x="594" y="666"/>
                  <a:pt x="594" y="666"/>
                  <a:pt x="594" y="666"/>
                </a:cubicBezTo>
                <a:cubicBezTo>
                  <a:pt x="599" y="664"/>
                  <a:pt x="606" y="668"/>
                  <a:pt x="609" y="667"/>
                </a:cubicBezTo>
                <a:cubicBezTo>
                  <a:pt x="611" y="666"/>
                  <a:pt x="612" y="665"/>
                  <a:pt x="614" y="665"/>
                </a:cubicBezTo>
                <a:cubicBezTo>
                  <a:pt x="618" y="665"/>
                  <a:pt x="623" y="666"/>
                  <a:pt x="627" y="666"/>
                </a:cubicBezTo>
                <a:cubicBezTo>
                  <a:pt x="637" y="665"/>
                  <a:pt x="649" y="664"/>
                  <a:pt x="656" y="662"/>
                </a:cubicBezTo>
                <a:cubicBezTo>
                  <a:pt x="658" y="661"/>
                  <a:pt x="659" y="665"/>
                  <a:pt x="660" y="664"/>
                </a:cubicBezTo>
                <a:cubicBezTo>
                  <a:pt x="678" y="658"/>
                  <a:pt x="702" y="670"/>
                  <a:pt x="710" y="654"/>
                </a:cubicBezTo>
                <a:cubicBezTo>
                  <a:pt x="712" y="654"/>
                  <a:pt x="712" y="654"/>
                  <a:pt x="712" y="654"/>
                </a:cubicBezTo>
                <a:cubicBezTo>
                  <a:pt x="713" y="656"/>
                  <a:pt x="714" y="657"/>
                  <a:pt x="714" y="660"/>
                </a:cubicBezTo>
                <a:cubicBezTo>
                  <a:pt x="718" y="660"/>
                  <a:pt x="727" y="662"/>
                  <a:pt x="730" y="661"/>
                </a:cubicBezTo>
                <a:cubicBezTo>
                  <a:pt x="730" y="661"/>
                  <a:pt x="731" y="658"/>
                  <a:pt x="731" y="658"/>
                </a:cubicBezTo>
                <a:cubicBezTo>
                  <a:pt x="734" y="657"/>
                  <a:pt x="737" y="660"/>
                  <a:pt x="739" y="659"/>
                </a:cubicBezTo>
                <a:cubicBezTo>
                  <a:pt x="745" y="658"/>
                  <a:pt x="754" y="652"/>
                  <a:pt x="760" y="655"/>
                </a:cubicBezTo>
                <a:cubicBezTo>
                  <a:pt x="762" y="657"/>
                  <a:pt x="761" y="655"/>
                  <a:pt x="762" y="658"/>
                </a:cubicBezTo>
                <a:cubicBezTo>
                  <a:pt x="762" y="658"/>
                  <a:pt x="763" y="657"/>
                  <a:pt x="764" y="656"/>
                </a:cubicBezTo>
                <a:cubicBezTo>
                  <a:pt x="768" y="662"/>
                  <a:pt x="771" y="653"/>
                  <a:pt x="778" y="655"/>
                </a:cubicBezTo>
                <a:cubicBezTo>
                  <a:pt x="779" y="656"/>
                  <a:pt x="779" y="658"/>
                  <a:pt x="780" y="658"/>
                </a:cubicBezTo>
                <a:cubicBezTo>
                  <a:pt x="782" y="660"/>
                  <a:pt x="799" y="658"/>
                  <a:pt x="800" y="656"/>
                </a:cubicBezTo>
                <a:cubicBezTo>
                  <a:pt x="802" y="655"/>
                  <a:pt x="801" y="655"/>
                  <a:pt x="801" y="654"/>
                </a:cubicBezTo>
                <a:cubicBezTo>
                  <a:pt x="803" y="652"/>
                  <a:pt x="803" y="652"/>
                  <a:pt x="805" y="651"/>
                </a:cubicBezTo>
                <a:cubicBezTo>
                  <a:pt x="806" y="650"/>
                  <a:pt x="805" y="650"/>
                  <a:pt x="807" y="650"/>
                </a:cubicBezTo>
                <a:cubicBezTo>
                  <a:pt x="808" y="652"/>
                  <a:pt x="809" y="653"/>
                  <a:pt x="809" y="656"/>
                </a:cubicBezTo>
                <a:cubicBezTo>
                  <a:pt x="821" y="659"/>
                  <a:pt x="837" y="655"/>
                  <a:pt x="849" y="654"/>
                </a:cubicBezTo>
                <a:cubicBezTo>
                  <a:pt x="854" y="653"/>
                  <a:pt x="866" y="655"/>
                  <a:pt x="871" y="654"/>
                </a:cubicBezTo>
                <a:cubicBezTo>
                  <a:pt x="876" y="653"/>
                  <a:pt x="892" y="650"/>
                  <a:pt x="898" y="650"/>
                </a:cubicBezTo>
                <a:cubicBezTo>
                  <a:pt x="900" y="650"/>
                  <a:pt x="902" y="652"/>
                  <a:pt x="905" y="652"/>
                </a:cubicBezTo>
                <a:cubicBezTo>
                  <a:pt x="907" y="651"/>
                  <a:pt x="915" y="648"/>
                  <a:pt x="920" y="647"/>
                </a:cubicBezTo>
                <a:cubicBezTo>
                  <a:pt x="923" y="646"/>
                  <a:pt x="926" y="649"/>
                  <a:pt x="930" y="647"/>
                </a:cubicBezTo>
                <a:cubicBezTo>
                  <a:pt x="944" y="640"/>
                  <a:pt x="959" y="638"/>
                  <a:pt x="971" y="638"/>
                </a:cubicBezTo>
                <a:cubicBezTo>
                  <a:pt x="974" y="639"/>
                  <a:pt x="978" y="636"/>
                  <a:pt x="979" y="636"/>
                </a:cubicBezTo>
                <a:cubicBezTo>
                  <a:pt x="983" y="635"/>
                  <a:pt x="986" y="638"/>
                  <a:pt x="991" y="637"/>
                </a:cubicBezTo>
                <a:cubicBezTo>
                  <a:pt x="998" y="635"/>
                  <a:pt x="1004" y="634"/>
                  <a:pt x="1011" y="634"/>
                </a:cubicBezTo>
                <a:cubicBezTo>
                  <a:pt x="1016" y="634"/>
                  <a:pt x="1022" y="628"/>
                  <a:pt x="1028" y="632"/>
                </a:cubicBezTo>
                <a:cubicBezTo>
                  <a:pt x="1030" y="631"/>
                  <a:pt x="1029" y="632"/>
                  <a:pt x="1029" y="630"/>
                </a:cubicBezTo>
                <a:cubicBezTo>
                  <a:pt x="1042" y="634"/>
                  <a:pt x="1059" y="619"/>
                  <a:pt x="1073" y="615"/>
                </a:cubicBezTo>
                <a:cubicBezTo>
                  <a:pt x="1073" y="611"/>
                  <a:pt x="1073" y="612"/>
                  <a:pt x="1071" y="610"/>
                </a:cubicBezTo>
                <a:cubicBezTo>
                  <a:pt x="1073" y="609"/>
                  <a:pt x="1074" y="608"/>
                  <a:pt x="1076" y="606"/>
                </a:cubicBezTo>
                <a:cubicBezTo>
                  <a:pt x="1089" y="607"/>
                  <a:pt x="1096" y="606"/>
                  <a:pt x="1108" y="601"/>
                </a:cubicBezTo>
                <a:cubicBezTo>
                  <a:pt x="1110" y="602"/>
                  <a:pt x="1108" y="603"/>
                  <a:pt x="1109" y="603"/>
                </a:cubicBezTo>
                <a:cubicBezTo>
                  <a:pt x="1112" y="602"/>
                  <a:pt x="1114" y="603"/>
                  <a:pt x="1117" y="602"/>
                </a:cubicBezTo>
                <a:cubicBezTo>
                  <a:pt x="1121" y="602"/>
                  <a:pt x="1126" y="599"/>
                  <a:pt x="1130" y="599"/>
                </a:cubicBezTo>
                <a:cubicBezTo>
                  <a:pt x="1132" y="598"/>
                  <a:pt x="1131" y="601"/>
                  <a:pt x="1133" y="601"/>
                </a:cubicBezTo>
                <a:cubicBezTo>
                  <a:pt x="1134" y="600"/>
                  <a:pt x="1137" y="597"/>
                  <a:pt x="1138" y="598"/>
                </a:cubicBezTo>
                <a:cubicBezTo>
                  <a:pt x="1138" y="600"/>
                  <a:pt x="1138" y="600"/>
                  <a:pt x="1138" y="600"/>
                </a:cubicBezTo>
                <a:cubicBezTo>
                  <a:pt x="1144" y="596"/>
                  <a:pt x="1145" y="600"/>
                  <a:pt x="1152" y="598"/>
                </a:cubicBezTo>
                <a:cubicBezTo>
                  <a:pt x="1157" y="596"/>
                  <a:pt x="1163" y="593"/>
                  <a:pt x="1168" y="593"/>
                </a:cubicBezTo>
                <a:cubicBezTo>
                  <a:pt x="1182" y="594"/>
                  <a:pt x="1205" y="589"/>
                  <a:pt x="1209" y="576"/>
                </a:cubicBezTo>
                <a:cubicBezTo>
                  <a:pt x="1210" y="575"/>
                  <a:pt x="1210" y="576"/>
                  <a:pt x="1210" y="574"/>
                </a:cubicBezTo>
                <a:lnTo>
                  <a:pt x="1209" y="574"/>
                </a:lnTo>
                <a:close/>
                <a:moveTo>
                  <a:pt x="1154" y="320"/>
                </a:moveTo>
                <a:cubicBezTo>
                  <a:pt x="1153" y="320"/>
                  <a:pt x="1153" y="320"/>
                  <a:pt x="1152" y="320"/>
                </a:cubicBezTo>
                <a:cubicBezTo>
                  <a:pt x="1154" y="320"/>
                  <a:pt x="1153" y="320"/>
                  <a:pt x="1154" y="320"/>
                </a:cubicBezTo>
                <a:close/>
                <a:moveTo>
                  <a:pt x="1098" y="127"/>
                </a:moveTo>
                <a:cubicBezTo>
                  <a:pt x="1102" y="127"/>
                  <a:pt x="1102" y="127"/>
                  <a:pt x="1102" y="127"/>
                </a:cubicBezTo>
                <a:cubicBezTo>
                  <a:pt x="1100" y="129"/>
                  <a:pt x="1099" y="129"/>
                  <a:pt x="1098" y="127"/>
                </a:cubicBezTo>
                <a:close/>
                <a:moveTo>
                  <a:pt x="1129" y="125"/>
                </a:moveTo>
                <a:cubicBezTo>
                  <a:pt x="1127" y="125"/>
                  <a:pt x="1127" y="125"/>
                  <a:pt x="1127" y="125"/>
                </a:cubicBezTo>
                <a:cubicBezTo>
                  <a:pt x="1127" y="126"/>
                  <a:pt x="1127" y="126"/>
                  <a:pt x="1127" y="126"/>
                </a:cubicBezTo>
                <a:cubicBezTo>
                  <a:pt x="1126" y="126"/>
                  <a:pt x="1126" y="126"/>
                  <a:pt x="1126" y="126"/>
                </a:cubicBezTo>
                <a:cubicBezTo>
                  <a:pt x="1126" y="126"/>
                  <a:pt x="1127" y="125"/>
                  <a:pt x="1127" y="124"/>
                </a:cubicBezTo>
                <a:cubicBezTo>
                  <a:pt x="1129" y="124"/>
                  <a:pt x="1129" y="124"/>
                  <a:pt x="1129" y="124"/>
                </a:cubicBezTo>
                <a:lnTo>
                  <a:pt x="1129" y="125"/>
                </a:lnTo>
                <a:close/>
                <a:moveTo>
                  <a:pt x="1121" y="116"/>
                </a:moveTo>
                <a:cubicBezTo>
                  <a:pt x="1125" y="116"/>
                  <a:pt x="1125" y="117"/>
                  <a:pt x="1125" y="114"/>
                </a:cubicBezTo>
                <a:cubicBezTo>
                  <a:pt x="1128" y="116"/>
                  <a:pt x="1144" y="116"/>
                  <a:pt x="1147" y="114"/>
                </a:cubicBezTo>
                <a:cubicBezTo>
                  <a:pt x="1149" y="114"/>
                  <a:pt x="1149" y="115"/>
                  <a:pt x="1151" y="115"/>
                </a:cubicBezTo>
                <a:cubicBezTo>
                  <a:pt x="1149" y="118"/>
                  <a:pt x="1149" y="118"/>
                  <a:pt x="1150" y="122"/>
                </a:cubicBezTo>
                <a:cubicBezTo>
                  <a:pt x="1148" y="122"/>
                  <a:pt x="1149" y="122"/>
                  <a:pt x="1148" y="123"/>
                </a:cubicBezTo>
                <a:cubicBezTo>
                  <a:pt x="1147" y="123"/>
                  <a:pt x="1147" y="123"/>
                  <a:pt x="1147" y="123"/>
                </a:cubicBezTo>
                <a:cubicBezTo>
                  <a:pt x="1147" y="121"/>
                  <a:pt x="1148" y="120"/>
                  <a:pt x="1148" y="117"/>
                </a:cubicBezTo>
                <a:cubicBezTo>
                  <a:pt x="1144" y="117"/>
                  <a:pt x="1127" y="118"/>
                  <a:pt x="1126" y="119"/>
                </a:cubicBezTo>
                <a:cubicBezTo>
                  <a:pt x="1123" y="120"/>
                  <a:pt x="1122" y="123"/>
                  <a:pt x="1121" y="125"/>
                </a:cubicBezTo>
                <a:cubicBezTo>
                  <a:pt x="1120" y="125"/>
                  <a:pt x="1120" y="125"/>
                  <a:pt x="1118" y="126"/>
                </a:cubicBezTo>
                <a:cubicBezTo>
                  <a:pt x="1119" y="123"/>
                  <a:pt x="1119" y="120"/>
                  <a:pt x="1119" y="118"/>
                </a:cubicBezTo>
                <a:cubicBezTo>
                  <a:pt x="1113" y="119"/>
                  <a:pt x="1111" y="119"/>
                  <a:pt x="1107" y="123"/>
                </a:cubicBezTo>
                <a:cubicBezTo>
                  <a:pt x="1105" y="121"/>
                  <a:pt x="1106" y="123"/>
                  <a:pt x="1106" y="120"/>
                </a:cubicBezTo>
                <a:cubicBezTo>
                  <a:pt x="1104" y="120"/>
                  <a:pt x="1104" y="120"/>
                  <a:pt x="1104" y="120"/>
                </a:cubicBezTo>
                <a:cubicBezTo>
                  <a:pt x="1104" y="121"/>
                  <a:pt x="1104" y="121"/>
                  <a:pt x="1103" y="124"/>
                </a:cubicBezTo>
                <a:cubicBezTo>
                  <a:pt x="1099" y="123"/>
                  <a:pt x="1100" y="121"/>
                  <a:pt x="1096" y="120"/>
                </a:cubicBezTo>
                <a:cubicBezTo>
                  <a:pt x="1103" y="114"/>
                  <a:pt x="1113" y="121"/>
                  <a:pt x="1121" y="116"/>
                </a:cubicBezTo>
                <a:close/>
                <a:moveTo>
                  <a:pt x="1061" y="120"/>
                </a:moveTo>
                <a:cubicBezTo>
                  <a:pt x="1066" y="119"/>
                  <a:pt x="1066" y="119"/>
                  <a:pt x="1072" y="119"/>
                </a:cubicBezTo>
                <a:cubicBezTo>
                  <a:pt x="1072" y="124"/>
                  <a:pt x="1072" y="124"/>
                  <a:pt x="1072" y="124"/>
                </a:cubicBezTo>
                <a:cubicBezTo>
                  <a:pt x="1071" y="124"/>
                  <a:pt x="1071" y="125"/>
                  <a:pt x="1070" y="126"/>
                </a:cubicBezTo>
                <a:cubicBezTo>
                  <a:pt x="1066" y="125"/>
                  <a:pt x="1064" y="123"/>
                  <a:pt x="1062" y="125"/>
                </a:cubicBezTo>
                <a:cubicBezTo>
                  <a:pt x="1061" y="125"/>
                  <a:pt x="1061" y="125"/>
                  <a:pt x="1061" y="125"/>
                </a:cubicBezTo>
                <a:lnTo>
                  <a:pt x="1061" y="120"/>
                </a:lnTo>
                <a:close/>
                <a:moveTo>
                  <a:pt x="1049" y="121"/>
                </a:moveTo>
                <a:cubicBezTo>
                  <a:pt x="1052" y="121"/>
                  <a:pt x="1052" y="121"/>
                  <a:pt x="1053" y="120"/>
                </a:cubicBezTo>
                <a:cubicBezTo>
                  <a:pt x="1055" y="120"/>
                  <a:pt x="1055" y="120"/>
                  <a:pt x="1055" y="120"/>
                </a:cubicBezTo>
                <a:cubicBezTo>
                  <a:pt x="1055" y="122"/>
                  <a:pt x="1055" y="122"/>
                  <a:pt x="1054" y="123"/>
                </a:cubicBezTo>
                <a:cubicBezTo>
                  <a:pt x="1053" y="123"/>
                  <a:pt x="1053" y="123"/>
                  <a:pt x="1051" y="122"/>
                </a:cubicBezTo>
                <a:cubicBezTo>
                  <a:pt x="1049" y="122"/>
                  <a:pt x="1049" y="122"/>
                  <a:pt x="1049" y="122"/>
                </a:cubicBezTo>
                <a:lnTo>
                  <a:pt x="1049" y="121"/>
                </a:lnTo>
                <a:close/>
                <a:moveTo>
                  <a:pt x="1041" y="123"/>
                </a:moveTo>
                <a:cubicBezTo>
                  <a:pt x="1041" y="121"/>
                  <a:pt x="1041" y="121"/>
                  <a:pt x="1041" y="121"/>
                </a:cubicBezTo>
                <a:cubicBezTo>
                  <a:pt x="1046" y="121"/>
                  <a:pt x="1046" y="121"/>
                  <a:pt x="1046" y="121"/>
                </a:cubicBezTo>
                <a:cubicBezTo>
                  <a:pt x="1046" y="124"/>
                  <a:pt x="1046" y="124"/>
                  <a:pt x="1046" y="124"/>
                </a:cubicBezTo>
                <a:cubicBezTo>
                  <a:pt x="1044" y="124"/>
                  <a:pt x="1045" y="124"/>
                  <a:pt x="1044" y="125"/>
                </a:cubicBezTo>
                <a:cubicBezTo>
                  <a:pt x="1042" y="124"/>
                  <a:pt x="1042" y="124"/>
                  <a:pt x="1041" y="124"/>
                </a:cubicBezTo>
                <a:cubicBezTo>
                  <a:pt x="1041" y="123"/>
                  <a:pt x="1040" y="123"/>
                  <a:pt x="1040" y="123"/>
                </a:cubicBezTo>
                <a:lnTo>
                  <a:pt x="1041" y="123"/>
                </a:lnTo>
                <a:close/>
                <a:moveTo>
                  <a:pt x="1032" y="122"/>
                </a:moveTo>
                <a:cubicBezTo>
                  <a:pt x="1033" y="122"/>
                  <a:pt x="1033" y="122"/>
                  <a:pt x="1033" y="122"/>
                </a:cubicBezTo>
                <a:cubicBezTo>
                  <a:pt x="1033" y="124"/>
                  <a:pt x="1033" y="124"/>
                  <a:pt x="1033" y="124"/>
                </a:cubicBezTo>
                <a:cubicBezTo>
                  <a:pt x="1031" y="124"/>
                  <a:pt x="1031" y="124"/>
                  <a:pt x="1031" y="124"/>
                </a:cubicBezTo>
                <a:cubicBezTo>
                  <a:pt x="1031" y="123"/>
                  <a:pt x="1031" y="122"/>
                  <a:pt x="1030" y="121"/>
                </a:cubicBezTo>
                <a:cubicBezTo>
                  <a:pt x="1032" y="121"/>
                  <a:pt x="1031" y="121"/>
                  <a:pt x="1032" y="122"/>
                </a:cubicBezTo>
                <a:close/>
                <a:moveTo>
                  <a:pt x="1011" y="121"/>
                </a:moveTo>
                <a:cubicBezTo>
                  <a:pt x="1014" y="121"/>
                  <a:pt x="1016" y="122"/>
                  <a:pt x="1017" y="121"/>
                </a:cubicBezTo>
                <a:cubicBezTo>
                  <a:pt x="1019" y="121"/>
                  <a:pt x="1019" y="121"/>
                  <a:pt x="1019" y="121"/>
                </a:cubicBezTo>
                <a:cubicBezTo>
                  <a:pt x="1017" y="125"/>
                  <a:pt x="1014" y="124"/>
                  <a:pt x="1014" y="127"/>
                </a:cubicBezTo>
                <a:cubicBezTo>
                  <a:pt x="1012" y="128"/>
                  <a:pt x="1012" y="128"/>
                  <a:pt x="1011" y="128"/>
                </a:cubicBezTo>
                <a:cubicBezTo>
                  <a:pt x="1011" y="127"/>
                  <a:pt x="1011" y="127"/>
                  <a:pt x="1011" y="127"/>
                </a:cubicBezTo>
                <a:cubicBezTo>
                  <a:pt x="1009" y="126"/>
                  <a:pt x="1012" y="125"/>
                  <a:pt x="1009" y="123"/>
                </a:cubicBezTo>
                <a:cubicBezTo>
                  <a:pt x="1009" y="122"/>
                  <a:pt x="1010" y="121"/>
                  <a:pt x="1011" y="121"/>
                </a:cubicBezTo>
                <a:close/>
                <a:moveTo>
                  <a:pt x="1007" y="122"/>
                </a:moveTo>
                <a:cubicBezTo>
                  <a:pt x="1007" y="123"/>
                  <a:pt x="1007" y="123"/>
                  <a:pt x="1007" y="123"/>
                </a:cubicBezTo>
                <a:cubicBezTo>
                  <a:pt x="1005" y="123"/>
                  <a:pt x="1005" y="123"/>
                  <a:pt x="1005" y="123"/>
                </a:cubicBezTo>
                <a:cubicBezTo>
                  <a:pt x="1003" y="124"/>
                  <a:pt x="1004" y="123"/>
                  <a:pt x="1002" y="122"/>
                </a:cubicBezTo>
                <a:lnTo>
                  <a:pt x="1007" y="122"/>
                </a:lnTo>
                <a:close/>
                <a:moveTo>
                  <a:pt x="992" y="122"/>
                </a:moveTo>
                <a:cubicBezTo>
                  <a:pt x="996" y="122"/>
                  <a:pt x="996" y="122"/>
                  <a:pt x="996" y="122"/>
                </a:cubicBezTo>
                <a:cubicBezTo>
                  <a:pt x="995" y="123"/>
                  <a:pt x="993" y="123"/>
                  <a:pt x="992" y="124"/>
                </a:cubicBezTo>
                <a:lnTo>
                  <a:pt x="992" y="122"/>
                </a:lnTo>
                <a:close/>
                <a:moveTo>
                  <a:pt x="981" y="122"/>
                </a:moveTo>
                <a:cubicBezTo>
                  <a:pt x="983" y="122"/>
                  <a:pt x="985" y="122"/>
                  <a:pt x="987" y="123"/>
                </a:cubicBezTo>
                <a:cubicBezTo>
                  <a:pt x="987" y="124"/>
                  <a:pt x="987" y="124"/>
                  <a:pt x="987" y="124"/>
                </a:cubicBezTo>
                <a:cubicBezTo>
                  <a:pt x="982" y="124"/>
                  <a:pt x="981" y="124"/>
                  <a:pt x="976" y="124"/>
                </a:cubicBezTo>
                <a:cubicBezTo>
                  <a:pt x="977" y="123"/>
                  <a:pt x="980" y="122"/>
                  <a:pt x="981" y="122"/>
                </a:cubicBezTo>
                <a:close/>
                <a:moveTo>
                  <a:pt x="955" y="120"/>
                </a:moveTo>
                <a:cubicBezTo>
                  <a:pt x="955" y="120"/>
                  <a:pt x="956" y="120"/>
                  <a:pt x="957" y="121"/>
                </a:cubicBezTo>
                <a:cubicBezTo>
                  <a:pt x="957" y="125"/>
                  <a:pt x="957" y="125"/>
                  <a:pt x="957" y="125"/>
                </a:cubicBezTo>
                <a:cubicBezTo>
                  <a:pt x="952" y="125"/>
                  <a:pt x="952" y="124"/>
                  <a:pt x="955" y="120"/>
                </a:cubicBezTo>
                <a:close/>
                <a:moveTo>
                  <a:pt x="950" y="119"/>
                </a:moveTo>
                <a:cubicBezTo>
                  <a:pt x="948" y="120"/>
                  <a:pt x="948" y="120"/>
                  <a:pt x="946" y="119"/>
                </a:cubicBezTo>
                <a:lnTo>
                  <a:pt x="950" y="119"/>
                </a:lnTo>
                <a:close/>
                <a:moveTo>
                  <a:pt x="945" y="114"/>
                </a:moveTo>
                <a:cubicBezTo>
                  <a:pt x="946" y="114"/>
                  <a:pt x="946" y="114"/>
                  <a:pt x="946" y="114"/>
                </a:cubicBezTo>
                <a:cubicBezTo>
                  <a:pt x="946" y="116"/>
                  <a:pt x="946" y="116"/>
                  <a:pt x="946" y="116"/>
                </a:cubicBezTo>
                <a:cubicBezTo>
                  <a:pt x="945" y="116"/>
                  <a:pt x="945" y="116"/>
                  <a:pt x="945" y="116"/>
                </a:cubicBezTo>
                <a:lnTo>
                  <a:pt x="945" y="114"/>
                </a:lnTo>
                <a:close/>
                <a:moveTo>
                  <a:pt x="948" y="126"/>
                </a:moveTo>
                <a:cubicBezTo>
                  <a:pt x="948" y="128"/>
                  <a:pt x="948" y="128"/>
                  <a:pt x="948" y="128"/>
                </a:cubicBezTo>
                <a:cubicBezTo>
                  <a:pt x="946" y="128"/>
                  <a:pt x="946" y="128"/>
                  <a:pt x="944" y="126"/>
                </a:cubicBezTo>
                <a:lnTo>
                  <a:pt x="948" y="126"/>
                </a:lnTo>
                <a:close/>
                <a:moveTo>
                  <a:pt x="941" y="152"/>
                </a:moveTo>
                <a:cubicBezTo>
                  <a:pt x="939" y="153"/>
                  <a:pt x="939" y="153"/>
                  <a:pt x="938" y="152"/>
                </a:cubicBezTo>
                <a:lnTo>
                  <a:pt x="941" y="152"/>
                </a:lnTo>
                <a:close/>
                <a:moveTo>
                  <a:pt x="900" y="122"/>
                </a:moveTo>
                <a:cubicBezTo>
                  <a:pt x="899" y="122"/>
                  <a:pt x="899" y="122"/>
                  <a:pt x="899" y="122"/>
                </a:cubicBezTo>
                <a:cubicBezTo>
                  <a:pt x="899" y="121"/>
                  <a:pt x="900" y="120"/>
                  <a:pt x="900" y="119"/>
                </a:cubicBezTo>
                <a:cubicBezTo>
                  <a:pt x="901" y="120"/>
                  <a:pt x="901" y="119"/>
                  <a:pt x="902" y="120"/>
                </a:cubicBezTo>
                <a:cubicBezTo>
                  <a:pt x="901" y="120"/>
                  <a:pt x="900" y="121"/>
                  <a:pt x="900" y="122"/>
                </a:cubicBezTo>
                <a:close/>
                <a:moveTo>
                  <a:pt x="905" y="119"/>
                </a:moveTo>
                <a:cubicBezTo>
                  <a:pt x="907" y="119"/>
                  <a:pt x="907" y="119"/>
                  <a:pt x="907" y="119"/>
                </a:cubicBezTo>
                <a:cubicBezTo>
                  <a:pt x="906" y="120"/>
                  <a:pt x="906" y="120"/>
                  <a:pt x="905" y="119"/>
                </a:cubicBezTo>
                <a:close/>
                <a:moveTo>
                  <a:pt x="912" y="114"/>
                </a:moveTo>
                <a:cubicBezTo>
                  <a:pt x="911" y="117"/>
                  <a:pt x="911" y="115"/>
                  <a:pt x="909" y="113"/>
                </a:cubicBezTo>
                <a:cubicBezTo>
                  <a:pt x="913" y="113"/>
                  <a:pt x="913" y="113"/>
                  <a:pt x="913" y="113"/>
                </a:cubicBezTo>
                <a:cubicBezTo>
                  <a:pt x="913" y="114"/>
                  <a:pt x="912" y="114"/>
                  <a:pt x="912" y="114"/>
                </a:cubicBezTo>
                <a:close/>
                <a:moveTo>
                  <a:pt x="919" y="123"/>
                </a:moveTo>
                <a:cubicBezTo>
                  <a:pt x="918" y="123"/>
                  <a:pt x="918" y="123"/>
                  <a:pt x="918" y="123"/>
                </a:cubicBezTo>
                <a:cubicBezTo>
                  <a:pt x="918" y="121"/>
                  <a:pt x="918" y="121"/>
                  <a:pt x="918" y="121"/>
                </a:cubicBezTo>
                <a:cubicBezTo>
                  <a:pt x="919" y="121"/>
                  <a:pt x="919" y="121"/>
                  <a:pt x="919" y="121"/>
                </a:cubicBezTo>
                <a:lnTo>
                  <a:pt x="919" y="123"/>
                </a:lnTo>
                <a:close/>
                <a:moveTo>
                  <a:pt x="928" y="157"/>
                </a:moveTo>
                <a:cubicBezTo>
                  <a:pt x="931" y="157"/>
                  <a:pt x="931" y="157"/>
                  <a:pt x="931" y="157"/>
                </a:cubicBezTo>
                <a:cubicBezTo>
                  <a:pt x="929" y="158"/>
                  <a:pt x="930" y="158"/>
                  <a:pt x="928" y="157"/>
                </a:cubicBezTo>
                <a:close/>
                <a:moveTo>
                  <a:pt x="928" y="104"/>
                </a:moveTo>
                <a:cubicBezTo>
                  <a:pt x="930" y="104"/>
                  <a:pt x="929" y="104"/>
                  <a:pt x="930" y="105"/>
                </a:cubicBezTo>
                <a:cubicBezTo>
                  <a:pt x="931" y="105"/>
                  <a:pt x="931" y="105"/>
                  <a:pt x="931" y="105"/>
                </a:cubicBezTo>
                <a:cubicBezTo>
                  <a:pt x="931" y="105"/>
                  <a:pt x="930" y="105"/>
                  <a:pt x="930" y="106"/>
                </a:cubicBezTo>
                <a:cubicBezTo>
                  <a:pt x="929" y="106"/>
                  <a:pt x="928" y="106"/>
                  <a:pt x="927" y="106"/>
                </a:cubicBezTo>
                <a:cubicBezTo>
                  <a:pt x="925" y="106"/>
                  <a:pt x="925" y="106"/>
                  <a:pt x="925" y="106"/>
                </a:cubicBezTo>
                <a:cubicBezTo>
                  <a:pt x="926" y="105"/>
                  <a:pt x="927" y="104"/>
                  <a:pt x="928" y="104"/>
                </a:cubicBezTo>
                <a:close/>
                <a:moveTo>
                  <a:pt x="925" y="155"/>
                </a:moveTo>
                <a:cubicBezTo>
                  <a:pt x="927" y="154"/>
                  <a:pt x="928" y="154"/>
                  <a:pt x="929" y="153"/>
                </a:cubicBezTo>
                <a:cubicBezTo>
                  <a:pt x="930" y="153"/>
                  <a:pt x="930" y="153"/>
                  <a:pt x="930" y="153"/>
                </a:cubicBezTo>
                <a:cubicBezTo>
                  <a:pt x="929" y="155"/>
                  <a:pt x="928" y="155"/>
                  <a:pt x="926" y="157"/>
                </a:cubicBezTo>
                <a:cubicBezTo>
                  <a:pt x="925" y="157"/>
                  <a:pt x="925" y="157"/>
                  <a:pt x="925" y="157"/>
                </a:cubicBezTo>
                <a:lnTo>
                  <a:pt x="925" y="155"/>
                </a:lnTo>
                <a:close/>
                <a:moveTo>
                  <a:pt x="922" y="125"/>
                </a:moveTo>
                <a:cubicBezTo>
                  <a:pt x="919" y="123"/>
                  <a:pt x="921" y="124"/>
                  <a:pt x="920" y="122"/>
                </a:cubicBezTo>
                <a:cubicBezTo>
                  <a:pt x="920" y="122"/>
                  <a:pt x="921" y="122"/>
                  <a:pt x="922" y="123"/>
                </a:cubicBezTo>
                <a:lnTo>
                  <a:pt x="922" y="125"/>
                </a:lnTo>
                <a:close/>
                <a:moveTo>
                  <a:pt x="920" y="113"/>
                </a:moveTo>
                <a:cubicBezTo>
                  <a:pt x="918" y="113"/>
                  <a:pt x="919" y="113"/>
                  <a:pt x="918" y="112"/>
                </a:cubicBezTo>
                <a:cubicBezTo>
                  <a:pt x="919" y="113"/>
                  <a:pt x="919" y="112"/>
                  <a:pt x="920" y="113"/>
                </a:cubicBezTo>
                <a:close/>
                <a:moveTo>
                  <a:pt x="910" y="105"/>
                </a:moveTo>
                <a:cubicBezTo>
                  <a:pt x="913" y="105"/>
                  <a:pt x="915" y="105"/>
                  <a:pt x="917" y="107"/>
                </a:cubicBezTo>
                <a:cubicBezTo>
                  <a:pt x="919" y="107"/>
                  <a:pt x="918" y="107"/>
                  <a:pt x="919" y="108"/>
                </a:cubicBezTo>
                <a:cubicBezTo>
                  <a:pt x="918" y="108"/>
                  <a:pt x="918" y="109"/>
                  <a:pt x="917" y="109"/>
                </a:cubicBezTo>
                <a:cubicBezTo>
                  <a:pt x="916" y="109"/>
                  <a:pt x="916" y="109"/>
                  <a:pt x="916" y="109"/>
                </a:cubicBezTo>
                <a:cubicBezTo>
                  <a:pt x="916" y="109"/>
                  <a:pt x="917" y="108"/>
                  <a:pt x="917" y="108"/>
                </a:cubicBezTo>
                <a:cubicBezTo>
                  <a:pt x="912" y="108"/>
                  <a:pt x="907" y="111"/>
                  <a:pt x="903" y="108"/>
                </a:cubicBezTo>
                <a:cubicBezTo>
                  <a:pt x="901" y="107"/>
                  <a:pt x="902" y="107"/>
                  <a:pt x="901" y="107"/>
                </a:cubicBezTo>
                <a:cubicBezTo>
                  <a:pt x="903" y="106"/>
                  <a:pt x="908" y="106"/>
                  <a:pt x="910" y="105"/>
                </a:cubicBezTo>
                <a:close/>
                <a:moveTo>
                  <a:pt x="897" y="114"/>
                </a:moveTo>
                <a:cubicBezTo>
                  <a:pt x="900" y="113"/>
                  <a:pt x="904" y="113"/>
                  <a:pt x="906" y="111"/>
                </a:cubicBezTo>
                <a:cubicBezTo>
                  <a:pt x="906" y="112"/>
                  <a:pt x="907" y="113"/>
                  <a:pt x="908" y="113"/>
                </a:cubicBezTo>
                <a:cubicBezTo>
                  <a:pt x="908" y="115"/>
                  <a:pt x="908" y="115"/>
                  <a:pt x="908" y="115"/>
                </a:cubicBezTo>
                <a:cubicBezTo>
                  <a:pt x="905" y="115"/>
                  <a:pt x="901" y="115"/>
                  <a:pt x="901" y="115"/>
                </a:cubicBezTo>
                <a:cubicBezTo>
                  <a:pt x="897" y="115"/>
                  <a:pt x="897" y="115"/>
                  <a:pt x="897" y="115"/>
                </a:cubicBezTo>
                <a:lnTo>
                  <a:pt x="897" y="114"/>
                </a:lnTo>
                <a:close/>
                <a:moveTo>
                  <a:pt x="894" y="125"/>
                </a:moveTo>
                <a:cubicBezTo>
                  <a:pt x="893" y="126"/>
                  <a:pt x="893" y="126"/>
                  <a:pt x="892" y="128"/>
                </a:cubicBezTo>
                <a:cubicBezTo>
                  <a:pt x="889" y="128"/>
                  <a:pt x="889" y="128"/>
                  <a:pt x="888" y="126"/>
                </a:cubicBezTo>
                <a:cubicBezTo>
                  <a:pt x="887" y="125"/>
                  <a:pt x="887" y="124"/>
                  <a:pt x="887" y="122"/>
                </a:cubicBezTo>
                <a:cubicBezTo>
                  <a:pt x="891" y="123"/>
                  <a:pt x="891" y="123"/>
                  <a:pt x="894" y="125"/>
                </a:cubicBezTo>
                <a:close/>
                <a:moveTo>
                  <a:pt x="916" y="53"/>
                </a:moveTo>
                <a:cubicBezTo>
                  <a:pt x="920" y="53"/>
                  <a:pt x="920" y="53"/>
                  <a:pt x="920" y="53"/>
                </a:cubicBezTo>
                <a:cubicBezTo>
                  <a:pt x="920" y="54"/>
                  <a:pt x="920" y="54"/>
                  <a:pt x="920" y="54"/>
                </a:cubicBezTo>
                <a:cubicBezTo>
                  <a:pt x="920" y="54"/>
                  <a:pt x="921" y="56"/>
                  <a:pt x="922" y="56"/>
                </a:cubicBezTo>
                <a:cubicBezTo>
                  <a:pt x="919" y="59"/>
                  <a:pt x="917" y="58"/>
                  <a:pt x="914" y="58"/>
                </a:cubicBezTo>
                <a:cubicBezTo>
                  <a:pt x="914" y="57"/>
                  <a:pt x="914" y="57"/>
                  <a:pt x="914" y="57"/>
                </a:cubicBezTo>
                <a:cubicBezTo>
                  <a:pt x="913" y="57"/>
                  <a:pt x="915" y="56"/>
                  <a:pt x="916" y="53"/>
                </a:cubicBezTo>
                <a:close/>
                <a:moveTo>
                  <a:pt x="899" y="45"/>
                </a:moveTo>
                <a:cubicBezTo>
                  <a:pt x="897" y="45"/>
                  <a:pt x="898" y="45"/>
                  <a:pt x="897" y="44"/>
                </a:cubicBezTo>
                <a:cubicBezTo>
                  <a:pt x="899" y="45"/>
                  <a:pt x="898" y="44"/>
                  <a:pt x="899" y="45"/>
                </a:cubicBezTo>
                <a:close/>
                <a:moveTo>
                  <a:pt x="883" y="44"/>
                </a:moveTo>
                <a:cubicBezTo>
                  <a:pt x="883" y="46"/>
                  <a:pt x="883" y="46"/>
                  <a:pt x="883" y="46"/>
                </a:cubicBezTo>
                <a:cubicBezTo>
                  <a:pt x="880" y="45"/>
                  <a:pt x="879" y="45"/>
                  <a:pt x="877" y="43"/>
                </a:cubicBezTo>
                <a:cubicBezTo>
                  <a:pt x="879" y="44"/>
                  <a:pt x="881" y="44"/>
                  <a:pt x="883" y="44"/>
                </a:cubicBezTo>
                <a:close/>
                <a:moveTo>
                  <a:pt x="710" y="70"/>
                </a:moveTo>
                <a:cubicBezTo>
                  <a:pt x="710" y="71"/>
                  <a:pt x="710" y="71"/>
                  <a:pt x="710" y="71"/>
                </a:cubicBezTo>
                <a:cubicBezTo>
                  <a:pt x="707" y="70"/>
                  <a:pt x="706" y="69"/>
                  <a:pt x="703" y="68"/>
                </a:cubicBezTo>
                <a:cubicBezTo>
                  <a:pt x="703" y="65"/>
                  <a:pt x="703" y="65"/>
                  <a:pt x="704" y="63"/>
                </a:cubicBezTo>
                <a:cubicBezTo>
                  <a:pt x="706" y="64"/>
                  <a:pt x="708" y="65"/>
                  <a:pt x="710" y="66"/>
                </a:cubicBezTo>
                <a:cubicBezTo>
                  <a:pt x="709" y="67"/>
                  <a:pt x="708" y="67"/>
                  <a:pt x="708" y="68"/>
                </a:cubicBezTo>
                <a:cubicBezTo>
                  <a:pt x="709" y="70"/>
                  <a:pt x="707" y="68"/>
                  <a:pt x="710" y="70"/>
                </a:cubicBezTo>
                <a:close/>
                <a:moveTo>
                  <a:pt x="219" y="61"/>
                </a:moveTo>
                <a:cubicBezTo>
                  <a:pt x="219" y="61"/>
                  <a:pt x="219" y="60"/>
                  <a:pt x="219" y="59"/>
                </a:cubicBezTo>
                <a:cubicBezTo>
                  <a:pt x="219" y="59"/>
                  <a:pt x="220" y="60"/>
                  <a:pt x="219" y="61"/>
                </a:cubicBezTo>
                <a:close/>
                <a:moveTo>
                  <a:pt x="215" y="71"/>
                </a:moveTo>
                <a:cubicBezTo>
                  <a:pt x="216" y="71"/>
                  <a:pt x="216" y="71"/>
                  <a:pt x="217" y="72"/>
                </a:cubicBezTo>
                <a:cubicBezTo>
                  <a:pt x="215" y="71"/>
                  <a:pt x="216" y="71"/>
                  <a:pt x="215" y="71"/>
                </a:cubicBezTo>
                <a:close/>
                <a:moveTo>
                  <a:pt x="196" y="81"/>
                </a:moveTo>
                <a:cubicBezTo>
                  <a:pt x="199" y="82"/>
                  <a:pt x="198" y="81"/>
                  <a:pt x="200" y="83"/>
                </a:cubicBezTo>
                <a:cubicBezTo>
                  <a:pt x="198" y="82"/>
                  <a:pt x="197" y="82"/>
                  <a:pt x="196" y="81"/>
                </a:cubicBezTo>
                <a:close/>
                <a:moveTo>
                  <a:pt x="78" y="201"/>
                </a:moveTo>
                <a:cubicBezTo>
                  <a:pt x="73" y="201"/>
                  <a:pt x="73" y="201"/>
                  <a:pt x="73" y="201"/>
                </a:cubicBezTo>
                <a:cubicBezTo>
                  <a:pt x="73" y="200"/>
                  <a:pt x="73" y="199"/>
                  <a:pt x="74" y="197"/>
                </a:cubicBezTo>
                <a:cubicBezTo>
                  <a:pt x="76" y="197"/>
                  <a:pt x="76" y="197"/>
                  <a:pt x="78" y="197"/>
                </a:cubicBezTo>
                <a:cubicBezTo>
                  <a:pt x="79" y="197"/>
                  <a:pt x="78" y="197"/>
                  <a:pt x="79" y="197"/>
                </a:cubicBezTo>
                <a:cubicBezTo>
                  <a:pt x="80" y="197"/>
                  <a:pt x="80" y="197"/>
                  <a:pt x="80" y="197"/>
                </a:cubicBezTo>
                <a:cubicBezTo>
                  <a:pt x="79" y="199"/>
                  <a:pt x="79" y="200"/>
                  <a:pt x="78" y="201"/>
                </a:cubicBezTo>
                <a:close/>
                <a:moveTo>
                  <a:pt x="334" y="58"/>
                </a:moveTo>
                <a:cubicBezTo>
                  <a:pt x="336" y="58"/>
                  <a:pt x="336" y="58"/>
                  <a:pt x="336" y="58"/>
                </a:cubicBezTo>
                <a:cubicBezTo>
                  <a:pt x="340" y="56"/>
                  <a:pt x="341" y="61"/>
                  <a:pt x="344" y="58"/>
                </a:cubicBezTo>
                <a:cubicBezTo>
                  <a:pt x="348" y="58"/>
                  <a:pt x="348" y="58"/>
                  <a:pt x="348" y="58"/>
                </a:cubicBezTo>
                <a:cubicBezTo>
                  <a:pt x="348" y="60"/>
                  <a:pt x="347" y="63"/>
                  <a:pt x="345" y="65"/>
                </a:cubicBezTo>
                <a:cubicBezTo>
                  <a:pt x="345" y="66"/>
                  <a:pt x="343" y="66"/>
                  <a:pt x="343" y="67"/>
                </a:cubicBezTo>
                <a:cubicBezTo>
                  <a:pt x="341" y="65"/>
                  <a:pt x="341" y="65"/>
                  <a:pt x="341" y="62"/>
                </a:cubicBezTo>
                <a:cubicBezTo>
                  <a:pt x="338" y="62"/>
                  <a:pt x="336" y="62"/>
                  <a:pt x="334" y="61"/>
                </a:cubicBezTo>
                <a:lnTo>
                  <a:pt x="334" y="58"/>
                </a:lnTo>
                <a:close/>
                <a:moveTo>
                  <a:pt x="320" y="56"/>
                </a:moveTo>
                <a:cubicBezTo>
                  <a:pt x="321" y="56"/>
                  <a:pt x="320" y="55"/>
                  <a:pt x="322" y="56"/>
                </a:cubicBezTo>
                <a:cubicBezTo>
                  <a:pt x="325" y="56"/>
                  <a:pt x="324" y="56"/>
                  <a:pt x="325" y="55"/>
                </a:cubicBezTo>
                <a:cubicBezTo>
                  <a:pt x="329" y="55"/>
                  <a:pt x="329" y="56"/>
                  <a:pt x="333" y="56"/>
                </a:cubicBezTo>
                <a:cubicBezTo>
                  <a:pt x="332" y="59"/>
                  <a:pt x="332" y="59"/>
                  <a:pt x="330" y="60"/>
                </a:cubicBezTo>
                <a:cubicBezTo>
                  <a:pt x="329" y="61"/>
                  <a:pt x="327" y="61"/>
                  <a:pt x="325" y="60"/>
                </a:cubicBezTo>
                <a:cubicBezTo>
                  <a:pt x="323" y="60"/>
                  <a:pt x="321" y="60"/>
                  <a:pt x="319" y="59"/>
                </a:cubicBezTo>
                <a:cubicBezTo>
                  <a:pt x="319" y="57"/>
                  <a:pt x="319" y="57"/>
                  <a:pt x="320" y="56"/>
                </a:cubicBezTo>
                <a:close/>
                <a:moveTo>
                  <a:pt x="325" y="74"/>
                </a:moveTo>
                <a:cubicBezTo>
                  <a:pt x="325" y="75"/>
                  <a:pt x="325" y="75"/>
                  <a:pt x="325" y="75"/>
                </a:cubicBezTo>
                <a:cubicBezTo>
                  <a:pt x="324" y="77"/>
                  <a:pt x="324" y="76"/>
                  <a:pt x="324" y="77"/>
                </a:cubicBezTo>
                <a:cubicBezTo>
                  <a:pt x="323" y="76"/>
                  <a:pt x="323" y="75"/>
                  <a:pt x="323" y="74"/>
                </a:cubicBezTo>
                <a:lnTo>
                  <a:pt x="325" y="74"/>
                </a:lnTo>
                <a:close/>
                <a:moveTo>
                  <a:pt x="302" y="54"/>
                </a:moveTo>
                <a:cubicBezTo>
                  <a:pt x="306" y="54"/>
                  <a:pt x="307" y="55"/>
                  <a:pt x="311" y="55"/>
                </a:cubicBezTo>
                <a:cubicBezTo>
                  <a:pt x="312" y="55"/>
                  <a:pt x="312" y="55"/>
                  <a:pt x="312" y="56"/>
                </a:cubicBezTo>
                <a:cubicBezTo>
                  <a:pt x="311" y="58"/>
                  <a:pt x="311" y="58"/>
                  <a:pt x="310" y="60"/>
                </a:cubicBezTo>
                <a:cubicBezTo>
                  <a:pt x="309" y="60"/>
                  <a:pt x="309" y="60"/>
                  <a:pt x="308" y="59"/>
                </a:cubicBezTo>
                <a:cubicBezTo>
                  <a:pt x="298" y="59"/>
                  <a:pt x="298" y="59"/>
                  <a:pt x="298" y="59"/>
                </a:cubicBezTo>
                <a:cubicBezTo>
                  <a:pt x="299" y="57"/>
                  <a:pt x="300" y="56"/>
                  <a:pt x="302" y="54"/>
                </a:cubicBezTo>
                <a:close/>
                <a:moveTo>
                  <a:pt x="307" y="275"/>
                </a:moveTo>
                <a:cubicBezTo>
                  <a:pt x="306" y="275"/>
                  <a:pt x="306" y="275"/>
                  <a:pt x="306" y="275"/>
                </a:cubicBezTo>
                <a:cubicBezTo>
                  <a:pt x="305" y="275"/>
                  <a:pt x="305" y="276"/>
                  <a:pt x="305" y="276"/>
                </a:cubicBezTo>
                <a:cubicBezTo>
                  <a:pt x="305" y="274"/>
                  <a:pt x="305" y="274"/>
                  <a:pt x="305" y="274"/>
                </a:cubicBezTo>
                <a:cubicBezTo>
                  <a:pt x="306" y="275"/>
                  <a:pt x="306" y="274"/>
                  <a:pt x="307" y="275"/>
                </a:cubicBezTo>
                <a:close/>
                <a:moveTo>
                  <a:pt x="289" y="53"/>
                </a:moveTo>
                <a:cubicBezTo>
                  <a:pt x="290" y="53"/>
                  <a:pt x="289" y="54"/>
                  <a:pt x="290" y="53"/>
                </a:cubicBezTo>
                <a:cubicBezTo>
                  <a:pt x="294" y="53"/>
                  <a:pt x="294" y="54"/>
                  <a:pt x="295" y="56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295" y="57"/>
                  <a:pt x="294" y="58"/>
                  <a:pt x="293" y="59"/>
                </a:cubicBezTo>
                <a:cubicBezTo>
                  <a:pt x="289" y="58"/>
                  <a:pt x="289" y="57"/>
                  <a:pt x="288" y="53"/>
                </a:cubicBezTo>
                <a:lnTo>
                  <a:pt x="289" y="53"/>
                </a:lnTo>
                <a:close/>
                <a:moveTo>
                  <a:pt x="262" y="284"/>
                </a:moveTo>
                <a:cubicBezTo>
                  <a:pt x="254" y="289"/>
                  <a:pt x="238" y="288"/>
                  <a:pt x="227" y="286"/>
                </a:cubicBezTo>
                <a:cubicBezTo>
                  <a:pt x="228" y="285"/>
                  <a:pt x="228" y="286"/>
                  <a:pt x="229" y="283"/>
                </a:cubicBezTo>
                <a:cubicBezTo>
                  <a:pt x="235" y="282"/>
                  <a:pt x="247" y="284"/>
                  <a:pt x="253" y="281"/>
                </a:cubicBezTo>
                <a:cubicBezTo>
                  <a:pt x="255" y="282"/>
                  <a:pt x="260" y="282"/>
                  <a:pt x="260" y="283"/>
                </a:cubicBezTo>
                <a:cubicBezTo>
                  <a:pt x="262" y="283"/>
                  <a:pt x="261" y="283"/>
                  <a:pt x="262" y="284"/>
                </a:cubicBezTo>
                <a:close/>
                <a:moveTo>
                  <a:pt x="243" y="44"/>
                </a:moveTo>
                <a:cubicBezTo>
                  <a:pt x="246" y="45"/>
                  <a:pt x="248" y="46"/>
                  <a:pt x="251" y="44"/>
                </a:cubicBezTo>
                <a:cubicBezTo>
                  <a:pt x="253" y="44"/>
                  <a:pt x="253" y="44"/>
                  <a:pt x="253" y="44"/>
                </a:cubicBezTo>
                <a:cubicBezTo>
                  <a:pt x="253" y="45"/>
                  <a:pt x="253" y="45"/>
                  <a:pt x="253" y="45"/>
                </a:cubicBezTo>
                <a:cubicBezTo>
                  <a:pt x="252" y="45"/>
                  <a:pt x="252" y="46"/>
                  <a:pt x="252" y="46"/>
                </a:cubicBezTo>
                <a:cubicBezTo>
                  <a:pt x="247" y="46"/>
                  <a:pt x="245" y="46"/>
                  <a:pt x="243" y="44"/>
                </a:cubicBezTo>
                <a:close/>
                <a:moveTo>
                  <a:pt x="221" y="192"/>
                </a:moveTo>
                <a:cubicBezTo>
                  <a:pt x="220" y="194"/>
                  <a:pt x="219" y="195"/>
                  <a:pt x="219" y="197"/>
                </a:cubicBezTo>
                <a:cubicBezTo>
                  <a:pt x="215" y="197"/>
                  <a:pt x="216" y="197"/>
                  <a:pt x="214" y="197"/>
                </a:cubicBezTo>
                <a:cubicBezTo>
                  <a:pt x="214" y="194"/>
                  <a:pt x="214" y="194"/>
                  <a:pt x="214" y="194"/>
                </a:cubicBezTo>
                <a:cubicBezTo>
                  <a:pt x="210" y="194"/>
                  <a:pt x="210" y="195"/>
                  <a:pt x="209" y="197"/>
                </a:cubicBezTo>
                <a:cubicBezTo>
                  <a:pt x="208" y="197"/>
                  <a:pt x="209" y="195"/>
                  <a:pt x="208" y="194"/>
                </a:cubicBezTo>
                <a:cubicBezTo>
                  <a:pt x="207" y="193"/>
                  <a:pt x="199" y="193"/>
                  <a:pt x="197" y="195"/>
                </a:cubicBezTo>
                <a:cubicBezTo>
                  <a:pt x="197" y="197"/>
                  <a:pt x="197" y="197"/>
                  <a:pt x="197" y="197"/>
                </a:cubicBezTo>
                <a:cubicBezTo>
                  <a:pt x="195" y="197"/>
                  <a:pt x="195" y="197"/>
                  <a:pt x="195" y="197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3" y="195"/>
                  <a:pt x="193" y="195"/>
                  <a:pt x="191" y="196"/>
                </a:cubicBezTo>
                <a:cubicBezTo>
                  <a:pt x="193" y="199"/>
                  <a:pt x="195" y="198"/>
                  <a:pt x="197" y="201"/>
                </a:cubicBezTo>
                <a:cubicBezTo>
                  <a:pt x="201" y="201"/>
                  <a:pt x="208" y="200"/>
                  <a:pt x="213" y="200"/>
                </a:cubicBezTo>
                <a:cubicBezTo>
                  <a:pt x="214" y="200"/>
                  <a:pt x="218" y="203"/>
                  <a:pt x="219" y="202"/>
                </a:cubicBezTo>
                <a:cubicBezTo>
                  <a:pt x="220" y="201"/>
                  <a:pt x="221" y="200"/>
                  <a:pt x="221" y="199"/>
                </a:cubicBezTo>
                <a:cubicBezTo>
                  <a:pt x="229" y="196"/>
                  <a:pt x="235" y="199"/>
                  <a:pt x="242" y="201"/>
                </a:cubicBezTo>
                <a:cubicBezTo>
                  <a:pt x="242" y="202"/>
                  <a:pt x="242" y="202"/>
                  <a:pt x="242" y="202"/>
                </a:cubicBezTo>
                <a:cubicBezTo>
                  <a:pt x="237" y="203"/>
                  <a:pt x="234" y="201"/>
                  <a:pt x="225" y="201"/>
                </a:cubicBezTo>
                <a:cubicBezTo>
                  <a:pt x="225" y="204"/>
                  <a:pt x="225" y="204"/>
                  <a:pt x="225" y="204"/>
                </a:cubicBezTo>
                <a:cubicBezTo>
                  <a:pt x="228" y="204"/>
                  <a:pt x="228" y="204"/>
                  <a:pt x="228" y="204"/>
                </a:cubicBezTo>
                <a:cubicBezTo>
                  <a:pt x="228" y="204"/>
                  <a:pt x="229" y="205"/>
                  <a:pt x="229" y="205"/>
                </a:cubicBezTo>
                <a:cubicBezTo>
                  <a:pt x="229" y="206"/>
                  <a:pt x="228" y="206"/>
                  <a:pt x="228" y="207"/>
                </a:cubicBezTo>
                <a:cubicBezTo>
                  <a:pt x="225" y="208"/>
                  <a:pt x="221" y="208"/>
                  <a:pt x="219" y="210"/>
                </a:cubicBezTo>
                <a:cubicBezTo>
                  <a:pt x="218" y="209"/>
                  <a:pt x="218" y="208"/>
                  <a:pt x="218" y="207"/>
                </a:cubicBezTo>
                <a:cubicBezTo>
                  <a:pt x="217" y="207"/>
                  <a:pt x="217" y="208"/>
                  <a:pt x="217" y="208"/>
                </a:cubicBezTo>
                <a:cubicBezTo>
                  <a:pt x="214" y="208"/>
                  <a:pt x="213" y="208"/>
                  <a:pt x="212" y="209"/>
                </a:cubicBezTo>
                <a:cubicBezTo>
                  <a:pt x="212" y="214"/>
                  <a:pt x="212" y="214"/>
                  <a:pt x="212" y="214"/>
                </a:cubicBezTo>
                <a:cubicBezTo>
                  <a:pt x="215" y="215"/>
                  <a:pt x="217" y="217"/>
                  <a:pt x="220" y="218"/>
                </a:cubicBezTo>
                <a:cubicBezTo>
                  <a:pt x="224" y="218"/>
                  <a:pt x="239" y="218"/>
                  <a:pt x="244" y="222"/>
                </a:cubicBezTo>
                <a:cubicBezTo>
                  <a:pt x="249" y="222"/>
                  <a:pt x="249" y="222"/>
                  <a:pt x="249" y="222"/>
                </a:cubicBezTo>
                <a:cubicBezTo>
                  <a:pt x="249" y="223"/>
                  <a:pt x="249" y="223"/>
                  <a:pt x="249" y="223"/>
                </a:cubicBezTo>
                <a:cubicBezTo>
                  <a:pt x="241" y="225"/>
                  <a:pt x="225" y="224"/>
                  <a:pt x="216" y="220"/>
                </a:cubicBezTo>
                <a:cubicBezTo>
                  <a:pt x="214" y="223"/>
                  <a:pt x="215" y="223"/>
                  <a:pt x="215" y="225"/>
                </a:cubicBezTo>
                <a:cubicBezTo>
                  <a:pt x="214" y="225"/>
                  <a:pt x="213" y="226"/>
                  <a:pt x="212" y="226"/>
                </a:cubicBezTo>
                <a:cubicBezTo>
                  <a:pt x="211" y="227"/>
                  <a:pt x="211" y="226"/>
                  <a:pt x="208" y="226"/>
                </a:cubicBezTo>
                <a:cubicBezTo>
                  <a:pt x="208" y="226"/>
                  <a:pt x="208" y="225"/>
                  <a:pt x="207" y="225"/>
                </a:cubicBezTo>
                <a:cubicBezTo>
                  <a:pt x="207" y="220"/>
                  <a:pt x="207" y="220"/>
                  <a:pt x="207" y="220"/>
                </a:cubicBezTo>
                <a:cubicBezTo>
                  <a:pt x="201" y="220"/>
                  <a:pt x="202" y="221"/>
                  <a:pt x="202" y="226"/>
                </a:cubicBezTo>
                <a:cubicBezTo>
                  <a:pt x="199" y="225"/>
                  <a:pt x="196" y="222"/>
                  <a:pt x="194" y="222"/>
                </a:cubicBezTo>
                <a:cubicBezTo>
                  <a:pt x="193" y="223"/>
                  <a:pt x="193" y="223"/>
                  <a:pt x="192" y="224"/>
                </a:cubicBezTo>
                <a:cubicBezTo>
                  <a:pt x="191" y="224"/>
                  <a:pt x="191" y="224"/>
                  <a:pt x="191" y="224"/>
                </a:cubicBezTo>
                <a:cubicBezTo>
                  <a:pt x="182" y="220"/>
                  <a:pt x="182" y="220"/>
                  <a:pt x="182" y="220"/>
                </a:cubicBezTo>
                <a:cubicBezTo>
                  <a:pt x="179" y="220"/>
                  <a:pt x="179" y="221"/>
                  <a:pt x="178" y="221"/>
                </a:cubicBezTo>
                <a:cubicBezTo>
                  <a:pt x="178" y="222"/>
                  <a:pt x="178" y="223"/>
                  <a:pt x="179" y="224"/>
                </a:cubicBezTo>
                <a:cubicBezTo>
                  <a:pt x="183" y="225"/>
                  <a:pt x="186" y="224"/>
                  <a:pt x="190" y="226"/>
                </a:cubicBezTo>
                <a:cubicBezTo>
                  <a:pt x="187" y="228"/>
                  <a:pt x="170" y="228"/>
                  <a:pt x="168" y="227"/>
                </a:cubicBezTo>
                <a:cubicBezTo>
                  <a:pt x="169" y="226"/>
                  <a:pt x="168" y="226"/>
                  <a:pt x="170" y="225"/>
                </a:cubicBezTo>
                <a:cubicBezTo>
                  <a:pt x="170" y="223"/>
                  <a:pt x="170" y="223"/>
                  <a:pt x="170" y="223"/>
                </a:cubicBezTo>
                <a:cubicBezTo>
                  <a:pt x="167" y="222"/>
                  <a:pt x="152" y="223"/>
                  <a:pt x="150" y="224"/>
                </a:cubicBezTo>
                <a:cubicBezTo>
                  <a:pt x="150" y="223"/>
                  <a:pt x="149" y="222"/>
                  <a:pt x="149" y="221"/>
                </a:cubicBezTo>
                <a:cubicBezTo>
                  <a:pt x="149" y="218"/>
                  <a:pt x="148" y="220"/>
                  <a:pt x="150" y="218"/>
                </a:cubicBezTo>
                <a:cubicBezTo>
                  <a:pt x="157" y="215"/>
                  <a:pt x="161" y="222"/>
                  <a:pt x="165" y="221"/>
                </a:cubicBezTo>
                <a:cubicBezTo>
                  <a:pt x="166" y="221"/>
                  <a:pt x="168" y="218"/>
                  <a:pt x="169" y="217"/>
                </a:cubicBezTo>
                <a:cubicBezTo>
                  <a:pt x="172" y="216"/>
                  <a:pt x="177" y="218"/>
                  <a:pt x="181" y="217"/>
                </a:cubicBezTo>
                <a:cubicBezTo>
                  <a:pt x="181" y="214"/>
                  <a:pt x="181" y="214"/>
                  <a:pt x="181" y="214"/>
                </a:cubicBezTo>
                <a:cubicBezTo>
                  <a:pt x="172" y="215"/>
                  <a:pt x="160" y="217"/>
                  <a:pt x="156" y="214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5" y="215"/>
                  <a:pt x="155" y="215"/>
                  <a:pt x="155" y="215"/>
                </a:cubicBezTo>
                <a:cubicBezTo>
                  <a:pt x="155" y="216"/>
                  <a:pt x="155" y="216"/>
                  <a:pt x="155" y="216"/>
                </a:cubicBezTo>
                <a:cubicBezTo>
                  <a:pt x="152" y="215"/>
                  <a:pt x="145" y="213"/>
                  <a:pt x="143" y="214"/>
                </a:cubicBezTo>
                <a:cubicBezTo>
                  <a:pt x="141" y="213"/>
                  <a:pt x="139" y="211"/>
                  <a:pt x="138" y="209"/>
                </a:cubicBezTo>
                <a:cubicBezTo>
                  <a:pt x="140" y="208"/>
                  <a:pt x="141" y="208"/>
                  <a:pt x="143" y="207"/>
                </a:cubicBezTo>
                <a:cubicBezTo>
                  <a:pt x="145" y="206"/>
                  <a:pt x="148" y="208"/>
                  <a:pt x="150" y="207"/>
                </a:cubicBezTo>
                <a:cubicBezTo>
                  <a:pt x="151" y="208"/>
                  <a:pt x="151" y="208"/>
                  <a:pt x="151" y="210"/>
                </a:cubicBezTo>
                <a:cubicBezTo>
                  <a:pt x="156" y="210"/>
                  <a:pt x="156" y="210"/>
                  <a:pt x="156" y="210"/>
                </a:cubicBezTo>
                <a:cubicBezTo>
                  <a:pt x="156" y="205"/>
                  <a:pt x="158" y="205"/>
                  <a:pt x="157" y="202"/>
                </a:cubicBezTo>
                <a:cubicBezTo>
                  <a:pt x="159" y="201"/>
                  <a:pt x="171" y="201"/>
                  <a:pt x="171" y="201"/>
                </a:cubicBezTo>
                <a:cubicBezTo>
                  <a:pt x="172" y="203"/>
                  <a:pt x="172" y="204"/>
                  <a:pt x="172" y="205"/>
                </a:cubicBezTo>
                <a:cubicBezTo>
                  <a:pt x="174" y="202"/>
                  <a:pt x="186" y="202"/>
                  <a:pt x="191" y="202"/>
                </a:cubicBezTo>
                <a:cubicBezTo>
                  <a:pt x="192" y="201"/>
                  <a:pt x="191" y="201"/>
                  <a:pt x="192" y="200"/>
                </a:cubicBezTo>
                <a:cubicBezTo>
                  <a:pt x="192" y="199"/>
                  <a:pt x="192" y="199"/>
                  <a:pt x="192" y="199"/>
                </a:cubicBezTo>
                <a:cubicBezTo>
                  <a:pt x="189" y="200"/>
                  <a:pt x="191" y="199"/>
                  <a:pt x="189" y="201"/>
                </a:cubicBezTo>
                <a:cubicBezTo>
                  <a:pt x="188" y="201"/>
                  <a:pt x="188" y="201"/>
                  <a:pt x="188" y="201"/>
                </a:cubicBezTo>
                <a:cubicBezTo>
                  <a:pt x="188" y="197"/>
                  <a:pt x="188" y="197"/>
                  <a:pt x="188" y="197"/>
                </a:cubicBezTo>
                <a:cubicBezTo>
                  <a:pt x="185" y="198"/>
                  <a:pt x="186" y="198"/>
                  <a:pt x="184" y="199"/>
                </a:cubicBezTo>
                <a:cubicBezTo>
                  <a:pt x="184" y="199"/>
                  <a:pt x="180" y="197"/>
                  <a:pt x="178" y="200"/>
                </a:cubicBezTo>
                <a:cubicBezTo>
                  <a:pt x="177" y="199"/>
                  <a:pt x="177" y="197"/>
                  <a:pt x="177" y="195"/>
                </a:cubicBezTo>
                <a:cubicBezTo>
                  <a:pt x="175" y="195"/>
                  <a:pt x="175" y="197"/>
                  <a:pt x="174" y="197"/>
                </a:cubicBezTo>
                <a:cubicBezTo>
                  <a:pt x="170" y="200"/>
                  <a:pt x="169" y="194"/>
                  <a:pt x="167" y="195"/>
                </a:cubicBezTo>
                <a:cubicBezTo>
                  <a:pt x="163" y="196"/>
                  <a:pt x="161" y="197"/>
                  <a:pt x="158" y="198"/>
                </a:cubicBezTo>
                <a:cubicBezTo>
                  <a:pt x="157" y="198"/>
                  <a:pt x="157" y="197"/>
                  <a:pt x="156" y="197"/>
                </a:cubicBezTo>
                <a:cubicBezTo>
                  <a:pt x="156" y="196"/>
                  <a:pt x="155" y="196"/>
                  <a:pt x="155" y="196"/>
                </a:cubicBezTo>
                <a:cubicBezTo>
                  <a:pt x="157" y="194"/>
                  <a:pt x="159" y="193"/>
                  <a:pt x="161" y="192"/>
                </a:cubicBezTo>
                <a:cubicBezTo>
                  <a:pt x="158" y="187"/>
                  <a:pt x="151" y="191"/>
                  <a:pt x="145" y="192"/>
                </a:cubicBezTo>
                <a:cubicBezTo>
                  <a:pt x="145" y="195"/>
                  <a:pt x="145" y="195"/>
                  <a:pt x="145" y="195"/>
                </a:cubicBezTo>
                <a:cubicBezTo>
                  <a:pt x="149" y="195"/>
                  <a:pt x="149" y="195"/>
                  <a:pt x="149" y="195"/>
                </a:cubicBezTo>
                <a:cubicBezTo>
                  <a:pt x="149" y="197"/>
                  <a:pt x="149" y="197"/>
                  <a:pt x="149" y="197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5" y="198"/>
                  <a:pt x="143" y="198"/>
                  <a:pt x="142" y="197"/>
                </a:cubicBezTo>
                <a:cubicBezTo>
                  <a:pt x="139" y="196"/>
                  <a:pt x="139" y="197"/>
                  <a:pt x="140" y="194"/>
                </a:cubicBezTo>
                <a:cubicBezTo>
                  <a:pt x="133" y="192"/>
                  <a:pt x="129" y="194"/>
                  <a:pt x="124" y="190"/>
                </a:cubicBezTo>
                <a:cubicBezTo>
                  <a:pt x="123" y="190"/>
                  <a:pt x="123" y="190"/>
                  <a:pt x="123" y="190"/>
                </a:cubicBezTo>
                <a:cubicBezTo>
                  <a:pt x="123" y="189"/>
                  <a:pt x="123" y="189"/>
                  <a:pt x="123" y="189"/>
                </a:cubicBezTo>
                <a:cubicBezTo>
                  <a:pt x="128" y="189"/>
                  <a:pt x="133" y="188"/>
                  <a:pt x="138" y="188"/>
                </a:cubicBezTo>
                <a:cubicBezTo>
                  <a:pt x="139" y="185"/>
                  <a:pt x="139" y="186"/>
                  <a:pt x="140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3" y="179"/>
                  <a:pt x="133" y="179"/>
                  <a:pt x="133" y="179"/>
                </a:cubicBezTo>
                <a:cubicBezTo>
                  <a:pt x="141" y="178"/>
                  <a:pt x="148" y="176"/>
                  <a:pt x="152" y="180"/>
                </a:cubicBezTo>
                <a:cubicBezTo>
                  <a:pt x="158" y="180"/>
                  <a:pt x="158" y="179"/>
                  <a:pt x="161" y="177"/>
                </a:cubicBezTo>
                <a:cubicBezTo>
                  <a:pt x="161" y="173"/>
                  <a:pt x="160" y="174"/>
                  <a:pt x="161" y="172"/>
                </a:cubicBezTo>
                <a:cubicBezTo>
                  <a:pt x="159" y="171"/>
                  <a:pt x="157" y="171"/>
                  <a:pt x="155" y="170"/>
                </a:cubicBezTo>
                <a:cubicBezTo>
                  <a:pt x="155" y="170"/>
                  <a:pt x="156" y="169"/>
                  <a:pt x="156" y="169"/>
                </a:cubicBezTo>
                <a:cubicBezTo>
                  <a:pt x="158" y="164"/>
                  <a:pt x="163" y="171"/>
                  <a:pt x="169" y="170"/>
                </a:cubicBezTo>
                <a:cubicBezTo>
                  <a:pt x="167" y="172"/>
                  <a:pt x="166" y="172"/>
                  <a:pt x="166" y="176"/>
                </a:cubicBezTo>
                <a:cubicBezTo>
                  <a:pt x="178" y="174"/>
                  <a:pt x="174" y="165"/>
                  <a:pt x="181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5" y="176"/>
                  <a:pt x="185" y="176"/>
                  <a:pt x="185" y="175"/>
                </a:cubicBezTo>
                <a:cubicBezTo>
                  <a:pt x="187" y="174"/>
                  <a:pt x="189" y="175"/>
                  <a:pt x="192" y="176"/>
                </a:cubicBezTo>
                <a:cubicBezTo>
                  <a:pt x="191" y="176"/>
                  <a:pt x="192" y="176"/>
                  <a:pt x="190" y="177"/>
                </a:cubicBezTo>
                <a:cubicBezTo>
                  <a:pt x="191" y="182"/>
                  <a:pt x="192" y="179"/>
                  <a:pt x="192" y="184"/>
                </a:cubicBezTo>
                <a:cubicBezTo>
                  <a:pt x="196" y="185"/>
                  <a:pt x="199" y="185"/>
                  <a:pt x="202" y="185"/>
                </a:cubicBezTo>
                <a:cubicBezTo>
                  <a:pt x="202" y="188"/>
                  <a:pt x="202" y="188"/>
                  <a:pt x="202" y="188"/>
                </a:cubicBezTo>
                <a:cubicBezTo>
                  <a:pt x="199" y="188"/>
                  <a:pt x="199" y="188"/>
                  <a:pt x="199" y="188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9" y="191"/>
                  <a:pt x="214" y="191"/>
                  <a:pt x="221" y="192"/>
                </a:cubicBezTo>
                <a:close/>
                <a:moveTo>
                  <a:pt x="239" y="215"/>
                </a:moveTo>
                <a:cubicBezTo>
                  <a:pt x="239" y="217"/>
                  <a:pt x="239" y="217"/>
                  <a:pt x="239" y="217"/>
                </a:cubicBezTo>
                <a:cubicBezTo>
                  <a:pt x="237" y="216"/>
                  <a:pt x="237" y="216"/>
                  <a:pt x="236" y="214"/>
                </a:cubicBezTo>
                <a:cubicBezTo>
                  <a:pt x="237" y="215"/>
                  <a:pt x="238" y="215"/>
                  <a:pt x="239" y="215"/>
                </a:cubicBezTo>
                <a:close/>
                <a:moveTo>
                  <a:pt x="231" y="205"/>
                </a:moveTo>
                <a:cubicBezTo>
                  <a:pt x="232" y="206"/>
                  <a:pt x="232" y="205"/>
                  <a:pt x="233" y="206"/>
                </a:cubicBezTo>
                <a:cubicBezTo>
                  <a:pt x="231" y="205"/>
                  <a:pt x="232" y="206"/>
                  <a:pt x="231" y="205"/>
                </a:cubicBezTo>
                <a:close/>
                <a:moveTo>
                  <a:pt x="233" y="218"/>
                </a:moveTo>
                <a:cubicBezTo>
                  <a:pt x="231" y="218"/>
                  <a:pt x="232" y="218"/>
                  <a:pt x="231" y="217"/>
                </a:cubicBezTo>
                <a:cubicBezTo>
                  <a:pt x="232" y="218"/>
                  <a:pt x="232" y="218"/>
                  <a:pt x="233" y="218"/>
                </a:cubicBezTo>
                <a:close/>
                <a:moveTo>
                  <a:pt x="227" y="210"/>
                </a:moveTo>
                <a:cubicBezTo>
                  <a:pt x="230" y="210"/>
                  <a:pt x="230" y="210"/>
                  <a:pt x="230" y="210"/>
                </a:cubicBezTo>
                <a:cubicBezTo>
                  <a:pt x="229" y="212"/>
                  <a:pt x="229" y="212"/>
                  <a:pt x="228" y="214"/>
                </a:cubicBezTo>
                <a:cubicBezTo>
                  <a:pt x="226" y="214"/>
                  <a:pt x="226" y="214"/>
                  <a:pt x="226" y="214"/>
                </a:cubicBezTo>
                <a:cubicBezTo>
                  <a:pt x="228" y="210"/>
                  <a:pt x="226" y="213"/>
                  <a:pt x="227" y="210"/>
                </a:cubicBezTo>
                <a:close/>
                <a:moveTo>
                  <a:pt x="223" y="210"/>
                </a:moveTo>
                <a:cubicBezTo>
                  <a:pt x="223" y="214"/>
                  <a:pt x="223" y="214"/>
                  <a:pt x="223" y="214"/>
                </a:cubicBezTo>
                <a:cubicBezTo>
                  <a:pt x="221" y="213"/>
                  <a:pt x="221" y="213"/>
                  <a:pt x="220" y="213"/>
                </a:cubicBezTo>
                <a:cubicBezTo>
                  <a:pt x="220" y="212"/>
                  <a:pt x="220" y="212"/>
                  <a:pt x="219" y="212"/>
                </a:cubicBezTo>
                <a:cubicBezTo>
                  <a:pt x="220" y="212"/>
                  <a:pt x="220" y="212"/>
                  <a:pt x="220" y="212"/>
                </a:cubicBezTo>
                <a:cubicBezTo>
                  <a:pt x="220" y="210"/>
                  <a:pt x="220" y="210"/>
                  <a:pt x="220" y="210"/>
                </a:cubicBezTo>
                <a:lnTo>
                  <a:pt x="223" y="210"/>
                </a:lnTo>
                <a:close/>
                <a:moveTo>
                  <a:pt x="204" y="275"/>
                </a:moveTo>
                <a:cubicBezTo>
                  <a:pt x="214" y="275"/>
                  <a:pt x="214" y="275"/>
                  <a:pt x="214" y="275"/>
                </a:cubicBezTo>
                <a:cubicBezTo>
                  <a:pt x="210" y="278"/>
                  <a:pt x="209" y="275"/>
                  <a:pt x="206" y="277"/>
                </a:cubicBezTo>
                <a:cubicBezTo>
                  <a:pt x="204" y="276"/>
                  <a:pt x="205" y="278"/>
                  <a:pt x="204" y="275"/>
                </a:cubicBezTo>
                <a:close/>
                <a:moveTo>
                  <a:pt x="189" y="253"/>
                </a:moveTo>
                <a:cubicBezTo>
                  <a:pt x="189" y="253"/>
                  <a:pt x="189" y="253"/>
                  <a:pt x="188" y="252"/>
                </a:cubicBezTo>
                <a:cubicBezTo>
                  <a:pt x="188" y="250"/>
                  <a:pt x="188" y="250"/>
                  <a:pt x="188" y="250"/>
                </a:cubicBezTo>
                <a:cubicBezTo>
                  <a:pt x="191" y="249"/>
                  <a:pt x="196" y="249"/>
                  <a:pt x="198" y="248"/>
                </a:cubicBezTo>
                <a:cubicBezTo>
                  <a:pt x="201" y="248"/>
                  <a:pt x="205" y="247"/>
                  <a:pt x="206" y="249"/>
                </a:cubicBezTo>
                <a:cubicBezTo>
                  <a:pt x="208" y="249"/>
                  <a:pt x="207" y="249"/>
                  <a:pt x="208" y="250"/>
                </a:cubicBezTo>
                <a:cubicBezTo>
                  <a:pt x="207" y="251"/>
                  <a:pt x="207" y="250"/>
                  <a:pt x="206" y="252"/>
                </a:cubicBezTo>
                <a:cubicBezTo>
                  <a:pt x="203" y="252"/>
                  <a:pt x="203" y="250"/>
                  <a:pt x="203" y="250"/>
                </a:cubicBezTo>
                <a:cubicBezTo>
                  <a:pt x="203" y="250"/>
                  <a:pt x="190" y="253"/>
                  <a:pt x="189" y="253"/>
                </a:cubicBezTo>
                <a:close/>
                <a:moveTo>
                  <a:pt x="187" y="251"/>
                </a:moveTo>
                <a:cubicBezTo>
                  <a:pt x="186" y="251"/>
                  <a:pt x="186" y="251"/>
                  <a:pt x="185" y="250"/>
                </a:cubicBezTo>
                <a:cubicBezTo>
                  <a:pt x="187" y="251"/>
                  <a:pt x="186" y="251"/>
                  <a:pt x="187" y="251"/>
                </a:cubicBezTo>
                <a:close/>
                <a:moveTo>
                  <a:pt x="179" y="249"/>
                </a:moveTo>
                <a:cubicBezTo>
                  <a:pt x="185" y="249"/>
                  <a:pt x="185" y="249"/>
                  <a:pt x="185" y="249"/>
                </a:cubicBezTo>
                <a:cubicBezTo>
                  <a:pt x="184" y="250"/>
                  <a:pt x="181" y="250"/>
                  <a:pt x="179" y="249"/>
                </a:cubicBezTo>
                <a:close/>
                <a:moveTo>
                  <a:pt x="174" y="239"/>
                </a:moveTo>
                <a:cubicBezTo>
                  <a:pt x="174" y="239"/>
                  <a:pt x="172" y="243"/>
                  <a:pt x="172" y="242"/>
                </a:cubicBezTo>
                <a:cubicBezTo>
                  <a:pt x="170" y="241"/>
                  <a:pt x="172" y="240"/>
                  <a:pt x="172" y="239"/>
                </a:cubicBezTo>
                <a:lnTo>
                  <a:pt x="174" y="239"/>
                </a:lnTo>
                <a:close/>
                <a:moveTo>
                  <a:pt x="162" y="230"/>
                </a:moveTo>
                <a:cubicBezTo>
                  <a:pt x="161" y="230"/>
                  <a:pt x="162" y="230"/>
                  <a:pt x="160" y="231"/>
                </a:cubicBezTo>
                <a:cubicBezTo>
                  <a:pt x="159" y="229"/>
                  <a:pt x="159" y="230"/>
                  <a:pt x="158" y="228"/>
                </a:cubicBezTo>
                <a:cubicBezTo>
                  <a:pt x="156" y="227"/>
                  <a:pt x="157" y="228"/>
                  <a:pt x="156" y="227"/>
                </a:cubicBezTo>
                <a:cubicBezTo>
                  <a:pt x="158" y="226"/>
                  <a:pt x="160" y="226"/>
                  <a:pt x="161" y="225"/>
                </a:cubicBezTo>
                <a:cubicBezTo>
                  <a:pt x="162" y="225"/>
                  <a:pt x="164" y="226"/>
                  <a:pt x="166" y="226"/>
                </a:cubicBezTo>
                <a:cubicBezTo>
                  <a:pt x="166" y="227"/>
                  <a:pt x="166" y="227"/>
                  <a:pt x="166" y="227"/>
                </a:cubicBezTo>
                <a:cubicBezTo>
                  <a:pt x="163" y="228"/>
                  <a:pt x="163" y="228"/>
                  <a:pt x="162" y="230"/>
                </a:cubicBezTo>
                <a:close/>
                <a:moveTo>
                  <a:pt x="163" y="241"/>
                </a:moveTo>
                <a:cubicBezTo>
                  <a:pt x="163" y="242"/>
                  <a:pt x="163" y="242"/>
                  <a:pt x="163" y="242"/>
                </a:cubicBezTo>
                <a:cubicBezTo>
                  <a:pt x="161" y="242"/>
                  <a:pt x="161" y="242"/>
                  <a:pt x="161" y="242"/>
                </a:cubicBezTo>
                <a:cubicBezTo>
                  <a:pt x="159" y="243"/>
                  <a:pt x="160" y="243"/>
                  <a:pt x="158" y="241"/>
                </a:cubicBezTo>
                <a:lnTo>
                  <a:pt x="163" y="241"/>
                </a:lnTo>
                <a:close/>
                <a:moveTo>
                  <a:pt x="155" y="229"/>
                </a:moveTo>
                <a:cubicBezTo>
                  <a:pt x="153" y="230"/>
                  <a:pt x="153" y="229"/>
                  <a:pt x="151" y="232"/>
                </a:cubicBezTo>
                <a:cubicBezTo>
                  <a:pt x="146" y="232"/>
                  <a:pt x="146" y="232"/>
                  <a:pt x="146" y="232"/>
                </a:cubicBezTo>
                <a:cubicBezTo>
                  <a:pt x="146" y="231"/>
                  <a:pt x="146" y="231"/>
                  <a:pt x="146" y="231"/>
                </a:cubicBezTo>
                <a:cubicBezTo>
                  <a:pt x="148" y="230"/>
                  <a:pt x="151" y="228"/>
                  <a:pt x="152" y="227"/>
                </a:cubicBezTo>
                <a:cubicBezTo>
                  <a:pt x="153" y="227"/>
                  <a:pt x="154" y="228"/>
                  <a:pt x="155" y="229"/>
                </a:cubicBezTo>
                <a:close/>
                <a:moveTo>
                  <a:pt x="132" y="211"/>
                </a:moveTo>
                <a:cubicBezTo>
                  <a:pt x="132" y="212"/>
                  <a:pt x="132" y="212"/>
                  <a:pt x="132" y="212"/>
                </a:cubicBezTo>
                <a:cubicBezTo>
                  <a:pt x="130" y="212"/>
                  <a:pt x="129" y="212"/>
                  <a:pt x="128" y="213"/>
                </a:cubicBezTo>
                <a:cubicBezTo>
                  <a:pt x="124" y="210"/>
                  <a:pt x="125" y="210"/>
                  <a:pt x="126" y="207"/>
                </a:cubicBezTo>
                <a:cubicBezTo>
                  <a:pt x="131" y="207"/>
                  <a:pt x="131" y="207"/>
                  <a:pt x="131" y="207"/>
                </a:cubicBezTo>
                <a:cubicBezTo>
                  <a:pt x="131" y="208"/>
                  <a:pt x="131" y="208"/>
                  <a:pt x="131" y="208"/>
                </a:cubicBezTo>
                <a:cubicBezTo>
                  <a:pt x="131" y="209"/>
                  <a:pt x="132" y="210"/>
                  <a:pt x="132" y="211"/>
                </a:cubicBezTo>
                <a:close/>
                <a:moveTo>
                  <a:pt x="148" y="168"/>
                </a:moveTo>
                <a:cubicBezTo>
                  <a:pt x="149" y="170"/>
                  <a:pt x="148" y="169"/>
                  <a:pt x="149" y="170"/>
                </a:cubicBezTo>
                <a:cubicBezTo>
                  <a:pt x="145" y="177"/>
                  <a:pt x="136" y="172"/>
                  <a:pt x="131" y="177"/>
                </a:cubicBezTo>
                <a:cubicBezTo>
                  <a:pt x="129" y="177"/>
                  <a:pt x="129" y="177"/>
                  <a:pt x="129" y="177"/>
                </a:cubicBezTo>
                <a:cubicBezTo>
                  <a:pt x="130" y="172"/>
                  <a:pt x="134" y="171"/>
                  <a:pt x="137" y="167"/>
                </a:cubicBezTo>
                <a:cubicBezTo>
                  <a:pt x="139" y="167"/>
                  <a:pt x="139" y="167"/>
                  <a:pt x="139" y="167"/>
                </a:cubicBezTo>
                <a:cubicBezTo>
                  <a:pt x="139" y="169"/>
                  <a:pt x="138" y="169"/>
                  <a:pt x="138" y="171"/>
                </a:cubicBezTo>
                <a:cubicBezTo>
                  <a:pt x="143" y="171"/>
                  <a:pt x="144" y="169"/>
                  <a:pt x="148" y="168"/>
                </a:cubicBezTo>
                <a:close/>
                <a:moveTo>
                  <a:pt x="197" y="179"/>
                </a:moveTo>
                <a:cubicBezTo>
                  <a:pt x="198" y="179"/>
                  <a:pt x="198" y="179"/>
                  <a:pt x="199" y="179"/>
                </a:cubicBezTo>
                <a:cubicBezTo>
                  <a:pt x="197" y="179"/>
                  <a:pt x="198" y="179"/>
                  <a:pt x="197" y="179"/>
                </a:cubicBezTo>
                <a:close/>
                <a:moveTo>
                  <a:pt x="203" y="189"/>
                </a:moveTo>
                <a:cubicBezTo>
                  <a:pt x="205" y="190"/>
                  <a:pt x="204" y="189"/>
                  <a:pt x="205" y="190"/>
                </a:cubicBezTo>
                <a:cubicBezTo>
                  <a:pt x="204" y="189"/>
                  <a:pt x="204" y="190"/>
                  <a:pt x="203" y="189"/>
                </a:cubicBezTo>
                <a:close/>
                <a:moveTo>
                  <a:pt x="214" y="174"/>
                </a:moveTo>
                <a:cubicBezTo>
                  <a:pt x="215" y="174"/>
                  <a:pt x="215" y="174"/>
                  <a:pt x="215" y="174"/>
                </a:cubicBezTo>
                <a:cubicBezTo>
                  <a:pt x="215" y="176"/>
                  <a:pt x="215" y="176"/>
                  <a:pt x="215" y="176"/>
                </a:cubicBezTo>
                <a:cubicBezTo>
                  <a:pt x="214" y="176"/>
                  <a:pt x="214" y="176"/>
                  <a:pt x="214" y="176"/>
                </a:cubicBezTo>
                <a:lnTo>
                  <a:pt x="214" y="174"/>
                </a:lnTo>
                <a:close/>
                <a:moveTo>
                  <a:pt x="146" y="136"/>
                </a:moveTo>
                <a:cubicBezTo>
                  <a:pt x="144" y="135"/>
                  <a:pt x="145" y="136"/>
                  <a:pt x="144" y="135"/>
                </a:cubicBezTo>
                <a:cubicBezTo>
                  <a:pt x="145" y="136"/>
                  <a:pt x="145" y="135"/>
                  <a:pt x="146" y="136"/>
                </a:cubicBezTo>
                <a:close/>
                <a:moveTo>
                  <a:pt x="124" y="153"/>
                </a:moveTo>
                <a:cubicBezTo>
                  <a:pt x="128" y="152"/>
                  <a:pt x="134" y="149"/>
                  <a:pt x="137" y="148"/>
                </a:cubicBezTo>
                <a:cubicBezTo>
                  <a:pt x="141" y="147"/>
                  <a:pt x="142" y="150"/>
                  <a:pt x="147" y="148"/>
                </a:cubicBezTo>
                <a:cubicBezTo>
                  <a:pt x="147" y="147"/>
                  <a:pt x="148" y="146"/>
                  <a:pt x="149" y="145"/>
                </a:cubicBezTo>
                <a:cubicBezTo>
                  <a:pt x="152" y="146"/>
                  <a:pt x="155" y="147"/>
                  <a:pt x="158" y="147"/>
                </a:cubicBezTo>
                <a:cubicBezTo>
                  <a:pt x="167" y="146"/>
                  <a:pt x="173" y="144"/>
                  <a:pt x="179" y="142"/>
                </a:cubicBezTo>
                <a:cubicBezTo>
                  <a:pt x="179" y="140"/>
                  <a:pt x="179" y="140"/>
                  <a:pt x="179" y="140"/>
                </a:cubicBezTo>
                <a:cubicBezTo>
                  <a:pt x="178" y="139"/>
                  <a:pt x="178" y="139"/>
                  <a:pt x="178" y="139"/>
                </a:cubicBezTo>
                <a:cubicBezTo>
                  <a:pt x="171" y="139"/>
                  <a:pt x="164" y="140"/>
                  <a:pt x="160" y="143"/>
                </a:cubicBezTo>
                <a:cubicBezTo>
                  <a:pt x="160" y="143"/>
                  <a:pt x="160" y="143"/>
                  <a:pt x="161" y="144"/>
                </a:cubicBezTo>
                <a:cubicBezTo>
                  <a:pt x="157" y="146"/>
                  <a:pt x="153" y="141"/>
                  <a:pt x="149" y="144"/>
                </a:cubicBezTo>
                <a:cubicBezTo>
                  <a:pt x="147" y="144"/>
                  <a:pt x="148" y="143"/>
                  <a:pt x="148" y="145"/>
                </a:cubicBezTo>
                <a:cubicBezTo>
                  <a:pt x="141" y="146"/>
                  <a:pt x="137" y="146"/>
                  <a:pt x="133" y="142"/>
                </a:cubicBezTo>
                <a:cubicBezTo>
                  <a:pt x="133" y="141"/>
                  <a:pt x="133" y="141"/>
                  <a:pt x="132" y="139"/>
                </a:cubicBezTo>
                <a:cubicBezTo>
                  <a:pt x="137" y="138"/>
                  <a:pt x="138" y="138"/>
                  <a:pt x="140" y="135"/>
                </a:cubicBezTo>
                <a:cubicBezTo>
                  <a:pt x="142" y="136"/>
                  <a:pt x="141" y="135"/>
                  <a:pt x="142" y="138"/>
                </a:cubicBezTo>
                <a:cubicBezTo>
                  <a:pt x="144" y="138"/>
                  <a:pt x="147" y="137"/>
                  <a:pt x="149" y="137"/>
                </a:cubicBezTo>
                <a:cubicBezTo>
                  <a:pt x="149" y="134"/>
                  <a:pt x="150" y="135"/>
                  <a:pt x="148" y="134"/>
                </a:cubicBezTo>
                <a:cubicBezTo>
                  <a:pt x="148" y="130"/>
                  <a:pt x="149" y="131"/>
                  <a:pt x="152" y="129"/>
                </a:cubicBezTo>
                <a:cubicBezTo>
                  <a:pt x="153" y="129"/>
                  <a:pt x="167" y="130"/>
                  <a:pt x="170" y="129"/>
                </a:cubicBezTo>
                <a:cubicBezTo>
                  <a:pt x="170" y="127"/>
                  <a:pt x="170" y="126"/>
                  <a:pt x="171" y="125"/>
                </a:cubicBezTo>
                <a:cubicBezTo>
                  <a:pt x="174" y="123"/>
                  <a:pt x="180" y="121"/>
                  <a:pt x="183" y="121"/>
                </a:cubicBezTo>
                <a:cubicBezTo>
                  <a:pt x="182" y="122"/>
                  <a:pt x="182" y="121"/>
                  <a:pt x="181" y="122"/>
                </a:cubicBezTo>
                <a:cubicBezTo>
                  <a:pt x="182" y="125"/>
                  <a:pt x="183" y="126"/>
                  <a:pt x="185" y="127"/>
                </a:cubicBezTo>
                <a:cubicBezTo>
                  <a:pt x="185" y="131"/>
                  <a:pt x="185" y="131"/>
                  <a:pt x="185" y="131"/>
                </a:cubicBezTo>
                <a:cubicBezTo>
                  <a:pt x="188" y="131"/>
                  <a:pt x="188" y="131"/>
                  <a:pt x="188" y="131"/>
                </a:cubicBezTo>
                <a:cubicBezTo>
                  <a:pt x="188" y="128"/>
                  <a:pt x="189" y="129"/>
                  <a:pt x="186" y="127"/>
                </a:cubicBezTo>
                <a:cubicBezTo>
                  <a:pt x="186" y="126"/>
                  <a:pt x="186" y="126"/>
                  <a:pt x="186" y="126"/>
                </a:cubicBezTo>
                <a:cubicBezTo>
                  <a:pt x="189" y="127"/>
                  <a:pt x="189" y="127"/>
                  <a:pt x="190" y="127"/>
                </a:cubicBezTo>
                <a:cubicBezTo>
                  <a:pt x="193" y="129"/>
                  <a:pt x="192" y="131"/>
                  <a:pt x="198" y="132"/>
                </a:cubicBezTo>
                <a:cubicBezTo>
                  <a:pt x="197" y="135"/>
                  <a:pt x="195" y="135"/>
                  <a:pt x="195" y="139"/>
                </a:cubicBezTo>
                <a:cubicBezTo>
                  <a:pt x="198" y="139"/>
                  <a:pt x="198" y="139"/>
                  <a:pt x="198" y="139"/>
                </a:cubicBezTo>
                <a:cubicBezTo>
                  <a:pt x="197" y="141"/>
                  <a:pt x="195" y="141"/>
                  <a:pt x="197" y="142"/>
                </a:cubicBezTo>
                <a:cubicBezTo>
                  <a:pt x="197" y="143"/>
                  <a:pt x="197" y="143"/>
                  <a:pt x="197" y="143"/>
                </a:cubicBezTo>
                <a:cubicBezTo>
                  <a:pt x="192" y="140"/>
                  <a:pt x="190" y="140"/>
                  <a:pt x="184" y="140"/>
                </a:cubicBezTo>
                <a:cubicBezTo>
                  <a:pt x="184" y="143"/>
                  <a:pt x="184" y="143"/>
                  <a:pt x="184" y="143"/>
                </a:cubicBezTo>
                <a:cubicBezTo>
                  <a:pt x="187" y="143"/>
                  <a:pt x="188" y="142"/>
                  <a:pt x="192" y="143"/>
                </a:cubicBezTo>
                <a:cubicBezTo>
                  <a:pt x="198" y="144"/>
                  <a:pt x="206" y="147"/>
                  <a:pt x="212" y="147"/>
                </a:cubicBezTo>
                <a:cubicBezTo>
                  <a:pt x="211" y="149"/>
                  <a:pt x="212" y="148"/>
                  <a:pt x="211" y="149"/>
                </a:cubicBezTo>
                <a:cubicBezTo>
                  <a:pt x="209" y="150"/>
                  <a:pt x="204" y="149"/>
                  <a:pt x="202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154"/>
                  <a:pt x="200" y="154"/>
                  <a:pt x="200" y="154"/>
                </a:cubicBezTo>
                <a:cubicBezTo>
                  <a:pt x="204" y="154"/>
                  <a:pt x="208" y="155"/>
                  <a:pt x="211" y="157"/>
                </a:cubicBezTo>
                <a:cubicBezTo>
                  <a:pt x="212" y="157"/>
                  <a:pt x="212" y="157"/>
                  <a:pt x="213" y="158"/>
                </a:cubicBezTo>
                <a:cubicBezTo>
                  <a:pt x="211" y="161"/>
                  <a:pt x="210" y="165"/>
                  <a:pt x="209" y="169"/>
                </a:cubicBezTo>
                <a:cubicBezTo>
                  <a:pt x="205" y="169"/>
                  <a:pt x="205" y="169"/>
                  <a:pt x="205" y="169"/>
                </a:cubicBezTo>
                <a:cubicBezTo>
                  <a:pt x="205" y="172"/>
                  <a:pt x="205" y="172"/>
                  <a:pt x="205" y="172"/>
                </a:cubicBezTo>
                <a:cubicBezTo>
                  <a:pt x="209" y="172"/>
                  <a:pt x="209" y="172"/>
                  <a:pt x="209" y="172"/>
                </a:cubicBezTo>
                <a:cubicBezTo>
                  <a:pt x="210" y="174"/>
                  <a:pt x="210" y="175"/>
                  <a:pt x="212" y="176"/>
                </a:cubicBezTo>
                <a:cubicBezTo>
                  <a:pt x="209" y="178"/>
                  <a:pt x="205" y="180"/>
                  <a:pt x="200" y="179"/>
                </a:cubicBezTo>
                <a:cubicBezTo>
                  <a:pt x="199" y="176"/>
                  <a:pt x="197" y="176"/>
                  <a:pt x="199" y="174"/>
                </a:cubicBezTo>
                <a:cubicBezTo>
                  <a:pt x="200" y="172"/>
                  <a:pt x="200" y="172"/>
                  <a:pt x="202" y="171"/>
                </a:cubicBezTo>
                <a:cubicBezTo>
                  <a:pt x="202" y="171"/>
                  <a:pt x="202" y="171"/>
                  <a:pt x="202" y="171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199" y="169"/>
                  <a:pt x="190" y="170"/>
                  <a:pt x="190" y="170"/>
                </a:cubicBezTo>
                <a:cubicBezTo>
                  <a:pt x="188" y="170"/>
                  <a:pt x="187" y="170"/>
                  <a:pt x="186" y="169"/>
                </a:cubicBezTo>
                <a:cubicBezTo>
                  <a:pt x="185" y="169"/>
                  <a:pt x="185" y="169"/>
                  <a:pt x="185" y="169"/>
                </a:cubicBezTo>
                <a:cubicBezTo>
                  <a:pt x="185" y="167"/>
                  <a:pt x="185" y="167"/>
                  <a:pt x="185" y="167"/>
                </a:cubicBezTo>
                <a:cubicBezTo>
                  <a:pt x="188" y="167"/>
                  <a:pt x="192" y="167"/>
                  <a:pt x="193" y="166"/>
                </a:cubicBezTo>
                <a:cubicBezTo>
                  <a:pt x="195" y="165"/>
                  <a:pt x="194" y="165"/>
                  <a:pt x="196" y="164"/>
                </a:cubicBezTo>
                <a:cubicBezTo>
                  <a:pt x="196" y="162"/>
                  <a:pt x="196" y="162"/>
                  <a:pt x="196" y="162"/>
                </a:cubicBezTo>
                <a:cubicBezTo>
                  <a:pt x="194" y="163"/>
                  <a:pt x="193" y="163"/>
                  <a:pt x="191" y="163"/>
                </a:cubicBezTo>
                <a:cubicBezTo>
                  <a:pt x="192" y="163"/>
                  <a:pt x="192" y="163"/>
                  <a:pt x="194" y="162"/>
                </a:cubicBezTo>
                <a:cubicBezTo>
                  <a:pt x="194" y="161"/>
                  <a:pt x="194" y="161"/>
                  <a:pt x="194" y="161"/>
                </a:cubicBezTo>
                <a:cubicBezTo>
                  <a:pt x="189" y="161"/>
                  <a:pt x="189" y="162"/>
                  <a:pt x="186" y="163"/>
                </a:cubicBezTo>
                <a:cubicBezTo>
                  <a:pt x="183" y="163"/>
                  <a:pt x="179" y="163"/>
                  <a:pt x="175" y="162"/>
                </a:cubicBezTo>
                <a:cubicBezTo>
                  <a:pt x="175" y="165"/>
                  <a:pt x="175" y="165"/>
                  <a:pt x="175" y="165"/>
                </a:cubicBezTo>
                <a:cubicBezTo>
                  <a:pt x="177" y="166"/>
                  <a:pt x="179" y="166"/>
                  <a:pt x="183" y="166"/>
                </a:cubicBezTo>
                <a:cubicBezTo>
                  <a:pt x="183" y="167"/>
                  <a:pt x="183" y="167"/>
                  <a:pt x="183" y="167"/>
                </a:cubicBezTo>
                <a:cubicBezTo>
                  <a:pt x="176" y="168"/>
                  <a:pt x="176" y="168"/>
                  <a:pt x="169" y="168"/>
                </a:cubicBezTo>
                <a:cubicBezTo>
                  <a:pt x="170" y="163"/>
                  <a:pt x="171" y="165"/>
                  <a:pt x="174" y="162"/>
                </a:cubicBezTo>
                <a:cubicBezTo>
                  <a:pt x="175" y="162"/>
                  <a:pt x="175" y="162"/>
                  <a:pt x="175" y="162"/>
                </a:cubicBezTo>
                <a:cubicBezTo>
                  <a:pt x="175" y="161"/>
                  <a:pt x="175" y="161"/>
                  <a:pt x="175" y="161"/>
                </a:cubicBezTo>
                <a:cubicBezTo>
                  <a:pt x="167" y="161"/>
                  <a:pt x="165" y="164"/>
                  <a:pt x="159" y="162"/>
                </a:cubicBezTo>
                <a:cubicBezTo>
                  <a:pt x="155" y="162"/>
                  <a:pt x="149" y="161"/>
                  <a:pt x="143" y="161"/>
                </a:cubicBezTo>
                <a:cubicBezTo>
                  <a:pt x="142" y="159"/>
                  <a:pt x="143" y="160"/>
                  <a:pt x="142" y="159"/>
                </a:cubicBezTo>
                <a:cubicBezTo>
                  <a:pt x="146" y="155"/>
                  <a:pt x="156" y="154"/>
                  <a:pt x="162" y="153"/>
                </a:cubicBezTo>
                <a:cubicBezTo>
                  <a:pt x="162" y="150"/>
                  <a:pt x="162" y="150"/>
                  <a:pt x="162" y="150"/>
                </a:cubicBezTo>
                <a:cubicBezTo>
                  <a:pt x="157" y="150"/>
                  <a:pt x="157" y="150"/>
                  <a:pt x="157" y="153"/>
                </a:cubicBezTo>
                <a:cubicBezTo>
                  <a:pt x="153" y="152"/>
                  <a:pt x="154" y="151"/>
                  <a:pt x="151" y="153"/>
                </a:cubicBezTo>
                <a:cubicBezTo>
                  <a:pt x="147" y="153"/>
                  <a:pt x="148" y="152"/>
                  <a:pt x="148" y="155"/>
                </a:cubicBezTo>
                <a:cubicBezTo>
                  <a:pt x="139" y="153"/>
                  <a:pt x="138" y="157"/>
                  <a:pt x="128" y="157"/>
                </a:cubicBezTo>
                <a:cubicBezTo>
                  <a:pt x="127" y="156"/>
                  <a:pt x="126" y="155"/>
                  <a:pt x="125" y="154"/>
                </a:cubicBezTo>
                <a:cubicBezTo>
                  <a:pt x="124" y="154"/>
                  <a:pt x="124" y="154"/>
                  <a:pt x="124" y="154"/>
                </a:cubicBezTo>
                <a:lnTo>
                  <a:pt x="124" y="153"/>
                </a:lnTo>
                <a:close/>
                <a:moveTo>
                  <a:pt x="150" y="144"/>
                </a:moveTo>
                <a:cubicBezTo>
                  <a:pt x="152" y="144"/>
                  <a:pt x="151" y="144"/>
                  <a:pt x="152" y="144"/>
                </a:cubicBezTo>
                <a:cubicBezTo>
                  <a:pt x="151" y="144"/>
                  <a:pt x="151" y="144"/>
                  <a:pt x="150" y="144"/>
                </a:cubicBezTo>
                <a:close/>
                <a:moveTo>
                  <a:pt x="124" y="180"/>
                </a:moveTo>
                <a:cubicBezTo>
                  <a:pt x="128" y="180"/>
                  <a:pt x="128" y="180"/>
                  <a:pt x="128" y="180"/>
                </a:cubicBezTo>
                <a:cubicBezTo>
                  <a:pt x="126" y="181"/>
                  <a:pt x="123" y="183"/>
                  <a:pt x="122" y="183"/>
                </a:cubicBezTo>
                <a:cubicBezTo>
                  <a:pt x="122" y="182"/>
                  <a:pt x="122" y="182"/>
                  <a:pt x="122" y="182"/>
                </a:cubicBezTo>
                <a:cubicBezTo>
                  <a:pt x="121" y="182"/>
                  <a:pt x="121" y="182"/>
                  <a:pt x="121" y="182"/>
                </a:cubicBezTo>
                <a:cubicBezTo>
                  <a:pt x="122" y="182"/>
                  <a:pt x="123" y="181"/>
                  <a:pt x="124" y="180"/>
                </a:cubicBezTo>
                <a:close/>
                <a:moveTo>
                  <a:pt x="129" y="229"/>
                </a:moveTo>
                <a:cubicBezTo>
                  <a:pt x="128" y="231"/>
                  <a:pt x="126" y="228"/>
                  <a:pt x="123" y="231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22" y="229"/>
                  <a:pt x="122" y="229"/>
                  <a:pt x="122" y="229"/>
                </a:cubicBezTo>
                <a:cubicBezTo>
                  <a:pt x="123" y="228"/>
                  <a:pt x="127" y="228"/>
                  <a:pt x="128" y="227"/>
                </a:cubicBezTo>
                <a:cubicBezTo>
                  <a:pt x="128" y="227"/>
                  <a:pt x="128" y="227"/>
                  <a:pt x="129" y="228"/>
                </a:cubicBezTo>
                <a:cubicBezTo>
                  <a:pt x="129" y="228"/>
                  <a:pt x="129" y="228"/>
                  <a:pt x="130" y="229"/>
                </a:cubicBezTo>
                <a:lnTo>
                  <a:pt x="129" y="229"/>
                </a:lnTo>
                <a:close/>
                <a:moveTo>
                  <a:pt x="131" y="221"/>
                </a:moveTo>
                <a:cubicBezTo>
                  <a:pt x="128" y="222"/>
                  <a:pt x="128" y="222"/>
                  <a:pt x="127" y="224"/>
                </a:cubicBezTo>
                <a:cubicBezTo>
                  <a:pt x="125" y="224"/>
                  <a:pt x="125" y="224"/>
                  <a:pt x="125" y="224"/>
                </a:cubicBezTo>
                <a:cubicBezTo>
                  <a:pt x="126" y="223"/>
                  <a:pt x="126" y="221"/>
                  <a:pt x="127" y="220"/>
                </a:cubicBezTo>
                <a:cubicBezTo>
                  <a:pt x="131" y="220"/>
                  <a:pt x="131" y="220"/>
                  <a:pt x="131" y="220"/>
                </a:cubicBezTo>
                <a:lnTo>
                  <a:pt x="131" y="221"/>
                </a:lnTo>
                <a:close/>
                <a:moveTo>
                  <a:pt x="141" y="231"/>
                </a:moveTo>
                <a:cubicBezTo>
                  <a:pt x="137" y="230"/>
                  <a:pt x="135" y="230"/>
                  <a:pt x="133" y="229"/>
                </a:cubicBezTo>
                <a:cubicBezTo>
                  <a:pt x="132" y="229"/>
                  <a:pt x="132" y="229"/>
                  <a:pt x="132" y="229"/>
                </a:cubicBezTo>
                <a:cubicBezTo>
                  <a:pt x="132" y="228"/>
                  <a:pt x="132" y="228"/>
                  <a:pt x="132" y="228"/>
                </a:cubicBezTo>
                <a:cubicBezTo>
                  <a:pt x="136" y="228"/>
                  <a:pt x="138" y="227"/>
                  <a:pt x="140" y="226"/>
                </a:cubicBezTo>
                <a:cubicBezTo>
                  <a:pt x="141" y="226"/>
                  <a:pt x="143" y="226"/>
                  <a:pt x="144" y="227"/>
                </a:cubicBezTo>
                <a:cubicBezTo>
                  <a:pt x="144" y="228"/>
                  <a:pt x="144" y="228"/>
                  <a:pt x="144" y="228"/>
                </a:cubicBezTo>
                <a:cubicBezTo>
                  <a:pt x="141" y="229"/>
                  <a:pt x="142" y="228"/>
                  <a:pt x="141" y="231"/>
                </a:cubicBezTo>
                <a:close/>
                <a:moveTo>
                  <a:pt x="164" y="393"/>
                </a:moveTo>
                <a:cubicBezTo>
                  <a:pt x="162" y="393"/>
                  <a:pt x="162" y="393"/>
                  <a:pt x="161" y="392"/>
                </a:cubicBezTo>
                <a:cubicBezTo>
                  <a:pt x="160" y="391"/>
                  <a:pt x="160" y="392"/>
                  <a:pt x="160" y="390"/>
                </a:cubicBezTo>
                <a:cubicBezTo>
                  <a:pt x="162" y="389"/>
                  <a:pt x="164" y="387"/>
                  <a:pt x="166" y="386"/>
                </a:cubicBezTo>
                <a:cubicBezTo>
                  <a:pt x="170" y="386"/>
                  <a:pt x="169" y="386"/>
                  <a:pt x="168" y="391"/>
                </a:cubicBezTo>
                <a:cubicBezTo>
                  <a:pt x="169" y="391"/>
                  <a:pt x="170" y="391"/>
                  <a:pt x="171" y="390"/>
                </a:cubicBezTo>
                <a:cubicBezTo>
                  <a:pt x="172" y="388"/>
                  <a:pt x="172" y="387"/>
                  <a:pt x="171" y="385"/>
                </a:cubicBezTo>
                <a:cubicBezTo>
                  <a:pt x="173" y="385"/>
                  <a:pt x="173" y="385"/>
                  <a:pt x="174" y="386"/>
                </a:cubicBezTo>
                <a:cubicBezTo>
                  <a:pt x="175" y="387"/>
                  <a:pt x="174" y="388"/>
                  <a:pt x="173" y="390"/>
                </a:cubicBezTo>
                <a:cubicBezTo>
                  <a:pt x="177" y="390"/>
                  <a:pt x="177" y="390"/>
                  <a:pt x="177" y="390"/>
                </a:cubicBezTo>
                <a:cubicBezTo>
                  <a:pt x="174" y="396"/>
                  <a:pt x="167" y="392"/>
                  <a:pt x="164" y="393"/>
                </a:cubicBezTo>
                <a:close/>
                <a:moveTo>
                  <a:pt x="175" y="390"/>
                </a:moveTo>
                <a:cubicBezTo>
                  <a:pt x="175" y="388"/>
                  <a:pt x="175" y="388"/>
                  <a:pt x="175" y="388"/>
                </a:cubicBezTo>
                <a:cubicBezTo>
                  <a:pt x="176" y="388"/>
                  <a:pt x="176" y="388"/>
                  <a:pt x="176" y="388"/>
                </a:cubicBezTo>
                <a:cubicBezTo>
                  <a:pt x="176" y="390"/>
                  <a:pt x="176" y="390"/>
                  <a:pt x="176" y="390"/>
                </a:cubicBezTo>
                <a:lnTo>
                  <a:pt x="175" y="390"/>
                </a:lnTo>
                <a:close/>
                <a:moveTo>
                  <a:pt x="189" y="374"/>
                </a:moveTo>
                <a:cubicBezTo>
                  <a:pt x="187" y="377"/>
                  <a:pt x="186" y="375"/>
                  <a:pt x="184" y="376"/>
                </a:cubicBezTo>
                <a:cubicBezTo>
                  <a:pt x="182" y="376"/>
                  <a:pt x="182" y="376"/>
                  <a:pt x="182" y="376"/>
                </a:cubicBezTo>
                <a:cubicBezTo>
                  <a:pt x="182" y="374"/>
                  <a:pt x="183" y="373"/>
                  <a:pt x="184" y="372"/>
                </a:cubicBezTo>
                <a:cubicBezTo>
                  <a:pt x="189" y="372"/>
                  <a:pt x="189" y="372"/>
                  <a:pt x="189" y="372"/>
                </a:cubicBezTo>
                <a:cubicBezTo>
                  <a:pt x="189" y="374"/>
                  <a:pt x="190" y="373"/>
                  <a:pt x="189" y="374"/>
                </a:cubicBezTo>
                <a:close/>
                <a:moveTo>
                  <a:pt x="210" y="375"/>
                </a:moveTo>
                <a:cubicBezTo>
                  <a:pt x="209" y="377"/>
                  <a:pt x="206" y="377"/>
                  <a:pt x="201" y="377"/>
                </a:cubicBezTo>
                <a:cubicBezTo>
                  <a:pt x="201" y="373"/>
                  <a:pt x="201" y="373"/>
                  <a:pt x="201" y="373"/>
                </a:cubicBezTo>
                <a:cubicBezTo>
                  <a:pt x="201" y="372"/>
                  <a:pt x="201" y="372"/>
                  <a:pt x="202" y="372"/>
                </a:cubicBezTo>
                <a:cubicBezTo>
                  <a:pt x="205" y="371"/>
                  <a:pt x="208" y="370"/>
                  <a:pt x="212" y="371"/>
                </a:cubicBezTo>
                <a:cubicBezTo>
                  <a:pt x="211" y="373"/>
                  <a:pt x="211" y="374"/>
                  <a:pt x="210" y="375"/>
                </a:cubicBezTo>
                <a:close/>
                <a:moveTo>
                  <a:pt x="266" y="361"/>
                </a:moveTo>
                <a:cubicBezTo>
                  <a:pt x="266" y="362"/>
                  <a:pt x="266" y="362"/>
                  <a:pt x="266" y="362"/>
                </a:cubicBezTo>
                <a:cubicBezTo>
                  <a:pt x="265" y="362"/>
                  <a:pt x="265" y="362"/>
                  <a:pt x="265" y="362"/>
                </a:cubicBezTo>
                <a:cubicBezTo>
                  <a:pt x="265" y="359"/>
                  <a:pt x="264" y="360"/>
                  <a:pt x="266" y="357"/>
                </a:cubicBezTo>
                <a:cubicBezTo>
                  <a:pt x="267" y="358"/>
                  <a:pt x="267" y="358"/>
                  <a:pt x="268" y="358"/>
                </a:cubicBezTo>
                <a:cubicBezTo>
                  <a:pt x="269" y="358"/>
                  <a:pt x="269" y="358"/>
                  <a:pt x="269" y="358"/>
                </a:cubicBezTo>
                <a:cubicBezTo>
                  <a:pt x="268" y="359"/>
                  <a:pt x="267" y="360"/>
                  <a:pt x="266" y="361"/>
                </a:cubicBezTo>
                <a:close/>
                <a:moveTo>
                  <a:pt x="357" y="342"/>
                </a:moveTo>
                <a:cubicBezTo>
                  <a:pt x="355" y="343"/>
                  <a:pt x="352" y="342"/>
                  <a:pt x="349" y="344"/>
                </a:cubicBezTo>
                <a:cubicBezTo>
                  <a:pt x="346" y="344"/>
                  <a:pt x="342" y="344"/>
                  <a:pt x="340" y="343"/>
                </a:cubicBezTo>
                <a:cubicBezTo>
                  <a:pt x="339" y="343"/>
                  <a:pt x="339" y="343"/>
                  <a:pt x="339" y="343"/>
                </a:cubicBezTo>
                <a:cubicBezTo>
                  <a:pt x="341" y="338"/>
                  <a:pt x="345" y="340"/>
                  <a:pt x="347" y="337"/>
                </a:cubicBezTo>
                <a:cubicBezTo>
                  <a:pt x="348" y="337"/>
                  <a:pt x="348" y="337"/>
                  <a:pt x="348" y="337"/>
                </a:cubicBezTo>
                <a:cubicBezTo>
                  <a:pt x="350" y="339"/>
                  <a:pt x="352" y="338"/>
                  <a:pt x="356" y="338"/>
                </a:cubicBezTo>
                <a:cubicBezTo>
                  <a:pt x="356" y="338"/>
                  <a:pt x="356" y="339"/>
                  <a:pt x="357" y="340"/>
                </a:cubicBezTo>
                <a:cubicBezTo>
                  <a:pt x="358" y="340"/>
                  <a:pt x="358" y="340"/>
                  <a:pt x="358" y="340"/>
                </a:cubicBezTo>
                <a:cubicBezTo>
                  <a:pt x="357" y="342"/>
                  <a:pt x="357" y="341"/>
                  <a:pt x="357" y="342"/>
                </a:cubicBezTo>
                <a:close/>
                <a:moveTo>
                  <a:pt x="362" y="342"/>
                </a:moveTo>
                <a:cubicBezTo>
                  <a:pt x="362" y="343"/>
                  <a:pt x="362" y="343"/>
                  <a:pt x="362" y="343"/>
                </a:cubicBezTo>
                <a:cubicBezTo>
                  <a:pt x="361" y="343"/>
                  <a:pt x="361" y="343"/>
                  <a:pt x="361" y="343"/>
                </a:cubicBezTo>
                <a:cubicBezTo>
                  <a:pt x="362" y="342"/>
                  <a:pt x="362" y="341"/>
                  <a:pt x="362" y="340"/>
                </a:cubicBezTo>
                <a:cubicBezTo>
                  <a:pt x="363" y="342"/>
                  <a:pt x="364" y="341"/>
                  <a:pt x="362" y="342"/>
                </a:cubicBezTo>
                <a:close/>
                <a:moveTo>
                  <a:pt x="365" y="326"/>
                </a:moveTo>
                <a:cubicBezTo>
                  <a:pt x="363" y="327"/>
                  <a:pt x="358" y="328"/>
                  <a:pt x="357" y="330"/>
                </a:cubicBezTo>
                <a:cubicBezTo>
                  <a:pt x="354" y="329"/>
                  <a:pt x="354" y="329"/>
                  <a:pt x="353" y="326"/>
                </a:cubicBezTo>
                <a:cubicBezTo>
                  <a:pt x="348" y="327"/>
                  <a:pt x="347" y="331"/>
                  <a:pt x="345" y="334"/>
                </a:cubicBezTo>
                <a:cubicBezTo>
                  <a:pt x="343" y="334"/>
                  <a:pt x="342" y="334"/>
                  <a:pt x="340" y="335"/>
                </a:cubicBezTo>
                <a:cubicBezTo>
                  <a:pt x="338" y="333"/>
                  <a:pt x="338" y="333"/>
                  <a:pt x="336" y="333"/>
                </a:cubicBezTo>
                <a:cubicBezTo>
                  <a:pt x="336" y="330"/>
                  <a:pt x="336" y="330"/>
                  <a:pt x="336" y="330"/>
                </a:cubicBezTo>
                <a:cubicBezTo>
                  <a:pt x="333" y="330"/>
                  <a:pt x="333" y="330"/>
                  <a:pt x="333" y="330"/>
                </a:cubicBezTo>
                <a:cubicBezTo>
                  <a:pt x="333" y="335"/>
                  <a:pt x="333" y="335"/>
                  <a:pt x="333" y="335"/>
                </a:cubicBezTo>
                <a:cubicBezTo>
                  <a:pt x="332" y="334"/>
                  <a:pt x="332" y="333"/>
                  <a:pt x="331" y="333"/>
                </a:cubicBezTo>
                <a:cubicBezTo>
                  <a:pt x="331" y="333"/>
                  <a:pt x="330" y="334"/>
                  <a:pt x="329" y="335"/>
                </a:cubicBezTo>
                <a:cubicBezTo>
                  <a:pt x="329" y="335"/>
                  <a:pt x="329" y="335"/>
                  <a:pt x="328" y="336"/>
                </a:cubicBezTo>
                <a:cubicBezTo>
                  <a:pt x="330" y="337"/>
                  <a:pt x="331" y="338"/>
                  <a:pt x="333" y="338"/>
                </a:cubicBezTo>
                <a:cubicBezTo>
                  <a:pt x="332" y="340"/>
                  <a:pt x="332" y="340"/>
                  <a:pt x="331" y="342"/>
                </a:cubicBezTo>
                <a:cubicBezTo>
                  <a:pt x="327" y="343"/>
                  <a:pt x="323" y="346"/>
                  <a:pt x="318" y="344"/>
                </a:cubicBezTo>
                <a:cubicBezTo>
                  <a:pt x="317" y="344"/>
                  <a:pt x="317" y="342"/>
                  <a:pt x="313" y="342"/>
                </a:cubicBezTo>
                <a:cubicBezTo>
                  <a:pt x="311" y="343"/>
                  <a:pt x="306" y="346"/>
                  <a:pt x="301" y="344"/>
                </a:cubicBezTo>
                <a:cubicBezTo>
                  <a:pt x="299" y="343"/>
                  <a:pt x="296" y="341"/>
                  <a:pt x="293" y="340"/>
                </a:cubicBezTo>
                <a:cubicBezTo>
                  <a:pt x="287" y="344"/>
                  <a:pt x="284" y="344"/>
                  <a:pt x="272" y="344"/>
                </a:cubicBezTo>
                <a:cubicBezTo>
                  <a:pt x="272" y="340"/>
                  <a:pt x="272" y="340"/>
                  <a:pt x="272" y="340"/>
                </a:cubicBezTo>
                <a:cubicBezTo>
                  <a:pt x="284" y="338"/>
                  <a:pt x="294" y="341"/>
                  <a:pt x="301" y="336"/>
                </a:cubicBezTo>
                <a:cubicBezTo>
                  <a:pt x="301" y="336"/>
                  <a:pt x="305" y="338"/>
                  <a:pt x="306" y="338"/>
                </a:cubicBezTo>
                <a:cubicBezTo>
                  <a:pt x="307" y="339"/>
                  <a:pt x="313" y="338"/>
                  <a:pt x="314" y="338"/>
                </a:cubicBezTo>
                <a:cubicBezTo>
                  <a:pt x="319" y="337"/>
                  <a:pt x="319" y="338"/>
                  <a:pt x="321" y="335"/>
                </a:cubicBezTo>
                <a:cubicBezTo>
                  <a:pt x="322" y="333"/>
                  <a:pt x="321" y="332"/>
                  <a:pt x="322" y="331"/>
                </a:cubicBezTo>
                <a:cubicBezTo>
                  <a:pt x="322" y="329"/>
                  <a:pt x="322" y="329"/>
                  <a:pt x="322" y="329"/>
                </a:cubicBezTo>
                <a:cubicBezTo>
                  <a:pt x="319" y="329"/>
                  <a:pt x="317" y="330"/>
                  <a:pt x="315" y="329"/>
                </a:cubicBezTo>
                <a:cubicBezTo>
                  <a:pt x="313" y="328"/>
                  <a:pt x="314" y="329"/>
                  <a:pt x="314" y="327"/>
                </a:cubicBezTo>
                <a:cubicBezTo>
                  <a:pt x="313" y="324"/>
                  <a:pt x="313" y="325"/>
                  <a:pt x="312" y="322"/>
                </a:cubicBezTo>
                <a:cubicBezTo>
                  <a:pt x="309" y="323"/>
                  <a:pt x="309" y="322"/>
                  <a:pt x="308" y="326"/>
                </a:cubicBezTo>
                <a:cubicBezTo>
                  <a:pt x="308" y="326"/>
                  <a:pt x="307" y="325"/>
                  <a:pt x="307" y="324"/>
                </a:cubicBezTo>
                <a:cubicBezTo>
                  <a:pt x="303" y="322"/>
                  <a:pt x="303" y="325"/>
                  <a:pt x="300" y="327"/>
                </a:cubicBezTo>
                <a:cubicBezTo>
                  <a:pt x="298" y="329"/>
                  <a:pt x="290" y="326"/>
                  <a:pt x="289" y="325"/>
                </a:cubicBezTo>
                <a:cubicBezTo>
                  <a:pt x="288" y="327"/>
                  <a:pt x="287" y="329"/>
                  <a:pt x="286" y="331"/>
                </a:cubicBezTo>
                <a:cubicBezTo>
                  <a:pt x="282" y="332"/>
                  <a:pt x="276" y="330"/>
                  <a:pt x="275" y="330"/>
                </a:cubicBezTo>
                <a:cubicBezTo>
                  <a:pt x="258" y="333"/>
                  <a:pt x="242" y="331"/>
                  <a:pt x="225" y="331"/>
                </a:cubicBezTo>
                <a:cubicBezTo>
                  <a:pt x="225" y="328"/>
                  <a:pt x="225" y="328"/>
                  <a:pt x="225" y="328"/>
                </a:cubicBezTo>
                <a:cubicBezTo>
                  <a:pt x="228" y="327"/>
                  <a:pt x="232" y="327"/>
                  <a:pt x="237" y="327"/>
                </a:cubicBezTo>
                <a:cubicBezTo>
                  <a:pt x="237" y="324"/>
                  <a:pt x="237" y="324"/>
                  <a:pt x="237" y="324"/>
                </a:cubicBezTo>
                <a:cubicBezTo>
                  <a:pt x="232" y="324"/>
                  <a:pt x="232" y="324"/>
                  <a:pt x="227" y="324"/>
                </a:cubicBezTo>
                <a:cubicBezTo>
                  <a:pt x="227" y="321"/>
                  <a:pt x="227" y="321"/>
                  <a:pt x="227" y="321"/>
                </a:cubicBezTo>
                <a:cubicBezTo>
                  <a:pt x="223" y="322"/>
                  <a:pt x="224" y="323"/>
                  <a:pt x="221" y="324"/>
                </a:cubicBezTo>
                <a:cubicBezTo>
                  <a:pt x="219" y="325"/>
                  <a:pt x="215" y="325"/>
                  <a:pt x="214" y="321"/>
                </a:cubicBezTo>
                <a:cubicBezTo>
                  <a:pt x="209" y="322"/>
                  <a:pt x="208" y="325"/>
                  <a:pt x="205" y="328"/>
                </a:cubicBezTo>
                <a:cubicBezTo>
                  <a:pt x="203" y="327"/>
                  <a:pt x="203" y="326"/>
                  <a:pt x="202" y="324"/>
                </a:cubicBezTo>
                <a:cubicBezTo>
                  <a:pt x="199" y="325"/>
                  <a:pt x="196" y="325"/>
                  <a:pt x="193" y="325"/>
                </a:cubicBezTo>
                <a:cubicBezTo>
                  <a:pt x="193" y="328"/>
                  <a:pt x="193" y="328"/>
                  <a:pt x="193" y="328"/>
                </a:cubicBezTo>
                <a:cubicBezTo>
                  <a:pt x="197" y="328"/>
                  <a:pt x="197" y="328"/>
                  <a:pt x="197" y="328"/>
                </a:cubicBezTo>
                <a:cubicBezTo>
                  <a:pt x="197" y="329"/>
                  <a:pt x="197" y="329"/>
                  <a:pt x="197" y="329"/>
                </a:cubicBezTo>
                <a:cubicBezTo>
                  <a:pt x="195" y="330"/>
                  <a:pt x="193" y="331"/>
                  <a:pt x="192" y="334"/>
                </a:cubicBezTo>
                <a:cubicBezTo>
                  <a:pt x="191" y="333"/>
                  <a:pt x="189" y="333"/>
                  <a:pt x="188" y="332"/>
                </a:cubicBezTo>
                <a:cubicBezTo>
                  <a:pt x="187" y="330"/>
                  <a:pt x="189" y="329"/>
                  <a:pt x="188" y="327"/>
                </a:cubicBezTo>
                <a:cubicBezTo>
                  <a:pt x="187" y="326"/>
                  <a:pt x="186" y="327"/>
                  <a:pt x="184" y="326"/>
                </a:cubicBezTo>
                <a:cubicBezTo>
                  <a:pt x="182" y="327"/>
                  <a:pt x="183" y="328"/>
                  <a:pt x="182" y="329"/>
                </a:cubicBezTo>
                <a:cubicBezTo>
                  <a:pt x="178" y="332"/>
                  <a:pt x="169" y="334"/>
                  <a:pt x="165" y="331"/>
                </a:cubicBezTo>
                <a:cubicBezTo>
                  <a:pt x="164" y="331"/>
                  <a:pt x="164" y="331"/>
                  <a:pt x="164" y="331"/>
                </a:cubicBezTo>
                <a:cubicBezTo>
                  <a:pt x="165" y="330"/>
                  <a:pt x="168" y="330"/>
                  <a:pt x="170" y="329"/>
                </a:cubicBezTo>
                <a:cubicBezTo>
                  <a:pt x="170" y="327"/>
                  <a:pt x="170" y="327"/>
                  <a:pt x="170" y="327"/>
                </a:cubicBezTo>
                <a:cubicBezTo>
                  <a:pt x="170" y="327"/>
                  <a:pt x="170" y="326"/>
                  <a:pt x="169" y="326"/>
                </a:cubicBezTo>
                <a:cubicBezTo>
                  <a:pt x="161" y="327"/>
                  <a:pt x="149" y="325"/>
                  <a:pt x="144" y="327"/>
                </a:cubicBezTo>
                <a:cubicBezTo>
                  <a:pt x="144" y="326"/>
                  <a:pt x="144" y="326"/>
                  <a:pt x="144" y="326"/>
                </a:cubicBezTo>
                <a:cubicBezTo>
                  <a:pt x="143" y="326"/>
                  <a:pt x="143" y="326"/>
                  <a:pt x="143" y="325"/>
                </a:cubicBezTo>
                <a:cubicBezTo>
                  <a:pt x="147" y="324"/>
                  <a:pt x="153" y="326"/>
                  <a:pt x="157" y="322"/>
                </a:cubicBezTo>
                <a:cubicBezTo>
                  <a:pt x="159" y="323"/>
                  <a:pt x="158" y="323"/>
                  <a:pt x="160" y="324"/>
                </a:cubicBezTo>
                <a:cubicBezTo>
                  <a:pt x="160" y="325"/>
                  <a:pt x="161" y="325"/>
                  <a:pt x="161" y="325"/>
                </a:cubicBezTo>
                <a:cubicBezTo>
                  <a:pt x="161" y="324"/>
                  <a:pt x="161" y="324"/>
                  <a:pt x="161" y="324"/>
                </a:cubicBezTo>
                <a:cubicBezTo>
                  <a:pt x="164" y="323"/>
                  <a:pt x="164" y="322"/>
                  <a:pt x="165" y="319"/>
                </a:cubicBezTo>
                <a:cubicBezTo>
                  <a:pt x="169" y="319"/>
                  <a:pt x="171" y="320"/>
                  <a:pt x="173" y="322"/>
                </a:cubicBezTo>
                <a:cubicBezTo>
                  <a:pt x="177" y="321"/>
                  <a:pt x="175" y="320"/>
                  <a:pt x="177" y="319"/>
                </a:cubicBezTo>
                <a:cubicBezTo>
                  <a:pt x="182" y="315"/>
                  <a:pt x="198" y="318"/>
                  <a:pt x="202" y="317"/>
                </a:cubicBezTo>
                <a:cubicBezTo>
                  <a:pt x="204" y="316"/>
                  <a:pt x="209" y="313"/>
                  <a:pt x="211" y="313"/>
                </a:cubicBezTo>
                <a:cubicBezTo>
                  <a:pt x="213" y="313"/>
                  <a:pt x="218" y="315"/>
                  <a:pt x="221" y="314"/>
                </a:cubicBezTo>
                <a:cubicBezTo>
                  <a:pt x="233" y="311"/>
                  <a:pt x="242" y="310"/>
                  <a:pt x="254" y="312"/>
                </a:cubicBezTo>
                <a:cubicBezTo>
                  <a:pt x="261" y="313"/>
                  <a:pt x="264" y="310"/>
                  <a:pt x="272" y="312"/>
                </a:cubicBezTo>
                <a:cubicBezTo>
                  <a:pt x="274" y="312"/>
                  <a:pt x="278" y="315"/>
                  <a:pt x="279" y="316"/>
                </a:cubicBezTo>
                <a:cubicBezTo>
                  <a:pt x="283" y="317"/>
                  <a:pt x="288" y="313"/>
                  <a:pt x="290" y="312"/>
                </a:cubicBezTo>
                <a:cubicBezTo>
                  <a:pt x="291" y="313"/>
                  <a:pt x="292" y="313"/>
                  <a:pt x="293" y="314"/>
                </a:cubicBezTo>
                <a:cubicBezTo>
                  <a:pt x="298" y="315"/>
                  <a:pt x="300" y="311"/>
                  <a:pt x="304" y="312"/>
                </a:cubicBezTo>
                <a:cubicBezTo>
                  <a:pt x="305" y="312"/>
                  <a:pt x="305" y="312"/>
                  <a:pt x="305" y="312"/>
                </a:cubicBezTo>
                <a:cubicBezTo>
                  <a:pt x="317" y="315"/>
                  <a:pt x="323" y="317"/>
                  <a:pt x="335" y="316"/>
                </a:cubicBezTo>
                <a:cubicBezTo>
                  <a:pt x="335" y="318"/>
                  <a:pt x="336" y="320"/>
                  <a:pt x="336" y="322"/>
                </a:cubicBezTo>
                <a:cubicBezTo>
                  <a:pt x="339" y="321"/>
                  <a:pt x="339" y="321"/>
                  <a:pt x="340" y="318"/>
                </a:cubicBezTo>
                <a:cubicBezTo>
                  <a:pt x="340" y="318"/>
                  <a:pt x="340" y="318"/>
                  <a:pt x="341" y="319"/>
                </a:cubicBezTo>
                <a:cubicBezTo>
                  <a:pt x="343" y="319"/>
                  <a:pt x="343" y="319"/>
                  <a:pt x="343" y="319"/>
                </a:cubicBezTo>
                <a:cubicBezTo>
                  <a:pt x="342" y="319"/>
                  <a:pt x="342" y="319"/>
                  <a:pt x="342" y="320"/>
                </a:cubicBezTo>
                <a:cubicBezTo>
                  <a:pt x="340" y="322"/>
                  <a:pt x="342" y="320"/>
                  <a:pt x="340" y="321"/>
                </a:cubicBezTo>
                <a:cubicBezTo>
                  <a:pt x="340" y="323"/>
                  <a:pt x="340" y="323"/>
                  <a:pt x="340" y="323"/>
                </a:cubicBezTo>
                <a:cubicBezTo>
                  <a:pt x="343" y="323"/>
                  <a:pt x="344" y="321"/>
                  <a:pt x="347" y="321"/>
                </a:cubicBezTo>
                <a:cubicBezTo>
                  <a:pt x="349" y="321"/>
                  <a:pt x="352" y="324"/>
                  <a:pt x="353" y="324"/>
                </a:cubicBezTo>
                <a:cubicBezTo>
                  <a:pt x="356" y="325"/>
                  <a:pt x="356" y="322"/>
                  <a:pt x="357" y="321"/>
                </a:cubicBezTo>
                <a:cubicBezTo>
                  <a:pt x="360" y="320"/>
                  <a:pt x="359" y="324"/>
                  <a:pt x="360" y="324"/>
                </a:cubicBezTo>
                <a:cubicBezTo>
                  <a:pt x="360" y="324"/>
                  <a:pt x="364" y="323"/>
                  <a:pt x="365" y="323"/>
                </a:cubicBezTo>
                <a:lnTo>
                  <a:pt x="365" y="326"/>
                </a:lnTo>
                <a:close/>
                <a:moveTo>
                  <a:pt x="224" y="323"/>
                </a:moveTo>
                <a:cubicBezTo>
                  <a:pt x="226" y="324"/>
                  <a:pt x="225" y="323"/>
                  <a:pt x="226" y="324"/>
                </a:cubicBezTo>
                <a:cubicBezTo>
                  <a:pt x="224" y="324"/>
                  <a:pt x="225" y="324"/>
                  <a:pt x="224" y="323"/>
                </a:cubicBezTo>
                <a:close/>
                <a:moveTo>
                  <a:pt x="219" y="582"/>
                </a:moveTo>
                <a:cubicBezTo>
                  <a:pt x="221" y="582"/>
                  <a:pt x="220" y="582"/>
                  <a:pt x="221" y="583"/>
                </a:cubicBezTo>
                <a:cubicBezTo>
                  <a:pt x="220" y="582"/>
                  <a:pt x="220" y="582"/>
                  <a:pt x="219" y="582"/>
                </a:cubicBezTo>
                <a:close/>
                <a:moveTo>
                  <a:pt x="237" y="676"/>
                </a:moveTo>
                <a:cubicBezTo>
                  <a:pt x="233" y="676"/>
                  <a:pt x="233" y="676"/>
                  <a:pt x="233" y="676"/>
                </a:cubicBezTo>
                <a:cubicBezTo>
                  <a:pt x="234" y="674"/>
                  <a:pt x="234" y="675"/>
                  <a:pt x="235" y="672"/>
                </a:cubicBezTo>
                <a:cubicBezTo>
                  <a:pt x="238" y="672"/>
                  <a:pt x="238" y="672"/>
                  <a:pt x="238" y="672"/>
                </a:cubicBezTo>
                <a:cubicBezTo>
                  <a:pt x="238" y="674"/>
                  <a:pt x="238" y="675"/>
                  <a:pt x="237" y="676"/>
                </a:cubicBezTo>
                <a:close/>
                <a:moveTo>
                  <a:pt x="285" y="527"/>
                </a:moveTo>
                <a:cubicBezTo>
                  <a:pt x="283" y="526"/>
                  <a:pt x="284" y="527"/>
                  <a:pt x="284" y="525"/>
                </a:cubicBezTo>
                <a:cubicBezTo>
                  <a:pt x="285" y="525"/>
                  <a:pt x="285" y="525"/>
                  <a:pt x="286" y="526"/>
                </a:cubicBezTo>
                <a:cubicBezTo>
                  <a:pt x="285" y="526"/>
                  <a:pt x="285" y="526"/>
                  <a:pt x="285" y="527"/>
                </a:cubicBezTo>
                <a:close/>
                <a:moveTo>
                  <a:pt x="400" y="477"/>
                </a:moveTo>
                <a:cubicBezTo>
                  <a:pt x="402" y="476"/>
                  <a:pt x="402" y="476"/>
                  <a:pt x="403" y="476"/>
                </a:cubicBezTo>
                <a:cubicBezTo>
                  <a:pt x="405" y="477"/>
                  <a:pt x="408" y="479"/>
                  <a:pt x="409" y="481"/>
                </a:cubicBezTo>
                <a:cubicBezTo>
                  <a:pt x="409" y="482"/>
                  <a:pt x="409" y="482"/>
                  <a:pt x="410" y="482"/>
                </a:cubicBezTo>
                <a:cubicBezTo>
                  <a:pt x="409" y="482"/>
                  <a:pt x="409" y="482"/>
                  <a:pt x="409" y="482"/>
                </a:cubicBezTo>
                <a:cubicBezTo>
                  <a:pt x="408" y="483"/>
                  <a:pt x="408" y="484"/>
                  <a:pt x="408" y="485"/>
                </a:cubicBezTo>
                <a:cubicBezTo>
                  <a:pt x="405" y="486"/>
                  <a:pt x="404" y="485"/>
                  <a:pt x="402" y="487"/>
                </a:cubicBezTo>
                <a:cubicBezTo>
                  <a:pt x="399" y="486"/>
                  <a:pt x="399" y="485"/>
                  <a:pt x="396" y="484"/>
                </a:cubicBezTo>
                <a:cubicBezTo>
                  <a:pt x="397" y="480"/>
                  <a:pt x="399" y="480"/>
                  <a:pt x="400" y="477"/>
                </a:cubicBezTo>
                <a:close/>
                <a:moveTo>
                  <a:pt x="411" y="500"/>
                </a:moveTo>
                <a:cubicBezTo>
                  <a:pt x="410" y="500"/>
                  <a:pt x="410" y="500"/>
                  <a:pt x="410" y="500"/>
                </a:cubicBezTo>
                <a:cubicBezTo>
                  <a:pt x="410" y="503"/>
                  <a:pt x="410" y="503"/>
                  <a:pt x="410" y="503"/>
                </a:cubicBezTo>
                <a:cubicBezTo>
                  <a:pt x="408" y="504"/>
                  <a:pt x="409" y="503"/>
                  <a:pt x="408" y="504"/>
                </a:cubicBezTo>
                <a:cubicBezTo>
                  <a:pt x="406" y="504"/>
                  <a:pt x="406" y="504"/>
                  <a:pt x="405" y="503"/>
                </a:cubicBezTo>
                <a:cubicBezTo>
                  <a:pt x="404" y="503"/>
                  <a:pt x="404" y="503"/>
                  <a:pt x="404" y="503"/>
                </a:cubicBezTo>
                <a:cubicBezTo>
                  <a:pt x="406" y="500"/>
                  <a:pt x="408" y="500"/>
                  <a:pt x="408" y="497"/>
                </a:cubicBezTo>
                <a:cubicBezTo>
                  <a:pt x="408" y="498"/>
                  <a:pt x="409" y="499"/>
                  <a:pt x="410" y="499"/>
                </a:cubicBezTo>
                <a:cubicBezTo>
                  <a:pt x="410" y="500"/>
                  <a:pt x="410" y="500"/>
                  <a:pt x="411" y="500"/>
                </a:cubicBezTo>
                <a:close/>
                <a:moveTo>
                  <a:pt x="387" y="354"/>
                </a:moveTo>
                <a:cubicBezTo>
                  <a:pt x="388" y="354"/>
                  <a:pt x="388" y="354"/>
                  <a:pt x="389" y="355"/>
                </a:cubicBezTo>
                <a:cubicBezTo>
                  <a:pt x="388" y="357"/>
                  <a:pt x="388" y="357"/>
                  <a:pt x="387" y="359"/>
                </a:cubicBezTo>
                <a:cubicBezTo>
                  <a:pt x="384" y="358"/>
                  <a:pt x="386" y="360"/>
                  <a:pt x="384" y="357"/>
                </a:cubicBezTo>
                <a:cubicBezTo>
                  <a:pt x="383" y="357"/>
                  <a:pt x="383" y="357"/>
                  <a:pt x="382" y="356"/>
                </a:cubicBezTo>
                <a:cubicBezTo>
                  <a:pt x="385" y="356"/>
                  <a:pt x="386" y="355"/>
                  <a:pt x="387" y="354"/>
                </a:cubicBezTo>
                <a:close/>
                <a:moveTo>
                  <a:pt x="382" y="459"/>
                </a:moveTo>
                <a:cubicBezTo>
                  <a:pt x="385" y="459"/>
                  <a:pt x="387" y="459"/>
                  <a:pt x="388" y="458"/>
                </a:cubicBezTo>
                <a:cubicBezTo>
                  <a:pt x="389" y="458"/>
                  <a:pt x="390" y="458"/>
                  <a:pt x="391" y="459"/>
                </a:cubicBezTo>
                <a:cubicBezTo>
                  <a:pt x="390" y="459"/>
                  <a:pt x="388" y="460"/>
                  <a:pt x="387" y="461"/>
                </a:cubicBezTo>
                <a:cubicBezTo>
                  <a:pt x="385" y="460"/>
                  <a:pt x="384" y="460"/>
                  <a:pt x="383" y="460"/>
                </a:cubicBezTo>
                <a:cubicBezTo>
                  <a:pt x="382" y="460"/>
                  <a:pt x="382" y="460"/>
                  <a:pt x="382" y="460"/>
                </a:cubicBezTo>
                <a:lnTo>
                  <a:pt x="382" y="459"/>
                </a:lnTo>
                <a:close/>
                <a:moveTo>
                  <a:pt x="378" y="460"/>
                </a:moveTo>
                <a:cubicBezTo>
                  <a:pt x="380" y="460"/>
                  <a:pt x="380" y="460"/>
                  <a:pt x="380" y="460"/>
                </a:cubicBezTo>
                <a:cubicBezTo>
                  <a:pt x="380" y="461"/>
                  <a:pt x="380" y="461"/>
                  <a:pt x="379" y="462"/>
                </a:cubicBezTo>
                <a:cubicBezTo>
                  <a:pt x="377" y="462"/>
                  <a:pt x="378" y="462"/>
                  <a:pt x="377" y="461"/>
                </a:cubicBezTo>
                <a:cubicBezTo>
                  <a:pt x="375" y="460"/>
                  <a:pt x="377" y="461"/>
                  <a:pt x="378" y="460"/>
                </a:cubicBezTo>
                <a:close/>
                <a:moveTo>
                  <a:pt x="381" y="468"/>
                </a:moveTo>
                <a:cubicBezTo>
                  <a:pt x="385" y="468"/>
                  <a:pt x="385" y="468"/>
                  <a:pt x="385" y="468"/>
                </a:cubicBezTo>
                <a:cubicBezTo>
                  <a:pt x="385" y="469"/>
                  <a:pt x="385" y="469"/>
                  <a:pt x="385" y="469"/>
                </a:cubicBezTo>
                <a:cubicBezTo>
                  <a:pt x="383" y="470"/>
                  <a:pt x="380" y="472"/>
                  <a:pt x="378" y="474"/>
                </a:cubicBezTo>
                <a:cubicBezTo>
                  <a:pt x="374" y="473"/>
                  <a:pt x="378" y="473"/>
                  <a:pt x="375" y="472"/>
                </a:cubicBezTo>
                <a:cubicBezTo>
                  <a:pt x="377" y="470"/>
                  <a:pt x="379" y="470"/>
                  <a:pt x="381" y="468"/>
                </a:cubicBezTo>
                <a:close/>
                <a:moveTo>
                  <a:pt x="368" y="478"/>
                </a:moveTo>
                <a:cubicBezTo>
                  <a:pt x="373" y="476"/>
                  <a:pt x="380" y="474"/>
                  <a:pt x="384" y="473"/>
                </a:cubicBezTo>
                <a:cubicBezTo>
                  <a:pt x="384" y="474"/>
                  <a:pt x="384" y="474"/>
                  <a:pt x="384" y="474"/>
                </a:cubicBezTo>
                <a:cubicBezTo>
                  <a:pt x="385" y="475"/>
                  <a:pt x="385" y="478"/>
                  <a:pt x="383" y="479"/>
                </a:cubicBezTo>
                <a:cubicBezTo>
                  <a:pt x="384" y="480"/>
                  <a:pt x="385" y="481"/>
                  <a:pt x="386" y="482"/>
                </a:cubicBezTo>
                <a:cubicBezTo>
                  <a:pt x="381" y="484"/>
                  <a:pt x="381" y="487"/>
                  <a:pt x="380" y="491"/>
                </a:cubicBezTo>
                <a:cubicBezTo>
                  <a:pt x="375" y="491"/>
                  <a:pt x="374" y="489"/>
                  <a:pt x="370" y="489"/>
                </a:cubicBezTo>
                <a:cubicBezTo>
                  <a:pt x="371" y="486"/>
                  <a:pt x="371" y="486"/>
                  <a:pt x="373" y="485"/>
                </a:cubicBezTo>
                <a:cubicBezTo>
                  <a:pt x="372" y="483"/>
                  <a:pt x="373" y="483"/>
                  <a:pt x="372" y="482"/>
                </a:cubicBezTo>
                <a:cubicBezTo>
                  <a:pt x="372" y="480"/>
                  <a:pt x="372" y="480"/>
                  <a:pt x="372" y="480"/>
                </a:cubicBezTo>
                <a:cubicBezTo>
                  <a:pt x="368" y="480"/>
                  <a:pt x="368" y="480"/>
                  <a:pt x="368" y="480"/>
                </a:cubicBezTo>
                <a:lnTo>
                  <a:pt x="368" y="478"/>
                </a:lnTo>
                <a:close/>
                <a:moveTo>
                  <a:pt x="365" y="445"/>
                </a:moveTo>
                <a:cubicBezTo>
                  <a:pt x="362" y="445"/>
                  <a:pt x="362" y="445"/>
                  <a:pt x="362" y="445"/>
                </a:cubicBezTo>
                <a:cubicBezTo>
                  <a:pt x="362" y="444"/>
                  <a:pt x="362" y="444"/>
                  <a:pt x="362" y="444"/>
                </a:cubicBezTo>
                <a:cubicBezTo>
                  <a:pt x="364" y="444"/>
                  <a:pt x="363" y="444"/>
                  <a:pt x="364" y="443"/>
                </a:cubicBezTo>
                <a:cubicBezTo>
                  <a:pt x="366" y="444"/>
                  <a:pt x="365" y="444"/>
                  <a:pt x="366" y="444"/>
                </a:cubicBezTo>
                <a:cubicBezTo>
                  <a:pt x="366" y="445"/>
                  <a:pt x="366" y="445"/>
                  <a:pt x="365" y="445"/>
                </a:cubicBezTo>
                <a:close/>
                <a:moveTo>
                  <a:pt x="360" y="478"/>
                </a:moveTo>
                <a:cubicBezTo>
                  <a:pt x="362" y="478"/>
                  <a:pt x="362" y="477"/>
                  <a:pt x="363" y="477"/>
                </a:cubicBezTo>
                <a:cubicBezTo>
                  <a:pt x="364" y="477"/>
                  <a:pt x="365" y="477"/>
                  <a:pt x="366" y="478"/>
                </a:cubicBezTo>
                <a:cubicBezTo>
                  <a:pt x="366" y="478"/>
                  <a:pt x="366" y="478"/>
                  <a:pt x="366" y="478"/>
                </a:cubicBezTo>
                <a:cubicBezTo>
                  <a:pt x="365" y="479"/>
                  <a:pt x="365" y="479"/>
                  <a:pt x="364" y="479"/>
                </a:cubicBezTo>
                <a:cubicBezTo>
                  <a:pt x="360" y="479"/>
                  <a:pt x="360" y="479"/>
                  <a:pt x="360" y="479"/>
                </a:cubicBezTo>
                <a:lnTo>
                  <a:pt x="360" y="478"/>
                </a:lnTo>
                <a:close/>
                <a:moveTo>
                  <a:pt x="338" y="490"/>
                </a:moveTo>
                <a:cubicBezTo>
                  <a:pt x="342" y="490"/>
                  <a:pt x="342" y="490"/>
                  <a:pt x="342" y="490"/>
                </a:cubicBezTo>
                <a:cubicBezTo>
                  <a:pt x="342" y="491"/>
                  <a:pt x="342" y="491"/>
                  <a:pt x="342" y="491"/>
                </a:cubicBezTo>
                <a:cubicBezTo>
                  <a:pt x="341" y="491"/>
                  <a:pt x="340" y="491"/>
                  <a:pt x="339" y="492"/>
                </a:cubicBezTo>
                <a:cubicBezTo>
                  <a:pt x="338" y="493"/>
                  <a:pt x="339" y="493"/>
                  <a:pt x="338" y="494"/>
                </a:cubicBezTo>
                <a:cubicBezTo>
                  <a:pt x="337" y="491"/>
                  <a:pt x="337" y="492"/>
                  <a:pt x="338" y="490"/>
                </a:cubicBezTo>
                <a:close/>
                <a:moveTo>
                  <a:pt x="325" y="505"/>
                </a:moveTo>
                <a:cubicBezTo>
                  <a:pt x="330" y="505"/>
                  <a:pt x="330" y="505"/>
                  <a:pt x="330" y="505"/>
                </a:cubicBezTo>
                <a:cubicBezTo>
                  <a:pt x="331" y="503"/>
                  <a:pt x="330" y="503"/>
                  <a:pt x="331" y="502"/>
                </a:cubicBezTo>
                <a:cubicBezTo>
                  <a:pt x="331" y="500"/>
                  <a:pt x="331" y="500"/>
                  <a:pt x="331" y="500"/>
                </a:cubicBezTo>
                <a:cubicBezTo>
                  <a:pt x="333" y="501"/>
                  <a:pt x="334" y="502"/>
                  <a:pt x="336" y="502"/>
                </a:cubicBezTo>
                <a:cubicBezTo>
                  <a:pt x="337" y="500"/>
                  <a:pt x="338" y="500"/>
                  <a:pt x="340" y="497"/>
                </a:cubicBezTo>
                <a:cubicBezTo>
                  <a:pt x="345" y="497"/>
                  <a:pt x="345" y="497"/>
                  <a:pt x="349" y="497"/>
                </a:cubicBezTo>
                <a:cubicBezTo>
                  <a:pt x="350" y="502"/>
                  <a:pt x="353" y="502"/>
                  <a:pt x="350" y="505"/>
                </a:cubicBezTo>
                <a:cubicBezTo>
                  <a:pt x="351" y="506"/>
                  <a:pt x="350" y="505"/>
                  <a:pt x="352" y="506"/>
                </a:cubicBezTo>
                <a:cubicBezTo>
                  <a:pt x="347" y="509"/>
                  <a:pt x="328" y="511"/>
                  <a:pt x="325" y="510"/>
                </a:cubicBezTo>
                <a:cubicBezTo>
                  <a:pt x="322" y="510"/>
                  <a:pt x="322" y="510"/>
                  <a:pt x="322" y="510"/>
                </a:cubicBezTo>
                <a:cubicBezTo>
                  <a:pt x="323" y="508"/>
                  <a:pt x="324" y="507"/>
                  <a:pt x="325" y="505"/>
                </a:cubicBezTo>
                <a:close/>
                <a:moveTo>
                  <a:pt x="355" y="512"/>
                </a:moveTo>
                <a:cubicBezTo>
                  <a:pt x="355" y="515"/>
                  <a:pt x="355" y="515"/>
                  <a:pt x="355" y="515"/>
                </a:cubicBezTo>
                <a:cubicBezTo>
                  <a:pt x="352" y="515"/>
                  <a:pt x="351" y="517"/>
                  <a:pt x="348" y="516"/>
                </a:cubicBezTo>
                <a:cubicBezTo>
                  <a:pt x="342" y="516"/>
                  <a:pt x="331" y="514"/>
                  <a:pt x="325" y="515"/>
                </a:cubicBezTo>
                <a:cubicBezTo>
                  <a:pt x="325" y="513"/>
                  <a:pt x="325" y="513"/>
                  <a:pt x="325" y="513"/>
                </a:cubicBezTo>
                <a:cubicBezTo>
                  <a:pt x="335" y="511"/>
                  <a:pt x="344" y="511"/>
                  <a:pt x="355" y="512"/>
                </a:cubicBezTo>
                <a:close/>
                <a:moveTo>
                  <a:pt x="293" y="507"/>
                </a:moveTo>
                <a:cubicBezTo>
                  <a:pt x="293" y="507"/>
                  <a:pt x="293" y="508"/>
                  <a:pt x="292" y="508"/>
                </a:cubicBezTo>
                <a:cubicBezTo>
                  <a:pt x="292" y="506"/>
                  <a:pt x="292" y="506"/>
                  <a:pt x="292" y="506"/>
                </a:cubicBezTo>
                <a:cubicBezTo>
                  <a:pt x="294" y="507"/>
                  <a:pt x="293" y="506"/>
                  <a:pt x="294" y="507"/>
                </a:cubicBezTo>
                <a:lnTo>
                  <a:pt x="293" y="507"/>
                </a:lnTo>
                <a:close/>
                <a:moveTo>
                  <a:pt x="297" y="675"/>
                </a:moveTo>
                <a:cubicBezTo>
                  <a:pt x="297" y="677"/>
                  <a:pt x="297" y="677"/>
                  <a:pt x="297" y="677"/>
                </a:cubicBezTo>
                <a:cubicBezTo>
                  <a:pt x="296" y="677"/>
                  <a:pt x="296" y="677"/>
                  <a:pt x="296" y="677"/>
                </a:cubicBezTo>
                <a:cubicBezTo>
                  <a:pt x="296" y="676"/>
                  <a:pt x="297" y="675"/>
                  <a:pt x="297" y="674"/>
                </a:cubicBezTo>
                <a:cubicBezTo>
                  <a:pt x="297" y="675"/>
                  <a:pt x="298" y="675"/>
                  <a:pt x="298" y="675"/>
                </a:cubicBezTo>
                <a:lnTo>
                  <a:pt x="297" y="675"/>
                </a:lnTo>
                <a:close/>
                <a:moveTo>
                  <a:pt x="306" y="525"/>
                </a:moveTo>
                <a:cubicBezTo>
                  <a:pt x="303" y="526"/>
                  <a:pt x="304" y="525"/>
                  <a:pt x="303" y="528"/>
                </a:cubicBezTo>
                <a:cubicBezTo>
                  <a:pt x="300" y="528"/>
                  <a:pt x="300" y="528"/>
                  <a:pt x="300" y="528"/>
                </a:cubicBezTo>
                <a:cubicBezTo>
                  <a:pt x="301" y="526"/>
                  <a:pt x="302" y="525"/>
                  <a:pt x="303" y="523"/>
                </a:cubicBezTo>
                <a:cubicBezTo>
                  <a:pt x="304" y="523"/>
                  <a:pt x="305" y="524"/>
                  <a:pt x="306" y="524"/>
                </a:cubicBezTo>
                <a:lnTo>
                  <a:pt x="306" y="525"/>
                </a:lnTo>
                <a:close/>
                <a:moveTo>
                  <a:pt x="320" y="520"/>
                </a:moveTo>
                <a:cubicBezTo>
                  <a:pt x="320" y="521"/>
                  <a:pt x="321" y="521"/>
                  <a:pt x="322" y="522"/>
                </a:cubicBezTo>
                <a:cubicBezTo>
                  <a:pt x="324" y="522"/>
                  <a:pt x="324" y="522"/>
                  <a:pt x="325" y="521"/>
                </a:cubicBezTo>
                <a:cubicBezTo>
                  <a:pt x="327" y="521"/>
                  <a:pt x="327" y="521"/>
                  <a:pt x="327" y="521"/>
                </a:cubicBezTo>
                <a:cubicBezTo>
                  <a:pt x="327" y="523"/>
                  <a:pt x="327" y="524"/>
                  <a:pt x="326" y="526"/>
                </a:cubicBezTo>
                <a:cubicBezTo>
                  <a:pt x="323" y="527"/>
                  <a:pt x="320" y="529"/>
                  <a:pt x="317" y="527"/>
                </a:cubicBezTo>
                <a:cubicBezTo>
                  <a:pt x="315" y="526"/>
                  <a:pt x="316" y="527"/>
                  <a:pt x="315" y="526"/>
                </a:cubicBezTo>
                <a:cubicBezTo>
                  <a:pt x="317" y="524"/>
                  <a:pt x="319" y="522"/>
                  <a:pt x="320" y="520"/>
                </a:cubicBezTo>
                <a:close/>
                <a:moveTo>
                  <a:pt x="362" y="675"/>
                </a:moveTo>
                <a:cubicBezTo>
                  <a:pt x="360" y="675"/>
                  <a:pt x="361" y="675"/>
                  <a:pt x="360" y="674"/>
                </a:cubicBezTo>
                <a:cubicBezTo>
                  <a:pt x="351" y="674"/>
                  <a:pt x="351" y="674"/>
                  <a:pt x="351" y="674"/>
                </a:cubicBezTo>
                <a:cubicBezTo>
                  <a:pt x="352" y="673"/>
                  <a:pt x="352" y="674"/>
                  <a:pt x="353" y="671"/>
                </a:cubicBezTo>
                <a:cubicBezTo>
                  <a:pt x="357" y="671"/>
                  <a:pt x="359" y="670"/>
                  <a:pt x="361" y="670"/>
                </a:cubicBezTo>
                <a:cubicBezTo>
                  <a:pt x="362" y="670"/>
                  <a:pt x="362" y="670"/>
                  <a:pt x="363" y="671"/>
                </a:cubicBezTo>
                <a:cubicBezTo>
                  <a:pt x="363" y="672"/>
                  <a:pt x="363" y="674"/>
                  <a:pt x="362" y="675"/>
                </a:cubicBezTo>
                <a:close/>
                <a:moveTo>
                  <a:pt x="370" y="673"/>
                </a:moveTo>
                <a:cubicBezTo>
                  <a:pt x="369" y="673"/>
                  <a:pt x="369" y="673"/>
                  <a:pt x="369" y="673"/>
                </a:cubicBezTo>
                <a:cubicBezTo>
                  <a:pt x="369" y="672"/>
                  <a:pt x="368" y="672"/>
                  <a:pt x="368" y="671"/>
                </a:cubicBezTo>
                <a:cubicBezTo>
                  <a:pt x="370" y="671"/>
                  <a:pt x="370" y="671"/>
                  <a:pt x="370" y="671"/>
                </a:cubicBezTo>
                <a:lnTo>
                  <a:pt x="370" y="673"/>
                </a:lnTo>
                <a:close/>
                <a:moveTo>
                  <a:pt x="376" y="535"/>
                </a:moveTo>
                <a:cubicBezTo>
                  <a:pt x="372" y="535"/>
                  <a:pt x="372" y="535"/>
                  <a:pt x="370" y="533"/>
                </a:cubicBezTo>
                <a:cubicBezTo>
                  <a:pt x="368" y="532"/>
                  <a:pt x="370" y="533"/>
                  <a:pt x="371" y="531"/>
                </a:cubicBezTo>
                <a:cubicBezTo>
                  <a:pt x="373" y="532"/>
                  <a:pt x="375" y="532"/>
                  <a:pt x="378" y="532"/>
                </a:cubicBezTo>
                <a:cubicBezTo>
                  <a:pt x="377" y="534"/>
                  <a:pt x="377" y="533"/>
                  <a:pt x="376" y="535"/>
                </a:cubicBezTo>
                <a:close/>
                <a:moveTo>
                  <a:pt x="383" y="678"/>
                </a:moveTo>
                <a:cubicBezTo>
                  <a:pt x="381" y="678"/>
                  <a:pt x="380" y="678"/>
                  <a:pt x="378" y="677"/>
                </a:cubicBezTo>
                <a:cubicBezTo>
                  <a:pt x="378" y="677"/>
                  <a:pt x="378" y="677"/>
                  <a:pt x="378" y="676"/>
                </a:cubicBezTo>
                <a:cubicBezTo>
                  <a:pt x="379" y="676"/>
                  <a:pt x="379" y="675"/>
                  <a:pt x="380" y="674"/>
                </a:cubicBezTo>
                <a:cubicBezTo>
                  <a:pt x="384" y="674"/>
                  <a:pt x="384" y="674"/>
                  <a:pt x="384" y="674"/>
                </a:cubicBezTo>
                <a:cubicBezTo>
                  <a:pt x="384" y="676"/>
                  <a:pt x="384" y="677"/>
                  <a:pt x="383" y="678"/>
                </a:cubicBezTo>
                <a:close/>
                <a:moveTo>
                  <a:pt x="404" y="671"/>
                </a:moveTo>
                <a:cubicBezTo>
                  <a:pt x="403" y="672"/>
                  <a:pt x="401" y="673"/>
                  <a:pt x="397" y="673"/>
                </a:cubicBezTo>
                <a:cubicBezTo>
                  <a:pt x="397" y="676"/>
                  <a:pt x="397" y="676"/>
                  <a:pt x="397" y="676"/>
                </a:cubicBezTo>
                <a:cubicBezTo>
                  <a:pt x="396" y="675"/>
                  <a:pt x="395" y="674"/>
                  <a:pt x="394" y="672"/>
                </a:cubicBezTo>
                <a:cubicBezTo>
                  <a:pt x="393" y="671"/>
                  <a:pt x="393" y="672"/>
                  <a:pt x="393" y="671"/>
                </a:cubicBezTo>
                <a:cubicBezTo>
                  <a:pt x="396" y="668"/>
                  <a:pt x="400" y="664"/>
                  <a:pt x="403" y="661"/>
                </a:cubicBezTo>
                <a:cubicBezTo>
                  <a:pt x="405" y="661"/>
                  <a:pt x="405" y="661"/>
                  <a:pt x="405" y="661"/>
                </a:cubicBezTo>
                <a:cubicBezTo>
                  <a:pt x="406" y="663"/>
                  <a:pt x="405" y="662"/>
                  <a:pt x="406" y="663"/>
                </a:cubicBezTo>
                <a:cubicBezTo>
                  <a:pt x="406" y="667"/>
                  <a:pt x="406" y="669"/>
                  <a:pt x="404" y="671"/>
                </a:cubicBezTo>
                <a:close/>
                <a:moveTo>
                  <a:pt x="416" y="522"/>
                </a:moveTo>
                <a:cubicBezTo>
                  <a:pt x="414" y="523"/>
                  <a:pt x="409" y="523"/>
                  <a:pt x="408" y="524"/>
                </a:cubicBezTo>
                <a:cubicBezTo>
                  <a:pt x="407" y="525"/>
                  <a:pt x="406" y="526"/>
                  <a:pt x="405" y="527"/>
                </a:cubicBezTo>
                <a:cubicBezTo>
                  <a:pt x="386" y="527"/>
                  <a:pt x="386" y="527"/>
                  <a:pt x="386" y="527"/>
                </a:cubicBezTo>
                <a:cubicBezTo>
                  <a:pt x="374" y="530"/>
                  <a:pt x="358" y="528"/>
                  <a:pt x="348" y="531"/>
                </a:cubicBezTo>
                <a:cubicBezTo>
                  <a:pt x="341" y="533"/>
                  <a:pt x="338" y="525"/>
                  <a:pt x="333" y="526"/>
                </a:cubicBezTo>
                <a:cubicBezTo>
                  <a:pt x="330" y="526"/>
                  <a:pt x="330" y="526"/>
                  <a:pt x="330" y="526"/>
                </a:cubicBezTo>
                <a:cubicBezTo>
                  <a:pt x="331" y="527"/>
                  <a:pt x="330" y="527"/>
                  <a:pt x="331" y="528"/>
                </a:cubicBezTo>
                <a:cubicBezTo>
                  <a:pt x="331" y="532"/>
                  <a:pt x="330" y="531"/>
                  <a:pt x="329" y="534"/>
                </a:cubicBezTo>
                <a:cubicBezTo>
                  <a:pt x="325" y="535"/>
                  <a:pt x="323" y="535"/>
                  <a:pt x="318" y="534"/>
                </a:cubicBezTo>
                <a:cubicBezTo>
                  <a:pt x="318" y="534"/>
                  <a:pt x="317" y="534"/>
                  <a:pt x="317" y="533"/>
                </a:cubicBezTo>
                <a:cubicBezTo>
                  <a:pt x="317" y="531"/>
                  <a:pt x="317" y="531"/>
                  <a:pt x="318" y="530"/>
                </a:cubicBezTo>
                <a:cubicBezTo>
                  <a:pt x="322" y="530"/>
                  <a:pt x="324" y="530"/>
                  <a:pt x="326" y="531"/>
                </a:cubicBezTo>
                <a:cubicBezTo>
                  <a:pt x="329" y="527"/>
                  <a:pt x="330" y="526"/>
                  <a:pt x="331" y="521"/>
                </a:cubicBezTo>
                <a:cubicBezTo>
                  <a:pt x="336" y="521"/>
                  <a:pt x="340" y="521"/>
                  <a:pt x="343" y="519"/>
                </a:cubicBezTo>
                <a:cubicBezTo>
                  <a:pt x="345" y="521"/>
                  <a:pt x="343" y="519"/>
                  <a:pt x="343" y="522"/>
                </a:cubicBezTo>
                <a:cubicBezTo>
                  <a:pt x="350" y="522"/>
                  <a:pt x="357" y="521"/>
                  <a:pt x="363" y="516"/>
                </a:cubicBezTo>
                <a:cubicBezTo>
                  <a:pt x="364" y="516"/>
                  <a:pt x="364" y="516"/>
                  <a:pt x="364" y="516"/>
                </a:cubicBezTo>
                <a:cubicBezTo>
                  <a:pt x="363" y="514"/>
                  <a:pt x="362" y="514"/>
                  <a:pt x="360" y="513"/>
                </a:cubicBezTo>
                <a:cubicBezTo>
                  <a:pt x="360" y="512"/>
                  <a:pt x="360" y="512"/>
                  <a:pt x="360" y="512"/>
                </a:cubicBezTo>
                <a:cubicBezTo>
                  <a:pt x="360" y="512"/>
                  <a:pt x="360" y="512"/>
                  <a:pt x="360" y="512"/>
                </a:cubicBezTo>
                <a:cubicBezTo>
                  <a:pt x="360" y="510"/>
                  <a:pt x="360" y="510"/>
                  <a:pt x="360" y="510"/>
                </a:cubicBezTo>
                <a:cubicBezTo>
                  <a:pt x="363" y="509"/>
                  <a:pt x="365" y="509"/>
                  <a:pt x="371" y="509"/>
                </a:cubicBezTo>
                <a:cubicBezTo>
                  <a:pt x="367" y="506"/>
                  <a:pt x="363" y="508"/>
                  <a:pt x="360" y="506"/>
                </a:cubicBezTo>
                <a:cubicBezTo>
                  <a:pt x="358" y="506"/>
                  <a:pt x="358" y="506"/>
                  <a:pt x="358" y="506"/>
                </a:cubicBezTo>
                <a:cubicBezTo>
                  <a:pt x="358" y="501"/>
                  <a:pt x="360" y="502"/>
                  <a:pt x="361" y="498"/>
                </a:cubicBezTo>
                <a:cubicBezTo>
                  <a:pt x="364" y="499"/>
                  <a:pt x="365" y="500"/>
                  <a:pt x="367" y="499"/>
                </a:cubicBezTo>
                <a:cubicBezTo>
                  <a:pt x="369" y="501"/>
                  <a:pt x="369" y="501"/>
                  <a:pt x="370" y="504"/>
                </a:cubicBezTo>
                <a:cubicBezTo>
                  <a:pt x="370" y="505"/>
                  <a:pt x="370" y="504"/>
                  <a:pt x="369" y="505"/>
                </a:cubicBezTo>
                <a:cubicBezTo>
                  <a:pt x="370" y="506"/>
                  <a:pt x="372" y="506"/>
                  <a:pt x="375" y="506"/>
                </a:cubicBezTo>
                <a:cubicBezTo>
                  <a:pt x="375" y="502"/>
                  <a:pt x="377" y="501"/>
                  <a:pt x="377" y="498"/>
                </a:cubicBezTo>
                <a:cubicBezTo>
                  <a:pt x="379" y="497"/>
                  <a:pt x="378" y="498"/>
                  <a:pt x="379" y="496"/>
                </a:cubicBezTo>
                <a:cubicBezTo>
                  <a:pt x="381" y="496"/>
                  <a:pt x="383" y="496"/>
                  <a:pt x="385" y="496"/>
                </a:cubicBezTo>
                <a:cubicBezTo>
                  <a:pt x="385" y="499"/>
                  <a:pt x="385" y="499"/>
                  <a:pt x="385" y="499"/>
                </a:cubicBezTo>
                <a:cubicBezTo>
                  <a:pt x="390" y="499"/>
                  <a:pt x="390" y="497"/>
                  <a:pt x="394" y="496"/>
                </a:cubicBezTo>
                <a:cubicBezTo>
                  <a:pt x="395" y="496"/>
                  <a:pt x="394" y="496"/>
                  <a:pt x="395" y="496"/>
                </a:cubicBezTo>
                <a:cubicBezTo>
                  <a:pt x="395" y="499"/>
                  <a:pt x="395" y="499"/>
                  <a:pt x="395" y="499"/>
                </a:cubicBezTo>
                <a:cubicBezTo>
                  <a:pt x="399" y="499"/>
                  <a:pt x="400" y="499"/>
                  <a:pt x="401" y="496"/>
                </a:cubicBezTo>
                <a:cubicBezTo>
                  <a:pt x="402" y="496"/>
                  <a:pt x="402" y="496"/>
                  <a:pt x="402" y="496"/>
                </a:cubicBezTo>
                <a:cubicBezTo>
                  <a:pt x="402" y="500"/>
                  <a:pt x="401" y="500"/>
                  <a:pt x="400" y="503"/>
                </a:cubicBezTo>
                <a:cubicBezTo>
                  <a:pt x="395" y="504"/>
                  <a:pt x="395" y="504"/>
                  <a:pt x="391" y="501"/>
                </a:cubicBezTo>
                <a:cubicBezTo>
                  <a:pt x="389" y="503"/>
                  <a:pt x="387" y="504"/>
                  <a:pt x="384" y="505"/>
                </a:cubicBezTo>
                <a:cubicBezTo>
                  <a:pt x="386" y="509"/>
                  <a:pt x="386" y="508"/>
                  <a:pt x="389" y="509"/>
                </a:cubicBezTo>
                <a:cubicBezTo>
                  <a:pt x="389" y="511"/>
                  <a:pt x="389" y="511"/>
                  <a:pt x="389" y="511"/>
                </a:cubicBezTo>
                <a:cubicBezTo>
                  <a:pt x="388" y="512"/>
                  <a:pt x="389" y="511"/>
                  <a:pt x="388" y="513"/>
                </a:cubicBezTo>
                <a:cubicBezTo>
                  <a:pt x="385" y="512"/>
                  <a:pt x="386" y="513"/>
                  <a:pt x="385" y="511"/>
                </a:cubicBezTo>
                <a:cubicBezTo>
                  <a:pt x="381" y="511"/>
                  <a:pt x="380" y="512"/>
                  <a:pt x="378" y="515"/>
                </a:cubicBezTo>
                <a:cubicBezTo>
                  <a:pt x="378" y="515"/>
                  <a:pt x="378" y="515"/>
                  <a:pt x="378" y="515"/>
                </a:cubicBezTo>
                <a:cubicBezTo>
                  <a:pt x="379" y="518"/>
                  <a:pt x="379" y="518"/>
                  <a:pt x="380" y="520"/>
                </a:cubicBezTo>
                <a:cubicBezTo>
                  <a:pt x="385" y="519"/>
                  <a:pt x="385" y="518"/>
                  <a:pt x="386" y="514"/>
                </a:cubicBezTo>
                <a:cubicBezTo>
                  <a:pt x="390" y="514"/>
                  <a:pt x="395" y="514"/>
                  <a:pt x="397" y="513"/>
                </a:cubicBezTo>
                <a:cubicBezTo>
                  <a:pt x="397" y="512"/>
                  <a:pt x="398" y="512"/>
                  <a:pt x="396" y="512"/>
                </a:cubicBezTo>
                <a:cubicBezTo>
                  <a:pt x="396" y="511"/>
                  <a:pt x="396" y="511"/>
                  <a:pt x="396" y="511"/>
                </a:cubicBezTo>
                <a:cubicBezTo>
                  <a:pt x="398" y="511"/>
                  <a:pt x="398" y="511"/>
                  <a:pt x="399" y="512"/>
                </a:cubicBezTo>
                <a:cubicBezTo>
                  <a:pt x="404" y="512"/>
                  <a:pt x="405" y="512"/>
                  <a:pt x="408" y="513"/>
                </a:cubicBezTo>
                <a:cubicBezTo>
                  <a:pt x="408" y="514"/>
                  <a:pt x="408" y="514"/>
                  <a:pt x="408" y="514"/>
                </a:cubicBezTo>
                <a:cubicBezTo>
                  <a:pt x="400" y="514"/>
                  <a:pt x="400" y="514"/>
                  <a:pt x="400" y="514"/>
                </a:cubicBezTo>
                <a:cubicBezTo>
                  <a:pt x="400" y="517"/>
                  <a:pt x="400" y="517"/>
                  <a:pt x="400" y="517"/>
                </a:cubicBezTo>
                <a:cubicBezTo>
                  <a:pt x="407" y="517"/>
                  <a:pt x="409" y="518"/>
                  <a:pt x="416" y="519"/>
                </a:cubicBezTo>
                <a:lnTo>
                  <a:pt x="416" y="522"/>
                </a:lnTo>
                <a:close/>
                <a:moveTo>
                  <a:pt x="422" y="525"/>
                </a:moveTo>
                <a:cubicBezTo>
                  <a:pt x="421" y="525"/>
                  <a:pt x="421" y="525"/>
                  <a:pt x="421" y="525"/>
                </a:cubicBezTo>
                <a:cubicBezTo>
                  <a:pt x="421" y="524"/>
                  <a:pt x="422" y="523"/>
                  <a:pt x="422" y="522"/>
                </a:cubicBezTo>
                <a:cubicBezTo>
                  <a:pt x="424" y="522"/>
                  <a:pt x="424" y="522"/>
                  <a:pt x="424" y="522"/>
                </a:cubicBezTo>
                <a:cubicBezTo>
                  <a:pt x="423" y="525"/>
                  <a:pt x="423" y="523"/>
                  <a:pt x="422" y="525"/>
                </a:cubicBezTo>
                <a:close/>
                <a:moveTo>
                  <a:pt x="440" y="669"/>
                </a:moveTo>
                <a:cubicBezTo>
                  <a:pt x="438" y="669"/>
                  <a:pt x="438" y="669"/>
                  <a:pt x="438" y="669"/>
                </a:cubicBezTo>
                <a:cubicBezTo>
                  <a:pt x="438" y="668"/>
                  <a:pt x="437" y="668"/>
                  <a:pt x="437" y="668"/>
                </a:cubicBezTo>
                <a:cubicBezTo>
                  <a:pt x="438" y="665"/>
                  <a:pt x="438" y="665"/>
                  <a:pt x="439" y="663"/>
                </a:cubicBezTo>
                <a:cubicBezTo>
                  <a:pt x="441" y="664"/>
                  <a:pt x="440" y="663"/>
                  <a:pt x="441" y="664"/>
                </a:cubicBezTo>
                <a:cubicBezTo>
                  <a:pt x="442" y="664"/>
                  <a:pt x="442" y="664"/>
                  <a:pt x="442" y="664"/>
                </a:cubicBezTo>
                <a:cubicBezTo>
                  <a:pt x="441" y="666"/>
                  <a:pt x="440" y="666"/>
                  <a:pt x="440" y="669"/>
                </a:cubicBezTo>
                <a:close/>
                <a:moveTo>
                  <a:pt x="447" y="668"/>
                </a:moveTo>
                <a:cubicBezTo>
                  <a:pt x="443" y="668"/>
                  <a:pt x="443" y="668"/>
                  <a:pt x="443" y="668"/>
                </a:cubicBezTo>
                <a:cubicBezTo>
                  <a:pt x="443" y="665"/>
                  <a:pt x="443" y="665"/>
                  <a:pt x="443" y="665"/>
                </a:cubicBezTo>
                <a:cubicBezTo>
                  <a:pt x="444" y="664"/>
                  <a:pt x="445" y="664"/>
                  <a:pt x="447" y="663"/>
                </a:cubicBezTo>
                <a:cubicBezTo>
                  <a:pt x="447" y="664"/>
                  <a:pt x="447" y="665"/>
                  <a:pt x="448" y="666"/>
                </a:cubicBezTo>
                <a:cubicBezTo>
                  <a:pt x="447" y="667"/>
                  <a:pt x="447" y="666"/>
                  <a:pt x="447" y="668"/>
                </a:cubicBezTo>
                <a:close/>
                <a:moveTo>
                  <a:pt x="472" y="79"/>
                </a:moveTo>
                <a:cubicBezTo>
                  <a:pt x="475" y="79"/>
                  <a:pt x="475" y="79"/>
                  <a:pt x="475" y="79"/>
                </a:cubicBezTo>
                <a:cubicBezTo>
                  <a:pt x="475" y="80"/>
                  <a:pt x="475" y="80"/>
                  <a:pt x="475" y="80"/>
                </a:cubicBezTo>
                <a:cubicBezTo>
                  <a:pt x="473" y="81"/>
                  <a:pt x="473" y="81"/>
                  <a:pt x="471" y="82"/>
                </a:cubicBezTo>
                <a:cubicBezTo>
                  <a:pt x="471" y="81"/>
                  <a:pt x="471" y="81"/>
                  <a:pt x="471" y="81"/>
                </a:cubicBezTo>
                <a:cubicBezTo>
                  <a:pt x="469" y="81"/>
                  <a:pt x="469" y="81"/>
                  <a:pt x="469" y="81"/>
                </a:cubicBezTo>
                <a:cubicBezTo>
                  <a:pt x="470" y="80"/>
                  <a:pt x="471" y="80"/>
                  <a:pt x="472" y="79"/>
                </a:cubicBezTo>
                <a:close/>
                <a:moveTo>
                  <a:pt x="472" y="663"/>
                </a:moveTo>
                <a:cubicBezTo>
                  <a:pt x="472" y="664"/>
                  <a:pt x="472" y="664"/>
                  <a:pt x="472" y="664"/>
                </a:cubicBezTo>
                <a:cubicBezTo>
                  <a:pt x="472" y="664"/>
                  <a:pt x="472" y="665"/>
                  <a:pt x="471" y="665"/>
                </a:cubicBezTo>
                <a:cubicBezTo>
                  <a:pt x="469" y="664"/>
                  <a:pt x="470" y="665"/>
                  <a:pt x="469" y="663"/>
                </a:cubicBezTo>
                <a:lnTo>
                  <a:pt x="472" y="663"/>
                </a:lnTo>
                <a:close/>
                <a:moveTo>
                  <a:pt x="480" y="670"/>
                </a:moveTo>
                <a:cubicBezTo>
                  <a:pt x="478" y="671"/>
                  <a:pt x="479" y="670"/>
                  <a:pt x="478" y="672"/>
                </a:cubicBezTo>
                <a:cubicBezTo>
                  <a:pt x="476" y="673"/>
                  <a:pt x="477" y="673"/>
                  <a:pt x="476" y="673"/>
                </a:cubicBezTo>
                <a:cubicBezTo>
                  <a:pt x="472" y="673"/>
                  <a:pt x="472" y="673"/>
                  <a:pt x="470" y="672"/>
                </a:cubicBezTo>
                <a:cubicBezTo>
                  <a:pt x="469" y="672"/>
                  <a:pt x="469" y="672"/>
                  <a:pt x="469" y="672"/>
                </a:cubicBezTo>
                <a:cubicBezTo>
                  <a:pt x="471" y="670"/>
                  <a:pt x="472" y="668"/>
                  <a:pt x="474" y="667"/>
                </a:cubicBezTo>
                <a:cubicBezTo>
                  <a:pt x="477" y="668"/>
                  <a:pt x="476" y="668"/>
                  <a:pt x="480" y="669"/>
                </a:cubicBezTo>
                <a:lnTo>
                  <a:pt x="480" y="670"/>
                </a:lnTo>
                <a:close/>
                <a:moveTo>
                  <a:pt x="483" y="662"/>
                </a:moveTo>
                <a:cubicBezTo>
                  <a:pt x="482" y="665"/>
                  <a:pt x="481" y="665"/>
                  <a:pt x="478" y="666"/>
                </a:cubicBezTo>
                <a:cubicBezTo>
                  <a:pt x="478" y="665"/>
                  <a:pt x="478" y="665"/>
                  <a:pt x="478" y="665"/>
                </a:cubicBezTo>
                <a:cubicBezTo>
                  <a:pt x="478" y="665"/>
                  <a:pt x="477" y="664"/>
                  <a:pt x="477" y="664"/>
                </a:cubicBezTo>
                <a:cubicBezTo>
                  <a:pt x="479" y="663"/>
                  <a:pt x="482" y="661"/>
                  <a:pt x="483" y="659"/>
                </a:cubicBezTo>
                <a:cubicBezTo>
                  <a:pt x="484" y="661"/>
                  <a:pt x="484" y="660"/>
                  <a:pt x="483" y="662"/>
                </a:cubicBezTo>
                <a:close/>
                <a:moveTo>
                  <a:pt x="489" y="664"/>
                </a:moveTo>
                <a:cubicBezTo>
                  <a:pt x="486" y="664"/>
                  <a:pt x="486" y="664"/>
                  <a:pt x="486" y="664"/>
                </a:cubicBezTo>
                <a:cubicBezTo>
                  <a:pt x="488" y="662"/>
                  <a:pt x="489" y="660"/>
                  <a:pt x="490" y="657"/>
                </a:cubicBezTo>
                <a:cubicBezTo>
                  <a:pt x="491" y="657"/>
                  <a:pt x="491" y="657"/>
                  <a:pt x="491" y="657"/>
                </a:cubicBezTo>
                <a:cubicBezTo>
                  <a:pt x="491" y="661"/>
                  <a:pt x="490" y="661"/>
                  <a:pt x="489" y="664"/>
                </a:cubicBezTo>
                <a:close/>
                <a:moveTo>
                  <a:pt x="493" y="670"/>
                </a:moveTo>
                <a:cubicBezTo>
                  <a:pt x="492" y="669"/>
                  <a:pt x="492" y="669"/>
                  <a:pt x="492" y="667"/>
                </a:cubicBezTo>
                <a:cubicBezTo>
                  <a:pt x="493" y="667"/>
                  <a:pt x="493" y="667"/>
                  <a:pt x="493" y="667"/>
                </a:cubicBezTo>
                <a:lnTo>
                  <a:pt x="493" y="670"/>
                </a:lnTo>
                <a:close/>
                <a:moveTo>
                  <a:pt x="498" y="68"/>
                </a:moveTo>
                <a:cubicBezTo>
                  <a:pt x="501" y="68"/>
                  <a:pt x="501" y="68"/>
                  <a:pt x="501" y="68"/>
                </a:cubicBezTo>
                <a:cubicBezTo>
                  <a:pt x="499" y="69"/>
                  <a:pt x="499" y="69"/>
                  <a:pt x="498" y="68"/>
                </a:cubicBezTo>
                <a:close/>
                <a:moveTo>
                  <a:pt x="508" y="516"/>
                </a:moveTo>
                <a:cubicBezTo>
                  <a:pt x="506" y="517"/>
                  <a:pt x="507" y="517"/>
                  <a:pt x="506" y="517"/>
                </a:cubicBezTo>
                <a:cubicBezTo>
                  <a:pt x="502" y="517"/>
                  <a:pt x="504" y="517"/>
                  <a:pt x="502" y="514"/>
                </a:cubicBezTo>
                <a:cubicBezTo>
                  <a:pt x="504" y="514"/>
                  <a:pt x="504" y="513"/>
                  <a:pt x="505" y="513"/>
                </a:cubicBezTo>
                <a:cubicBezTo>
                  <a:pt x="507" y="514"/>
                  <a:pt x="506" y="513"/>
                  <a:pt x="507" y="515"/>
                </a:cubicBezTo>
                <a:cubicBezTo>
                  <a:pt x="508" y="515"/>
                  <a:pt x="508" y="515"/>
                  <a:pt x="508" y="515"/>
                </a:cubicBezTo>
                <a:lnTo>
                  <a:pt x="508" y="516"/>
                </a:lnTo>
                <a:close/>
                <a:moveTo>
                  <a:pt x="511" y="516"/>
                </a:moveTo>
                <a:cubicBezTo>
                  <a:pt x="510" y="518"/>
                  <a:pt x="511" y="517"/>
                  <a:pt x="510" y="518"/>
                </a:cubicBezTo>
                <a:cubicBezTo>
                  <a:pt x="510" y="517"/>
                  <a:pt x="510" y="517"/>
                  <a:pt x="510" y="517"/>
                </a:cubicBezTo>
                <a:cubicBezTo>
                  <a:pt x="509" y="516"/>
                  <a:pt x="510" y="516"/>
                  <a:pt x="511" y="513"/>
                </a:cubicBezTo>
                <a:cubicBezTo>
                  <a:pt x="513" y="513"/>
                  <a:pt x="513" y="513"/>
                  <a:pt x="513" y="513"/>
                </a:cubicBezTo>
                <a:cubicBezTo>
                  <a:pt x="512" y="515"/>
                  <a:pt x="512" y="515"/>
                  <a:pt x="511" y="516"/>
                </a:cubicBezTo>
                <a:close/>
                <a:moveTo>
                  <a:pt x="513" y="74"/>
                </a:moveTo>
                <a:cubicBezTo>
                  <a:pt x="512" y="75"/>
                  <a:pt x="511" y="75"/>
                  <a:pt x="510" y="75"/>
                </a:cubicBezTo>
                <a:cubicBezTo>
                  <a:pt x="510" y="74"/>
                  <a:pt x="510" y="74"/>
                  <a:pt x="510" y="74"/>
                </a:cubicBezTo>
                <a:cubicBezTo>
                  <a:pt x="513" y="74"/>
                  <a:pt x="513" y="74"/>
                  <a:pt x="513" y="74"/>
                </a:cubicBezTo>
                <a:close/>
                <a:moveTo>
                  <a:pt x="524" y="74"/>
                </a:moveTo>
                <a:cubicBezTo>
                  <a:pt x="530" y="74"/>
                  <a:pt x="530" y="74"/>
                  <a:pt x="530" y="74"/>
                </a:cubicBezTo>
                <a:cubicBezTo>
                  <a:pt x="530" y="75"/>
                  <a:pt x="530" y="75"/>
                  <a:pt x="530" y="75"/>
                </a:cubicBezTo>
                <a:cubicBezTo>
                  <a:pt x="530" y="76"/>
                  <a:pt x="529" y="76"/>
                  <a:pt x="529" y="76"/>
                </a:cubicBezTo>
                <a:cubicBezTo>
                  <a:pt x="526" y="76"/>
                  <a:pt x="526" y="76"/>
                  <a:pt x="524" y="74"/>
                </a:cubicBezTo>
                <a:close/>
                <a:moveTo>
                  <a:pt x="543" y="665"/>
                </a:moveTo>
                <a:cubicBezTo>
                  <a:pt x="540" y="665"/>
                  <a:pt x="540" y="666"/>
                  <a:pt x="538" y="665"/>
                </a:cubicBezTo>
                <a:cubicBezTo>
                  <a:pt x="536" y="664"/>
                  <a:pt x="536" y="664"/>
                  <a:pt x="536" y="660"/>
                </a:cubicBezTo>
                <a:cubicBezTo>
                  <a:pt x="534" y="660"/>
                  <a:pt x="532" y="660"/>
                  <a:pt x="531" y="659"/>
                </a:cubicBezTo>
                <a:cubicBezTo>
                  <a:pt x="531" y="661"/>
                  <a:pt x="531" y="662"/>
                  <a:pt x="532" y="663"/>
                </a:cubicBezTo>
                <a:cubicBezTo>
                  <a:pt x="532" y="665"/>
                  <a:pt x="532" y="665"/>
                  <a:pt x="532" y="665"/>
                </a:cubicBezTo>
                <a:cubicBezTo>
                  <a:pt x="530" y="664"/>
                  <a:pt x="530" y="662"/>
                  <a:pt x="529" y="660"/>
                </a:cubicBezTo>
                <a:cubicBezTo>
                  <a:pt x="533" y="658"/>
                  <a:pt x="539" y="656"/>
                  <a:pt x="541" y="654"/>
                </a:cubicBezTo>
                <a:cubicBezTo>
                  <a:pt x="542" y="655"/>
                  <a:pt x="542" y="654"/>
                  <a:pt x="542" y="655"/>
                </a:cubicBezTo>
                <a:cubicBezTo>
                  <a:pt x="543" y="657"/>
                  <a:pt x="542" y="659"/>
                  <a:pt x="540" y="660"/>
                </a:cubicBezTo>
                <a:cubicBezTo>
                  <a:pt x="541" y="661"/>
                  <a:pt x="541" y="661"/>
                  <a:pt x="541" y="662"/>
                </a:cubicBezTo>
                <a:cubicBezTo>
                  <a:pt x="544" y="661"/>
                  <a:pt x="543" y="663"/>
                  <a:pt x="544" y="660"/>
                </a:cubicBezTo>
                <a:cubicBezTo>
                  <a:pt x="545" y="660"/>
                  <a:pt x="545" y="660"/>
                  <a:pt x="545" y="660"/>
                </a:cubicBezTo>
                <a:cubicBezTo>
                  <a:pt x="544" y="663"/>
                  <a:pt x="544" y="662"/>
                  <a:pt x="543" y="665"/>
                </a:cubicBezTo>
                <a:close/>
                <a:moveTo>
                  <a:pt x="556" y="514"/>
                </a:moveTo>
                <a:cubicBezTo>
                  <a:pt x="556" y="511"/>
                  <a:pt x="556" y="513"/>
                  <a:pt x="557" y="510"/>
                </a:cubicBezTo>
                <a:cubicBezTo>
                  <a:pt x="561" y="510"/>
                  <a:pt x="561" y="510"/>
                  <a:pt x="561" y="510"/>
                </a:cubicBezTo>
                <a:cubicBezTo>
                  <a:pt x="561" y="512"/>
                  <a:pt x="561" y="512"/>
                  <a:pt x="561" y="512"/>
                </a:cubicBezTo>
                <a:cubicBezTo>
                  <a:pt x="562" y="513"/>
                  <a:pt x="561" y="513"/>
                  <a:pt x="562" y="515"/>
                </a:cubicBezTo>
                <a:cubicBezTo>
                  <a:pt x="560" y="515"/>
                  <a:pt x="558" y="515"/>
                  <a:pt x="556" y="514"/>
                </a:cubicBezTo>
                <a:close/>
                <a:moveTo>
                  <a:pt x="625" y="90"/>
                </a:moveTo>
                <a:cubicBezTo>
                  <a:pt x="623" y="89"/>
                  <a:pt x="624" y="89"/>
                  <a:pt x="623" y="87"/>
                </a:cubicBezTo>
                <a:cubicBezTo>
                  <a:pt x="624" y="87"/>
                  <a:pt x="624" y="87"/>
                  <a:pt x="624" y="88"/>
                </a:cubicBezTo>
                <a:cubicBezTo>
                  <a:pt x="625" y="88"/>
                  <a:pt x="625" y="88"/>
                  <a:pt x="625" y="88"/>
                </a:cubicBezTo>
                <a:lnTo>
                  <a:pt x="625" y="90"/>
                </a:lnTo>
                <a:close/>
                <a:moveTo>
                  <a:pt x="629" y="88"/>
                </a:moveTo>
                <a:cubicBezTo>
                  <a:pt x="632" y="88"/>
                  <a:pt x="632" y="88"/>
                  <a:pt x="632" y="88"/>
                </a:cubicBezTo>
                <a:cubicBezTo>
                  <a:pt x="630" y="89"/>
                  <a:pt x="631" y="89"/>
                  <a:pt x="629" y="88"/>
                </a:cubicBezTo>
                <a:close/>
                <a:moveTo>
                  <a:pt x="1028" y="347"/>
                </a:moveTo>
                <a:cubicBezTo>
                  <a:pt x="1029" y="348"/>
                  <a:pt x="1029" y="347"/>
                  <a:pt x="1029" y="348"/>
                </a:cubicBezTo>
                <a:cubicBezTo>
                  <a:pt x="1028" y="347"/>
                  <a:pt x="1029" y="348"/>
                  <a:pt x="1028" y="347"/>
                </a:cubicBezTo>
                <a:close/>
                <a:moveTo>
                  <a:pt x="1038" y="344"/>
                </a:moveTo>
                <a:cubicBezTo>
                  <a:pt x="1038" y="346"/>
                  <a:pt x="1038" y="346"/>
                  <a:pt x="1038" y="346"/>
                </a:cubicBezTo>
                <a:cubicBezTo>
                  <a:pt x="1036" y="345"/>
                  <a:pt x="1034" y="344"/>
                  <a:pt x="1032" y="343"/>
                </a:cubicBezTo>
                <a:cubicBezTo>
                  <a:pt x="1032" y="343"/>
                  <a:pt x="1032" y="343"/>
                  <a:pt x="1031" y="342"/>
                </a:cubicBezTo>
                <a:cubicBezTo>
                  <a:pt x="1032" y="342"/>
                  <a:pt x="1032" y="342"/>
                  <a:pt x="1032" y="342"/>
                </a:cubicBezTo>
                <a:cubicBezTo>
                  <a:pt x="1034" y="340"/>
                  <a:pt x="1035" y="340"/>
                  <a:pt x="1037" y="338"/>
                </a:cubicBezTo>
                <a:cubicBezTo>
                  <a:pt x="1037" y="339"/>
                  <a:pt x="1038" y="339"/>
                  <a:pt x="1038" y="339"/>
                </a:cubicBezTo>
                <a:cubicBezTo>
                  <a:pt x="1039" y="340"/>
                  <a:pt x="1037" y="343"/>
                  <a:pt x="1038" y="344"/>
                </a:cubicBezTo>
                <a:close/>
                <a:moveTo>
                  <a:pt x="1029" y="334"/>
                </a:moveTo>
                <a:cubicBezTo>
                  <a:pt x="1032" y="332"/>
                  <a:pt x="1033" y="332"/>
                  <a:pt x="1034" y="330"/>
                </a:cubicBezTo>
                <a:cubicBezTo>
                  <a:pt x="1036" y="330"/>
                  <a:pt x="1036" y="331"/>
                  <a:pt x="1039" y="331"/>
                </a:cubicBezTo>
                <a:cubicBezTo>
                  <a:pt x="1039" y="332"/>
                  <a:pt x="1039" y="332"/>
                  <a:pt x="1039" y="332"/>
                </a:cubicBezTo>
                <a:cubicBezTo>
                  <a:pt x="1037" y="333"/>
                  <a:pt x="1036" y="335"/>
                  <a:pt x="1035" y="337"/>
                </a:cubicBezTo>
                <a:cubicBezTo>
                  <a:pt x="1031" y="336"/>
                  <a:pt x="1032" y="335"/>
                  <a:pt x="1029" y="334"/>
                </a:cubicBezTo>
                <a:close/>
                <a:moveTo>
                  <a:pt x="1042" y="348"/>
                </a:moveTo>
                <a:cubicBezTo>
                  <a:pt x="1041" y="348"/>
                  <a:pt x="1041" y="349"/>
                  <a:pt x="1041" y="349"/>
                </a:cubicBezTo>
                <a:cubicBezTo>
                  <a:pt x="1039" y="349"/>
                  <a:pt x="1039" y="349"/>
                  <a:pt x="1039" y="349"/>
                </a:cubicBezTo>
                <a:cubicBezTo>
                  <a:pt x="1039" y="347"/>
                  <a:pt x="1039" y="347"/>
                  <a:pt x="1039" y="347"/>
                </a:cubicBezTo>
                <a:cubicBezTo>
                  <a:pt x="1042" y="347"/>
                  <a:pt x="1042" y="347"/>
                  <a:pt x="1042" y="347"/>
                </a:cubicBezTo>
                <a:lnTo>
                  <a:pt x="1042" y="348"/>
                </a:lnTo>
                <a:close/>
                <a:moveTo>
                  <a:pt x="1049" y="341"/>
                </a:moveTo>
                <a:cubicBezTo>
                  <a:pt x="1048" y="344"/>
                  <a:pt x="1047" y="343"/>
                  <a:pt x="1046" y="346"/>
                </a:cubicBezTo>
                <a:cubicBezTo>
                  <a:pt x="1042" y="346"/>
                  <a:pt x="1043" y="347"/>
                  <a:pt x="1042" y="344"/>
                </a:cubicBezTo>
                <a:cubicBezTo>
                  <a:pt x="1041" y="343"/>
                  <a:pt x="1041" y="344"/>
                  <a:pt x="1041" y="342"/>
                </a:cubicBezTo>
                <a:cubicBezTo>
                  <a:pt x="1044" y="341"/>
                  <a:pt x="1045" y="341"/>
                  <a:pt x="1047" y="338"/>
                </a:cubicBezTo>
                <a:cubicBezTo>
                  <a:pt x="1049" y="338"/>
                  <a:pt x="1049" y="338"/>
                  <a:pt x="1049" y="338"/>
                </a:cubicBezTo>
                <a:cubicBezTo>
                  <a:pt x="1049" y="341"/>
                  <a:pt x="1050" y="340"/>
                  <a:pt x="1049" y="341"/>
                </a:cubicBezTo>
                <a:close/>
                <a:moveTo>
                  <a:pt x="1040" y="335"/>
                </a:moveTo>
                <a:cubicBezTo>
                  <a:pt x="1041" y="331"/>
                  <a:pt x="1041" y="332"/>
                  <a:pt x="1042" y="328"/>
                </a:cubicBezTo>
                <a:cubicBezTo>
                  <a:pt x="1045" y="328"/>
                  <a:pt x="1045" y="328"/>
                  <a:pt x="1045" y="328"/>
                </a:cubicBezTo>
                <a:cubicBezTo>
                  <a:pt x="1046" y="331"/>
                  <a:pt x="1045" y="330"/>
                  <a:pt x="1047" y="331"/>
                </a:cubicBezTo>
                <a:cubicBezTo>
                  <a:pt x="1047" y="334"/>
                  <a:pt x="1048" y="334"/>
                  <a:pt x="1045" y="335"/>
                </a:cubicBezTo>
                <a:cubicBezTo>
                  <a:pt x="1043" y="336"/>
                  <a:pt x="1043" y="335"/>
                  <a:pt x="1040" y="335"/>
                </a:cubicBezTo>
                <a:close/>
                <a:moveTo>
                  <a:pt x="1061" y="343"/>
                </a:moveTo>
                <a:cubicBezTo>
                  <a:pt x="1060" y="345"/>
                  <a:pt x="1059" y="346"/>
                  <a:pt x="1058" y="347"/>
                </a:cubicBezTo>
                <a:cubicBezTo>
                  <a:pt x="1057" y="346"/>
                  <a:pt x="1055" y="347"/>
                  <a:pt x="1054" y="347"/>
                </a:cubicBezTo>
                <a:cubicBezTo>
                  <a:pt x="1052" y="347"/>
                  <a:pt x="1052" y="347"/>
                  <a:pt x="1052" y="347"/>
                </a:cubicBezTo>
                <a:cubicBezTo>
                  <a:pt x="1056" y="341"/>
                  <a:pt x="1052" y="341"/>
                  <a:pt x="1053" y="339"/>
                </a:cubicBezTo>
                <a:cubicBezTo>
                  <a:pt x="1054" y="337"/>
                  <a:pt x="1060" y="336"/>
                  <a:pt x="1054" y="333"/>
                </a:cubicBezTo>
                <a:cubicBezTo>
                  <a:pt x="1055" y="328"/>
                  <a:pt x="1055" y="329"/>
                  <a:pt x="1058" y="327"/>
                </a:cubicBezTo>
                <a:cubicBezTo>
                  <a:pt x="1059" y="327"/>
                  <a:pt x="1060" y="328"/>
                  <a:pt x="1062" y="328"/>
                </a:cubicBezTo>
                <a:cubicBezTo>
                  <a:pt x="1060" y="333"/>
                  <a:pt x="1058" y="339"/>
                  <a:pt x="1061" y="343"/>
                </a:cubicBezTo>
                <a:close/>
                <a:moveTo>
                  <a:pt x="1083" y="338"/>
                </a:moveTo>
                <a:cubicBezTo>
                  <a:pt x="1079" y="339"/>
                  <a:pt x="1078" y="338"/>
                  <a:pt x="1076" y="342"/>
                </a:cubicBezTo>
                <a:cubicBezTo>
                  <a:pt x="1075" y="342"/>
                  <a:pt x="1075" y="342"/>
                  <a:pt x="1075" y="342"/>
                </a:cubicBezTo>
                <a:cubicBezTo>
                  <a:pt x="1076" y="340"/>
                  <a:pt x="1076" y="341"/>
                  <a:pt x="1077" y="338"/>
                </a:cubicBezTo>
                <a:cubicBezTo>
                  <a:pt x="1071" y="338"/>
                  <a:pt x="1071" y="338"/>
                  <a:pt x="1071" y="338"/>
                </a:cubicBezTo>
                <a:cubicBezTo>
                  <a:pt x="1071" y="336"/>
                  <a:pt x="1071" y="336"/>
                  <a:pt x="1071" y="336"/>
                </a:cubicBezTo>
                <a:cubicBezTo>
                  <a:pt x="1074" y="335"/>
                  <a:pt x="1079" y="335"/>
                  <a:pt x="1082" y="333"/>
                </a:cubicBezTo>
                <a:cubicBezTo>
                  <a:pt x="1083" y="333"/>
                  <a:pt x="1083" y="333"/>
                  <a:pt x="1083" y="333"/>
                </a:cubicBezTo>
                <a:cubicBezTo>
                  <a:pt x="1083" y="335"/>
                  <a:pt x="1083" y="336"/>
                  <a:pt x="1082" y="338"/>
                </a:cubicBezTo>
                <a:cubicBezTo>
                  <a:pt x="1083" y="338"/>
                  <a:pt x="1083" y="338"/>
                  <a:pt x="1083" y="338"/>
                </a:cubicBezTo>
                <a:close/>
                <a:moveTo>
                  <a:pt x="1067" y="332"/>
                </a:moveTo>
                <a:cubicBezTo>
                  <a:pt x="1067" y="331"/>
                  <a:pt x="1067" y="331"/>
                  <a:pt x="1067" y="331"/>
                </a:cubicBezTo>
                <a:cubicBezTo>
                  <a:pt x="1069" y="330"/>
                  <a:pt x="1068" y="331"/>
                  <a:pt x="1069" y="330"/>
                </a:cubicBezTo>
                <a:cubicBezTo>
                  <a:pt x="1071" y="330"/>
                  <a:pt x="1071" y="330"/>
                  <a:pt x="1071" y="330"/>
                </a:cubicBezTo>
                <a:cubicBezTo>
                  <a:pt x="1071" y="332"/>
                  <a:pt x="1071" y="332"/>
                  <a:pt x="1071" y="332"/>
                </a:cubicBezTo>
                <a:lnTo>
                  <a:pt x="1067" y="332"/>
                </a:lnTo>
                <a:close/>
                <a:moveTo>
                  <a:pt x="1075" y="312"/>
                </a:moveTo>
                <a:cubicBezTo>
                  <a:pt x="1076" y="309"/>
                  <a:pt x="1077" y="309"/>
                  <a:pt x="1081" y="309"/>
                </a:cubicBezTo>
                <a:cubicBezTo>
                  <a:pt x="1080" y="311"/>
                  <a:pt x="1080" y="312"/>
                  <a:pt x="1080" y="313"/>
                </a:cubicBezTo>
                <a:cubicBezTo>
                  <a:pt x="1079" y="314"/>
                  <a:pt x="1079" y="315"/>
                  <a:pt x="1079" y="316"/>
                </a:cubicBezTo>
                <a:cubicBezTo>
                  <a:pt x="1075" y="316"/>
                  <a:pt x="1075" y="316"/>
                  <a:pt x="1075" y="316"/>
                </a:cubicBezTo>
                <a:cubicBezTo>
                  <a:pt x="1075" y="313"/>
                  <a:pt x="1074" y="313"/>
                  <a:pt x="1075" y="312"/>
                </a:cubicBezTo>
                <a:close/>
                <a:moveTo>
                  <a:pt x="1084" y="330"/>
                </a:moveTo>
                <a:cubicBezTo>
                  <a:pt x="1082" y="330"/>
                  <a:pt x="1082" y="330"/>
                  <a:pt x="1082" y="330"/>
                </a:cubicBezTo>
                <a:cubicBezTo>
                  <a:pt x="1082" y="328"/>
                  <a:pt x="1082" y="328"/>
                  <a:pt x="1082" y="326"/>
                </a:cubicBezTo>
                <a:cubicBezTo>
                  <a:pt x="1085" y="327"/>
                  <a:pt x="1083" y="326"/>
                  <a:pt x="1084" y="328"/>
                </a:cubicBezTo>
                <a:cubicBezTo>
                  <a:pt x="1085" y="328"/>
                  <a:pt x="1085" y="329"/>
                  <a:pt x="1085" y="329"/>
                </a:cubicBezTo>
                <a:cubicBezTo>
                  <a:pt x="1085" y="329"/>
                  <a:pt x="1085" y="330"/>
                  <a:pt x="1084" y="330"/>
                </a:cubicBezTo>
                <a:close/>
                <a:moveTo>
                  <a:pt x="1084" y="313"/>
                </a:moveTo>
                <a:cubicBezTo>
                  <a:pt x="1084" y="310"/>
                  <a:pt x="1084" y="310"/>
                  <a:pt x="1084" y="310"/>
                </a:cubicBezTo>
                <a:cubicBezTo>
                  <a:pt x="1087" y="310"/>
                  <a:pt x="1088" y="310"/>
                  <a:pt x="1089" y="309"/>
                </a:cubicBezTo>
                <a:cubicBezTo>
                  <a:pt x="1089" y="310"/>
                  <a:pt x="1090" y="310"/>
                  <a:pt x="1090" y="311"/>
                </a:cubicBezTo>
                <a:cubicBezTo>
                  <a:pt x="1089" y="311"/>
                  <a:pt x="1089" y="311"/>
                  <a:pt x="1089" y="311"/>
                </a:cubicBezTo>
                <a:cubicBezTo>
                  <a:pt x="1088" y="313"/>
                  <a:pt x="1088" y="313"/>
                  <a:pt x="1084" y="313"/>
                </a:cubicBezTo>
                <a:close/>
                <a:moveTo>
                  <a:pt x="1092" y="335"/>
                </a:moveTo>
                <a:cubicBezTo>
                  <a:pt x="1090" y="335"/>
                  <a:pt x="1090" y="335"/>
                  <a:pt x="1090" y="335"/>
                </a:cubicBezTo>
                <a:cubicBezTo>
                  <a:pt x="1090" y="333"/>
                  <a:pt x="1090" y="333"/>
                  <a:pt x="1090" y="333"/>
                </a:cubicBezTo>
                <a:cubicBezTo>
                  <a:pt x="1092" y="333"/>
                  <a:pt x="1092" y="333"/>
                  <a:pt x="1092" y="333"/>
                </a:cubicBezTo>
                <a:lnTo>
                  <a:pt x="1092" y="335"/>
                </a:lnTo>
                <a:close/>
                <a:moveTo>
                  <a:pt x="1107" y="335"/>
                </a:moveTo>
                <a:cubicBezTo>
                  <a:pt x="1107" y="335"/>
                  <a:pt x="1106" y="335"/>
                  <a:pt x="1106" y="336"/>
                </a:cubicBezTo>
                <a:cubicBezTo>
                  <a:pt x="1105" y="333"/>
                  <a:pt x="1105" y="333"/>
                  <a:pt x="1101" y="333"/>
                </a:cubicBezTo>
                <a:cubicBezTo>
                  <a:pt x="1101" y="331"/>
                  <a:pt x="1101" y="332"/>
                  <a:pt x="1100" y="331"/>
                </a:cubicBezTo>
                <a:cubicBezTo>
                  <a:pt x="1100" y="330"/>
                  <a:pt x="1100" y="330"/>
                  <a:pt x="1100" y="330"/>
                </a:cubicBezTo>
                <a:cubicBezTo>
                  <a:pt x="1105" y="329"/>
                  <a:pt x="1108" y="329"/>
                  <a:pt x="1110" y="326"/>
                </a:cubicBezTo>
                <a:cubicBezTo>
                  <a:pt x="1112" y="326"/>
                  <a:pt x="1112" y="326"/>
                  <a:pt x="1112" y="326"/>
                </a:cubicBezTo>
                <a:cubicBezTo>
                  <a:pt x="1111" y="330"/>
                  <a:pt x="1110" y="333"/>
                  <a:pt x="1107" y="335"/>
                </a:cubicBezTo>
                <a:close/>
                <a:moveTo>
                  <a:pt x="1127" y="324"/>
                </a:moveTo>
                <a:cubicBezTo>
                  <a:pt x="1127" y="325"/>
                  <a:pt x="1126" y="325"/>
                  <a:pt x="1126" y="325"/>
                </a:cubicBezTo>
                <a:cubicBezTo>
                  <a:pt x="1124" y="324"/>
                  <a:pt x="1124" y="325"/>
                  <a:pt x="1123" y="323"/>
                </a:cubicBezTo>
                <a:cubicBezTo>
                  <a:pt x="1127" y="323"/>
                  <a:pt x="1127" y="323"/>
                  <a:pt x="1127" y="323"/>
                </a:cubicBezTo>
                <a:lnTo>
                  <a:pt x="1127" y="324"/>
                </a:lnTo>
                <a:close/>
                <a:moveTo>
                  <a:pt x="1133" y="322"/>
                </a:moveTo>
                <a:cubicBezTo>
                  <a:pt x="1132" y="323"/>
                  <a:pt x="1131" y="324"/>
                  <a:pt x="1130" y="325"/>
                </a:cubicBezTo>
                <a:cubicBezTo>
                  <a:pt x="1130" y="324"/>
                  <a:pt x="1130" y="324"/>
                  <a:pt x="1130" y="324"/>
                </a:cubicBezTo>
                <a:cubicBezTo>
                  <a:pt x="1129" y="323"/>
                  <a:pt x="1130" y="324"/>
                  <a:pt x="1130" y="321"/>
                </a:cubicBezTo>
                <a:cubicBezTo>
                  <a:pt x="1133" y="321"/>
                  <a:pt x="1133" y="321"/>
                  <a:pt x="1133" y="321"/>
                </a:cubicBezTo>
                <a:lnTo>
                  <a:pt x="1133" y="322"/>
                </a:lnTo>
                <a:close/>
                <a:moveTo>
                  <a:pt x="1144" y="320"/>
                </a:moveTo>
                <a:cubicBezTo>
                  <a:pt x="1143" y="321"/>
                  <a:pt x="1141" y="321"/>
                  <a:pt x="1140" y="321"/>
                </a:cubicBezTo>
                <a:cubicBezTo>
                  <a:pt x="1140" y="320"/>
                  <a:pt x="1140" y="320"/>
                  <a:pt x="1140" y="320"/>
                </a:cubicBezTo>
                <a:cubicBezTo>
                  <a:pt x="1144" y="320"/>
                  <a:pt x="1144" y="320"/>
                  <a:pt x="1144" y="320"/>
                </a:cubicBezTo>
                <a:close/>
                <a:moveTo>
                  <a:pt x="1129" y="293"/>
                </a:moveTo>
                <a:cubicBezTo>
                  <a:pt x="1129" y="293"/>
                  <a:pt x="1129" y="292"/>
                  <a:pt x="1130" y="292"/>
                </a:cubicBezTo>
                <a:cubicBezTo>
                  <a:pt x="1129" y="290"/>
                  <a:pt x="1129" y="288"/>
                  <a:pt x="1129" y="285"/>
                </a:cubicBezTo>
                <a:cubicBezTo>
                  <a:pt x="1134" y="285"/>
                  <a:pt x="1136" y="284"/>
                  <a:pt x="1142" y="284"/>
                </a:cubicBezTo>
                <a:cubicBezTo>
                  <a:pt x="1141" y="284"/>
                  <a:pt x="1142" y="284"/>
                  <a:pt x="1140" y="285"/>
                </a:cubicBezTo>
                <a:cubicBezTo>
                  <a:pt x="1141" y="289"/>
                  <a:pt x="1155" y="293"/>
                  <a:pt x="1158" y="295"/>
                </a:cubicBezTo>
                <a:cubicBezTo>
                  <a:pt x="1158" y="301"/>
                  <a:pt x="1158" y="301"/>
                  <a:pt x="1158" y="301"/>
                </a:cubicBezTo>
                <a:cubicBezTo>
                  <a:pt x="1156" y="299"/>
                  <a:pt x="1155" y="297"/>
                  <a:pt x="1152" y="296"/>
                </a:cubicBezTo>
                <a:cubicBezTo>
                  <a:pt x="1149" y="296"/>
                  <a:pt x="1142" y="300"/>
                  <a:pt x="1137" y="301"/>
                </a:cubicBezTo>
                <a:cubicBezTo>
                  <a:pt x="1137" y="304"/>
                  <a:pt x="1136" y="305"/>
                  <a:pt x="1135" y="308"/>
                </a:cubicBezTo>
                <a:cubicBezTo>
                  <a:pt x="1129" y="308"/>
                  <a:pt x="1120" y="310"/>
                  <a:pt x="1117" y="307"/>
                </a:cubicBezTo>
                <a:cubicBezTo>
                  <a:pt x="1115" y="309"/>
                  <a:pt x="1116" y="307"/>
                  <a:pt x="1117" y="310"/>
                </a:cubicBezTo>
                <a:cubicBezTo>
                  <a:pt x="1114" y="309"/>
                  <a:pt x="1115" y="310"/>
                  <a:pt x="1115" y="307"/>
                </a:cubicBezTo>
                <a:cubicBezTo>
                  <a:pt x="1109" y="307"/>
                  <a:pt x="1110" y="308"/>
                  <a:pt x="1110" y="304"/>
                </a:cubicBezTo>
                <a:cubicBezTo>
                  <a:pt x="1108" y="304"/>
                  <a:pt x="1109" y="304"/>
                  <a:pt x="1108" y="303"/>
                </a:cubicBezTo>
                <a:cubicBezTo>
                  <a:pt x="1106" y="304"/>
                  <a:pt x="1105" y="304"/>
                  <a:pt x="1103" y="304"/>
                </a:cubicBezTo>
                <a:cubicBezTo>
                  <a:pt x="1104" y="307"/>
                  <a:pt x="1104" y="307"/>
                  <a:pt x="1104" y="308"/>
                </a:cubicBezTo>
                <a:cubicBezTo>
                  <a:pt x="1104" y="309"/>
                  <a:pt x="1104" y="310"/>
                  <a:pt x="1103" y="311"/>
                </a:cubicBezTo>
                <a:cubicBezTo>
                  <a:pt x="1099" y="311"/>
                  <a:pt x="1096" y="311"/>
                  <a:pt x="1094" y="309"/>
                </a:cubicBezTo>
                <a:cubicBezTo>
                  <a:pt x="1093" y="309"/>
                  <a:pt x="1093" y="309"/>
                  <a:pt x="1093" y="309"/>
                </a:cubicBezTo>
                <a:cubicBezTo>
                  <a:pt x="1093" y="308"/>
                  <a:pt x="1093" y="308"/>
                  <a:pt x="1093" y="308"/>
                </a:cubicBezTo>
                <a:cubicBezTo>
                  <a:pt x="1096" y="308"/>
                  <a:pt x="1099" y="308"/>
                  <a:pt x="1102" y="307"/>
                </a:cubicBezTo>
                <a:cubicBezTo>
                  <a:pt x="1102" y="304"/>
                  <a:pt x="1102" y="304"/>
                  <a:pt x="1102" y="304"/>
                </a:cubicBezTo>
                <a:cubicBezTo>
                  <a:pt x="1099" y="303"/>
                  <a:pt x="1091" y="304"/>
                  <a:pt x="1088" y="306"/>
                </a:cubicBezTo>
                <a:cubicBezTo>
                  <a:pt x="1085" y="305"/>
                  <a:pt x="1085" y="305"/>
                  <a:pt x="1084" y="302"/>
                </a:cubicBezTo>
                <a:cubicBezTo>
                  <a:pt x="1079" y="300"/>
                  <a:pt x="1074" y="298"/>
                  <a:pt x="1070" y="301"/>
                </a:cubicBezTo>
                <a:cubicBezTo>
                  <a:pt x="1069" y="298"/>
                  <a:pt x="1071" y="300"/>
                  <a:pt x="1068" y="299"/>
                </a:cubicBezTo>
                <a:cubicBezTo>
                  <a:pt x="1068" y="297"/>
                  <a:pt x="1068" y="297"/>
                  <a:pt x="1068" y="297"/>
                </a:cubicBezTo>
                <a:cubicBezTo>
                  <a:pt x="1072" y="297"/>
                  <a:pt x="1074" y="299"/>
                  <a:pt x="1077" y="299"/>
                </a:cubicBezTo>
                <a:cubicBezTo>
                  <a:pt x="1080" y="298"/>
                  <a:pt x="1082" y="296"/>
                  <a:pt x="1085" y="295"/>
                </a:cubicBezTo>
                <a:cubicBezTo>
                  <a:pt x="1085" y="298"/>
                  <a:pt x="1085" y="298"/>
                  <a:pt x="1085" y="298"/>
                </a:cubicBezTo>
                <a:cubicBezTo>
                  <a:pt x="1086" y="298"/>
                  <a:pt x="1086" y="298"/>
                  <a:pt x="1086" y="299"/>
                </a:cubicBezTo>
                <a:cubicBezTo>
                  <a:pt x="1091" y="299"/>
                  <a:pt x="1097" y="300"/>
                  <a:pt x="1099" y="300"/>
                </a:cubicBezTo>
                <a:cubicBezTo>
                  <a:pt x="1103" y="299"/>
                  <a:pt x="1103" y="297"/>
                  <a:pt x="1105" y="295"/>
                </a:cubicBezTo>
                <a:cubicBezTo>
                  <a:pt x="1106" y="295"/>
                  <a:pt x="1106" y="296"/>
                  <a:pt x="1107" y="296"/>
                </a:cubicBezTo>
                <a:cubicBezTo>
                  <a:pt x="1113" y="293"/>
                  <a:pt x="1121" y="292"/>
                  <a:pt x="1129" y="293"/>
                </a:cubicBezTo>
                <a:close/>
                <a:moveTo>
                  <a:pt x="1118" y="290"/>
                </a:moveTo>
                <a:cubicBezTo>
                  <a:pt x="1119" y="289"/>
                  <a:pt x="1119" y="289"/>
                  <a:pt x="1119" y="286"/>
                </a:cubicBezTo>
                <a:cubicBezTo>
                  <a:pt x="1123" y="286"/>
                  <a:pt x="1123" y="286"/>
                  <a:pt x="1123" y="286"/>
                </a:cubicBezTo>
                <a:cubicBezTo>
                  <a:pt x="1123" y="287"/>
                  <a:pt x="1123" y="287"/>
                  <a:pt x="1122" y="287"/>
                </a:cubicBezTo>
                <a:cubicBezTo>
                  <a:pt x="1121" y="289"/>
                  <a:pt x="1121" y="289"/>
                  <a:pt x="1120" y="290"/>
                </a:cubicBezTo>
                <a:lnTo>
                  <a:pt x="1118" y="290"/>
                </a:lnTo>
                <a:close/>
                <a:moveTo>
                  <a:pt x="1124" y="168"/>
                </a:moveTo>
                <a:cubicBezTo>
                  <a:pt x="1125" y="168"/>
                  <a:pt x="1126" y="169"/>
                  <a:pt x="1127" y="169"/>
                </a:cubicBezTo>
                <a:cubicBezTo>
                  <a:pt x="1127" y="170"/>
                  <a:pt x="1127" y="170"/>
                  <a:pt x="1127" y="170"/>
                </a:cubicBezTo>
                <a:cubicBezTo>
                  <a:pt x="1125" y="171"/>
                  <a:pt x="1126" y="171"/>
                  <a:pt x="1125" y="173"/>
                </a:cubicBezTo>
                <a:cubicBezTo>
                  <a:pt x="1123" y="173"/>
                  <a:pt x="1123" y="173"/>
                  <a:pt x="1123" y="173"/>
                </a:cubicBezTo>
                <a:cubicBezTo>
                  <a:pt x="1123" y="170"/>
                  <a:pt x="1124" y="170"/>
                  <a:pt x="1124" y="168"/>
                </a:cubicBezTo>
                <a:close/>
                <a:moveTo>
                  <a:pt x="1091" y="149"/>
                </a:moveTo>
                <a:cubicBezTo>
                  <a:pt x="1092" y="150"/>
                  <a:pt x="1092" y="153"/>
                  <a:pt x="1093" y="154"/>
                </a:cubicBezTo>
                <a:cubicBezTo>
                  <a:pt x="1105" y="154"/>
                  <a:pt x="1112" y="154"/>
                  <a:pt x="1121" y="153"/>
                </a:cubicBezTo>
                <a:cubicBezTo>
                  <a:pt x="1117" y="157"/>
                  <a:pt x="1112" y="155"/>
                  <a:pt x="1107" y="159"/>
                </a:cubicBezTo>
                <a:cubicBezTo>
                  <a:pt x="1100" y="159"/>
                  <a:pt x="1100" y="159"/>
                  <a:pt x="1100" y="159"/>
                </a:cubicBezTo>
                <a:cubicBezTo>
                  <a:pt x="1101" y="157"/>
                  <a:pt x="1101" y="157"/>
                  <a:pt x="1101" y="155"/>
                </a:cubicBezTo>
                <a:cubicBezTo>
                  <a:pt x="1097" y="156"/>
                  <a:pt x="1099" y="158"/>
                  <a:pt x="1097" y="159"/>
                </a:cubicBezTo>
                <a:cubicBezTo>
                  <a:pt x="1093" y="160"/>
                  <a:pt x="1093" y="154"/>
                  <a:pt x="1091" y="160"/>
                </a:cubicBezTo>
                <a:cubicBezTo>
                  <a:pt x="1086" y="160"/>
                  <a:pt x="1085" y="159"/>
                  <a:pt x="1082" y="156"/>
                </a:cubicBezTo>
                <a:cubicBezTo>
                  <a:pt x="1081" y="156"/>
                  <a:pt x="1081" y="156"/>
                  <a:pt x="1081" y="156"/>
                </a:cubicBezTo>
                <a:cubicBezTo>
                  <a:pt x="1085" y="153"/>
                  <a:pt x="1086" y="155"/>
                  <a:pt x="1091" y="149"/>
                </a:cubicBezTo>
                <a:close/>
                <a:moveTo>
                  <a:pt x="1118" y="198"/>
                </a:moveTo>
                <a:cubicBezTo>
                  <a:pt x="1117" y="202"/>
                  <a:pt x="1116" y="204"/>
                  <a:pt x="1113" y="206"/>
                </a:cubicBezTo>
                <a:cubicBezTo>
                  <a:pt x="1113" y="207"/>
                  <a:pt x="1113" y="207"/>
                  <a:pt x="1113" y="207"/>
                </a:cubicBezTo>
                <a:cubicBezTo>
                  <a:pt x="1111" y="207"/>
                  <a:pt x="1111" y="207"/>
                  <a:pt x="1111" y="207"/>
                </a:cubicBezTo>
                <a:cubicBezTo>
                  <a:pt x="1110" y="202"/>
                  <a:pt x="1111" y="199"/>
                  <a:pt x="1112" y="195"/>
                </a:cubicBezTo>
                <a:cubicBezTo>
                  <a:pt x="1115" y="196"/>
                  <a:pt x="1115" y="198"/>
                  <a:pt x="1118" y="198"/>
                </a:cubicBezTo>
                <a:close/>
                <a:moveTo>
                  <a:pt x="1115" y="180"/>
                </a:moveTo>
                <a:cubicBezTo>
                  <a:pt x="1116" y="181"/>
                  <a:pt x="1116" y="181"/>
                  <a:pt x="1117" y="181"/>
                </a:cubicBezTo>
                <a:cubicBezTo>
                  <a:pt x="1115" y="181"/>
                  <a:pt x="1116" y="181"/>
                  <a:pt x="1115" y="180"/>
                </a:cubicBezTo>
                <a:close/>
                <a:moveTo>
                  <a:pt x="1117" y="176"/>
                </a:moveTo>
                <a:cubicBezTo>
                  <a:pt x="1115" y="176"/>
                  <a:pt x="1115" y="176"/>
                  <a:pt x="1115" y="176"/>
                </a:cubicBezTo>
                <a:cubicBezTo>
                  <a:pt x="1113" y="170"/>
                  <a:pt x="1112" y="167"/>
                  <a:pt x="1113" y="162"/>
                </a:cubicBezTo>
                <a:cubicBezTo>
                  <a:pt x="1115" y="165"/>
                  <a:pt x="1119" y="172"/>
                  <a:pt x="1119" y="173"/>
                </a:cubicBezTo>
                <a:cubicBezTo>
                  <a:pt x="1118" y="175"/>
                  <a:pt x="1118" y="174"/>
                  <a:pt x="1117" y="176"/>
                </a:cubicBezTo>
                <a:close/>
                <a:moveTo>
                  <a:pt x="1102" y="192"/>
                </a:moveTo>
                <a:cubicBezTo>
                  <a:pt x="1100" y="193"/>
                  <a:pt x="1095" y="191"/>
                  <a:pt x="1093" y="193"/>
                </a:cubicBezTo>
                <a:cubicBezTo>
                  <a:pt x="1090" y="193"/>
                  <a:pt x="1089" y="193"/>
                  <a:pt x="1088" y="192"/>
                </a:cubicBezTo>
                <a:cubicBezTo>
                  <a:pt x="1088" y="191"/>
                  <a:pt x="1088" y="191"/>
                  <a:pt x="1087" y="191"/>
                </a:cubicBezTo>
                <a:cubicBezTo>
                  <a:pt x="1089" y="190"/>
                  <a:pt x="1090" y="189"/>
                  <a:pt x="1092" y="188"/>
                </a:cubicBezTo>
                <a:cubicBezTo>
                  <a:pt x="1093" y="187"/>
                  <a:pt x="1093" y="188"/>
                  <a:pt x="1095" y="189"/>
                </a:cubicBezTo>
                <a:cubicBezTo>
                  <a:pt x="1098" y="188"/>
                  <a:pt x="1099" y="187"/>
                  <a:pt x="1101" y="185"/>
                </a:cubicBezTo>
                <a:cubicBezTo>
                  <a:pt x="1102" y="184"/>
                  <a:pt x="1108" y="187"/>
                  <a:pt x="1109" y="187"/>
                </a:cubicBezTo>
                <a:cubicBezTo>
                  <a:pt x="1110" y="188"/>
                  <a:pt x="1110" y="189"/>
                  <a:pt x="1109" y="190"/>
                </a:cubicBezTo>
                <a:cubicBezTo>
                  <a:pt x="1108" y="192"/>
                  <a:pt x="1109" y="191"/>
                  <a:pt x="1106" y="192"/>
                </a:cubicBezTo>
                <a:cubicBezTo>
                  <a:pt x="1106" y="189"/>
                  <a:pt x="1106" y="189"/>
                  <a:pt x="1106" y="189"/>
                </a:cubicBezTo>
                <a:cubicBezTo>
                  <a:pt x="1101" y="190"/>
                  <a:pt x="1104" y="191"/>
                  <a:pt x="1102" y="192"/>
                </a:cubicBezTo>
                <a:close/>
                <a:moveTo>
                  <a:pt x="1097" y="176"/>
                </a:moveTo>
                <a:cubicBezTo>
                  <a:pt x="1097" y="176"/>
                  <a:pt x="1097" y="176"/>
                  <a:pt x="1098" y="177"/>
                </a:cubicBezTo>
                <a:cubicBezTo>
                  <a:pt x="1096" y="179"/>
                  <a:pt x="1093" y="176"/>
                  <a:pt x="1092" y="181"/>
                </a:cubicBezTo>
                <a:cubicBezTo>
                  <a:pt x="1090" y="181"/>
                  <a:pt x="1090" y="181"/>
                  <a:pt x="1090" y="181"/>
                </a:cubicBezTo>
                <a:cubicBezTo>
                  <a:pt x="1090" y="179"/>
                  <a:pt x="1090" y="177"/>
                  <a:pt x="1091" y="176"/>
                </a:cubicBezTo>
                <a:cubicBezTo>
                  <a:pt x="1094" y="176"/>
                  <a:pt x="1094" y="176"/>
                  <a:pt x="1097" y="176"/>
                </a:cubicBezTo>
                <a:close/>
                <a:moveTo>
                  <a:pt x="1092" y="167"/>
                </a:moveTo>
                <a:cubicBezTo>
                  <a:pt x="1097" y="167"/>
                  <a:pt x="1097" y="167"/>
                  <a:pt x="1097" y="167"/>
                </a:cubicBezTo>
                <a:cubicBezTo>
                  <a:pt x="1097" y="169"/>
                  <a:pt x="1097" y="169"/>
                  <a:pt x="1097" y="169"/>
                </a:cubicBezTo>
                <a:cubicBezTo>
                  <a:pt x="1095" y="169"/>
                  <a:pt x="1093" y="168"/>
                  <a:pt x="1092" y="167"/>
                </a:cubicBezTo>
                <a:close/>
                <a:moveTo>
                  <a:pt x="1099" y="177"/>
                </a:moveTo>
                <a:cubicBezTo>
                  <a:pt x="1099" y="175"/>
                  <a:pt x="1099" y="175"/>
                  <a:pt x="1099" y="175"/>
                </a:cubicBezTo>
                <a:cubicBezTo>
                  <a:pt x="1102" y="175"/>
                  <a:pt x="1102" y="175"/>
                  <a:pt x="1102" y="175"/>
                </a:cubicBezTo>
                <a:cubicBezTo>
                  <a:pt x="1102" y="178"/>
                  <a:pt x="1102" y="178"/>
                  <a:pt x="1102" y="178"/>
                </a:cubicBezTo>
                <a:cubicBezTo>
                  <a:pt x="1100" y="177"/>
                  <a:pt x="1101" y="177"/>
                  <a:pt x="1099" y="177"/>
                </a:cubicBezTo>
                <a:close/>
                <a:moveTo>
                  <a:pt x="1107" y="168"/>
                </a:moveTo>
                <a:cubicBezTo>
                  <a:pt x="1107" y="170"/>
                  <a:pt x="1107" y="170"/>
                  <a:pt x="1107" y="170"/>
                </a:cubicBezTo>
                <a:cubicBezTo>
                  <a:pt x="1105" y="169"/>
                  <a:pt x="1106" y="170"/>
                  <a:pt x="1105" y="167"/>
                </a:cubicBezTo>
                <a:cubicBezTo>
                  <a:pt x="1108" y="167"/>
                  <a:pt x="1108" y="167"/>
                  <a:pt x="1108" y="167"/>
                </a:cubicBezTo>
                <a:cubicBezTo>
                  <a:pt x="1108" y="167"/>
                  <a:pt x="1107" y="168"/>
                  <a:pt x="1107" y="168"/>
                </a:cubicBezTo>
                <a:close/>
                <a:moveTo>
                  <a:pt x="1109" y="175"/>
                </a:moveTo>
                <a:cubicBezTo>
                  <a:pt x="1107" y="176"/>
                  <a:pt x="1108" y="176"/>
                  <a:pt x="1106" y="175"/>
                </a:cubicBezTo>
                <a:lnTo>
                  <a:pt x="1109" y="175"/>
                </a:lnTo>
                <a:close/>
                <a:moveTo>
                  <a:pt x="1087" y="176"/>
                </a:moveTo>
                <a:cubicBezTo>
                  <a:pt x="1088" y="177"/>
                  <a:pt x="1086" y="180"/>
                  <a:pt x="1086" y="182"/>
                </a:cubicBezTo>
                <a:cubicBezTo>
                  <a:pt x="1085" y="184"/>
                  <a:pt x="1085" y="184"/>
                  <a:pt x="1082" y="185"/>
                </a:cubicBezTo>
                <a:cubicBezTo>
                  <a:pt x="1080" y="183"/>
                  <a:pt x="1079" y="182"/>
                  <a:pt x="1078" y="178"/>
                </a:cubicBezTo>
                <a:cubicBezTo>
                  <a:pt x="1080" y="177"/>
                  <a:pt x="1085" y="177"/>
                  <a:pt x="1087" y="176"/>
                </a:cubicBezTo>
                <a:close/>
                <a:moveTo>
                  <a:pt x="1096" y="197"/>
                </a:moveTo>
                <a:cubicBezTo>
                  <a:pt x="1097" y="199"/>
                  <a:pt x="1097" y="201"/>
                  <a:pt x="1097" y="204"/>
                </a:cubicBezTo>
                <a:cubicBezTo>
                  <a:pt x="1098" y="205"/>
                  <a:pt x="1100" y="205"/>
                  <a:pt x="1102" y="205"/>
                </a:cubicBezTo>
                <a:cubicBezTo>
                  <a:pt x="1102" y="205"/>
                  <a:pt x="1102" y="206"/>
                  <a:pt x="1101" y="206"/>
                </a:cubicBezTo>
                <a:cubicBezTo>
                  <a:pt x="1100" y="208"/>
                  <a:pt x="1101" y="205"/>
                  <a:pt x="1099" y="207"/>
                </a:cubicBezTo>
                <a:cubicBezTo>
                  <a:pt x="1097" y="208"/>
                  <a:pt x="1095" y="212"/>
                  <a:pt x="1094" y="214"/>
                </a:cubicBezTo>
                <a:cubicBezTo>
                  <a:pt x="1092" y="214"/>
                  <a:pt x="1093" y="214"/>
                  <a:pt x="1092" y="214"/>
                </a:cubicBezTo>
                <a:cubicBezTo>
                  <a:pt x="1091" y="212"/>
                  <a:pt x="1092" y="212"/>
                  <a:pt x="1091" y="211"/>
                </a:cubicBezTo>
                <a:cubicBezTo>
                  <a:pt x="1091" y="209"/>
                  <a:pt x="1091" y="209"/>
                  <a:pt x="1091" y="209"/>
                </a:cubicBezTo>
                <a:cubicBezTo>
                  <a:pt x="1089" y="210"/>
                  <a:pt x="1087" y="213"/>
                  <a:pt x="1084" y="212"/>
                </a:cubicBezTo>
                <a:cubicBezTo>
                  <a:pt x="1080" y="212"/>
                  <a:pt x="1079" y="212"/>
                  <a:pt x="1078" y="210"/>
                </a:cubicBezTo>
                <a:cubicBezTo>
                  <a:pt x="1077" y="210"/>
                  <a:pt x="1077" y="210"/>
                  <a:pt x="1077" y="210"/>
                </a:cubicBezTo>
                <a:cubicBezTo>
                  <a:pt x="1078" y="208"/>
                  <a:pt x="1081" y="207"/>
                  <a:pt x="1082" y="206"/>
                </a:cubicBezTo>
                <a:cubicBezTo>
                  <a:pt x="1082" y="203"/>
                  <a:pt x="1082" y="203"/>
                  <a:pt x="1082" y="203"/>
                </a:cubicBezTo>
                <a:cubicBezTo>
                  <a:pt x="1077" y="204"/>
                  <a:pt x="1077" y="205"/>
                  <a:pt x="1073" y="203"/>
                </a:cubicBezTo>
                <a:cubicBezTo>
                  <a:pt x="1073" y="203"/>
                  <a:pt x="1071" y="206"/>
                  <a:pt x="1071" y="206"/>
                </a:cubicBezTo>
                <a:cubicBezTo>
                  <a:pt x="1069" y="207"/>
                  <a:pt x="1062" y="205"/>
                  <a:pt x="1057" y="207"/>
                </a:cubicBezTo>
                <a:cubicBezTo>
                  <a:pt x="1058" y="209"/>
                  <a:pt x="1060" y="210"/>
                  <a:pt x="1062" y="211"/>
                </a:cubicBezTo>
                <a:cubicBezTo>
                  <a:pt x="1061" y="211"/>
                  <a:pt x="1061" y="211"/>
                  <a:pt x="1061" y="212"/>
                </a:cubicBezTo>
                <a:cubicBezTo>
                  <a:pt x="1059" y="213"/>
                  <a:pt x="1058" y="212"/>
                  <a:pt x="1057" y="213"/>
                </a:cubicBezTo>
                <a:cubicBezTo>
                  <a:pt x="1054" y="214"/>
                  <a:pt x="1056" y="213"/>
                  <a:pt x="1056" y="215"/>
                </a:cubicBezTo>
                <a:cubicBezTo>
                  <a:pt x="1054" y="215"/>
                  <a:pt x="1054" y="215"/>
                  <a:pt x="1054" y="215"/>
                </a:cubicBezTo>
                <a:cubicBezTo>
                  <a:pt x="1053" y="212"/>
                  <a:pt x="1052" y="209"/>
                  <a:pt x="1049" y="207"/>
                </a:cubicBezTo>
                <a:cubicBezTo>
                  <a:pt x="1049" y="205"/>
                  <a:pt x="1049" y="205"/>
                  <a:pt x="1049" y="205"/>
                </a:cubicBezTo>
                <a:cubicBezTo>
                  <a:pt x="1054" y="203"/>
                  <a:pt x="1060" y="202"/>
                  <a:pt x="1063" y="198"/>
                </a:cubicBezTo>
                <a:cubicBezTo>
                  <a:pt x="1067" y="199"/>
                  <a:pt x="1069" y="200"/>
                  <a:pt x="1071" y="201"/>
                </a:cubicBezTo>
                <a:cubicBezTo>
                  <a:pt x="1074" y="202"/>
                  <a:pt x="1093" y="200"/>
                  <a:pt x="1096" y="197"/>
                </a:cubicBezTo>
                <a:close/>
                <a:moveTo>
                  <a:pt x="1066" y="208"/>
                </a:moveTo>
                <a:cubicBezTo>
                  <a:pt x="1069" y="208"/>
                  <a:pt x="1069" y="208"/>
                  <a:pt x="1069" y="208"/>
                </a:cubicBezTo>
                <a:cubicBezTo>
                  <a:pt x="1068" y="209"/>
                  <a:pt x="1068" y="209"/>
                  <a:pt x="1066" y="208"/>
                </a:cubicBezTo>
                <a:close/>
                <a:moveTo>
                  <a:pt x="1069" y="210"/>
                </a:moveTo>
                <a:cubicBezTo>
                  <a:pt x="1068" y="212"/>
                  <a:pt x="1068" y="211"/>
                  <a:pt x="1067" y="214"/>
                </a:cubicBezTo>
                <a:cubicBezTo>
                  <a:pt x="1064" y="214"/>
                  <a:pt x="1064" y="214"/>
                  <a:pt x="1064" y="214"/>
                </a:cubicBezTo>
                <a:cubicBezTo>
                  <a:pt x="1065" y="213"/>
                  <a:pt x="1065" y="213"/>
                  <a:pt x="1065" y="210"/>
                </a:cubicBezTo>
                <a:lnTo>
                  <a:pt x="1069" y="210"/>
                </a:lnTo>
                <a:close/>
                <a:moveTo>
                  <a:pt x="1048" y="214"/>
                </a:moveTo>
                <a:cubicBezTo>
                  <a:pt x="1051" y="215"/>
                  <a:pt x="1051" y="215"/>
                  <a:pt x="1052" y="216"/>
                </a:cubicBezTo>
                <a:cubicBezTo>
                  <a:pt x="1050" y="216"/>
                  <a:pt x="1051" y="216"/>
                  <a:pt x="1048" y="216"/>
                </a:cubicBezTo>
                <a:lnTo>
                  <a:pt x="1048" y="214"/>
                </a:lnTo>
                <a:close/>
                <a:moveTo>
                  <a:pt x="1047" y="194"/>
                </a:moveTo>
                <a:cubicBezTo>
                  <a:pt x="1047" y="196"/>
                  <a:pt x="1047" y="196"/>
                  <a:pt x="1047" y="196"/>
                </a:cubicBezTo>
                <a:cubicBezTo>
                  <a:pt x="1046" y="196"/>
                  <a:pt x="1046" y="196"/>
                  <a:pt x="1046" y="196"/>
                </a:cubicBezTo>
                <a:cubicBezTo>
                  <a:pt x="1046" y="193"/>
                  <a:pt x="1046" y="191"/>
                  <a:pt x="1047" y="189"/>
                </a:cubicBezTo>
                <a:cubicBezTo>
                  <a:pt x="1048" y="189"/>
                  <a:pt x="1048" y="189"/>
                  <a:pt x="1048" y="189"/>
                </a:cubicBezTo>
                <a:cubicBezTo>
                  <a:pt x="1048" y="191"/>
                  <a:pt x="1048" y="192"/>
                  <a:pt x="1047" y="194"/>
                </a:cubicBezTo>
                <a:close/>
                <a:moveTo>
                  <a:pt x="1053" y="196"/>
                </a:moveTo>
                <a:cubicBezTo>
                  <a:pt x="1053" y="192"/>
                  <a:pt x="1053" y="192"/>
                  <a:pt x="1053" y="192"/>
                </a:cubicBezTo>
                <a:cubicBezTo>
                  <a:pt x="1056" y="192"/>
                  <a:pt x="1056" y="192"/>
                  <a:pt x="1056" y="192"/>
                </a:cubicBezTo>
                <a:cubicBezTo>
                  <a:pt x="1056" y="194"/>
                  <a:pt x="1056" y="194"/>
                  <a:pt x="1055" y="195"/>
                </a:cubicBezTo>
                <a:cubicBezTo>
                  <a:pt x="1055" y="196"/>
                  <a:pt x="1055" y="196"/>
                  <a:pt x="1055" y="196"/>
                </a:cubicBezTo>
                <a:lnTo>
                  <a:pt x="1053" y="196"/>
                </a:lnTo>
                <a:close/>
                <a:moveTo>
                  <a:pt x="1073" y="156"/>
                </a:moveTo>
                <a:cubicBezTo>
                  <a:pt x="1073" y="156"/>
                  <a:pt x="1072" y="156"/>
                  <a:pt x="1072" y="157"/>
                </a:cubicBezTo>
                <a:cubicBezTo>
                  <a:pt x="1070" y="161"/>
                  <a:pt x="1066" y="159"/>
                  <a:pt x="1065" y="165"/>
                </a:cubicBezTo>
                <a:cubicBezTo>
                  <a:pt x="1064" y="165"/>
                  <a:pt x="1064" y="165"/>
                  <a:pt x="1064" y="165"/>
                </a:cubicBezTo>
                <a:cubicBezTo>
                  <a:pt x="1063" y="162"/>
                  <a:pt x="1062" y="160"/>
                  <a:pt x="1062" y="156"/>
                </a:cubicBezTo>
                <a:lnTo>
                  <a:pt x="1073" y="156"/>
                </a:lnTo>
                <a:close/>
                <a:moveTo>
                  <a:pt x="1058" y="161"/>
                </a:moveTo>
                <a:cubicBezTo>
                  <a:pt x="1059" y="162"/>
                  <a:pt x="1062" y="168"/>
                  <a:pt x="1062" y="169"/>
                </a:cubicBezTo>
                <a:cubicBezTo>
                  <a:pt x="1061" y="171"/>
                  <a:pt x="1061" y="170"/>
                  <a:pt x="1061" y="171"/>
                </a:cubicBezTo>
                <a:cubicBezTo>
                  <a:pt x="1059" y="172"/>
                  <a:pt x="1057" y="171"/>
                  <a:pt x="1055" y="170"/>
                </a:cubicBezTo>
                <a:cubicBezTo>
                  <a:pt x="1053" y="169"/>
                  <a:pt x="1054" y="170"/>
                  <a:pt x="1053" y="169"/>
                </a:cubicBezTo>
                <a:cubicBezTo>
                  <a:pt x="1057" y="167"/>
                  <a:pt x="1057" y="165"/>
                  <a:pt x="1058" y="161"/>
                </a:cubicBezTo>
                <a:close/>
                <a:moveTo>
                  <a:pt x="1051" y="176"/>
                </a:moveTo>
                <a:cubicBezTo>
                  <a:pt x="1052" y="175"/>
                  <a:pt x="1055" y="176"/>
                  <a:pt x="1057" y="175"/>
                </a:cubicBezTo>
                <a:cubicBezTo>
                  <a:pt x="1061" y="176"/>
                  <a:pt x="1059" y="177"/>
                  <a:pt x="1062" y="179"/>
                </a:cubicBezTo>
                <a:cubicBezTo>
                  <a:pt x="1062" y="179"/>
                  <a:pt x="1067" y="176"/>
                  <a:pt x="1069" y="177"/>
                </a:cubicBezTo>
                <a:cubicBezTo>
                  <a:pt x="1069" y="178"/>
                  <a:pt x="1069" y="178"/>
                  <a:pt x="1069" y="178"/>
                </a:cubicBezTo>
                <a:cubicBezTo>
                  <a:pt x="1071" y="178"/>
                  <a:pt x="1070" y="178"/>
                  <a:pt x="1071" y="179"/>
                </a:cubicBezTo>
                <a:cubicBezTo>
                  <a:pt x="1069" y="179"/>
                  <a:pt x="1067" y="180"/>
                  <a:pt x="1064" y="180"/>
                </a:cubicBezTo>
                <a:cubicBezTo>
                  <a:pt x="1065" y="183"/>
                  <a:pt x="1065" y="182"/>
                  <a:pt x="1066" y="184"/>
                </a:cubicBezTo>
                <a:cubicBezTo>
                  <a:pt x="1065" y="185"/>
                  <a:pt x="1065" y="184"/>
                  <a:pt x="1064" y="185"/>
                </a:cubicBezTo>
                <a:cubicBezTo>
                  <a:pt x="1061" y="181"/>
                  <a:pt x="1062" y="180"/>
                  <a:pt x="1057" y="182"/>
                </a:cubicBezTo>
                <a:cubicBezTo>
                  <a:pt x="1056" y="181"/>
                  <a:pt x="1056" y="179"/>
                  <a:pt x="1056" y="177"/>
                </a:cubicBezTo>
                <a:cubicBezTo>
                  <a:pt x="1053" y="177"/>
                  <a:pt x="1052" y="178"/>
                  <a:pt x="1050" y="179"/>
                </a:cubicBezTo>
                <a:cubicBezTo>
                  <a:pt x="1049" y="180"/>
                  <a:pt x="1050" y="180"/>
                  <a:pt x="1049" y="180"/>
                </a:cubicBezTo>
                <a:cubicBezTo>
                  <a:pt x="1049" y="181"/>
                  <a:pt x="1049" y="181"/>
                  <a:pt x="1049" y="181"/>
                </a:cubicBezTo>
                <a:cubicBezTo>
                  <a:pt x="1049" y="181"/>
                  <a:pt x="1049" y="181"/>
                  <a:pt x="1048" y="180"/>
                </a:cubicBezTo>
                <a:cubicBezTo>
                  <a:pt x="1048" y="180"/>
                  <a:pt x="1048" y="180"/>
                  <a:pt x="1047" y="179"/>
                </a:cubicBezTo>
                <a:cubicBezTo>
                  <a:pt x="1050" y="178"/>
                  <a:pt x="1050" y="177"/>
                  <a:pt x="1051" y="176"/>
                </a:cubicBezTo>
                <a:close/>
                <a:moveTo>
                  <a:pt x="1047" y="179"/>
                </a:moveTo>
                <a:cubicBezTo>
                  <a:pt x="1047" y="177"/>
                  <a:pt x="1047" y="177"/>
                  <a:pt x="1047" y="177"/>
                </a:cubicBezTo>
                <a:cubicBezTo>
                  <a:pt x="1047" y="177"/>
                  <a:pt x="1047" y="177"/>
                  <a:pt x="1047" y="177"/>
                </a:cubicBezTo>
                <a:cubicBezTo>
                  <a:pt x="1047" y="179"/>
                  <a:pt x="1047" y="179"/>
                  <a:pt x="1047" y="179"/>
                </a:cubicBezTo>
                <a:close/>
                <a:moveTo>
                  <a:pt x="1042" y="162"/>
                </a:moveTo>
                <a:cubicBezTo>
                  <a:pt x="1044" y="161"/>
                  <a:pt x="1044" y="161"/>
                  <a:pt x="1045" y="161"/>
                </a:cubicBezTo>
                <a:cubicBezTo>
                  <a:pt x="1047" y="161"/>
                  <a:pt x="1048" y="161"/>
                  <a:pt x="1049" y="162"/>
                </a:cubicBezTo>
                <a:cubicBezTo>
                  <a:pt x="1049" y="164"/>
                  <a:pt x="1049" y="164"/>
                  <a:pt x="1049" y="164"/>
                </a:cubicBezTo>
                <a:cubicBezTo>
                  <a:pt x="1047" y="165"/>
                  <a:pt x="1045" y="165"/>
                  <a:pt x="1042" y="165"/>
                </a:cubicBezTo>
                <a:lnTo>
                  <a:pt x="1042" y="162"/>
                </a:lnTo>
                <a:close/>
                <a:moveTo>
                  <a:pt x="1044" y="176"/>
                </a:moveTo>
                <a:cubicBezTo>
                  <a:pt x="1044" y="176"/>
                  <a:pt x="1045" y="176"/>
                  <a:pt x="1046" y="177"/>
                </a:cubicBezTo>
                <a:cubicBezTo>
                  <a:pt x="1045" y="177"/>
                  <a:pt x="1045" y="177"/>
                  <a:pt x="1045" y="178"/>
                </a:cubicBezTo>
                <a:cubicBezTo>
                  <a:pt x="1043" y="179"/>
                  <a:pt x="1043" y="178"/>
                  <a:pt x="1040" y="178"/>
                </a:cubicBezTo>
                <a:cubicBezTo>
                  <a:pt x="1041" y="177"/>
                  <a:pt x="1043" y="176"/>
                  <a:pt x="1044" y="176"/>
                </a:cubicBezTo>
                <a:close/>
                <a:moveTo>
                  <a:pt x="1043" y="213"/>
                </a:moveTo>
                <a:cubicBezTo>
                  <a:pt x="1042" y="212"/>
                  <a:pt x="1042" y="212"/>
                  <a:pt x="1042" y="210"/>
                </a:cubicBezTo>
                <a:cubicBezTo>
                  <a:pt x="1039" y="209"/>
                  <a:pt x="1036" y="208"/>
                  <a:pt x="1034" y="207"/>
                </a:cubicBezTo>
                <a:cubicBezTo>
                  <a:pt x="1033" y="206"/>
                  <a:pt x="1035" y="205"/>
                  <a:pt x="1035" y="203"/>
                </a:cubicBezTo>
                <a:cubicBezTo>
                  <a:pt x="1033" y="202"/>
                  <a:pt x="1032" y="202"/>
                  <a:pt x="1029" y="201"/>
                </a:cubicBezTo>
                <a:cubicBezTo>
                  <a:pt x="1029" y="200"/>
                  <a:pt x="1029" y="200"/>
                  <a:pt x="1029" y="200"/>
                </a:cubicBezTo>
                <a:cubicBezTo>
                  <a:pt x="1032" y="200"/>
                  <a:pt x="1038" y="201"/>
                  <a:pt x="1041" y="199"/>
                </a:cubicBezTo>
                <a:cubicBezTo>
                  <a:pt x="1044" y="199"/>
                  <a:pt x="1044" y="199"/>
                  <a:pt x="1044" y="199"/>
                </a:cubicBezTo>
                <a:cubicBezTo>
                  <a:pt x="1039" y="200"/>
                  <a:pt x="1046" y="207"/>
                  <a:pt x="1046" y="207"/>
                </a:cubicBezTo>
                <a:cubicBezTo>
                  <a:pt x="1044" y="210"/>
                  <a:pt x="1044" y="209"/>
                  <a:pt x="1043" y="213"/>
                </a:cubicBezTo>
                <a:close/>
                <a:moveTo>
                  <a:pt x="1046" y="245"/>
                </a:moveTo>
                <a:cubicBezTo>
                  <a:pt x="1044" y="244"/>
                  <a:pt x="1045" y="245"/>
                  <a:pt x="1044" y="244"/>
                </a:cubicBezTo>
                <a:cubicBezTo>
                  <a:pt x="1045" y="244"/>
                  <a:pt x="1045" y="244"/>
                  <a:pt x="1046" y="245"/>
                </a:cubicBezTo>
                <a:close/>
                <a:moveTo>
                  <a:pt x="1043" y="244"/>
                </a:moveTo>
                <a:cubicBezTo>
                  <a:pt x="1043" y="245"/>
                  <a:pt x="1043" y="245"/>
                  <a:pt x="1043" y="245"/>
                </a:cubicBezTo>
                <a:cubicBezTo>
                  <a:pt x="1041" y="244"/>
                  <a:pt x="1041" y="246"/>
                  <a:pt x="1041" y="244"/>
                </a:cubicBezTo>
                <a:lnTo>
                  <a:pt x="1043" y="244"/>
                </a:lnTo>
                <a:close/>
                <a:moveTo>
                  <a:pt x="1041" y="252"/>
                </a:moveTo>
                <a:cubicBezTo>
                  <a:pt x="1041" y="256"/>
                  <a:pt x="1041" y="256"/>
                  <a:pt x="1041" y="256"/>
                </a:cubicBezTo>
                <a:cubicBezTo>
                  <a:pt x="1040" y="256"/>
                  <a:pt x="1040" y="256"/>
                  <a:pt x="1040" y="256"/>
                </a:cubicBezTo>
                <a:cubicBezTo>
                  <a:pt x="1039" y="254"/>
                  <a:pt x="1040" y="255"/>
                  <a:pt x="1039" y="252"/>
                </a:cubicBezTo>
                <a:lnTo>
                  <a:pt x="1041" y="252"/>
                </a:lnTo>
                <a:close/>
                <a:moveTo>
                  <a:pt x="1035" y="215"/>
                </a:moveTo>
                <a:cubicBezTo>
                  <a:pt x="1037" y="216"/>
                  <a:pt x="1036" y="216"/>
                  <a:pt x="1037" y="216"/>
                </a:cubicBezTo>
                <a:cubicBezTo>
                  <a:pt x="1035" y="216"/>
                  <a:pt x="1036" y="216"/>
                  <a:pt x="1035" y="215"/>
                </a:cubicBezTo>
                <a:close/>
                <a:moveTo>
                  <a:pt x="1037" y="244"/>
                </a:moveTo>
                <a:cubicBezTo>
                  <a:pt x="1037" y="248"/>
                  <a:pt x="1037" y="248"/>
                  <a:pt x="1037" y="248"/>
                </a:cubicBezTo>
                <a:cubicBezTo>
                  <a:pt x="1036" y="248"/>
                  <a:pt x="1036" y="248"/>
                  <a:pt x="1036" y="248"/>
                </a:cubicBezTo>
                <a:cubicBezTo>
                  <a:pt x="1035" y="245"/>
                  <a:pt x="1037" y="247"/>
                  <a:pt x="1034" y="246"/>
                </a:cubicBezTo>
                <a:cubicBezTo>
                  <a:pt x="1035" y="245"/>
                  <a:pt x="1035" y="244"/>
                  <a:pt x="1035" y="243"/>
                </a:cubicBezTo>
                <a:cubicBezTo>
                  <a:pt x="1036" y="243"/>
                  <a:pt x="1036" y="244"/>
                  <a:pt x="1037" y="244"/>
                </a:cubicBezTo>
                <a:close/>
                <a:moveTo>
                  <a:pt x="1028" y="214"/>
                </a:moveTo>
                <a:cubicBezTo>
                  <a:pt x="1025" y="213"/>
                  <a:pt x="1027" y="214"/>
                  <a:pt x="1029" y="212"/>
                </a:cubicBezTo>
                <a:cubicBezTo>
                  <a:pt x="1030" y="213"/>
                  <a:pt x="1030" y="215"/>
                  <a:pt x="1031" y="216"/>
                </a:cubicBezTo>
                <a:cubicBezTo>
                  <a:pt x="1031" y="218"/>
                  <a:pt x="1031" y="218"/>
                  <a:pt x="1031" y="218"/>
                </a:cubicBezTo>
                <a:cubicBezTo>
                  <a:pt x="1029" y="218"/>
                  <a:pt x="1029" y="218"/>
                  <a:pt x="1029" y="218"/>
                </a:cubicBezTo>
                <a:cubicBezTo>
                  <a:pt x="1029" y="217"/>
                  <a:pt x="1028" y="216"/>
                  <a:pt x="1028" y="214"/>
                </a:cubicBezTo>
                <a:close/>
                <a:moveTo>
                  <a:pt x="1029" y="259"/>
                </a:moveTo>
                <a:cubicBezTo>
                  <a:pt x="1029" y="258"/>
                  <a:pt x="1029" y="257"/>
                  <a:pt x="1029" y="255"/>
                </a:cubicBezTo>
                <a:cubicBezTo>
                  <a:pt x="1029" y="256"/>
                  <a:pt x="1029" y="257"/>
                  <a:pt x="1029" y="259"/>
                </a:cubicBezTo>
                <a:close/>
                <a:moveTo>
                  <a:pt x="1022" y="245"/>
                </a:moveTo>
                <a:cubicBezTo>
                  <a:pt x="1027" y="245"/>
                  <a:pt x="1027" y="245"/>
                  <a:pt x="1027" y="245"/>
                </a:cubicBezTo>
                <a:cubicBezTo>
                  <a:pt x="1026" y="248"/>
                  <a:pt x="1026" y="249"/>
                  <a:pt x="1025" y="250"/>
                </a:cubicBezTo>
                <a:cubicBezTo>
                  <a:pt x="1024" y="251"/>
                  <a:pt x="1024" y="251"/>
                  <a:pt x="1022" y="251"/>
                </a:cubicBezTo>
                <a:cubicBezTo>
                  <a:pt x="1022" y="250"/>
                  <a:pt x="1022" y="250"/>
                  <a:pt x="1022" y="250"/>
                </a:cubicBezTo>
                <a:cubicBezTo>
                  <a:pt x="1021" y="250"/>
                  <a:pt x="1022" y="248"/>
                  <a:pt x="1022" y="245"/>
                </a:cubicBezTo>
                <a:close/>
                <a:moveTo>
                  <a:pt x="994" y="249"/>
                </a:moveTo>
                <a:cubicBezTo>
                  <a:pt x="994" y="245"/>
                  <a:pt x="994" y="245"/>
                  <a:pt x="995" y="243"/>
                </a:cubicBezTo>
                <a:cubicBezTo>
                  <a:pt x="995" y="241"/>
                  <a:pt x="995" y="241"/>
                  <a:pt x="995" y="241"/>
                </a:cubicBezTo>
                <a:cubicBezTo>
                  <a:pt x="997" y="243"/>
                  <a:pt x="997" y="244"/>
                  <a:pt x="997" y="247"/>
                </a:cubicBezTo>
                <a:cubicBezTo>
                  <a:pt x="1002" y="246"/>
                  <a:pt x="1002" y="245"/>
                  <a:pt x="1008" y="246"/>
                </a:cubicBezTo>
                <a:cubicBezTo>
                  <a:pt x="1008" y="246"/>
                  <a:pt x="1008" y="246"/>
                  <a:pt x="1009" y="247"/>
                </a:cubicBezTo>
                <a:cubicBezTo>
                  <a:pt x="1008" y="249"/>
                  <a:pt x="1008" y="248"/>
                  <a:pt x="1008" y="250"/>
                </a:cubicBezTo>
                <a:cubicBezTo>
                  <a:pt x="1008" y="251"/>
                  <a:pt x="1008" y="251"/>
                  <a:pt x="1008" y="251"/>
                </a:cubicBezTo>
                <a:cubicBezTo>
                  <a:pt x="999" y="251"/>
                  <a:pt x="1001" y="250"/>
                  <a:pt x="994" y="249"/>
                </a:cubicBezTo>
                <a:close/>
                <a:moveTo>
                  <a:pt x="994" y="251"/>
                </a:moveTo>
                <a:cubicBezTo>
                  <a:pt x="994" y="254"/>
                  <a:pt x="994" y="254"/>
                  <a:pt x="994" y="254"/>
                </a:cubicBezTo>
                <a:cubicBezTo>
                  <a:pt x="994" y="253"/>
                  <a:pt x="994" y="253"/>
                  <a:pt x="994" y="251"/>
                </a:cubicBezTo>
                <a:close/>
                <a:moveTo>
                  <a:pt x="994" y="226"/>
                </a:moveTo>
                <a:cubicBezTo>
                  <a:pt x="994" y="224"/>
                  <a:pt x="994" y="224"/>
                  <a:pt x="995" y="223"/>
                </a:cubicBezTo>
                <a:cubicBezTo>
                  <a:pt x="997" y="223"/>
                  <a:pt x="997" y="223"/>
                  <a:pt x="997" y="223"/>
                </a:cubicBezTo>
                <a:cubicBezTo>
                  <a:pt x="997" y="224"/>
                  <a:pt x="997" y="225"/>
                  <a:pt x="996" y="226"/>
                </a:cubicBezTo>
                <a:lnTo>
                  <a:pt x="994" y="226"/>
                </a:lnTo>
                <a:close/>
                <a:moveTo>
                  <a:pt x="1026" y="213"/>
                </a:moveTo>
                <a:cubicBezTo>
                  <a:pt x="1022" y="212"/>
                  <a:pt x="1023" y="213"/>
                  <a:pt x="1018" y="214"/>
                </a:cubicBezTo>
                <a:cubicBezTo>
                  <a:pt x="1018" y="211"/>
                  <a:pt x="1017" y="211"/>
                  <a:pt x="1016" y="209"/>
                </a:cubicBezTo>
                <a:cubicBezTo>
                  <a:pt x="1013" y="209"/>
                  <a:pt x="1013" y="209"/>
                  <a:pt x="1013" y="209"/>
                </a:cubicBezTo>
                <a:cubicBezTo>
                  <a:pt x="1013" y="213"/>
                  <a:pt x="1013" y="213"/>
                  <a:pt x="1013" y="213"/>
                </a:cubicBezTo>
                <a:cubicBezTo>
                  <a:pt x="1010" y="213"/>
                  <a:pt x="1009" y="213"/>
                  <a:pt x="1007" y="214"/>
                </a:cubicBezTo>
                <a:cubicBezTo>
                  <a:pt x="1007" y="213"/>
                  <a:pt x="1007" y="213"/>
                  <a:pt x="1007" y="213"/>
                </a:cubicBezTo>
                <a:cubicBezTo>
                  <a:pt x="1004" y="211"/>
                  <a:pt x="1015" y="207"/>
                  <a:pt x="1009" y="203"/>
                </a:cubicBezTo>
                <a:cubicBezTo>
                  <a:pt x="1013" y="201"/>
                  <a:pt x="1017" y="203"/>
                  <a:pt x="1020" y="19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020" y="202"/>
                  <a:pt x="1020" y="204"/>
                  <a:pt x="1018" y="206"/>
                </a:cubicBezTo>
                <a:cubicBezTo>
                  <a:pt x="1021" y="208"/>
                  <a:pt x="1023" y="208"/>
                  <a:pt x="1027" y="208"/>
                </a:cubicBezTo>
                <a:cubicBezTo>
                  <a:pt x="1026" y="211"/>
                  <a:pt x="1027" y="210"/>
                  <a:pt x="1024" y="211"/>
                </a:cubicBezTo>
                <a:cubicBezTo>
                  <a:pt x="1024" y="211"/>
                  <a:pt x="1025" y="212"/>
                  <a:pt x="1026" y="213"/>
                </a:cubicBezTo>
                <a:close/>
                <a:moveTo>
                  <a:pt x="1021" y="197"/>
                </a:moveTo>
                <a:cubicBezTo>
                  <a:pt x="1017" y="197"/>
                  <a:pt x="1017" y="197"/>
                  <a:pt x="1017" y="197"/>
                </a:cubicBezTo>
                <a:cubicBezTo>
                  <a:pt x="1017" y="198"/>
                  <a:pt x="1018" y="199"/>
                  <a:pt x="1018" y="200"/>
                </a:cubicBezTo>
                <a:cubicBezTo>
                  <a:pt x="1015" y="199"/>
                  <a:pt x="1012" y="200"/>
                  <a:pt x="1006" y="199"/>
                </a:cubicBezTo>
                <a:cubicBezTo>
                  <a:pt x="1006" y="197"/>
                  <a:pt x="1006" y="197"/>
                  <a:pt x="1006" y="197"/>
                </a:cubicBezTo>
                <a:cubicBezTo>
                  <a:pt x="1011" y="195"/>
                  <a:pt x="1015" y="195"/>
                  <a:pt x="1021" y="195"/>
                </a:cubicBezTo>
                <a:lnTo>
                  <a:pt x="1021" y="197"/>
                </a:lnTo>
                <a:close/>
                <a:moveTo>
                  <a:pt x="1008" y="192"/>
                </a:moveTo>
                <a:cubicBezTo>
                  <a:pt x="1006" y="193"/>
                  <a:pt x="1008" y="192"/>
                  <a:pt x="1005" y="192"/>
                </a:cubicBezTo>
                <a:cubicBezTo>
                  <a:pt x="1005" y="190"/>
                  <a:pt x="1005" y="190"/>
                  <a:pt x="1005" y="190"/>
                </a:cubicBezTo>
                <a:cubicBezTo>
                  <a:pt x="1008" y="190"/>
                  <a:pt x="1008" y="190"/>
                  <a:pt x="1008" y="190"/>
                </a:cubicBezTo>
                <a:cubicBezTo>
                  <a:pt x="1008" y="190"/>
                  <a:pt x="1008" y="191"/>
                  <a:pt x="1009" y="191"/>
                </a:cubicBezTo>
                <a:cubicBezTo>
                  <a:pt x="1008" y="191"/>
                  <a:pt x="1008" y="191"/>
                  <a:pt x="1008" y="192"/>
                </a:cubicBezTo>
                <a:close/>
                <a:moveTo>
                  <a:pt x="1006" y="204"/>
                </a:moveTo>
                <a:cubicBezTo>
                  <a:pt x="1005" y="204"/>
                  <a:pt x="1005" y="204"/>
                  <a:pt x="1005" y="204"/>
                </a:cubicBezTo>
                <a:cubicBezTo>
                  <a:pt x="1005" y="206"/>
                  <a:pt x="1005" y="206"/>
                  <a:pt x="1005" y="206"/>
                </a:cubicBezTo>
                <a:cubicBezTo>
                  <a:pt x="1004" y="206"/>
                  <a:pt x="1004" y="206"/>
                  <a:pt x="1004" y="206"/>
                </a:cubicBezTo>
                <a:cubicBezTo>
                  <a:pt x="1004" y="205"/>
                  <a:pt x="1005" y="204"/>
                  <a:pt x="1005" y="203"/>
                </a:cubicBezTo>
                <a:cubicBezTo>
                  <a:pt x="1005" y="203"/>
                  <a:pt x="1006" y="204"/>
                  <a:pt x="1006" y="204"/>
                </a:cubicBezTo>
                <a:close/>
                <a:moveTo>
                  <a:pt x="1009" y="255"/>
                </a:moveTo>
                <a:cubicBezTo>
                  <a:pt x="1011" y="256"/>
                  <a:pt x="1013" y="256"/>
                  <a:pt x="1017" y="256"/>
                </a:cubicBezTo>
                <a:cubicBezTo>
                  <a:pt x="1017" y="257"/>
                  <a:pt x="1017" y="257"/>
                  <a:pt x="1017" y="257"/>
                </a:cubicBezTo>
                <a:cubicBezTo>
                  <a:pt x="1015" y="258"/>
                  <a:pt x="1013" y="259"/>
                  <a:pt x="1011" y="261"/>
                </a:cubicBezTo>
                <a:cubicBezTo>
                  <a:pt x="1009" y="261"/>
                  <a:pt x="1007" y="260"/>
                  <a:pt x="1005" y="260"/>
                </a:cubicBezTo>
                <a:cubicBezTo>
                  <a:pt x="1006" y="257"/>
                  <a:pt x="1007" y="257"/>
                  <a:pt x="1009" y="255"/>
                </a:cubicBezTo>
                <a:close/>
                <a:moveTo>
                  <a:pt x="1016" y="220"/>
                </a:moveTo>
                <a:cubicBezTo>
                  <a:pt x="1013" y="220"/>
                  <a:pt x="1013" y="220"/>
                  <a:pt x="1013" y="220"/>
                </a:cubicBezTo>
                <a:cubicBezTo>
                  <a:pt x="1014" y="218"/>
                  <a:pt x="1014" y="216"/>
                  <a:pt x="1014" y="214"/>
                </a:cubicBezTo>
                <a:cubicBezTo>
                  <a:pt x="1017" y="216"/>
                  <a:pt x="1016" y="215"/>
                  <a:pt x="1017" y="217"/>
                </a:cubicBezTo>
                <a:cubicBezTo>
                  <a:pt x="1019" y="216"/>
                  <a:pt x="1019" y="217"/>
                  <a:pt x="1020" y="215"/>
                </a:cubicBezTo>
                <a:cubicBezTo>
                  <a:pt x="1022" y="215"/>
                  <a:pt x="1022" y="215"/>
                  <a:pt x="1022" y="215"/>
                </a:cubicBezTo>
                <a:cubicBezTo>
                  <a:pt x="1022" y="217"/>
                  <a:pt x="1022" y="217"/>
                  <a:pt x="1021" y="218"/>
                </a:cubicBezTo>
                <a:cubicBezTo>
                  <a:pt x="1018" y="220"/>
                  <a:pt x="1018" y="218"/>
                  <a:pt x="1016" y="220"/>
                </a:cubicBezTo>
                <a:close/>
                <a:moveTo>
                  <a:pt x="1034" y="194"/>
                </a:moveTo>
                <a:cubicBezTo>
                  <a:pt x="1036" y="194"/>
                  <a:pt x="1036" y="194"/>
                  <a:pt x="1036" y="194"/>
                </a:cubicBezTo>
                <a:cubicBezTo>
                  <a:pt x="1035" y="196"/>
                  <a:pt x="1035" y="196"/>
                  <a:pt x="1034" y="197"/>
                </a:cubicBezTo>
                <a:cubicBezTo>
                  <a:pt x="1033" y="197"/>
                  <a:pt x="1033" y="197"/>
                  <a:pt x="1033" y="197"/>
                </a:cubicBezTo>
                <a:cubicBezTo>
                  <a:pt x="1034" y="195"/>
                  <a:pt x="1034" y="195"/>
                  <a:pt x="1034" y="194"/>
                </a:cubicBezTo>
                <a:close/>
                <a:moveTo>
                  <a:pt x="1033" y="177"/>
                </a:moveTo>
                <a:cubicBezTo>
                  <a:pt x="1036" y="177"/>
                  <a:pt x="1036" y="177"/>
                  <a:pt x="1036" y="177"/>
                </a:cubicBezTo>
                <a:cubicBezTo>
                  <a:pt x="1034" y="177"/>
                  <a:pt x="1035" y="177"/>
                  <a:pt x="1033" y="177"/>
                </a:cubicBezTo>
                <a:close/>
                <a:moveTo>
                  <a:pt x="1036" y="150"/>
                </a:moveTo>
                <a:cubicBezTo>
                  <a:pt x="1038" y="150"/>
                  <a:pt x="1038" y="150"/>
                  <a:pt x="1038" y="150"/>
                </a:cubicBezTo>
                <a:cubicBezTo>
                  <a:pt x="1038" y="151"/>
                  <a:pt x="1038" y="151"/>
                  <a:pt x="1038" y="151"/>
                </a:cubicBezTo>
                <a:cubicBezTo>
                  <a:pt x="1036" y="152"/>
                  <a:pt x="1036" y="151"/>
                  <a:pt x="1035" y="153"/>
                </a:cubicBezTo>
                <a:cubicBezTo>
                  <a:pt x="1034" y="153"/>
                  <a:pt x="1034" y="153"/>
                  <a:pt x="1034" y="153"/>
                </a:cubicBezTo>
                <a:cubicBezTo>
                  <a:pt x="1035" y="151"/>
                  <a:pt x="1035" y="152"/>
                  <a:pt x="1036" y="150"/>
                </a:cubicBezTo>
                <a:close/>
                <a:moveTo>
                  <a:pt x="1036" y="162"/>
                </a:moveTo>
                <a:cubicBezTo>
                  <a:pt x="1035" y="165"/>
                  <a:pt x="1034" y="166"/>
                  <a:pt x="1033" y="169"/>
                </a:cubicBezTo>
                <a:cubicBezTo>
                  <a:pt x="1032" y="169"/>
                  <a:pt x="1031" y="170"/>
                  <a:pt x="1030" y="170"/>
                </a:cubicBezTo>
                <a:cubicBezTo>
                  <a:pt x="1029" y="169"/>
                  <a:pt x="1029" y="169"/>
                  <a:pt x="1027" y="168"/>
                </a:cubicBezTo>
                <a:cubicBezTo>
                  <a:pt x="1027" y="164"/>
                  <a:pt x="1032" y="162"/>
                  <a:pt x="1036" y="162"/>
                </a:cubicBezTo>
                <a:close/>
                <a:moveTo>
                  <a:pt x="896" y="177"/>
                </a:moveTo>
                <a:cubicBezTo>
                  <a:pt x="896" y="176"/>
                  <a:pt x="897" y="176"/>
                  <a:pt x="897" y="176"/>
                </a:cubicBezTo>
                <a:cubicBezTo>
                  <a:pt x="903" y="176"/>
                  <a:pt x="903" y="176"/>
                  <a:pt x="903" y="176"/>
                </a:cubicBezTo>
                <a:cubicBezTo>
                  <a:pt x="902" y="179"/>
                  <a:pt x="902" y="178"/>
                  <a:pt x="903" y="180"/>
                </a:cubicBezTo>
                <a:cubicBezTo>
                  <a:pt x="899" y="180"/>
                  <a:pt x="899" y="179"/>
                  <a:pt x="896" y="179"/>
                </a:cubicBezTo>
                <a:lnTo>
                  <a:pt x="896" y="177"/>
                </a:lnTo>
                <a:close/>
                <a:moveTo>
                  <a:pt x="900" y="183"/>
                </a:moveTo>
                <a:cubicBezTo>
                  <a:pt x="903" y="184"/>
                  <a:pt x="904" y="184"/>
                  <a:pt x="907" y="185"/>
                </a:cubicBezTo>
                <a:cubicBezTo>
                  <a:pt x="906" y="190"/>
                  <a:pt x="904" y="190"/>
                  <a:pt x="902" y="193"/>
                </a:cubicBezTo>
                <a:cubicBezTo>
                  <a:pt x="896" y="192"/>
                  <a:pt x="895" y="190"/>
                  <a:pt x="893" y="186"/>
                </a:cubicBezTo>
                <a:cubicBezTo>
                  <a:pt x="896" y="185"/>
                  <a:pt x="897" y="186"/>
                  <a:pt x="900" y="183"/>
                </a:cubicBezTo>
                <a:close/>
                <a:moveTo>
                  <a:pt x="890" y="190"/>
                </a:moveTo>
                <a:cubicBezTo>
                  <a:pt x="892" y="190"/>
                  <a:pt x="892" y="190"/>
                  <a:pt x="892" y="190"/>
                </a:cubicBezTo>
                <a:cubicBezTo>
                  <a:pt x="892" y="192"/>
                  <a:pt x="892" y="192"/>
                  <a:pt x="892" y="192"/>
                </a:cubicBezTo>
                <a:cubicBezTo>
                  <a:pt x="890" y="192"/>
                  <a:pt x="890" y="192"/>
                  <a:pt x="890" y="192"/>
                </a:cubicBezTo>
                <a:lnTo>
                  <a:pt x="890" y="190"/>
                </a:lnTo>
                <a:close/>
                <a:moveTo>
                  <a:pt x="888" y="211"/>
                </a:moveTo>
                <a:cubicBezTo>
                  <a:pt x="887" y="210"/>
                  <a:pt x="888" y="211"/>
                  <a:pt x="887" y="210"/>
                </a:cubicBezTo>
                <a:cubicBezTo>
                  <a:pt x="888" y="210"/>
                  <a:pt x="888" y="210"/>
                  <a:pt x="888" y="211"/>
                </a:cubicBezTo>
                <a:close/>
                <a:moveTo>
                  <a:pt x="883" y="171"/>
                </a:moveTo>
                <a:cubicBezTo>
                  <a:pt x="887" y="171"/>
                  <a:pt x="887" y="171"/>
                  <a:pt x="887" y="171"/>
                </a:cubicBezTo>
                <a:cubicBezTo>
                  <a:pt x="886" y="172"/>
                  <a:pt x="884" y="172"/>
                  <a:pt x="883" y="173"/>
                </a:cubicBezTo>
                <a:lnTo>
                  <a:pt x="883" y="171"/>
                </a:lnTo>
                <a:close/>
                <a:moveTo>
                  <a:pt x="883" y="177"/>
                </a:moveTo>
                <a:cubicBezTo>
                  <a:pt x="887" y="177"/>
                  <a:pt x="887" y="177"/>
                  <a:pt x="887" y="177"/>
                </a:cubicBezTo>
                <a:cubicBezTo>
                  <a:pt x="887" y="178"/>
                  <a:pt x="887" y="178"/>
                  <a:pt x="887" y="178"/>
                </a:cubicBezTo>
                <a:cubicBezTo>
                  <a:pt x="885" y="178"/>
                  <a:pt x="884" y="178"/>
                  <a:pt x="883" y="179"/>
                </a:cubicBezTo>
                <a:lnTo>
                  <a:pt x="883" y="177"/>
                </a:lnTo>
                <a:close/>
                <a:moveTo>
                  <a:pt x="884" y="187"/>
                </a:moveTo>
                <a:cubicBezTo>
                  <a:pt x="884" y="188"/>
                  <a:pt x="885" y="188"/>
                  <a:pt x="886" y="189"/>
                </a:cubicBezTo>
                <a:cubicBezTo>
                  <a:pt x="885" y="191"/>
                  <a:pt x="884" y="190"/>
                  <a:pt x="883" y="192"/>
                </a:cubicBezTo>
                <a:cubicBezTo>
                  <a:pt x="880" y="192"/>
                  <a:pt x="878" y="192"/>
                  <a:pt x="876" y="191"/>
                </a:cubicBezTo>
                <a:cubicBezTo>
                  <a:pt x="876" y="191"/>
                  <a:pt x="876" y="190"/>
                  <a:pt x="875" y="190"/>
                </a:cubicBezTo>
                <a:cubicBezTo>
                  <a:pt x="879" y="188"/>
                  <a:pt x="881" y="189"/>
                  <a:pt x="884" y="187"/>
                </a:cubicBezTo>
                <a:close/>
                <a:moveTo>
                  <a:pt x="870" y="133"/>
                </a:moveTo>
                <a:cubicBezTo>
                  <a:pt x="871" y="133"/>
                  <a:pt x="871" y="133"/>
                  <a:pt x="871" y="133"/>
                </a:cubicBezTo>
                <a:cubicBezTo>
                  <a:pt x="871" y="133"/>
                  <a:pt x="871" y="134"/>
                  <a:pt x="871" y="134"/>
                </a:cubicBezTo>
                <a:cubicBezTo>
                  <a:pt x="871" y="136"/>
                  <a:pt x="871" y="136"/>
                  <a:pt x="871" y="136"/>
                </a:cubicBezTo>
                <a:cubicBezTo>
                  <a:pt x="868" y="136"/>
                  <a:pt x="868" y="136"/>
                  <a:pt x="868" y="136"/>
                </a:cubicBezTo>
                <a:cubicBezTo>
                  <a:pt x="869" y="134"/>
                  <a:pt x="868" y="135"/>
                  <a:pt x="870" y="133"/>
                </a:cubicBezTo>
                <a:close/>
                <a:moveTo>
                  <a:pt x="867" y="92"/>
                </a:moveTo>
                <a:cubicBezTo>
                  <a:pt x="865" y="92"/>
                  <a:pt x="866" y="92"/>
                  <a:pt x="865" y="91"/>
                </a:cubicBezTo>
                <a:cubicBezTo>
                  <a:pt x="866" y="92"/>
                  <a:pt x="866" y="92"/>
                  <a:pt x="867" y="92"/>
                </a:cubicBezTo>
                <a:close/>
                <a:moveTo>
                  <a:pt x="863" y="193"/>
                </a:moveTo>
                <a:cubicBezTo>
                  <a:pt x="863" y="190"/>
                  <a:pt x="863" y="190"/>
                  <a:pt x="863" y="190"/>
                </a:cubicBezTo>
                <a:cubicBezTo>
                  <a:pt x="867" y="190"/>
                  <a:pt x="867" y="190"/>
                  <a:pt x="867" y="190"/>
                </a:cubicBezTo>
                <a:cubicBezTo>
                  <a:pt x="866" y="190"/>
                  <a:pt x="866" y="191"/>
                  <a:pt x="866" y="191"/>
                </a:cubicBezTo>
                <a:cubicBezTo>
                  <a:pt x="864" y="193"/>
                  <a:pt x="866" y="192"/>
                  <a:pt x="863" y="193"/>
                </a:cubicBezTo>
                <a:close/>
                <a:moveTo>
                  <a:pt x="865" y="197"/>
                </a:moveTo>
                <a:cubicBezTo>
                  <a:pt x="865" y="197"/>
                  <a:pt x="864" y="198"/>
                  <a:pt x="864" y="198"/>
                </a:cubicBezTo>
                <a:cubicBezTo>
                  <a:pt x="861" y="198"/>
                  <a:pt x="861" y="198"/>
                  <a:pt x="861" y="198"/>
                </a:cubicBezTo>
                <a:cubicBezTo>
                  <a:pt x="862" y="198"/>
                  <a:pt x="863" y="197"/>
                  <a:pt x="864" y="197"/>
                </a:cubicBezTo>
                <a:lnTo>
                  <a:pt x="865" y="197"/>
                </a:lnTo>
                <a:close/>
                <a:moveTo>
                  <a:pt x="865" y="172"/>
                </a:moveTo>
                <a:cubicBezTo>
                  <a:pt x="861" y="175"/>
                  <a:pt x="857" y="174"/>
                  <a:pt x="853" y="176"/>
                </a:cubicBezTo>
                <a:cubicBezTo>
                  <a:pt x="853" y="173"/>
                  <a:pt x="853" y="174"/>
                  <a:pt x="853" y="172"/>
                </a:cubicBezTo>
                <a:cubicBezTo>
                  <a:pt x="857" y="173"/>
                  <a:pt x="861" y="172"/>
                  <a:pt x="865" y="172"/>
                </a:cubicBezTo>
                <a:close/>
                <a:moveTo>
                  <a:pt x="857" y="196"/>
                </a:moveTo>
                <a:cubicBezTo>
                  <a:pt x="857" y="197"/>
                  <a:pt x="857" y="196"/>
                  <a:pt x="856" y="197"/>
                </a:cubicBezTo>
                <a:cubicBezTo>
                  <a:pt x="856" y="199"/>
                  <a:pt x="856" y="198"/>
                  <a:pt x="855" y="199"/>
                </a:cubicBezTo>
                <a:cubicBezTo>
                  <a:pt x="855" y="198"/>
                  <a:pt x="855" y="197"/>
                  <a:pt x="854" y="196"/>
                </a:cubicBezTo>
                <a:lnTo>
                  <a:pt x="857" y="196"/>
                </a:lnTo>
                <a:close/>
                <a:moveTo>
                  <a:pt x="852" y="135"/>
                </a:moveTo>
                <a:cubicBezTo>
                  <a:pt x="856" y="135"/>
                  <a:pt x="856" y="135"/>
                  <a:pt x="856" y="135"/>
                </a:cubicBezTo>
                <a:cubicBezTo>
                  <a:pt x="854" y="136"/>
                  <a:pt x="852" y="136"/>
                  <a:pt x="851" y="138"/>
                </a:cubicBezTo>
                <a:cubicBezTo>
                  <a:pt x="848" y="138"/>
                  <a:pt x="848" y="138"/>
                  <a:pt x="847" y="137"/>
                </a:cubicBezTo>
                <a:cubicBezTo>
                  <a:pt x="846" y="137"/>
                  <a:pt x="846" y="137"/>
                  <a:pt x="846" y="137"/>
                </a:cubicBezTo>
                <a:cubicBezTo>
                  <a:pt x="846" y="136"/>
                  <a:pt x="846" y="136"/>
                  <a:pt x="846" y="136"/>
                </a:cubicBezTo>
                <a:cubicBezTo>
                  <a:pt x="848" y="137"/>
                  <a:pt x="849" y="137"/>
                  <a:pt x="852" y="135"/>
                </a:cubicBezTo>
                <a:close/>
                <a:moveTo>
                  <a:pt x="843" y="180"/>
                </a:moveTo>
                <a:cubicBezTo>
                  <a:pt x="841" y="180"/>
                  <a:pt x="841" y="180"/>
                  <a:pt x="841" y="180"/>
                </a:cubicBezTo>
                <a:cubicBezTo>
                  <a:pt x="840" y="178"/>
                  <a:pt x="841" y="179"/>
                  <a:pt x="838" y="178"/>
                </a:cubicBezTo>
                <a:cubicBezTo>
                  <a:pt x="838" y="176"/>
                  <a:pt x="838" y="176"/>
                  <a:pt x="838" y="176"/>
                </a:cubicBezTo>
                <a:cubicBezTo>
                  <a:pt x="840" y="175"/>
                  <a:pt x="843" y="173"/>
                  <a:pt x="845" y="172"/>
                </a:cubicBezTo>
                <a:cubicBezTo>
                  <a:pt x="846" y="172"/>
                  <a:pt x="846" y="173"/>
                  <a:pt x="847" y="173"/>
                </a:cubicBezTo>
                <a:cubicBezTo>
                  <a:pt x="846" y="175"/>
                  <a:pt x="847" y="175"/>
                  <a:pt x="846" y="176"/>
                </a:cubicBezTo>
                <a:cubicBezTo>
                  <a:pt x="844" y="178"/>
                  <a:pt x="846" y="177"/>
                  <a:pt x="843" y="177"/>
                </a:cubicBezTo>
                <a:cubicBezTo>
                  <a:pt x="842" y="179"/>
                  <a:pt x="843" y="178"/>
                  <a:pt x="843" y="180"/>
                </a:cubicBezTo>
                <a:close/>
                <a:moveTo>
                  <a:pt x="840" y="139"/>
                </a:moveTo>
                <a:cubicBezTo>
                  <a:pt x="840" y="137"/>
                  <a:pt x="840" y="137"/>
                  <a:pt x="840" y="137"/>
                </a:cubicBezTo>
                <a:cubicBezTo>
                  <a:pt x="843" y="137"/>
                  <a:pt x="843" y="137"/>
                  <a:pt x="843" y="137"/>
                </a:cubicBezTo>
                <a:cubicBezTo>
                  <a:pt x="843" y="138"/>
                  <a:pt x="843" y="138"/>
                  <a:pt x="843" y="138"/>
                </a:cubicBezTo>
                <a:cubicBezTo>
                  <a:pt x="843" y="138"/>
                  <a:pt x="842" y="138"/>
                  <a:pt x="842" y="139"/>
                </a:cubicBezTo>
                <a:lnTo>
                  <a:pt x="840" y="139"/>
                </a:lnTo>
                <a:close/>
                <a:moveTo>
                  <a:pt x="848" y="107"/>
                </a:moveTo>
                <a:cubicBezTo>
                  <a:pt x="847" y="108"/>
                  <a:pt x="848" y="108"/>
                  <a:pt x="847" y="109"/>
                </a:cubicBezTo>
                <a:cubicBezTo>
                  <a:pt x="846" y="105"/>
                  <a:pt x="847" y="106"/>
                  <a:pt x="846" y="104"/>
                </a:cubicBezTo>
                <a:cubicBezTo>
                  <a:pt x="848" y="105"/>
                  <a:pt x="847" y="103"/>
                  <a:pt x="848" y="106"/>
                </a:cubicBezTo>
                <a:cubicBezTo>
                  <a:pt x="848" y="106"/>
                  <a:pt x="848" y="106"/>
                  <a:pt x="849" y="107"/>
                </a:cubicBezTo>
                <a:lnTo>
                  <a:pt x="848" y="107"/>
                </a:lnTo>
                <a:close/>
                <a:moveTo>
                  <a:pt x="840" y="88"/>
                </a:moveTo>
                <a:cubicBezTo>
                  <a:pt x="843" y="87"/>
                  <a:pt x="844" y="87"/>
                  <a:pt x="845" y="87"/>
                </a:cubicBezTo>
                <a:cubicBezTo>
                  <a:pt x="847" y="86"/>
                  <a:pt x="846" y="87"/>
                  <a:pt x="847" y="85"/>
                </a:cubicBezTo>
                <a:cubicBezTo>
                  <a:pt x="848" y="85"/>
                  <a:pt x="848" y="85"/>
                  <a:pt x="848" y="85"/>
                </a:cubicBezTo>
                <a:cubicBezTo>
                  <a:pt x="847" y="89"/>
                  <a:pt x="847" y="88"/>
                  <a:pt x="845" y="91"/>
                </a:cubicBezTo>
                <a:cubicBezTo>
                  <a:pt x="842" y="90"/>
                  <a:pt x="842" y="90"/>
                  <a:pt x="840" y="91"/>
                </a:cubicBezTo>
                <a:lnTo>
                  <a:pt x="840" y="88"/>
                </a:lnTo>
                <a:close/>
                <a:moveTo>
                  <a:pt x="840" y="102"/>
                </a:moveTo>
                <a:cubicBezTo>
                  <a:pt x="841" y="104"/>
                  <a:pt x="840" y="104"/>
                  <a:pt x="841" y="105"/>
                </a:cubicBezTo>
                <a:cubicBezTo>
                  <a:pt x="841" y="107"/>
                  <a:pt x="841" y="107"/>
                  <a:pt x="841" y="107"/>
                </a:cubicBezTo>
                <a:cubicBezTo>
                  <a:pt x="839" y="105"/>
                  <a:pt x="840" y="104"/>
                  <a:pt x="837" y="103"/>
                </a:cubicBezTo>
                <a:cubicBezTo>
                  <a:pt x="838" y="102"/>
                  <a:pt x="838" y="102"/>
                  <a:pt x="840" y="102"/>
                </a:cubicBezTo>
                <a:close/>
                <a:moveTo>
                  <a:pt x="829" y="81"/>
                </a:moveTo>
                <a:cubicBezTo>
                  <a:pt x="832" y="81"/>
                  <a:pt x="834" y="82"/>
                  <a:pt x="835" y="81"/>
                </a:cubicBezTo>
                <a:cubicBezTo>
                  <a:pt x="838" y="82"/>
                  <a:pt x="838" y="83"/>
                  <a:pt x="839" y="84"/>
                </a:cubicBezTo>
                <a:cubicBezTo>
                  <a:pt x="839" y="85"/>
                  <a:pt x="838" y="86"/>
                  <a:pt x="837" y="87"/>
                </a:cubicBezTo>
                <a:cubicBezTo>
                  <a:pt x="832" y="87"/>
                  <a:pt x="830" y="86"/>
                  <a:pt x="828" y="83"/>
                </a:cubicBezTo>
                <a:cubicBezTo>
                  <a:pt x="827" y="83"/>
                  <a:pt x="827" y="83"/>
                  <a:pt x="827" y="83"/>
                </a:cubicBezTo>
                <a:cubicBezTo>
                  <a:pt x="828" y="82"/>
                  <a:pt x="828" y="82"/>
                  <a:pt x="829" y="81"/>
                </a:cubicBezTo>
                <a:close/>
                <a:moveTo>
                  <a:pt x="837" y="136"/>
                </a:moveTo>
                <a:cubicBezTo>
                  <a:pt x="837" y="138"/>
                  <a:pt x="837" y="137"/>
                  <a:pt x="835" y="136"/>
                </a:cubicBezTo>
                <a:lnTo>
                  <a:pt x="837" y="136"/>
                </a:lnTo>
                <a:close/>
                <a:moveTo>
                  <a:pt x="835" y="105"/>
                </a:moveTo>
                <a:cubicBezTo>
                  <a:pt x="833" y="105"/>
                  <a:pt x="833" y="105"/>
                  <a:pt x="833" y="105"/>
                </a:cubicBezTo>
                <a:cubicBezTo>
                  <a:pt x="834" y="102"/>
                  <a:pt x="834" y="102"/>
                  <a:pt x="834" y="102"/>
                </a:cubicBezTo>
                <a:cubicBezTo>
                  <a:pt x="834" y="103"/>
                  <a:pt x="834" y="103"/>
                  <a:pt x="835" y="105"/>
                </a:cubicBezTo>
                <a:close/>
                <a:moveTo>
                  <a:pt x="832" y="136"/>
                </a:moveTo>
                <a:cubicBezTo>
                  <a:pt x="831" y="137"/>
                  <a:pt x="831" y="138"/>
                  <a:pt x="830" y="139"/>
                </a:cubicBezTo>
                <a:cubicBezTo>
                  <a:pt x="830" y="139"/>
                  <a:pt x="828" y="137"/>
                  <a:pt x="824" y="139"/>
                </a:cubicBezTo>
                <a:cubicBezTo>
                  <a:pt x="824" y="138"/>
                  <a:pt x="824" y="138"/>
                  <a:pt x="823" y="138"/>
                </a:cubicBezTo>
                <a:cubicBezTo>
                  <a:pt x="823" y="136"/>
                  <a:pt x="823" y="136"/>
                  <a:pt x="823" y="136"/>
                </a:cubicBezTo>
                <a:cubicBezTo>
                  <a:pt x="826" y="136"/>
                  <a:pt x="827" y="136"/>
                  <a:pt x="828" y="135"/>
                </a:cubicBezTo>
                <a:cubicBezTo>
                  <a:pt x="829" y="136"/>
                  <a:pt x="830" y="136"/>
                  <a:pt x="832" y="136"/>
                </a:cubicBezTo>
                <a:close/>
                <a:moveTo>
                  <a:pt x="821" y="84"/>
                </a:moveTo>
                <a:cubicBezTo>
                  <a:pt x="822" y="82"/>
                  <a:pt x="823" y="82"/>
                  <a:pt x="824" y="81"/>
                </a:cubicBezTo>
                <a:cubicBezTo>
                  <a:pt x="825" y="81"/>
                  <a:pt x="825" y="82"/>
                  <a:pt x="826" y="82"/>
                </a:cubicBezTo>
                <a:cubicBezTo>
                  <a:pt x="825" y="83"/>
                  <a:pt x="824" y="84"/>
                  <a:pt x="823" y="85"/>
                </a:cubicBezTo>
                <a:cubicBezTo>
                  <a:pt x="820" y="85"/>
                  <a:pt x="820" y="85"/>
                  <a:pt x="820" y="85"/>
                </a:cubicBezTo>
                <a:cubicBezTo>
                  <a:pt x="821" y="85"/>
                  <a:pt x="821" y="84"/>
                  <a:pt x="821" y="84"/>
                </a:cubicBezTo>
                <a:close/>
                <a:moveTo>
                  <a:pt x="788" y="102"/>
                </a:moveTo>
                <a:cubicBezTo>
                  <a:pt x="791" y="102"/>
                  <a:pt x="794" y="102"/>
                  <a:pt x="796" y="101"/>
                </a:cubicBezTo>
                <a:cubicBezTo>
                  <a:pt x="798" y="101"/>
                  <a:pt x="800" y="102"/>
                  <a:pt x="801" y="102"/>
                </a:cubicBezTo>
                <a:cubicBezTo>
                  <a:pt x="801" y="103"/>
                  <a:pt x="801" y="104"/>
                  <a:pt x="800" y="106"/>
                </a:cubicBezTo>
                <a:cubicBezTo>
                  <a:pt x="797" y="106"/>
                  <a:pt x="793" y="106"/>
                  <a:pt x="790" y="104"/>
                </a:cubicBezTo>
                <a:cubicBezTo>
                  <a:pt x="788" y="104"/>
                  <a:pt x="788" y="104"/>
                  <a:pt x="788" y="104"/>
                </a:cubicBezTo>
                <a:lnTo>
                  <a:pt x="788" y="102"/>
                </a:lnTo>
                <a:close/>
                <a:moveTo>
                  <a:pt x="772" y="88"/>
                </a:moveTo>
                <a:cubicBezTo>
                  <a:pt x="770" y="89"/>
                  <a:pt x="771" y="89"/>
                  <a:pt x="769" y="88"/>
                </a:cubicBezTo>
                <a:lnTo>
                  <a:pt x="772" y="88"/>
                </a:lnTo>
                <a:close/>
                <a:moveTo>
                  <a:pt x="766" y="102"/>
                </a:moveTo>
                <a:cubicBezTo>
                  <a:pt x="774" y="102"/>
                  <a:pt x="777" y="101"/>
                  <a:pt x="784" y="102"/>
                </a:cubicBezTo>
                <a:cubicBezTo>
                  <a:pt x="785" y="102"/>
                  <a:pt x="785" y="103"/>
                  <a:pt x="785" y="103"/>
                </a:cubicBezTo>
                <a:cubicBezTo>
                  <a:pt x="783" y="105"/>
                  <a:pt x="780" y="107"/>
                  <a:pt x="778" y="109"/>
                </a:cubicBezTo>
                <a:cubicBezTo>
                  <a:pt x="776" y="109"/>
                  <a:pt x="776" y="108"/>
                  <a:pt x="773" y="108"/>
                </a:cubicBezTo>
                <a:cubicBezTo>
                  <a:pt x="773" y="103"/>
                  <a:pt x="773" y="103"/>
                  <a:pt x="773" y="103"/>
                </a:cubicBezTo>
                <a:cubicBezTo>
                  <a:pt x="770" y="103"/>
                  <a:pt x="769" y="103"/>
                  <a:pt x="767" y="104"/>
                </a:cubicBezTo>
                <a:cubicBezTo>
                  <a:pt x="767" y="103"/>
                  <a:pt x="767" y="103"/>
                  <a:pt x="767" y="103"/>
                </a:cubicBezTo>
                <a:cubicBezTo>
                  <a:pt x="766" y="103"/>
                  <a:pt x="766" y="103"/>
                  <a:pt x="766" y="103"/>
                </a:cubicBezTo>
                <a:lnTo>
                  <a:pt x="766" y="102"/>
                </a:lnTo>
                <a:close/>
                <a:moveTo>
                  <a:pt x="765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8" y="107"/>
                  <a:pt x="767" y="108"/>
                  <a:pt x="766" y="109"/>
                </a:cubicBezTo>
                <a:cubicBezTo>
                  <a:pt x="765" y="109"/>
                  <a:pt x="766" y="109"/>
                  <a:pt x="765" y="109"/>
                </a:cubicBezTo>
                <a:cubicBezTo>
                  <a:pt x="763" y="106"/>
                  <a:pt x="763" y="109"/>
                  <a:pt x="765" y="106"/>
                </a:cubicBezTo>
                <a:close/>
                <a:moveTo>
                  <a:pt x="760" y="126"/>
                </a:moveTo>
                <a:cubicBezTo>
                  <a:pt x="764" y="127"/>
                  <a:pt x="769" y="126"/>
                  <a:pt x="772" y="129"/>
                </a:cubicBezTo>
                <a:cubicBezTo>
                  <a:pt x="769" y="129"/>
                  <a:pt x="765" y="129"/>
                  <a:pt x="763" y="131"/>
                </a:cubicBezTo>
                <a:cubicBezTo>
                  <a:pt x="760" y="130"/>
                  <a:pt x="761" y="131"/>
                  <a:pt x="760" y="129"/>
                </a:cubicBezTo>
                <a:cubicBezTo>
                  <a:pt x="759" y="128"/>
                  <a:pt x="760" y="129"/>
                  <a:pt x="760" y="126"/>
                </a:cubicBezTo>
                <a:close/>
                <a:moveTo>
                  <a:pt x="707" y="92"/>
                </a:moveTo>
                <a:cubicBezTo>
                  <a:pt x="720" y="93"/>
                  <a:pt x="732" y="94"/>
                  <a:pt x="741" y="95"/>
                </a:cubicBezTo>
                <a:cubicBezTo>
                  <a:pt x="740" y="97"/>
                  <a:pt x="738" y="99"/>
                  <a:pt x="737" y="101"/>
                </a:cubicBezTo>
                <a:cubicBezTo>
                  <a:pt x="736" y="102"/>
                  <a:pt x="736" y="102"/>
                  <a:pt x="734" y="103"/>
                </a:cubicBezTo>
                <a:cubicBezTo>
                  <a:pt x="733" y="99"/>
                  <a:pt x="733" y="102"/>
                  <a:pt x="733" y="98"/>
                </a:cubicBezTo>
                <a:cubicBezTo>
                  <a:pt x="729" y="98"/>
                  <a:pt x="729" y="99"/>
                  <a:pt x="726" y="100"/>
                </a:cubicBezTo>
                <a:cubicBezTo>
                  <a:pt x="725" y="100"/>
                  <a:pt x="725" y="100"/>
                  <a:pt x="725" y="100"/>
                </a:cubicBezTo>
                <a:cubicBezTo>
                  <a:pt x="723" y="99"/>
                  <a:pt x="716" y="97"/>
                  <a:pt x="714" y="96"/>
                </a:cubicBezTo>
                <a:cubicBezTo>
                  <a:pt x="711" y="95"/>
                  <a:pt x="709" y="98"/>
                  <a:pt x="708" y="98"/>
                </a:cubicBezTo>
                <a:cubicBezTo>
                  <a:pt x="706" y="97"/>
                  <a:pt x="706" y="97"/>
                  <a:pt x="705" y="96"/>
                </a:cubicBezTo>
                <a:cubicBezTo>
                  <a:pt x="706" y="93"/>
                  <a:pt x="706" y="94"/>
                  <a:pt x="707" y="92"/>
                </a:cubicBezTo>
                <a:close/>
                <a:moveTo>
                  <a:pt x="710" y="194"/>
                </a:moveTo>
                <a:cubicBezTo>
                  <a:pt x="706" y="194"/>
                  <a:pt x="706" y="194"/>
                  <a:pt x="706" y="194"/>
                </a:cubicBezTo>
                <a:cubicBezTo>
                  <a:pt x="707" y="192"/>
                  <a:pt x="708" y="190"/>
                  <a:pt x="709" y="189"/>
                </a:cubicBezTo>
                <a:cubicBezTo>
                  <a:pt x="710" y="190"/>
                  <a:pt x="710" y="189"/>
                  <a:pt x="711" y="190"/>
                </a:cubicBezTo>
                <a:cubicBezTo>
                  <a:pt x="712" y="190"/>
                  <a:pt x="712" y="190"/>
                  <a:pt x="712" y="190"/>
                </a:cubicBezTo>
                <a:cubicBezTo>
                  <a:pt x="711" y="194"/>
                  <a:pt x="711" y="190"/>
                  <a:pt x="710" y="194"/>
                </a:cubicBezTo>
                <a:close/>
                <a:moveTo>
                  <a:pt x="709" y="161"/>
                </a:moveTo>
                <a:cubicBezTo>
                  <a:pt x="706" y="161"/>
                  <a:pt x="703" y="161"/>
                  <a:pt x="701" y="160"/>
                </a:cubicBezTo>
                <a:cubicBezTo>
                  <a:pt x="700" y="160"/>
                  <a:pt x="700" y="160"/>
                  <a:pt x="700" y="160"/>
                </a:cubicBezTo>
                <a:cubicBezTo>
                  <a:pt x="701" y="157"/>
                  <a:pt x="701" y="157"/>
                  <a:pt x="702" y="156"/>
                </a:cubicBezTo>
                <a:cubicBezTo>
                  <a:pt x="704" y="156"/>
                  <a:pt x="708" y="157"/>
                  <a:pt x="710" y="158"/>
                </a:cubicBezTo>
                <a:cubicBezTo>
                  <a:pt x="711" y="158"/>
                  <a:pt x="711" y="158"/>
                  <a:pt x="712" y="159"/>
                </a:cubicBezTo>
                <a:cubicBezTo>
                  <a:pt x="710" y="159"/>
                  <a:pt x="710" y="160"/>
                  <a:pt x="709" y="161"/>
                </a:cubicBezTo>
                <a:close/>
                <a:moveTo>
                  <a:pt x="712" y="192"/>
                </a:moveTo>
                <a:cubicBezTo>
                  <a:pt x="714" y="192"/>
                  <a:pt x="714" y="192"/>
                  <a:pt x="714" y="192"/>
                </a:cubicBezTo>
                <a:cubicBezTo>
                  <a:pt x="713" y="193"/>
                  <a:pt x="714" y="193"/>
                  <a:pt x="712" y="192"/>
                </a:cubicBezTo>
                <a:close/>
                <a:moveTo>
                  <a:pt x="695" y="136"/>
                </a:moveTo>
                <a:cubicBezTo>
                  <a:pt x="692" y="135"/>
                  <a:pt x="692" y="135"/>
                  <a:pt x="691" y="133"/>
                </a:cubicBezTo>
                <a:cubicBezTo>
                  <a:pt x="695" y="127"/>
                  <a:pt x="706" y="133"/>
                  <a:pt x="712" y="129"/>
                </a:cubicBezTo>
                <a:cubicBezTo>
                  <a:pt x="717" y="129"/>
                  <a:pt x="718" y="129"/>
                  <a:pt x="721" y="127"/>
                </a:cubicBezTo>
                <a:cubicBezTo>
                  <a:pt x="721" y="126"/>
                  <a:pt x="721" y="126"/>
                  <a:pt x="721" y="126"/>
                </a:cubicBezTo>
                <a:cubicBezTo>
                  <a:pt x="718" y="125"/>
                  <a:pt x="714" y="124"/>
                  <a:pt x="712" y="123"/>
                </a:cubicBezTo>
                <a:cubicBezTo>
                  <a:pt x="712" y="123"/>
                  <a:pt x="712" y="123"/>
                  <a:pt x="712" y="123"/>
                </a:cubicBezTo>
                <a:cubicBezTo>
                  <a:pt x="712" y="122"/>
                  <a:pt x="712" y="122"/>
                  <a:pt x="712" y="122"/>
                </a:cubicBezTo>
                <a:cubicBezTo>
                  <a:pt x="722" y="122"/>
                  <a:pt x="734" y="122"/>
                  <a:pt x="737" y="124"/>
                </a:cubicBezTo>
                <a:cubicBezTo>
                  <a:pt x="740" y="125"/>
                  <a:pt x="740" y="126"/>
                  <a:pt x="741" y="129"/>
                </a:cubicBezTo>
                <a:cubicBezTo>
                  <a:pt x="745" y="129"/>
                  <a:pt x="745" y="129"/>
                  <a:pt x="745" y="129"/>
                </a:cubicBezTo>
                <a:cubicBezTo>
                  <a:pt x="744" y="127"/>
                  <a:pt x="744" y="128"/>
                  <a:pt x="744" y="126"/>
                </a:cubicBezTo>
                <a:cubicBezTo>
                  <a:pt x="744" y="123"/>
                  <a:pt x="743" y="124"/>
                  <a:pt x="746" y="123"/>
                </a:cubicBezTo>
                <a:cubicBezTo>
                  <a:pt x="746" y="121"/>
                  <a:pt x="746" y="121"/>
                  <a:pt x="746" y="121"/>
                </a:cubicBezTo>
                <a:cubicBezTo>
                  <a:pt x="746" y="124"/>
                  <a:pt x="754" y="124"/>
                  <a:pt x="757" y="125"/>
                </a:cubicBezTo>
                <a:cubicBezTo>
                  <a:pt x="757" y="128"/>
                  <a:pt x="756" y="129"/>
                  <a:pt x="757" y="131"/>
                </a:cubicBezTo>
                <a:cubicBezTo>
                  <a:pt x="754" y="136"/>
                  <a:pt x="752" y="131"/>
                  <a:pt x="748" y="138"/>
                </a:cubicBezTo>
                <a:cubicBezTo>
                  <a:pt x="737" y="138"/>
                  <a:pt x="701" y="138"/>
                  <a:pt x="695" y="136"/>
                </a:cubicBezTo>
                <a:close/>
                <a:moveTo>
                  <a:pt x="712" y="126"/>
                </a:moveTo>
                <a:cubicBezTo>
                  <a:pt x="713" y="127"/>
                  <a:pt x="714" y="127"/>
                  <a:pt x="715" y="127"/>
                </a:cubicBezTo>
                <a:cubicBezTo>
                  <a:pt x="715" y="128"/>
                  <a:pt x="715" y="128"/>
                  <a:pt x="715" y="128"/>
                </a:cubicBezTo>
                <a:cubicBezTo>
                  <a:pt x="713" y="128"/>
                  <a:pt x="714" y="128"/>
                  <a:pt x="712" y="126"/>
                </a:cubicBezTo>
                <a:close/>
                <a:moveTo>
                  <a:pt x="747" y="150"/>
                </a:moveTo>
                <a:cubicBezTo>
                  <a:pt x="743" y="149"/>
                  <a:pt x="742" y="148"/>
                  <a:pt x="741" y="145"/>
                </a:cubicBezTo>
                <a:cubicBezTo>
                  <a:pt x="739" y="147"/>
                  <a:pt x="740" y="145"/>
                  <a:pt x="739" y="147"/>
                </a:cubicBezTo>
                <a:cubicBezTo>
                  <a:pt x="738" y="147"/>
                  <a:pt x="737" y="147"/>
                  <a:pt x="736" y="146"/>
                </a:cubicBezTo>
                <a:cubicBezTo>
                  <a:pt x="736" y="146"/>
                  <a:pt x="736" y="146"/>
                  <a:pt x="735" y="145"/>
                </a:cubicBezTo>
                <a:cubicBezTo>
                  <a:pt x="735" y="144"/>
                  <a:pt x="735" y="144"/>
                  <a:pt x="735" y="144"/>
                </a:cubicBezTo>
                <a:cubicBezTo>
                  <a:pt x="737" y="145"/>
                  <a:pt x="742" y="145"/>
                  <a:pt x="745" y="144"/>
                </a:cubicBezTo>
                <a:cubicBezTo>
                  <a:pt x="746" y="144"/>
                  <a:pt x="748" y="144"/>
                  <a:pt x="751" y="144"/>
                </a:cubicBezTo>
                <a:cubicBezTo>
                  <a:pt x="750" y="147"/>
                  <a:pt x="749" y="148"/>
                  <a:pt x="747" y="150"/>
                </a:cubicBezTo>
                <a:close/>
                <a:moveTo>
                  <a:pt x="782" y="148"/>
                </a:moveTo>
                <a:cubicBezTo>
                  <a:pt x="778" y="151"/>
                  <a:pt x="770" y="147"/>
                  <a:pt x="765" y="150"/>
                </a:cubicBezTo>
                <a:cubicBezTo>
                  <a:pt x="761" y="150"/>
                  <a:pt x="758" y="150"/>
                  <a:pt x="756" y="149"/>
                </a:cubicBezTo>
                <a:cubicBezTo>
                  <a:pt x="756" y="148"/>
                  <a:pt x="755" y="146"/>
                  <a:pt x="755" y="144"/>
                </a:cubicBezTo>
                <a:cubicBezTo>
                  <a:pt x="758" y="144"/>
                  <a:pt x="758" y="144"/>
                  <a:pt x="760" y="144"/>
                </a:cubicBezTo>
                <a:cubicBezTo>
                  <a:pt x="760" y="140"/>
                  <a:pt x="760" y="140"/>
                  <a:pt x="760" y="140"/>
                </a:cubicBezTo>
                <a:cubicBezTo>
                  <a:pt x="758" y="140"/>
                  <a:pt x="755" y="140"/>
                  <a:pt x="753" y="141"/>
                </a:cubicBezTo>
                <a:cubicBezTo>
                  <a:pt x="753" y="138"/>
                  <a:pt x="753" y="138"/>
                  <a:pt x="751" y="137"/>
                </a:cubicBezTo>
                <a:cubicBezTo>
                  <a:pt x="751" y="136"/>
                  <a:pt x="751" y="136"/>
                  <a:pt x="751" y="136"/>
                </a:cubicBezTo>
                <a:cubicBezTo>
                  <a:pt x="756" y="136"/>
                  <a:pt x="767" y="135"/>
                  <a:pt x="770" y="137"/>
                </a:cubicBezTo>
                <a:cubicBezTo>
                  <a:pt x="772" y="138"/>
                  <a:pt x="771" y="137"/>
                  <a:pt x="772" y="138"/>
                </a:cubicBezTo>
                <a:cubicBezTo>
                  <a:pt x="771" y="138"/>
                  <a:pt x="769" y="139"/>
                  <a:pt x="768" y="140"/>
                </a:cubicBezTo>
                <a:cubicBezTo>
                  <a:pt x="767" y="140"/>
                  <a:pt x="767" y="140"/>
                  <a:pt x="767" y="140"/>
                </a:cubicBezTo>
                <a:cubicBezTo>
                  <a:pt x="767" y="142"/>
                  <a:pt x="767" y="142"/>
                  <a:pt x="767" y="142"/>
                </a:cubicBezTo>
                <a:cubicBezTo>
                  <a:pt x="774" y="142"/>
                  <a:pt x="773" y="142"/>
                  <a:pt x="774" y="145"/>
                </a:cubicBezTo>
                <a:cubicBezTo>
                  <a:pt x="780" y="145"/>
                  <a:pt x="779" y="143"/>
                  <a:pt x="783" y="142"/>
                </a:cubicBezTo>
                <a:cubicBezTo>
                  <a:pt x="785" y="142"/>
                  <a:pt x="787" y="143"/>
                  <a:pt x="789" y="142"/>
                </a:cubicBezTo>
                <a:cubicBezTo>
                  <a:pt x="790" y="142"/>
                  <a:pt x="790" y="142"/>
                  <a:pt x="790" y="142"/>
                </a:cubicBezTo>
                <a:cubicBezTo>
                  <a:pt x="789" y="146"/>
                  <a:pt x="789" y="142"/>
                  <a:pt x="788" y="145"/>
                </a:cubicBezTo>
                <a:cubicBezTo>
                  <a:pt x="788" y="145"/>
                  <a:pt x="787" y="144"/>
                  <a:pt x="786" y="144"/>
                </a:cubicBezTo>
                <a:cubicBezTo>
                  <a:pt x="781" y="145"/>
                  <a:pt x="784" y="146"/>
                  <a:pt x="782" y="148"/>
                </a:cubicBezTo>
                <a:close/>
                <a:moveTo>
                  <a:pt x="802" y="200"/>
                </a:moveTo>
                <a:cubicBezTo>
                  <a:pt x="802" y="202"/>
                  <a:pt x="802" y="202"/>
                  <a:pt x="802" y="202"/>
                </a:cubicBezTo>
                <a:cubicBezTo>
                  <a:pt x="795" y="202"/>
                  <a:pt x="794" y="201"/>
                  <a:pt x="788" y="200"/>
                </a:cubicBezTo>
                <a:cubicBezTo>
                  <a:pt x="790" y="199"/>
                  <a:pt x="796" y="200"/>
                  <a:pt x="798" y="198"/>
                </a:cubicBezTo>
                <a:cubicBezTo>
                  <a:pt x="800" y="199"/>
                  <a:pt x="800" y="199"/>
                  <a:pt x="801" y="199"/>
                </a:cubicBezTo>
                <a:cubicBezTo>
                  <a:pt x="803" y="199"/>
                  <a:pt x="803" y="199"/>
                  <a:pt x="803" y="199"/>
                </a:cubicBezTo>
                <a:cubicBezTo>
                  <a:pt x="803" y="200"/>
                  <a:pt x="803" y="200"/>
                  <a:pt x="802" y="200"/>
                </a:cubicBezTo>
                <a:close/>
                <a:moveTo>
                  <a:pt x="806" y="139"/>
                </a:moveTo>
                <a:cubicBezTo>
                  <a:pt x="805" y="139"/>
                  <a:pt x="805" y="139"/>
                  <a:pt x="803" y="138"/>
                </a:cubicBezTo>
                <a:cubicBezTo>
                  <a:pt x="801" y="138"/>
                  <a:pt x="801" y="138"/>
                  <a:pt x="800" y="139"/>
                </a:cubicBezTo>
                <a:cubicBezTo>
                  <a:pt x="800" y="142"/>
                  <a:pt x="799" y="141"/>
                  <a:pt x="802" y="143"/>
                </a:cubicBezTo>
                <a:cubicBezTo>
                  <a:pt x="801" y="145"/>
                  <a:pt x="798" y="146"/>
                  <a:pt x="797" y="148"/>
                </a:cubicBezTo>
                <a:cubicBezTo>
                  <a:pt x="795" y="148"/>
                  <a:pt x="795" y="148"/>
                  <a:pt x="795" y="148"/>
                </a:cubicBezTo>
                <a:cubicBezTo>
                  <a:pt x="793" y="143"/>
                  <a:pt x="794" y="143"/>
                  <a:pt x="795" y="137"/>
                </a:cubicBezTo>
                <a:cubicBezTo>
                  <a:pt x="800" y="137"/>
                  <a:pt x="803" y="136"/>
                  <a:pt x="807" y="135"/>
                </a:cubicBezTo>
                <a:cubicBezTo>
                  <a:pt x="808" y="136"/>
                  <a:pt x="809" y="136"/>
                  <a:pt x="810" y="137"/>
                </a:cubicBezTo>
                <a:cubicBezTo>
                  <a:pt x="809" y="138"/>
                  <a:pt x="808" y="138"/>
                  <a:pt x="806" y="139"/>
                </a:cubicBezTo>
                <a:close/>
                <a:moveTo>
                  <a:pt x="819" y="202"/>
                </a:moveTo>
                <a:cubicBezTo>
                  <a:pt x="817" y="202"/>
                  <a:pt x="816" y="201"/>
                  <a:pt x="814" y="202"/>
                </a:cubicBezTo>
                <a:cubicBezTo>
                  <a:pt x="810" y="202"/>
                  <a:pt x="811" y="202"/>
                  <a:pt x="809" y="200"/>
                </a:cubicBezTo>
                <a:cubicBezTo>
                  <a:pt x="808" y="200"/>
                  <a:pt x="808" y="200"/>
                  <a:pt x="808" y="200"/>
                </a:cubicBezTo>
                <a:cubicBezTo>
                  <a:pt x="809" y="199"/>
                  <a:pt x="811" y="198"/>
                  <a:pt x="813" y="197"/>
                </a:cubicBezTo>
                <a:cubicBezTo>
                  <a:pt x="816" y="198"/>
                  <a:pt x="816" y="198"/>
                  <a:pt x="819" y="198"/>
                </a:cubicBezTo>
                <a:lnTo>
                  <a:pt x="819" y="202"/>
                </a:lnTo>
                <a:close/>
                <a:moveTo>
                  <a:pt x="812" y="136"/>
                </a:moveTo>
                <a:cubicBezTo>
                  <a:pt x="817" y="136"/>
                  <a:pt x="817" y="136"/>
                  <a:pt x="817" y="136"/>
                </a:cubicBezTo>
                <a:cubicBezTo>
                  <a:pt x="817" y="136"/>
                  <a:pt x="817" y="137"/>
                  <a:pt x="818" y="137"/>
                </a:cubicBezTo>
                <a:cubicBezTo>
                  <a:pt x="817" y="137"/>
                  <a:pt x="817" y="138"/>
                  <a:pt x="817" y="138"/>
                </a:cubicBezTo>
                <a:cubicBezTo>
                  <a:pt x="816" y="138"/>
                  <a:pt x="813" y="137"/>
                  <a:pt x="812" y="136"/>
                </a:cubicBezTo>
                <a:close/>
                <a:moveTo>
                  <a:pt x="818" y="181"/>
                </a:moveTo>
                <a:cubicBezTo>
                  <a:pt x="816" y="181"/>
                  <a:pt x="816" y="180"/>
                  <a:pt x="815" y="179"/>
                </a:cubicBezTo>
                <a:cubicBezTo>
                  <a:pt x="814" y="178"/>
                  <a:pt x="815" y="177"/>
                  <a:pt x="816" y="175"/>
                </a:cubicBezTo>
                <a:cubicBezTo>
                  <a:pt x="818" y="175"/>
                  <a:pt x="818" y="175"/>
                  <a:pt x="818" y="175"/>
                </a:cubicBezTo>
                <a:cubicBezTo>
                  <a:pt x="818" y="177"/>
                  <a:pt x="818" y="177"/>
                  <a:pt x="818" y="177"/>
                </a:cubicBezTo>
                <a:cubicBezTo>
                  <a:pt x="819" y="177"/>
                  <a:pt x="819" y="177"/>
                  <a:pt x="819" y="177"/>
                </a:cubicBezTo>
                <a:cubicBezTo>
                  <a:pt x="819" y="179"/>
                  <a:pt x="818" y="179"/>
                  <a:pt x="818" y="181"/>
                </a:cubicBezTo>
                <a:close/>
                <a:moveTo>
                  <a:pt x="818" y="113"/>
                </a:moveTo>
                <a:cubicBezTo>
                  <a:pt x="817" y="113"/>
                  <a:pt x="817" y="113"/>
                  <a:pt x="817" y="113"/>
                </a:cubicBezTo>
                <a:cubicBezTo>
                  <a:pt x="816" y="112"/>
                  <a:pt x="816" y="110"/>
                  <a:pt x="816" y="109"/>
                </a:cubicBezTo>
                <a:cubicBezTo>
                  <a:pt x="818" y="108"/>
                  <a:pt x="817" y="108"/>
                  <a:pt x="818" y="108"/>
                </a:cubicBezTo>
                <a:cubicBezTo>
                  <a:pt x="819" y="108"/>
                  <a:pt x="819" y="108"/>
                  <a:pt x="819" y="108"/>
                </a:cubicBezTo>
                <a:cubicBezTo>
                  <a:pt x="819" y="109"/>
                  <a:pt x="819" y="111"/>
                  <a:pt x="818" y="113"/>
                </a:cubicBezTo>
                <a:close/>
                <a:moveTo>
                  <a:pt x="806" y="105"/>
                </a:moveTo>
                <a:cubicBezTo>
                  <a:pt x="806" y="103"/>
                  <a:pt x="806" y="102"/>
                  <a:pt x="805" y="100"/>
                </a:cubicBezTo>
                <a:cubicBezTo>
                  <a:pt x="809" y="100"/>
                  <a:pt x="812" y="99"/>
                  <a:pt x="816" y="99"/>
                </a:cubicBezTo>
                <a:cubicBezTo>
                  <a:pt x="816" y="102"/>
                  <a:pt x="816" y="102"/>
                  <a:pt x="816" y="102"/>
                </a:cubicBezTo>
                <a:cubicBezTo>
                  <a:pt x="818" y="102"/>
                  <a:pt x="821" y="103"/>
                  <a:pt x="824" y="103"/>
                </a:cubicBezTo>
                <a:cubicBezTo>
                  <a:pt x="824" y="103"/>
                  <a:pt x="825" y="103"/>
                  <a:pt x="825" y="104"/>
                </a:cubicBezTo>
                <a:cubicBezTo>
                  <a:pt x="825" y="106"/>
                  <a:pt x="825" y="106"/>
                  <a:pt x="824" y="108"/>
                </a:cubicBezTo>
                <a:cubicBezTo>
                  <a:pt x="824" y="108"/>
                  <a:pt x="824" y="108"/>
                  <a:pt x="823" y="109"/>
                </a:cubicBezTo>
                <a:cubicBezTo>
                  <a:pt x="820" y="103"/>
                  <a:pt x="815" y="104"/>
                  <a:pt x="806" y="105"/>
                </a:cubicBezTo>
                <a:close/>
                <a:moveTo>
                  <a:pt x="828" y="169"/>
                </a:moveTo>
                <a:cubicBezTo>
                  <a:pt x="830" y="170"/>
                  <a:pt x="829" y="169"/>
                  <a:pt x="830" y="170"/>
                </a:cubicBezTo>
                <a:cubicBezTo>
                  <a:pt x="828" y="169"/>
                  <a:pt x="829" y="170"/>
                  <a:pt x="828" y="169"/>
                </a:cubicBezTo>
                <a:close/>
                <a:moveTo>
                  <a:pt x="829" y="149"/>
                </a:moveTo>
                <a:cubicBezTo>
                  <a:pt x="828" y="148"/>
                  <a:pt x="829" y="147"/>
                  <a:pt x="830" y="144"/>
                </a:cubicBezTo>
                <a:cubicBezTo>
                  <a:pt x="827" y="145"/>
                  <a:pt x="826" y="145"/>
                  <a:pt x="824" y="145"/>
                </a:cubicBezTo>
                <a:cubicBezTo>
                  <a:pt x="824" y="144"/>
                  <a:pt x="824" y="144"/>
                  <a:pt x="824" y="144"/>
                </a:cubicBezTo>
                <a:cubicBezTo>
                  <a:pt x="824" y="144"/>
                  <a:pt x="824" y="144"/>
                  <a:pt x="823" y="144"/>
                </a:cubicBezTo>
                <a:cubicBezTo>
                  <a:pt x="826" y="143"/>
                  <a:pt x="828" y="143"/>
                  <a:pt x="832" y="143"/>
                </a:cubicBezTo>
                <a:cubicBezTo>
                  <a:pt x="832" y="143"/>
                  <a:pt x="832" y="143"/>
                  <a:pt x="833" y="144"/>
                </a:cubicBezTo>
                <a:cubicBezTo>
                  <a:pt x="832" y="147"/>
                  <a:pt x="831" y="147"/>
                  <a:pt x="831" y="150"/>
                </a:cubicBezTo>
                <a:cubicBezTo>
                  <a:pt x="829" y="150"/>
                  <a:pt x="830" y="150"/>
                  <a:pt x="829" y="149"/>
                </a:cubicBezTo>
                <a:close/>
                <a:moveTo>
                  <a:pt x="835" y="198"/>
                </a:moveTo>
                <a:cubicBezTo>
                  <a:pt x="831" y="198"/>
                  <a:pt x="832" y="199"/>
                  <a:pt x="832" y="197"/>
                </a:cubicBezTo>
                <a:cubicBezTo>
                  <a:pt x="833" y="197"/>
                  <a:pt x="833" y="197"/>
                  <a:pt x="835" y="197"/>
                </a:cubicBezTo>
                <a:lnTo>
                  <a:pt x="835" y="198"/>
                </a:lnTo>
                <a:close/>
                <a:moveTo>
                  <a:pt x="835" y="193"/>
                </a:moveTo>
                <a:cubicBezTo>
                  <a:pt x="835" y="192"/>
                  <a:pt x="835" y="192"/>
                  <a:pt x="835" y="192"/>
                </a:cubicBezTo>
                <a:cubicBezTo>
                  <a:pt x="837" y="192"/>
                  <a:pt x="837" y="192"/>
                  <a:pt x="838" y="191"/>
                </a:cubicBezTo>
                <a:cubicBezTo>
                  <a:pt x="842" y="191"/>
                  <a:pt x="842" y="191"/>
                  <a:pt x="842" y="191"/>
                </a:cubicBezTo>
                <a:cubicBezTo>
                  <a:pt x="842" y="192"/>
                  <a:pt x="842" y="192"/>
                  <a:pt x="842" y="192"/>
                </a:cubicBezTo>
                <a:cubicBezTo>
                  <a:pt x="840" y="193"/>
                  <a:pt x="840" y="192"/>
                  <a:pt x="839" y="195"/>
                </a:cubicBezTo>
                <a:cubicBezTo>
                  <a:pt x="837" y="194"/>
                  <a:pt x="837" y="194"/>
                  <a:pt x="835" y="193"/>
                </a:cubicBezTo>
                <a:close/>
                <a:moveTo>
                  <a:pt x="841" y="212"/>
                </a:moveTo>
                <a:cubicBezTo>
                  <a:pt x="840" y="212"/>
                  <a:pt x="840" y="212"/>
                  <a:pt x="840" y="212"/>
                </a:cubicBezTo>
                <a:cubicBezTo>
                  <a:pt x="840" y="211"/>
                  <a:pt x="840" y="210"/>
                  <a:pt x="839" y="209"/>
                </a:cubicBezTo>
                <a:cubicBezTo>
                  <a:pt x="841" y="209"/>
                  <a:pt x="841" y="209"/>
                  <a:pt x="841" y="209"/>
                </a:cubicBezTo>
                <a:lnTo>
                  <a:pt x="841" y="212"/>
                </a:lnTo>
                <a:close/>
                <a:moveTo>
                  <a:pt x="846" y="207"/>
                </a:moveTo>
                <a:cubicBezTo>
                  <a:pt x="848" y="208"/>
                  <a:pt x="847" y="207"/>
                  <a:pt x="848" y="208"/>
                </a:cubicBezTo>
                <a:cubicBezTo>
                  <a:pt x="846" y="207"/>
                  <a:pt x="847" y="208"/>
                  <a:pt x="846" y="207"/>
                </a:cubicBezTo>
                <a:close/>
                <a:moveTo>
                  <a:pt x="848" y="199"/>
                </a:moveTo>
                <a:cubicBezTo>
                  <a:pt x="843" y="199"/>
                  <a:pt x="843" y="199"/>
                  <a:pt x="843" y="199"/>
                </a:cubicBezTo>
                <a:cubicBezTo>
                  <a:pt x="842" y="198"/>
                  <a:pt x="843" y="198"/>
                  <a:pt x="842" y="197"/>
                </a:cubicBezTo>
                <a:cubicBezTo>
                  <a:pt x="843" y="196"/>
                  <a:pt x="845" y="196"/>
                  <a:pt x="846" y="195"/>
                </a:cubicBezTo>
                <a:cubicBezTo>
                  <a:pt x="847" y="195"/>
                  <a:pt x="847" y="195"/>
                  <a:pt x="847" y="195"/>
                </a:cubicBezTo>
                <a:cubicBezTo>
                  <a:pt x="847" y="198"/>
                  <a:pt x="847" y="198"/>
                  <a:pt x="847" y="198"/>
                </a:cubicBezTo>
                <a:cubicBezTo>
                  <a:pt x="848" y="198"/>
                  <a:pt x="848" y="198"/>
                  <a:pt x="851" y="197"/>
                </a:cubicBezTo>
                <a:cubicBezTo>
                  <a:pt x="850" y="198"/>
                  <a:pt x="849" y="199"/>
                  <a:pt x="848" y="199"/>
                </a:cubicBezTo>
                <a:close/>
                <a:moveTo>
                  <a:pt x="870" y="256"/>
                </a:moveTo>
                <a:cubicBezTo>
                  <a:pt x="870" y="258"/>
                  <a:pt x="870" y="258"/>
                  <a:pt x="870" y="258"/>
                </a:cubicBezTo>
                <a:cubicBezTo>
                  <a:pt x="868" y="258"/>
                  <a:pt x="868" y="258"/>
                  <a:pt x="868" y="258"/>
                </a:cubicBezTo>
                <a:cubicBezTo>
                  <a:pt x="868" y="257"/>
                  <a:pt x="868" y="256"/>
                  <a:pt x="869" y="255"/>
                </a:cubicBezTo>
                <a:cubicBezTo>
                  <a:pt x="871" y="255"/>
                  <a:pt x="871" y="255"/>
                  <a:pt x="871" y="255"/>
                </a:cubicBezTo>
                <a:cubicBezTo>
                  <a:pt x="870" y="255"/>
                  <a:pt x="870" y="256"/>
                  <a:pt x="870" y="256"/>
                </a:cubicBezTo>
                <a:close/>
                <a:moveTo>
                  <a:pt x="915" y="212"/>
                </a:moveTo>
                <a:cubicBezTo>
                  <a:pt x="913" y="212"/>
                  <a:pt x="912" y="212"/>
                  <a:pt x="910" y="213"/>
                </a:cubicBezTo>
                <a:cubicBezTo>
                  <a:pt x="910" y="214"/>
                  <a:pt x="910" y="214"/>
                  <a:pt x="910" y="214"/>
                </a:cubicBezTo>
                <a:cubicBezTo>
                  <a:pt x="906" y="217"/>
                  <a:pt x="899" y="213"/>
                  <a:pt x="896" y="213"/>
                </a:cubicBezTo>
                <a:cubicBezTo>
                  <a:pt x="891" y="215"/>
                  <a:pt x="888" y="217"/>
                  <a:pt x="884" y="218"/>
                </a:cubicBezTo>
                <a:cubicBezTo>
                  <a:pt x="883" y="218"/>
                  <a:pt x="882" y="217"/>
                  <a:pt x="882" y="216"/>
                </a:cubicBezTo>
                <a:cubicBezTo>
                  <a:pt x="883" y="211"/>
                  <a:pt x="883" y="212"/>
                  <a:pt x="882" y="207"/>
                </a:cubicBezTo>
                <a:cubicBezTo>
                  <a:pt x="881" y="207"/>
                  <a:pt x="880" y="208"/>
                  <a:pt x="879" y="208"/>
                </a:cubicBezTo>
                <a:cubicBezTo>
                  <a:pt x="879" y="210"/>
                  <a:pt x="879" y="210"/>
                  <a:pt x="879" y="210"/>
                </a:cubicBezTo>
                <a:cubicBezTo>
                  <a:pt x="877" y="211"/>
                  <a:pt x="870" y="209"/>
                  <a:pt x="867" y="211"/>
                </a:cubicBezTo>
                <a:cubicBezTo>
                  <a:pt x="861" y="211"/>
                  <a:pt x="854" y="212"/>
                  <a:pt x="852" y="209"/>
                </a:cubicBezTo>
                <a:cubicBezTo>
                  <a:pt x="851" y="209"/>
                  <a:pt x="851" y="209"/>
                  <a:pt x="851" y="209"/>
                </a:cubicBezTo>
                <a:cubicBezTo>
                  <a:pt x="852" y="207"/>
                  <a:pt x="850" y="208"/>
                  <a:pt x="853" y="207"/>
                </a:cubicBezTo>
                <a:cubicBezTo>
                  <a:pt x="855" y="206"/>
                  <a:pt x="856" y="209"/>
                  <a:pt x="859" y="208"/>
                </a:cubicBezTo>
                <a:cubicBezTo>
                  <a:pt x="861" y="207"/>
                  <a:pt x="863" y="204"/>
                  <a:pt x="865" y="203"/>
                </a:cubicBezTo>
                <a:cubicBezTo>
                  <a:pt x="868" y="205"/>
                  <a:pt x="872" y="206"/>
                  <a:pt x="877" y="207"/>
                </a:cubicBezTo>
                <a:cubicBezTo>
                  <a:pt x="877" y="204"/>
                  <a:pt x="877" y="204"/>
                  <a:pt x="877" y="204"/>
                </a:cubicBezTo>
                <a:cubicBezTo>
                  <a:pt x="882" y="204"/>
                  <a:pt x="881" y="205"/>
                  <a:pt x="885" y="202"/>
                </a:cubicBezTo>
                <a:cubicBezTo>
                  <a:pt x="886" y="204"/>
                  <a:pt x="886" y="204"/>
                  <a:pt x="887" y="206"/>
                </a:cubicBezTo>
                <a:cubicBezTo>
                  <a:pt x="887" y="208"/>
                  <a:pt x="886" y="208"/>
                  <a:pt x="886" y="212"/>
                </a:cubicBezTo>
                <a:cubicBezTo>
                  <a:pt x="889" y="212"/>
                  <a:pt x="889" y="212"/>
                  <a:pt x="889" y="212"/>
                </a:cubicBezTo>
                <a:cubicBezTo>
                  <a:pt x="890" y="210"/>
                  <a:pt x="891" y="209"/>
                  <a:pt x="891" y="208"/>
                </a:cubicBezTo>
                <a:cubicBezTo>
                  <a:pt x="891" y="208"/>
                  <a:pt x="897" y="209"/>
                  <a:pt x="898" y="212"/>
                </a:cubicBezTo>
                <a:cubicBezTo>
                  <a:pt x="902" y="211"/>
                  <a:pt x="902" y="211"/>
                  <a:pt x="904" y="209"/>
                </a:cubicBezTo>
                <a:cubicBezTo>
                  <a:pt x="907" y="210"/>
                  <a:pt x="910" y="211"/>
                  <a:pt x="915" y="211"/>
                </a:cubicBezTo>
                <a:lnTo>
                  <a:pt x="915" y="212"/>
                </a:lnTo>
                <a:close/>
                <a:moveTo>
                  <a:pt x="959" y="223"/>
                </a:moveTo>
                <a:cubicBezTo>
                  <a:pt x="957" y="224"/>
                  <a:pt x="958" y="223"/>
                  <a:pt x="957" y="225"/>
                </a:cubicBezTo>
                <a:cubicBezTo>
                  <a:pt x="955" y="224"/>
                  <a:pt x="956" y="225"/>
                  <a:pt x="955" y="224"/>
                </a:cubicBezTo>
                <a:cubicBezTo>
                  <a:pt x="954" y="224"/>
                  <a:pt x="954" y="224"/>
                  <a:pt x="954" y="224"/>
                </a:cubicBezTo>
                <a:cubicBezTo>
                  <a:pt x="954" y="223"/>
                  <a:pt x="954" y="223"/>
                  <a:pt x="954" y="223"/>
                </a:cubicBezTo>
                <a:cubicBezTo>
                  <a:pt x="956" y="223"/>
                  <a:pt x="956" y="223"/>
                  <a:pt x="958" y="222"/>
                </a:cubicBezTo>
                <a:cubicBezTo>
                  <a:pt x="959" y="222"/>
                  <a:pt x="959" y="222"/>
                  <a:pt x="959" y="222"/>
                </a:cubicBezTo>
                <a:lnTo>
                  <a:pt x="959" y="223"/>
                </a:lnTo>
                <a:close/>
                <a:moveTo>
                  <a:pt x="955" y="214"/>
                </a:moveTo>
                <a:cubicBezTo>
                  <a:pt x="955" y="215"/>
                  <a:pt x="955" y="214"/>
                  <a:pt x="956" y="215"/>
                </a:cubicBezTo>
                <a:cubicBezTo>
                  <a:pt x="954" y="215"/>
                  <a:pt x="955" y="216"/>
                  <a:pt x="955" y="214"/>
                </a:cubicBezTo>
                <a:close/>
                <a:moveTo>
                  <a:pt x="965" y="191"/>
                </a:moveTo>
                <a:cubicBezTo>
                  <a:pt x="965" y="191"/>
                  <a:pt x="962" y="193"/>
                  <a:pt x="961" y="194"/>
                </a:cubicBezTo>
                <a:cubicBezTo>
                  <a:pt x="956" y="195"/>
                  <a:pt x="944" y="192"/>
                  <a:pt x="941" y="191"/>
                </a:cubicBezTo>
                <a:cubicBezTo>
                  <a:pt x="934" y="189"/>
                  <a:pt x="923" y="190"/>
                  <a:pt x="917" y="190"/>
                </a:cubicBezTo>
                <a:cubicBezTo>
                  <a:pt x="916" y="188"/>
                  <a:pt x="917" y="189"/>
                  <a:pt x="916" y="188"/>
                </a:cubicBezTo>
                <a:cubicBezTo>
                  <a:pt x="918" y="186"/>
                  <a:pt x="919" y="185"/>
                  <a:pt x="920" y="182"/>
                </a:cubicBezTo>
                <a:cubicBezTo>
                  <a:pt x="922" y="183"/>
                  <a:pt x="927" y="184"/>
                  <a:pt x="928" y="183"/>
                </a:cubicBezTo>
                <a:cubicBezTo>
                  <a:pt x="930" y="184"/>
                  <a:pt x="929" y="183"/>
                  <a:pt x="929" y="185"/>
                </a:cubicBezTo>
                <a:cubicBezTo>
                  <a:pt x="933" y="185"/>
                  <a:pt x="934" y="185"/>
                  <a:pt x="940" y="184"/>
                </a:cubicBezTo>
                <a:cubicBezTo>
                  <a:pt x="941" y="180"/>
                  <a:pt x="941" y="184"/>
                  <a:pt x="942" y="179"/>
                </a:cubicBezTo>
                <a:cubicBezTo>
                  <a:pt x="943" y="180"/>
                  <a:pt x="943" y="179"/>
                  <a:pt x="943" y="181"/>
                </a:cubicBezTo>
                <a:cubicBezTo>
                  <a:pt x="949" y="181"/>
                  <a:pt x="958" y="180"/>
                  <a:pt x="959" y="182"/>
                </a:cubicBezTo>
                <a:cubicBezTo>
                  <a:pt x="962" y="182"/>
                  <a:pt x="962" y="182"/>
                  <a:pt x="962" y="182"/>
                </a:cubicBezTo>
                <a:cubicBezTo>
                  <a:pt x="962" y="180"/>
                  <a:pt x="961" y="180"/>
                  <a:pt x="960" y="179"/>
                </a:cubicBezTo>
                <a:cubicBezTo>
                  <a:pt x="963" y="177"/>
                  <a:pt x="964" y="178"/>
                  <a:pt x="967" y="177"/>
                </a:cubicBezTo>
                <a:cubicBezTo>
                  <a:pt x="968" y="175"/>
                  <a:pt x="968" y="176"/>
                  <a:pt x="969" y="178"/>
                </a:cubicBezTo>
                <a:cubicBezTo>
                  <a:pt x="971" y="177"/>
                  <a:pt x="974" y="175"/>
                  <a:pt x="976" y="174"/>
                </a:cubicBezTo>
                <a:cubicBezTo>
                  <a:pt x="978" y="175"/>
                  <a:pt x="978" y="177"/>
                  <a:pt x="980" y="178"/>
                </a:cubicBezTo>
                <a:cubicBezTo>
                  <a:pt x="983" y="178"/>
                  <a:pt x="986" y="176"/>
                  <a:pt x="988" y="176"/>
                </a:cubicBezTo>
                <a:cubicBezTo>
                  <a:pt x="991" y="175"/>
                  <a:pt x="994" y="178"/>
                  <a:pt x="997" y="178"/>
                </a:cubicBezTo>
                <a:cubicBezTo>
                  <a:pt x="998" y="178"/>
                  <a:pt x="1005" y="175"/>
                  <a:pt x="1005" y="175"/>
                </a:cubicBezTo>
                <a:cubicBezTo>
                  <a:pt x="1005" y="177"/>
                  <a:pt x="1005" y="177"/>
                  <a:pt x="1005" y="177"/>
                </a:cubicBezTo>
                <a:cubicBezTo>
                  <a:pt x="1007" y="177"/>
                  <a:pt x="1007" y="177"/>
                  <a:pt x="1007" y="177"/>
                </a:cubicBezTo>
                <a:cubicBezTo>
                  <a:pt x="1008" y="175"/>
                  <a:pt x="1008" y="175"/>
                  <a:pt x="1011" y="174"/>
                </a:cubicBezTo>
                <a:cubicBezTo>
                  <a:pt x="1011" y="172"/>
                  <a:pt x="1011" y="172"/>
                  <a:pt x="1011" y="172"/>
                </a:cubicBezTo>
                <a:cubicBezTo>
                  <a:pt x="1010" y="171"/>
                  <a:pt x="1009" y="171"/>
                  <a:pt x="1009" y="170"/>
                </a:cubicBezTo>
                <a:cubicBezTo>
                  <a:pt x="1007" y="169"/>
                  <a:pt x="1006" y="170"/>
                  <a:pt x="1004" y="171"/>
                </a:cubicBezTo>
                <a:cubicBezTo>
                  <a:pt x="1003" y="170"/>
                  <a:pt x="1003" y="170"/>
                  <a:pt x="1002" y="169"/>
                </a:cubicBezTo>
                <a:cubicBezTo>
                  <a:pt x="1003" y="167"/>
                  <a:pt x="1012" y="166"/>
                  <a:pt x="1013" y="167"/>
                </a:cubicBezTo>
                <a:cubicBezTo>
                  <a:pt x="1016" y="167"/>
                  <a:pt x="1018" y="168"/>
                  <a:pt x="1020" y="168"/>
                </a:cubicBezTo>
                <a:cubicBezTo>
                  <a:pt x="1019" y="171"/>
                  <a:pt x="1017" y="171"/>
                  <a:pt x="1014" y="172"/>
                </a:cubicBezTo>
                <a:cubicBezTo>
                  <a:pt x="1014" y="174"/>
                  <a:pt x="1014" y="174"/>
                  <a:pt x="1014" y="174"/>
                </a:cubicBezTo>
                <a:cubicBezTo>
                  <a:pt x="1015" y="175"/>
                  <a:pt x="1016" y="176"/>
                  <a:pt x="1017" y="178"/>
                </a:cubicBezTo>
                <a:cubicBezTo>
                  <a:pt x="1021" y="177"/>
                  <a:pt x="1023" y="177"/>
                  <a:pt x="1025" y="175"/>
                </a:cubicBezTo>
                <a:cubicBezTo>
                  <a:pt x="1028" y="175"/>
                  <a:pt x="1028" y="175"/>
                  <a:pt x="1029" y="177"/>
                </a:cubicBezTo>
                <a:cubicBezTo>
                  <a:pt x="1031" y="178"/>
                  <a:pt x="1031" y="179"/>
                  <a:pt x="1031" y="181"/>
                </a:cubicBezTo>
                <a:cubicBezTo>
                  <a:pt x="1030" y="182"/>
                  <a:pt x="1030" y="184"/>
                  <a:pt x="1029" y="185"/>
                </a:cubicBezTo>
                <a:cubicBezTo>
                  <a:pt x="1024" y="189"/>
                  <a:pt x="1016" y="186"/>
                  <a:pt x="1013" y="188"/>
                </a:cubicBezTo>
                <a:cubicBezTo>
                  <a:pt x="1012" y="188"/>
                  <a:pt x="1012" y="188"/>
                  <a:pt x="1012" y="188"/>
                </a:cubicBezTo>
                <a:cubicBezTo>
                  <a:pt x="1012" y="184"/>
                  <a:pt x="1011" y="185"/>
                  <a:pt x="1013" y="183"/>
                </a:cubicBezTo>
                <a:cubicBezTo>
                  <a:pt x="1013" y="180"/>
                  <a:pt x="1013" y="180"/>
                  <a:pt x="1013" y="180"/>
                </a:cubicBezTo>
                <a:cubicBezTo>
                  <a:pt x="1011" y="181"/>
                  <a:pt x="1011" y="181"/>
                  <a:pt x="1010" y="182"/>
                </a:cubicBezTo>
                <a:cubicBezTo>
                  <a:pt x="1007" y="184"/>
                  <a:pt x="1008" y="183"/>
                  <a:pt x="1009" y="186"/>
                </a:cubicBezTo>
                <a:cubicBezTo>
                  <a:pt x="1007" y="186"/>
                  <a:pt x="1007" y="186"/>
                  <a:pt x="1006" y="185"/>
                </a:cubicBezTo>
                <a:cubicBezTo>
                  <a:pt x="1005" y="184"/>
                  <a:pt x="1006" y="184"/>
                  <a:pt x="1007" y="181"/>
                </a:cubicBezTo>
                <a:cubicBezTo>
                  <a:pt x="1005" y="182"/>
                  <a:pt x="1005" y="182"/>
                  <a:pt x="1005" y="182"/>
                </a:cubicBezTo>
                <a:cubicBezTo>
                  <a:pt x="1005" y="183"/>
                  <a:pt x="1005" y="183"/>
                  <a:pt x="1005" y="183"/>
                </a:cubicBezTo>
                <a:cubicBezTo>
                  <a:pt x="1004" y="183"/>
                  <a:pt x="1003" y="182"/>
                  <a:pt x="1002" y="181"/>
                </a:cubicBezTo>
                <a:cubicBezTo>
                  <a:pt x="1002" y="181"/>
                  <a:pt x="1001" y="181"/>
                  <a:pt x="1001" y="180"/>
                </a:cubicBezTo>
                <a:cubicBezTo>
                  <a:pt x="1000" y="181"/>
                  <a:pt x="1000" y="182"/>
                  <a:pt x="999" y="182"/>
                </a:cubicBezTo>
                <a:cubicBezTo>
                  <a:pt x="1001" y="184"/>
                  <a:pt x="1001" y="184"/>
                  <a:pt x="1004" y="184"/>
                </a:cubicBezTo>
                <a:cubicBezTo>
                  <a:pt x="997" y="189"/>
                  <a:pt x="985" y="183"/>
                  <a:pt x="980" y="184"/>
                </a:cubicBezTo>
                <a:cubicBezTo>
                  <a:pt x="976" y="185"/>
                  <a:pt x="972" y="191"/>
                  <a:pt x="971" y="192"/>
                </a:cubicBezTo>
                <a:cubicBezTo>
                  <a:pt x="969" y="191"/>
                  <a:pt x="967" y="191"/>
                  <a:pt x="965" y="191"/>
                </a:cubicBezTo>
                <a:close/>
                <a:moveTo>
                  <a:pt x="979" y="268"/>
                </a:moveTo>
                <a:cubicBezTo>
                  <a:pt x="977" y="267"/>
                  <a:pt x="977" y="267"/>
                  <a:pt x="976" y="265"/>
                </a:cubicBezTo>
                <a:cubicBezTo>
                  <a:pt x="979" y="266"/>
                  <a:pt x="978" y="266"/>
                  <a:pt x="979" y="267"/>
                </a:cubicBezTo>
                <a:lnTo>
                  <a:pt x="979" y="268"/>
                </a:lnTo>
                <a:close/>
                <a:moveTo>
                  <a:pt x="976" y="251"/>
                </a:moveTo>
                <a:cubicBezTo>
                  <a:pt x="976" y="250"/>
                  <a:pt x="976" y="250"/>
                  <a:pt x="976" y="250"/>
                </a:cubicBezTo>
                <a:cubicBezTo>
                  <a:pt x="976" y="250"/>
                  <a:pt x="976" y="250"/>
                  <a:pt x="976" y="250"/>
                </a:cubicBezTo>
                <a:cubicBezTo>
                  <a:pt x="976" y="251"/>
                  <a:pt x="976" y="251"/>
                  <a:pt x="976" y="251"/>
                </a:cubicBezTo>
                <a:close/>
                <a:moveTo>
                  <a:pt x="980" y="215"/>
                </a:moveTo>
                <a:cubicBezTo>
                  <a:pt x="980" y="218"/>
                  <a:pt x="980" y="218"/>
                  <a:pt x="979" y="219"/>
                </a:cubicBezTo>
                <a:cubicBezTo>
                  <a:pt x="978" y="220"/>
                  <a:pt x="978" y="219"/>
                  <a:pt x="976" y="219"/>
                </a:cubicBezTo>
                <a:cubicBezTo>
                  <a:pt x="976" y="218"/>
                  <a:pt x="976" y="218"/>
                  <a:pt x="976" y="217"/>
                </a:cubicBezTo>
                <a:cubicBezTo>
                  <a:pt x="975" y="215"/>
                  <a:pt x="972" y="215"/>
                  <a:pt x="968" y="215"/>
                </a:cubicBezTo>
                <a:cubicBezTo>
                  <a:pt x="968" y="214"/>
                  <a:pt x="967" y="214"/>
                  <a:pt x="967" y="213"/>
                </a:cubicBezTo>
                <a:cubicBezTo>
                  <a:pt x="970" y="211"/>
                  <a:pt x="975" y="210"/>
                  <a:pt x="977" y="208"/>
                </a:cubicBezTo>
                <a:cubicBezTo>
                  <a:pt x="979" y="206"/>
                  <a:pt x="980" y="204"/>
                  <a:pt x="980" y="200"/>
                </a:cubicBezTo>
                <a:cubicBezTo>
                  <a:pt x="984" y="200"/>
                  <a:pt x="995" y="199"/>
                  <a:pt x="998" y="197"/>
                </a:cubicBezTo>
                <a:cubicBezTo>
                  <a:pt x="1001" y="197"/>
                  <a:pt x="1001" y="197"/>
                  <a:pt x="1001" y="197"/>
                </a:cubicBezTo>
                <a:cubicBezTo>
                  <a:pt x="1001" y="198"/>
                  <a:pt x="1001" y="198"/>
                  <a:pt x="1001" y="198"/>
                </a:cubicBezTo>
                <a:cubicBezTo>
                  <a:pt x="998" y="201"/>
                  <a:pt x="998" y="201"/>
                  <a:pt x="994" y="202"/>
                </a:cubicBezTo>
                <a:cubicBezTo>
                  <a:pt x="994" y="205"/>
                  <a:pt x="994" y="205"/>
                  <a:pt x="994" y="205"/>
                </a:cubicBezTo>
                <a:cubicBezTo>
                  <a:pt x="997" y="205"/>
                  <a:pt x="998" y="205"/>
                  <a:pt x="999" y="203"/>
                </a:cubicBezTo>
                <a:cubicBezTo>
                  <a:pt x="1000" y="203"/>
                  <a:pt x="1000" y="203"/>
                  <a:pt x="1000" y="203"/>
                </a:cubicBezTo>
                <a:cubicBezTo>
                  <a:pt x="1000" y="205"/>
                  <a:pt x="999" y="205"/>
                  <a:pt x="998" y="206"/>
                </a:cubicBezTo>
                <a:cubicBezTo>
                  <a:pt x="999" y="207"/>
                  <a:pt x="1000" y="210"/>
                  <a:pt x="999" y="212"/>
                </a:cubicBezTo>
                <a:cubicBezTo>
                  <a:pt x="997" y="215"/>
                  <a:pt x="992" y="214"/>
                  <a:pt x="996" y="220"/>
                </a:cubicBezTo>
                <a:cubicBezTo>
                  <a:pt x="993" y="221"/>
                  <a:pt x="991" y="222"/>
                  <a:pt x="989" y="224"/>
                </a:cubicBezTo>
                <a:cubicBezTo>
                  <a:pt x="988" y="224"/>
                  <a:pt x="988" y="224"/>
                  <a:pt x="988" y="224"/>
                </a:cubicBezTo>
                <a:cubicBezTo>
                  <a:pt x="989" y="222"/>
                  <a:pt x="990" y="220"/>
                  <a:pt x="991" y="218"/>
                </a:cubicBezTo>
                <a:cubicBezTo>
                  <a:pt x="990" y="218"/>
                  <a:pt x="990" y="218"/>
                  <a:pt x="990" y="217"/>
                </a:cubicBezTo>
                <a:cubicBezTo>
                  <a:pt x="987" y="219"/>
                  <a:pt x="989" y="217"/>
                  <a:pt x="988" y="220"/>
                </a:cubicBezTo>
                <a:cubicBezTo>
                  <a:pt x="985" y="218"/>
                  <a:pt x="985" y="216"/>
                  <a:pt x="980" y="215"/>
                </a:cubicBezTo>
                <a:close/>
                <a:moveTo>
                  <a:pt x="988" y="255"/>
                </a:moveTo>
                <a:cubicBezTo>
                  <a:pt x="988" y="255"/>
                  <a:pt x="987" y="254"/>
                  <a:pt x="987" y="252"/>
                </a:cubicBezTo>
                <a:cubicBezTo>
                  <a:pt x="989" y="253"/>
                  <a:pt x="990" y="254"/>
                  <a:pt x="988" y="255"/>
                </a:cubicBezTo>
                <a:close/>
                <a:moveTo>
                  <a:pt x="994" y="277"/>
                </a:moveTo>
                <a:cubicBezTo>
                  <a:pt x="992" y="277"/>
                  <a:pt x="992" y="277"/>
                  <a:pt x="992" y="277"/>
                </a:cubicBezTo>
                <a:cubicBezTo>
                  <a:pt x="993" y="274"/>
                  <a:pt x="996" y="271"/>
                  <a:pt x="997" y="268"/>
                </a:cubicBezTo>
                <a:cubicBezTo>
                  <a:pt x="994" y="268"/>
                  <a:pt x="988" y="268"/>
                  <a:pt x="986" y="269"/>
                </a:cubicBezTo>
                <a:cubicBezTo>
                  <a:pt x="986" y="268"/>
                  <a:pt x="985" y="267"/>
                  <a:pt x="985" y="267"/>
                </a:cubicBezTo>
                <a:cubicBezTo>
                  <a:pt x="987" y="264"/>
                  <a:pt x="990" y="261"/>
                  <a:pt x="992" y="259"/>
                </a:cubicBezTo>
                <a:cubicBezTo>
                  <a:pt x="994" y="259"/>
                  <a:pt x="994" y="259"/>
                  <a:pt x="995" y="258"/>
                </a:cubicBezTo>
                <a:cubicBezTo>
                  <a:pt x="997" y="258"/>
                  <a:pt x="997" y="258"/>
                  <a:pt x="997" y="258"/>
                </a:cubicBezTo>
                <a:cubicBezTo>
                  <a:pt x="996" y="260"/>
                  <a:pt x="995" y="261"/>
                  <a:pt x="994" y="263"/>
                </a:cubicBezTo>
                <a:cubicBezTo>
                  <a:pt x="994" y="265"/>
                  <a:pt x="994" y="265"/>
                  <a:pt x="994" y="267"/>
                </a:cubicBezTo>
                <a:cubicBezTo>
                  <a:pt x="998" y="266"/>
                  <a:pt x="997" y="266"/>
                  <a:pt x="998" y="263"/>
                </a:cubicBezTo>
                <a:cubicBezTo>
                  <a:pt x="1001" y="264"/>
                  <a:pt x="1004" y="261"/>
                  <a:pt x="1007" y="263"/>
                </a:cubicBezTo>
                <a:cubicBezTo>
                  <a:pt x="1007" y="264"/>
                  <a:pt x="1007" y="265"/>
                  <a:pt x="1008" y="266"/>
                </a:cubicBezTo>
                <a:cubicBezTo>
                  <a:pt x="1010" y="266"/>
                  <a:pt x="1009" y="264"/>
                  <a:pt x="1010" y="264"/>
                </a:cubicBezTo>
                <a:cubicBezTo>
                  <a:pt x="1014" y="266"/>
                  <a:pt x="1024" y="263"/>
                  <a:pt x="1029" y="261"/>
                </a:cubicBezTo>
                <a:cubicBezTo>
                  <a:pt x="1034" y="263"/>
                  <a:pt x="1034" y="263"/>
                  <a:pt x="1034" y="263"/>
                </a:cubicBezTo>
                <a:cubicBezTo>
                  <a:pt x="1036" y="262"/>
                  <a:pt x="1037" y="260"/>
                  <a:pt x="1039" y="259"/>
                </a:cubicBezTo>
                <a:cubicBezTo>
                  <a:pt x="1045" y="261"/>
                  <a:pt x="1048" y="260"/>
                  <a:pt x="1056" y="260"/>
                </a:cubicBezTo>
                <a:cubicBezTo>
                  <a:pt x="1057" y="258"/>
                  <a:pt x="1058" y="258"/>
                  <a:pt x="1059" y="255"/>
                </a:cubicBezTo>
                <a:cubicBezTo>
                  <a:pt x="1063" y="255"/>
                  <a:pt x="1063" y="255"/>
                  <a:pt x="1063" y="255"/>
                </a:cubicBezTo>
                <a:cubicBezTo>
                  <a:pt x="1063" y="252"/>
                  <a:pt x="1063" y="252"/>
                  <a:pt x="1063" y="252"/>
                </a:cubicBezTo>
                <a:cubicBezTo>
                  <a:pt x="1060" y="253"/>
                  <a:pt x="1060" y="253"/>
                  <a:pt x="1059" y="253"/>
                </a:cubicBezTo>
                <a:cubicBezTo>
                  <a:pt x="1058" y="252"/>
                  <a:pt x="1058" y="252"/>
                  <a:pt x="1057" y="250"/>
                </a:cubicBezTo>
                <a:cubicBezTo>
                  <a:pt x="1057" y="250"/>
                  <a:pt x="1056" y="250"/>
                  <a:pt x="1056" y="250"/>
                </a:cubicBezTo>
                <a:cubicBezTo>
                  <a:pt x="1057" y="249"/>
                  <a:pt x="1057" y="249"/>
                  <a:pt x="1058" y="249"/>
                </a:cubicBezTo>
                <a:cubicBezTo>
                  <a:pt x="1060" y="247"/>
                  <a:pt x="1071" y="248"/>
                  <a:pt x="1073" y="251"/>
                </a:cubicBezTo>
                <a:cubicBezTo>
                  <a:pt x="1078" y="251"/>
                  <a:pt x="1079" y="247"/>
                  <a:pt x="1081" y="244"/>
                </a:cubicBezTo>
                <a:cubicBezTo>
                  <a:pt x="1086" y="245"/>
                  <a:pt x="1089" y="245"/>
                  <a:pt x="1094" y="242"/>
                </a:cubicBezTo>
                <a:cubicBezTo>
                  <a:pt x="1094" y="243"/>
                  <a:pt x="1095" y="243"/>
                  <a:pt x="1096" y="244"/>
                </a:cubicBezTo>
                <a:cubicBezTo>
                  <a:pt x="1094" y="247"/>
                  <a:pt x="1092" y="250"/>
                  <a:pt x="1092" y="255"/>
                </a:cubicBezTo>
                <a:cubicBezTo>
                  <a:pt x="1096" y="255"/>
                  <a:pt x="1096" y="255"/>
                  <a:pt x="1096" y="255"/>
                </a:cubicBezTo>
                <a:cubicBezTo>
                  <a:pt x="1096" y="252"/>
                  <a:pt x="1096" y="250"/>
                  <a:pt x="1098" y="249"/>
                </a:cubicBezTo>
                <a:cubicBezTo>
                  <a:pt x="1098" y="247"/>
                  <a:pt x="1098" y="247"/>
                  <a:pt x="1098" y="247"/>
                </a:cubicBezTo>
                <a:cubicBezTo>
                  <a:pt x="1100" y="248"/>
                  <a:pt x="1101" y="250"/>
                  <a:pt x="1103" y="247"/>
                </a:cubicBezTo>
                <a:cubicBezTo>
                  <a:pt x="1106" y="248"/>
                  <a:pt x="1106" y="249"/>
                  <a:pt x="1106" y="251"/>
                </a:cubicBezTo>
                <a:cubicBezTo>
                  <a:pt x="1109" y="251"/>
                  <a:pt x="1110" y="249"/>
                  <a:pt x="1112" y="248"/>
                </a:cubicBezTo>
                <a:cubicBezTo>
                  <a:pt x="1112" y="248"/>
                  <a:pt x="1115" y="251"/>
                  <a:pt x="1120" y="248"/>
                </a:cubicBezTo>
                <a:cubicBezTo>
                  <a:pt x="1124" y="248"/>
                  <a:pt x="1124" y="248"/>
                  <a:pt x="1126" y="250"/>
                </a:cubicBezTo>
                <a:cubicBezTo>
                  <a:pt x="1127" y="251"/>
                  <a:pt x="1126" y="251"/>
                  <a:pt x="1127" y="252"/>
                </a:cubicBezTo>
                <a:cubicBezTo>
                  <a:pt x="1124" y="255"/>
                  <a:pt x="1121" y="253"/>
                  <a:pt x="1118" y="253"/>
                </a:cubicBezTo>
                <a:cubicBezTo>
                  <a:pt x="1116" y="254"/>
                  <a:pt x="1111" y="257"/>
                  <a:pt x="1109" y="258"/>
                </a:cubicBezTo>
                <a:cubicBezTo>
                  <a:pt x="1103" y="260"/>
                  <a:pt x="1097" y="258"/>
                  <a:pt x="1094" y="259"/>
                </a:cubicBezTo>
                <a:cubicBezTo>
                  <a:pt x="1090" y="260"/>
                  <a:pt x="1085" y="263"/>
                  <a:pt x="1081" y="264"/>
                </a:cubicBezTo>
                <a:cubicBezTo>
                  <a:pt x="1080" y="266"/>
                  <a:pt x="1080" y="266"/>
                  <a:pt x="1080" y="267"/>
                </a:cubicBezTo>
                <a:cubicBezTo>
                  <a:pt x="1080" y="268"/>
                  <a:pt x="1080" y="267"/>
                  <a:pt x="1081" y="268"/>
                </a:cubicBezTo>
                <a:cubicBezTo>
                  <a:pt x="1082" y="269"/>
                  <a:pt x="1084" y="269"/>
                  <a:pt x="1086" y="269"/>
                </a:cubicBezTo>
                <a:cubicBezTo>
                  <a:pt x="1085" y="270"/>
                  <a:pt x="1085" y="270"/>
                  <a:pt x="1083" y="270"/>
                </a:cubicBezTo>
                <a:cubicBezTo>
                  <a:pt x="1083" y="274"/>
                  <a:pt x="1083" y="274"/>
                  <a:pt x="1081" y="276"/>
                </a:cubicBezTo>
                <a:cubicBezTo>
                  <a:pt x="1081" y="282"/>
                  <a:pt x="1084" y="278"/>
                  <a:pt x="1087" y="282"/>
                </a:cubicBezTo>
                <a:cubicBezTo>
                  <a:pt x="1091" y="281"/>
                  <a:pt x="1090" y="280"/>
                  <a:pt x="1093" y="279"/>
                </a:cubicBezTo>
                <a:cubicBezTo>
                  <a:pt x="1093" y="279"/>
                  <a:pt x="1093" y="279"/>
                  <a:pt x="1094" y="280"/>
                </a:cubicBezTo>
                <a:cubicBezTo>
                  <a:pt x="1093" y="290"/>
                  <a:pt x="1087" y="285"/>
                  <a:pt x="1083" y="293"/>
                </a:cubicBezTo>
                <a:cubicBezTo>
                  <a:pt x="1082" y="293"/>
                  <a:pt x="1082" y="292"/>
                  <a:pt x="1080" y="292"/>
                </a:cubicBezTo>
                <a:cubicBezTo>
                  <a:pt x="1080" y="291"/>
                  <a:pt x="1081" y="290"/>
                  <a:pt x="1082" y="289"/>
                </a:cubicBezTo>
                <a:cubicBezTo>
                  <a:pt x="1081" y="287"/>
                  <a:pt x="1081" y="287"/>
                  <a:pt x="1081" y="286"/>
                </a:cubicBezTo>
                <a:cubicBezTo>
                  <a:pt x="1078" y="285"/>
                  <a:pt x="1075" y="286"/>
                  <a:pt x="1072" y="285"/>
                </a:cubicBezTo>
                <a:cubicBezTo>
                  <a:pt x="1067" y="284"/>
                  <a:pt x="1060" y="283"/>
                  <a:pt x="1054" y="282"/>
                </a:cubicBezTo>
                <a:cubicBezTo>
                  <a:pt x="1046" y="280"/>
                  <a:pt x="1038" y="285"/>
                  <a:pt x="1033" y="285"/>
                </a:cubicBezTo>
                <a:cubicBezTo>
                  <a:pt x="1033" y="284"/>
                  <a:pt x="1032" y="283"/>
                  <a:pt x="1031" y="283"/>
                </a:cubicBezTo>
                <a:cubicBezTo>
                  <a:pt x="1025" y="281"/>
                  <a:pt x="1022" y="286"/>
                  <a:pt x="1019" y="283"/>
                </a:cubicBezTo>
                <a:cubicBezTo>
                  <a:pt x="1017" y="283"/>
                  <a:pt x="1017" y="283"/>
                  <a:pt x="1015" y="284"/>
                </a:cubicBezTo>
                <a:cubicBezTo>
                  <a:pt x="1015" y="286"/>
                  <a:pt x="1015" y="288"/>
                  <a:pt x="1016" y="289"/>
                </a:cubicBezTo>
                <a:cubicBezTo>
                  <a:pt x="1018" y="291"/>
                  <a:pt x="1022" y="291"/>
                  <a:pt x="1027" y="293"/>
                </a:cubicBezTo>
                <a:cubicBezTo>
                  <a:pt x="1021" y="297"/>
                  <a:pt x="996" y="301"/>
                  <a:pt x="991" y="298"/>
                </a:cubicBezTo>
                <a:cubicBezTo>
                  <a:pt x="989" y="298"/>
                  <a:pt x="989" y="298"/>
                  <a:pt x="989" y="298"/>
                </a:cubicBezTo>
                <a:cubicBezTo>
                  <a:pt x="989" y="294"/>
                  <a:pt x="990" y="294"/>
                  <a:pt x="992" y="291"/>
                </a:cubicBezTo>
                <a:cubicBezTo>
                  <a:pt x="995" y="291"/>
                  <a:pt x="995" y="291"/>
                  <a:pt x="995" y="291"/>
                </a:cubicBezTo>
                <a:cubicBezTo>
                  <a:pt x="994" y="293"/>
                  <a:pt x="994" y="293"/>
                  <a:pt x="994" y="296"/>
                </a:cubicBezTo>
                <a:cubicBezTo>
                  <a:pt x="996" y="296"/>
                  <a:pt x="997" y="296"/>
                  <a:pt x="998" y="295"/>
                </a:cubicBezTo>
                <a:cubicBezTo>
                  <a:pt x="1000" y="295"/>
                  <a:pt x="1000" y="295"/>
                  <a:pt x="1000" y="295"/>
                </a:cubicBezTo>
                <a:cubicBezTo>
                  <a:pt x="999" y="293"/>
                  <a:pt x="1000" y="293"/>
                  <a:pt x="998" y="292"/>
                </a:cubicBezTo>
                <a:cubicBezTo>
                  <a:pt x="1001" y="290"/>
                  <a:pt x="1004" y="290"/>
                  <a:pt x="1007" y="288"/>
                </a:cubicBezTo>
                <a:cubicBezTo>
                  <a:pt x="1008" y="288"/>
                  <a:pt x="1008" y="288"/>
                  <a:pt x="1009" y="287"/>
                </a:cubicBezTo>
                <a:cubicBezTo>
                  <a:pt x="1008" y="287"/>
                  <a:pt x="1008" y="287"/>
                  <a:pt x="1008" y="286"/>
                </a:cubicBezTo>
                <a:cubicBezTo>
                  <a:pt x="1002" y="287"/>
                  <a:pt x="996" y="288"/>
                  <a:pt x="994" y="287"/>
                </a:cubicBezTo>
                <a:cubicBezTo>
                  <a:pt x="993" y="287"/>
                  <a:pt x="992" y="285"/>
                  <a:pt x="992" y="285"/>
                </a:cubicBezTo>
                <a:cubicBezTo>
                  <a:pt x="989" y="284"/>
                  <a:pt x="987" y="287"/>
                  <a:pt x="986" y="286"/>
                </a:cubicBezTo>
                <a:cubicBezTo>
                  <a:pt x="984" y="286"/>
                  <a:pt x="985" y="286"/>
                  <a:pt x="983" y="285"/>
                </a:cubicBezTo>
                <a:cubicBezTo>
                  <a:pt x="988" y="280"/>
                  <a:pt x="996" y="281"/>
                  <a:pt x="1004" y="281"/>
                </a:cubicBezTo>
                <a:cubicBezTo>
                  <a:pt x="1004" y="277"/>
                  <a:pt x="1004" y="277"/>
                  <a:pt x="1004" y="277"/>
                </a:cubicBezTo>
                <a:cubicBezTo>
                  <a:pt x="1001" y="277"/>
                  <a:pt x="996" y="279"/>
                  <a:pt x="994" y="277"/>
                </a:cubicBezTo>
                <a:close/>
                <a:moveTo>
                  <a:pt x="1008" y="313"/>
                </a:moveTo>
                <a:cubicBezTo>
                  <a:pt x="1008" y="315"/>
                  <a:pt x="1008" y="315"/>
                  <a:pt x="1008" y="315"/>
                </a:cubicBezTo>
                <a:cubicBezTo>
                  <a:pt x="1005" y="315"/>
                  <a:pt x="1005" y="315"/>
                  <a:pt x="1005" y="315"/>
                </a:cubicBezTo>
                <a:cubicBezTo>
                  <a:pt x="1005" y="314"/>
                  <a:pt x="1006" y="313"/>
                  <a:pt x="1006" y="312"/>
                </a:cubicBezTo>
                <a:cubicBezTo>
                  <a:pt x="1006" y="312"/>
                  <a:pt x="1007" y="313"/>
                  <a:pt x="1008" y="313"/>
                </a:cubicBezTo>
                <a:close/>
                <a:moveTo>
                  <a:pt x="1002" y="301"/>
                </a:moveTo>
                <a:cubicBezTo>
                  <a:pt x="1002" y="302"/>
                  <a:pt x="1002" y="302"/>
                  <a:pt x="1002" y="302"/>
                </a:cubicBezTo>
                <a:cubicBezTo>
                  <a:pt x="1002" y="302"/>
                  <a:pt x="1001" y="302"/>
                  <a:pt x="1001" y="302"/>
                </a:cubicBezTo>
                <a:cubicBezTo>
                  <a:pt x="999" y="302"/>
                  <a:pt x="999" y="302"/>
                  <a:pt x="999" y="302"/>
                </a:cubicBezTo>
                <a:cubicBezTo>
                  <a:pt x="999" y="301"/>
                  <a:pt x="999" y="301"/>
                  <a:pt x="999" y="301"/>
                </a:cubicBezTo>
                <a:lnTo>
                  <a:pt x="1002" y="301"/>
                </a:lnTo>
                <a:close/>
                <a:moveTo>
                  <a:pt x="984" y="335"/>
                </a:moveTo>
                <a:cubicBezTo>
                  <a:pt x="993" y="333"/>
                  <a:pt x="1005" y="332"/>
                  <a:pt x="1008" y="335"/>
                </a:cubicBezTo>
                <a:cubicBezTo>
                  <a:pt x="1011" y="334"/>
                  <a:pt x="1010" y="334"/>
                  <a:pt x="1011" y="332"/>
                </a:cubicBezTo>
                <a:cubicBezTo>
                  <a:pt x="1016" y="332"/>
                  <a:pt x="1015" y="333"/>
                  <a:pt x="1019" y="334"/>
                </a:cubicBezTo>
                <a:cubicBezTo>
                  <a:pt x="1017" y="336"/>
                  <a:pt x="1016" y="335"/>
                  <a:pt x="1014" y="338"/>
                </a:cubicBezTo>
                <a:cubicBezTo>
                  <a:pt x="1013" y="338"/>
                  <a:pt x="1013" y="338"/>
                  <a:pt x="1013" y="338"/>
                </a:cubicBezTo>
                <a:cubicBezTo>
                  <a:pt x="1016" y="342"/>
                  <a:pt x="1017" y="338"/>
                  <a:pt x="1016" y="343"/>
                </a:cubicBezTo>
                <a:cubicBezTo>
                  <a:pt x="1023" y="343"/>
                  <a:pt x="1024" y="342"/>
                  <a:pt x="1029" y="341"/>
                </a:cubicBezTo>
                <a:cubicBezTo>
                  <a:pt x="1029" y="344"/>
                  <a:pt x="1029" y="344"/>
                  <a:pt x="1029" y="344"/>
                </a:cubicBezTo>
                <a:cubicBezTo>
                  <a:pt x="1025" y="345"/>
                  <a:pt x="1025" y="345"/>
                  <a:pt x="1021" y="344"/>
                </a:cubicBezTo>
                <a:cubicBezTo>
                  <a:pt x="1021" y="348"/>
                  <a:pt x="1021" y="348"/>
                  <a:pt x="1021" y="348"/>
                </a:cubicBezTo>
                <a:cubicBezTo>
                  <a:pt x="1020" y="348"/>
                  <a:pt x="1020" y="348"/>
                  <a:pt x="1020" y="348"/>
                </a:cubicBezTo>
                <a:cubicBezTo>
                  <a:pt x="1018" y="350"/>
                  <a:pt x="1013" y="350"/>
                  <a:pt x="1011" y="351"/>
                </a:cubicBezTo>
                <a:cubicBezTo>
                  <a:pt x="1010" y="349"/>
                  <a:pt x="1010" y="349"/>
                  <a:pt x="1010" y="347"/>
                </a:cubicBezTo>
                <a:cubicBezTo>
                  <a:pt x="1006" y="347"/>
                  <a:pt x="1006" y="347"/>
                  <a:pt x="1005" y="349"/>
                </a:cubicBezTo>
                <a:cubicBezTo>
                  <a:pt x="1001" y="349"/>
                  <a:pt x="1000" y="349"/>
                  <a:pt x="998" y="347"/>
                </a:cubicBezTo>
                <a:cubicBezTo>
                  <a:pt x="997" y="346"/>
                  <a:pt x="999" y="345"/>
                  <a:pt x="999" y="342"/>
                </a:cubicBezTo>
                <a:cubicBezTo>
                  <a:pt x="994" y="342"/>
                  <a:pt x="989" y="340"/>
                  <a:pt x="984" y="338"/>
                </a:cubicBezTo>
                <a:lnTo>
                  <a:pt x="984" y="335"/>
                </a:lnTo>
                <a:close/>
                <a:moveTo>
                  <a:pt x="357" y="23"/>
                </a:moveTo>
                <a:cubicBezTo>
                  <a:pt x="355" y="24"/>
                  <a:pt x="353" y="24"/>
                  <a:pt x="351" y="24"/>
                </a:cubicBezTo>
                <a:cubicBezTo>
                  <a:pt x="351" y="25"/>
                  <a:pt x="350" y="25"/>
                  <a:pt x="350" y="25"/>
                </a:cubicBezTo>
                <a:cubicBezTo>
                  <a:pt x="350" y="27"/>
                  <a:pt x="350" y="27"/>
                  <a:pt x="351" y="28"/>
                </a:cubicBezTo>
                <a:cubicBezTo>
                  <a:pt x="352" y="29"/>
                  <a:pt x="352" y="29"/>
                  <a:pt x="354" y="29"/>
                </a:cubicBezTo>
                <a:cubicBezTo>
                  <a:pt x="354" y="26"/>
                  <a:pt x="354" y="26"/>
                  <a:pt x="354" y="26"/>
                </a:cubicBezTo>
                <a:cubicBezTo>
                  <a:pt x="356" y="27"/>
                  <a:pt x="356" y="29"/>
                  <a:pt x="358" y="30"/>
                </a:cubicBezTo>
                <a:cubicBezTo>
                  <a:pt x="360" y="32"/>
                  <a:pt x="360" y="30"/>
                  <a:pt x="362" y="31"/>
                </a:cubicBezTo>
                <a:cubicBezTo>
                  <a:pt x="364" y="31"/>
                  <a:pt x="364" y="31"/>
                  <a:pt x="365" y="30"/>
                </a:cubicBezTo>
                <a:cubicBezTo>
                  <a:pt x="366" y="29"/>
                  <a:pt x="366" y="30"/>
                  <a:pt x="366" y="28"/>
                </a:cubicBezTo>
                <a:cubicBezTo>
                  <a:pt x="362" y="27"/>
                  <a:pt x="359" y="26"/>
                  <a:pt x="357" y="23"/>
                </a:cubicBezTo>
                <a:close/>
                <a:moveTo>
                  <a:pt x="399" y="27"/>
                </a:moveTo>
                <a:cubicBezTo>
                  <a:pt x="395" y="27"/>
                  <a:pt x="395" y="27"/>
                  <a:pt x="395" y="27"/>
                </a:cubicBezTo>
                <a:cubicBezTo>
                  <a:pt x="395" y="31"/>
                  <a:pt x="395" y="31"/>
                  <a:pt x="395" y="31"/>
                </a:cubicBezTo>
                <a:cubicBezTo>
                  <a:pt x="399" y="31"/>
                  <a:pt x="399" y="31"/>
                  <a:pt x="399" y="31"/>
                </a:cubicBezTo>
                <a:lnTo>
                  <a:pt x="399" y="27"/>
                </a:lnTo>
                <a:close/>
                <a:moveTo>
                  <a:pt x="408" y="29"/>
                </a:moveTo>
                <a:cubicBezTo>
                  <a:pt x="406" y="28"/>
                  <a:pt x="406" y="28"/>
                  <a:pt x="403" y="28"/>
                </a:cubicBezTo>
                <a:cubicBezTo>
                  <a:pt x="403" y="30"/>
                  <a:pt x="404" y="30"/>
                  <a:pt x="404" y="32"/>
                </a:cubicBezTo>
                <a:cubicBezTo>
                  <a:pt x="405" y="32"/>
                  <a:pt x="405" y="33"/>
                  <a:pt x="406" y="33"/>
                </a:cubicBezTo>
                <a:cubicBezTo>
                  <a:pt x="407" y="32"/>
                  <a:pt x="407" y="30"/>
                  <a:pt x="408" y="29"/>
                </a:cubicBezTo>
                <a:close/>
                <a:moveTo>
                  <a:pt x="427" y="31"/>
                </a:moveTo>
                <a:cubicBezTo>
                  <a:pt x="427" y="28"/>
                  <a:pt x="427" y="28"/>
                  <a:pt x="427" y="28"/>
                </a:cubicBezTo>
                <a:cubicBezTo>
                  <a:pt x="423" y="28"/>
                  <a:pt x="423" y="28"/>
                  <a:pt x="423" y="28"/>
                </a:cubicBezTo>
                <a:cubicBezTo>
                  <a:pt x="424" y="30"/>
                  <a:pt x="423" y="29"/>
                  <a:pt x="424" y="30"/>
                </a:cubicBezTo>
                <a:cubicBezTo>
                  <a:pt x="425" y="31"/>
                  <a:pt x="425" y="31"/>
                  <a:pt x="427" y="31"/>
                </a:cubicBezTo>
                <a:close/>
                <a:moveTo>
                  <a:pt x="247" y="38"/>
                </a:moveTo>
                <a:cubicBezTo>
                  <a:pt x="248" y="38"/>
                  <a:pt x="253" y="37"/>
                  <a:pt x="255" y="36"/>
                </a:cubicBezTo>
                <a:cubicBezTo>
                  <a:pt x="256" y="36"/>
                  <a:pt x="256" y="36"/>
                  <a:pt x="256" y="36"/>
                </a:cubicBezTo>
                <a:cubicBezTo>
                  <a:pt x="256" y="33"/>
                  <a:pt x="256" y="36"/>
                  <a:pt x="255" y="34"/>
                </a:cubicBezTo>
                <a:cubicBezTo>
                  <a:pt x="249" y="33"/>
                  <a:pt x="253" y="33"/>
                  <a:pt x="250" y="32"/>
                </a:cubicBezTo>
                <a:cubicBezTo>
                  <a:pt x="249" y="34"/>
                  <a:pt x="248" y="33"/>
                  <a:pt x="247" y="36"/>
                </a:cubicBezTo>
                <a:cubicBezTo>
                  <a:pt x="246" y="37"/>
                  <a:pt x="246" y="36"/>
                  <a:pt x="247" y="38"/>
                </a:cubicBezTo>
                <a:close/>
                <a:moveTo>
                  <a:pt x="250" y="37"/>
                </a:moveTo>
                <a:cubicBezTo>
                  <a:pt x="248" y="36"/>
                  <a:pt x="249" y="36"/>
                  <a:pt x="248" y="36"/>
                </a:cubicBezTo>
                <a:cubicBezTo>
                  <a:pt x="250" y="36"/>
                  <a:pt x="249" y="36"/>
                  <a:pt x="250" y="37"/>
                </a:cubicBezTo>
                <a:close/>
                <a:moveTo>
                  <a:pt x="221" y="34"/>
                </a:moveTo>
                <a:cubicBezTo>
                  <a:pt x="221" y="36"/>
                  <a:pt x="221" y="36"/>
                  <a:pt x="221" y="36"/>
                </a:cubicBezTo>
                <a:cubicBezTo>
                  <a:pt x="224" y="36"/>
                  <a:pt x="227" y="36"/>
                  <a:pt x="229" y="35"/>
                </a:cubicBezTo>
                <a:cubicBezTo>
                  <a:pt x="231" y="35"/>
                  <a:pt x="231" y="35"/>
                  <a:pt x="231" y="35"/>
                </a:cubicBezTo>
                <a:cubicBezTo>
                  <a:pt x="231" y="33"/>
                  <a:pt x="231" y="33"/>
                  <a:pt x="231" y="33"/>
                </a:cubicBezTo>
                <a:cubicBezTo>
                  <a:pt x="223" y="33"/>
                  <a:pt x="223" y="33"/>
                  <a:pt x="223" y="33"/>
                </a:cubicBezTo>
                <a:cubicBezTo>
                  <a:pt x="222" y="34"/>
                  <a:pt x="223" y="33"/>
                  <a:pt x="221" y="34"/>
                </a:cubicBezTo>
                <a:close/>
                <a:moveTo>
                  <a:pt x="242" y="36"/>
                </a:moveTo>
                <a:cubicBezTo>
                  <a:pt x="242" y="33"/>
                  <a:pt x="242" y="33"/>
                  <a:pt x="242" y="33"/>
                </a:cubicBezTo>
                <a:cubicBezTo>
                  <a:pt x="240" y="33"/>
                  <a:pt x="240" y="33"/>
                  <a:pt x="240" y="33"/>
                </a:cubicBezTo>
                <a:cubicBezTo>
                  <a:pt x="240" y="33"/>
                  <a:pt x="240" y="33"/>
                  <a:pt x="239" y="34"/>
                </a:cubicBezTo>
                <a:cubicBezTo>
                  <a:pt x="241" y="36"/>
                  <a:pt x="239" y="35"/>
                  <a:pt x="242" y="36"/>
                </a:cubicBezTo>
                <a:close/>
                <a:moveTo>
                  <a:pt x="808" y="37"/>
                </a:moveTo>
                <a:cubicBezTo>
                  <a:pt x="810" y="36"/>
                  <a:pt x="810" y="36"/>
                  <a:pt x="811" y="36"/>
                </a:cubicBezTo>
                <a:cubicBezTo>
                  <a:pt x="812" y="36"/>
                  <a:pt x="812" y="36"/>
                  <a:pt x="812" y="36"/>
                </a:cubicBezTo>
                <a:cubicBezTo>
                  <a:pt x="812" y="34"/>
                  <a:pt x="812" y="34"/>
                  <a:pt x="812" y="34"/>
                </a:cubicBezTo>
                <a:cubicBezTo>
                  <a:pt x="810" y="33"/>
                  <a:pt x="807" y="33"/>
                  <a:pt x="805" y="33"/>
                </a:cubicBezTo>
                <a:cubicBezTo>
                  <a:pt x="806" y="34"/>
                  <a:pt x="806" y="35"/>
                  <a:pt x="806" y="36"/>
                </a:cubicBezTo>
                <a:cubicBezTo>
                  <a:pt x="808" y="36"/>
                  <a:pt x="807" y="36"/>
                  <a:pt x="808" y="37"/>
                </a:cubicBezTo>
                <a:close/>
                <a:moveTo>
                  <a:pt x="574" y="37"/>
                </a:moveTo>
                <a:cubicBezTo>
                  <a:pt x="576" y="37"/>
                  <a:pt x="576" y="37"/>
                  <a:pt x="577" y="38"/>
                </a:cubicBezTo>
                <a:cubicBezTo>
                  <a:pt x="580" y="36"/>
                  <a:pt x="578" y="38"/>
                  <a:pt x="579" y="35"/>
                </a:cubicBezTo>
                <a:cubicBezTo>
                  <a:pt x="577" y="34"/>
                  <a:pt x="577" y="34"/>
                  <a:pt x="576" y="34"/>
                </a:cubicBezTo>
                <a:cubicBezTo>
                  <a:pt x="574" y="35"/>
                  <a:pt x="575" y="34"/>
                  <a:pt x="574" y="37"/>
                </a:cubicBezTo>
                <a:close/>
                <a:moveTo>
                  <a:pt x="622" y="40"/>
                </a:moveTo>
                <a:cubicBezTo>
                  <a:pt x="623" y="40"/>
                  <a:pt x="623" y="40"/>
                  <a:pt x="623" y="40"/>
                </a:cubicBezTo>
                <a:cubicBezTo>
                  <a:pt x="622" y="38"/>
                  <a:pt x="622" y="38"/>
                  <a:pt x="619" y="37"/>
                </a:cubicBezTo>
                <a:cubicBezTo>
                  <a:pt x="618" y="38"/>
                  <a:pt x="618" y="39"/>
                  <a:pt x="617" y="40"/>
                </a:cubicBezTo>
                <a:cubicBezTo>
                  <a:pt x="617" y="41"/>
                  <a:pt x="618" y="41"/>
                  <a:pt x="618" y="41"/>
                </a:cubicBezTo>
                <a:cubicBezTo>
                  <a:pt x="620" y="41"/>
                  <a:pt x="621" y="41"/>
                  <a:pt x="622" y="40"/>
                </a:cubicBezTo>
                <a:close/>
                <a:moveTo>
                  <a:pt x="639" y="38"/>
                </a:moveTo>
                <a:cubicBezTo>
                  <a:pt x="636" y="38"/>
                  <a:pt x="636" y="38"/>
                  <a:pt x="636" y="38"/>
                </a:cubicBezTo>
                <a:cubicBezTo>
                  <a:pt x="636" y="39"/>
                  <a:pt x="635" y="39"/>
                  <a:pt x="635" y="39"/>
                </a:cubicBezTo>
                <a:cubicBezTo>
                  <a:pt x="636" y="41"/>
                  <a:pt x="635" y="40"/>
                  <a:pt x="636" y="41"/>
                </a:cubicBezTo>
                <a:cubicBezTo>
                  <a:pt x="637" y="42"/>
                  <a:pt x="637" y="42"/>
                  <a:pt x="639" y="42"/>
                </a:cubicBezTo>
                <a:lnTo>
                  <a:pt x="639" y="38"/>
                </a:lnTo>
                <a:close/>
                <a:moveTo>
                  <a:pt x="383" y="40"/>
                </a:moveTo>
                <a:cubicBezTo>
                  <a:pt x="378" y="40"/>
                  <a:pt x="378" y="40"/>
                  <a:pt x="378" y="40"/>
                </a:cubicBezTo>
                <a:cubicBezTo>
                  <a:pt x="379" y="46"/>
                  <a:pt x="381" y="45"/>
                  <a:pt x="384" y="48"/>
                </a:cubicBezTo>
                <a:cubicBezTo>
                  <a:pt x="387" y="47"/>
                  <a:pt x="386" y="48"/>
                  <a:pt x="387" y="46"/>
                </a:cubicBezTo>
                <a:cubicBezTo>
                  <a:pt x="388" y="46"/>
                  <a:pt x="388" y="46"/>
                  <a:pt x="388" y="46"/>
                </a:cubicBezTo>
                <a:cubicBezTo>
                  <a:pt x="387" y="43"/>
                  <a:pt x="385" y="43"/>
                  <a:pt x="383" y="40"/>
                </a:cubicBezTo>
                <a:close/>
                <a:moveTo>
                  <a:pt x="402" y="49"/>
                </a:moveTo>
                <a:cubicBezTo>
                  <a:pt x="404" y="48"/>
                  <a:pt x="404" y="48"/>
                  <a:pt x="406" y="47"/>
                </a:cubicBezTo>
                <a:cubicBezTo>
                  <a:pt x="406" y="45"/>
                  <a:pt x="407" y="43"/>
                  <a:pt x="407" y="40"/>
                </a:cubicBezTo>
                <a:cubicBezTo>
                  <a:pt x="403" y="41"/>
                  <a:pt x="401" y="42"/>
                  <a:pt x="395" y="42"/>
                </a:cubicBezTo>
                <a:cubicBezTo>
                  <a:pt x="395" y="45"/>
                  <a:pt x="395" y="45"/>
                  <a:pt x="395" y="45"/>
                </a:cubicBezTo>
                <a:cubicBezTo>
                  <a:pt x="400" y="45"/>
                  <a:pt x="401" y="45"/>
                  <a:pt x="402" y="49"/>
                </a:cubicBezTo>
                <a:close/>
                <a:moveTo>
                  <a:pt x="429" y="40"/>
                </a:moveTo>
                <a:cubicBezTo>
                  <a:pt x="425" y="41"/>
                  <a:pt x="425" y="42"/>
                  <a:pt x="423" y="44"/>
                </a:cubicBezTo>
                <a:cubicBezTo>
                  <a:pt x="423" y="48"/>
                  <a:pt x="424" y="49"/>
                  <a:pt x="426" y="52"/>
                </a:cubicBezTo>
                <a:cubicBezTo>
                  <a:pt x="429" y="51"/>
                  <a:pt x="428" y="51"/>
                  <a:pt x="431" y="49"/>
                </a:cubicBezTo>
                <a:cubicBezTo>
                  <a:pt x="429" y="48"/>
                  <a:pt x="430" y="48"/>
                  <a:pt x="428" y="48"/>
                </a:cubicBezTo>
                <a:cubicBezTo>
                  <a:pt x="427" y="44"/>
                  <a:pt x="427" y="44"/>
                  <a:pt x="429" y="42"/>
                </a:cubicBezTo>
                <a:lnTo>
                  <a:pt x="429" y="40"/>
                </a:lnTo>
                <a:close/>
                <a:moveTo>
                  <a:pt x="943" y="41"/>
                </a:moveTo>
                <a:cubicBezTo>
                  <a:pt x="941" y="41"/>
                  <a:pt x="941" y="41"/>
                  <a:pt x="941" y="41"/>
                </a:cubicBezTo>
                <a:cubicBezTo>
                  <a:pt x="941" y="45"/>
                  <a:pt x="941" y="45"/>
                  <a:pt x="941" y="45"/>
                </a:cubicBezTo>
                <a:cubicBezTo>
                  <a:pt x="943" y="45"/>
                  <a:pt x="943" y="45"/>
                  <a:pt x="943" y="45"/>
                </a:cubicBezTo>
                <a:lnTo>
                  <a:pt x="943" y="41"/>
                </a:lnTo>
                <a:close/>
                <a:moveTo>
                  <a:pt x="684" y="46"/>
                </a:moveTo>
                <a:cubicBezTo>
                  <a:pt x="684" y="46"/>
                  <a:pt x="685" y="45"/>
                  <a:pt x="685" y="45"/>
                </a:cubicBezTo>
                <a:cubicBezTo>
                  <a:pt x="684" y="45"/>
                  <a:pt x="684" y="45"/>
                  <a:pt x="684" y="45"/>
                </a:cubicBezTo>
                <a:cubicBezTo>
                  <a:pt x="684" y="43"/>
                  <a:pt x="684" y="43"/>
                  <a:pt x="684" y="43"/>
                </a:cubicBezTo>
                <a:cubicBezTo>
                  <a:pt x="679" y="43"/>
                  <a:pt x="679" y="43"/>
                  <a:pt x="679" y="43"/>
                </a:cubicBezTo>
                <a:cubicBezTo>
                  <a:pt x="680" y="45"/>
                  <a:pt x="680" y="45"/>
                  <a:pt x="681" y="47"/>
                </a:cubicBezTo>
                <a:cubicBezTo>
                  <a:pt x="683" y="47"/>
                  <a:pt x="683" y="47"/>
                  <a:pt x="684" y="46"/>
                </a:cubicBezTo>
                <a:close/>
                <a:moveTo>
                  <a:pt x="720" y="47"/>
                </a:moveTo>
                <a:cubicBezTo>
                  <a:pt x="721" y="47"/>
                  <a:pt x="721" y="47"/>
                  <a:pt x="721" y="47"/>
                </a:cubicBezTo>
                <a:cubicBezTo>
                  <a:pt x="719" y="43"/>
                  <a:pt x="697" y="43"/>
                  <a:pt x="694" y="45"/>
                </a:cubicBezTo>
                <a:cubicBezTo>
                  <a:pt x="691" y="44"/>
                  <a:pt x="692" y="46"/>
                  <a:pt x="692" y="43"/>
                </a:cubicBezTo>
                <a:cubicBezTo>
                  <a:pt x="687" y="43"/>
                  <a:pt x="687" y="43"/>
                  <a:pt x="687" y="43"/>
                </a:cubicBezTo>
                <a:cubicBezTo>
                  <a:pt x="686" y="46"/>
                  <a:pt x="687" y="45"/>
                  <a:pt x="687" y="47"/>
                </a:cubicBezTo>
                <a:cubicBezTo>
                  <a:pt x="694" y="49"/>
                  <a:pt x="715" y="52"/>
                  <a:pt x="720" y="47"/>
                </a:cubicBezTo>
                <a:close/>
                <a:moveTo>
                  <a:pt x="987" y="45"/>
                </a:moveTo>
                <a:cubicBezTo>
                  <a:pt x="986" y="43"/>
                  <a:pt x="987" y="44"/>
                  <a:pt x="985" y="43"/>
                </a:cubicBezTo>
                <a:cubicBezTo>
                  <a:pt x="984" y="44"/>
                  <a:pt x="983" y="45"/>
                  <a:pt x="982" y="45"/>
                </a:cubicBezTo>
                <a:cubicBezTo>
                  <a:pt x="982" y="47"/>
                  <a:pt x="982" y="47"/>
                  <a:pt x="982" y="47"/>
                </a:cubicBezTo>
                <a:cubicBezTo>
                  <a:pt x="984" y="46"/>
                  <a:pt x="985" y="46"/>
                  <a:pt x="986" y="45"/>
                </a:cubicBezTo>
                <a:lnTo>
                  <a:pt x="987" y="45"/>
                </a:lnTo>
                <a:close/>
                <a:moveTo>
                  <a:pt x="481" y="51"/>
                </a:moveTo>
                <a:cubicBezTo>
                  <a:pt x="484" y="51"/>
                  <a:pt x="484" y="51"/>
                  <a:pt x="484" y="51"/>
                </a:cubicBezTo>
                <a:cubicBezTo>
                  <a:pt x="484" y="54"/>
                  <a:pt x="484" y="54"/>
                  <a:pt x="484" y="54"/>
                </a:cubicBezTo>
                <a:cubicBezTo>
                  <a:pt x="487" y="54"/>
                  <a:pt x="487" y="54"/>
                  <a:pt x="487" y="54"/>
                </a:cubicBezTo>
                <a:cubicBezTo>
                  <a:pt x="488" y="52"/>
                  <a:pt x="487" y="53"/>
                  <a:pt x="488" y="52"/>
                </a:cubicBezTo>
                <a:cubicBezTo>
                  <a:pt x="488" y="49"/>
                  <a:pt x="488" y="49"/>
                  <a:pt x="488" y="49"/>
                </a:cubicBezTo>
                <a:cubicBezTo>
                  <a:pt x="487" y="48"/>
                  <a:pt x="487" y="49"/>
                  <a:pt x="486" y="48"/>
                </a:cubicBezTo>
                <a:cubicBezTo>
                  <a:pt x="484" y="48"/>
                  <a:pt x="482" y="48"/>
                  <a:pt x="481" y="49"/>
                </a:cubicBezTo>
                <a:lnTo>
                  <a:pt x="481" y="51"/>
                </a:lnTo>
                <a:close/>
                <a:moveTo>
                  <a:pt x="619" y="53"/>
                </a:moveTo>
                <a:cubicBezTo>
                  <a:pt x="621" y="53"/>
                  <a:pt x="622" y="53"/>
                  <a:pt x="624" y="52"/>
                </a:cubicBezTo>
                <a:cubicBezTo>
                  <a:pt x="624" y="52"/>
                  <a:pt x="624" y="52"/>
                  <a:pt x="624" y="52"/>
                </a:cubicBezTo>
                <a:cubicBezTo>
                  <a:pt x="624" y="50"/>
                  <a:pt x="624" y="50"/>
                  <a:pt x="624" y="50"/>
                </a:cubicBezTo>
                <a:cubicBezTo>
                  <a:pt x="621" y="49"/>
                  <a:pt x="621" y="48"/>
                  <a:pt x="617" y="48"/>
                </a:cubicBezTo>
                <a:cubicBezTo>
                  <a:pt x="616" y="51"/>
                  <a:pt x="617" y="50"/>
                  <a:pt x="619" y="53"/>
                </a:cubicBezTo>
                <a:close/>
                <a:moveTo>
                  <a:pt x="726" y="50"/>
                </a:moveTo>
                <a:cubicBezTo>
                  <a:pt x="725" y="50"/>
                  <a:pt x="725" y="50"/>
                  <a:pt x="725" y="50"/>
                </a:cubicBezTo>
                <a:cubicBezTo>
                  <a:pt x="724" y="49"/>
                  <a:pt x="724" y="49"/>
                  <a:pt x="722" y="49"/>
                </a:cubicBezTo>
                <a:cubicBezTo>
                  <a:pt x="722" y="53"/>
                  <a:pt x="722" y="53"/>
                  <a:pt x="722" y="53"/>
                </a:cubicBezTo>
                <a:cubicBezTo>
                  <a:pt x="726" y="53"/>
                  <a:pt x="726" y="53"/>
                  <a:pt x="726" y="53"/>
                </a:cubicBezTo>
                <a:lnTo>
                  <a:pt x="726" y="50"/>
                </a:lnTo>
                <a:close/>
                <a:moveTo>
                  <a:pt x="636" y="53"/>
                </a:moveTo>
                <a:cubicBezTo>
                  <a:pt x="636" y="51"/>
                  <a:pt x="636" y="51"/>
                  <a:pt x="636" y="51"/>
                </a:cubicBezTo>
                <a:cubicBezTo>
                  <a:pt x="632" y="50"/>
                  <a:pt x="632" y="50"/>
                  <a:pt x="628" y="51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31" y="54"/>
                  <a:pt x="633" y="54"/>
                  <a:pt x="634" y="53"/>
                </a:cubicBezTo>
                <a:lnTo>
                  <a:pt x="636" y="53"/>
                </a:lnTo>
                <a:close/>
                <a:moveTo>
                  <a:pt x="639" y="50"/>
                </a:moveTo>
                <a:cubicBezTo>
                  <a:pt x="639" y="54"/>
                  <a:pt x="639" y="54"/>
                  <a:pt x="639" y="54"/>
                </a:cubicBezTo>
                <a:cubicBezTo>
                  <a:pt x="653" y="54"/>
                  <a:pt x="667" y="59"/>
                  <a:pt x="685" y="58"/>
                </a:cubicBezTo>
                <a:cubicBezTo>
                  <a:pt x="685" y="56"/>
                  <a:pt x="685" y="56"/>
                  <a:pt x="685" y="56"/>
                </a:cubicBezTo>
                <a:cubicBezTo>
                  <a:pt x="683" y="55"/>
                  <a:pt x="669" y="53"/>
                  <a:pt x="668" y="54"/>
                </a:cubicBezTo>
                <a:cubicBezTo>
                  <a:pt x="668" y="56"/>
                  <a:pt x="668" y="56"/>
                  <a:pt x="668" y="56"/>
                </a:cubicBezTo>
                <a:cubicBezTo>
                  <a:pt x="668" y="56"/>
                  <a:pt x="663" y="56"/>
                  <a:pt x="663" y="56"/>
                </a:cubicBezTo>
                <a:cubicBezTo>
                  <a:pt x="662" y="54"/>
                  <a:pt x="661" y="53"/>
                  <a:pt x="659" y="52"/>
                </a:cubicBezTo>
                <a:cubicBezTo>
                  <a:pt x="656" y="51"/>
                  <a:pt x="648" y="54"/>
                  <a:pt x="644" y="53"/>
                </a:cubicBezTo>
                <a:cubicBezTo>
                  <a:pt x="644" y="51"/>
                  <a:pt x="644" y="51"/>
                  <a:pt x="644" y="51"/>
                </a:cubicBezTo>
                <a:cubicBezTo>
                  <a:pt x="642" y="50"/>
                  <a:pt x="641" y="50"/>
                  <a:pt x="639" y="50"/>
                </a:cubicBezTo>
                <a:close/>
                <a:moveTo>
                  <a:pt x="970" y="53"/>
                </a:moveTo>
                <a:cubicBezTo>
                  <a:pt x="968" y="52"/>
                  <a:pt x="968" y="52"/>
                  <a:pt x="966" y="52"/>
                </a:cubicBezTo>
                <a:cubicBezTo>
                  <a:pt x="966" y="53"/>
                  <a:pt x="965" y="54"/>
                  <a:pt x="965" y="55"/>
                </a:cubicBezTo>
                <a:cubicBezTo>
                  <a:pt x="967" y="54"/>
                  <a:pt x="968" y="54"/>
                  <a:pt x="969" y="54"/>
                </a:cubicBezTo>
                <a:cubicBezTo>
                  <a:pt x="969" y="53"/>
                  <a:pt x="970" y="53"/>
                  <a:pt x="970" y="53"/>
                </a:cubicBezTo>
                <a:close/>
                <a:moveTo>
                  <a:pt x="549" y="56"/>
                </a:moveTo>
                <a:cubicBezTo>
                  <a:pt x="550" y="55"/>
                  <a:pt x="549" y="55"/>
                  <a:pt x="550" y="53"/>
                </a:cubicBezTo>
                <a:cubicBezTo>
                  <a:pt x="545" y="53"/>
                  <a:pt x="545" y="53"/>
                  <a:pt x="545" y="53"/>
                </a:cubicBezTo>
                <a:cubicBezTo>
                  <a:pt x="545" y="54"/>
                  <a:pt x="546" y="55"/>
                  <a:pt x="546" y="56"/>
                </a:cubicBezTo>
                <a:cubicBezTo>
                  <a:pt x="548" y="56"/>
                  <a:pt x="548" y="56"/>
                  <a:pt x="549" y="56"/>
                </a:cubicBezTo>
                <a:close/>
                <a:moveTo>
                  <a:pt x="949" y="54"/>
                </a:moveTo>
                <a:cubicBezTo>
                  <a:pt x="943" y="54"/>
                  <a:pt x="941" y="53"/>
                  <a:pt x="936" y="54"/>
                </a:cubicBezTo>
                <a:cubicBezTo>
                  <a:pt x="936" y="56"/>
                  <a:pt x="936" y="56"/>
                  <a:pt x="936" y="56"/>
                </a:cubicBezTo>
                <a:cubicBezTo>
                  <a:pt x="939" y="56"/>
                  <a:pt x="944" y="57"/>
                  <a:pt x="949" y="56"/>
                </a:cubicBezTo>
                <a:lnTo>
                  <a:pt x="949" y="54"/>
                </a:lnTo>
                <a:close/>
                <a:moveTo>
                  <a:pt x="393" y="55"/>
                </a:moveTo>
                <a:cubicBezTo>
                  <a:pt x="390" y="55"/>
                  <a:pt x="390" y="55"/>
                  <a:pt x="390" y="55"/>
                </a:cubicBezTo>
                <a:cubicBezTo>
                  <a:pt x="390" y="56"/>
                  <a:pt x="390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3" y="56"/>
                  <a:pt x="392" y="58"/>
                  <a:pt x="393" y="55"/>
                </a:cubicBezTo>
                <a:close/>
                <a:moveTo>
                  <a:pt x="587" y="60"/>
                </a:moveTo>
                <a:cubicBezTo>
                  <a:pt x="587" y="58"/>
                  <a:pt x="586" y="56"/>
                  <a:pt x="586" y="55"/>
                </a:cubicBezTo>
                <a:cubicBezTo>
                  <a:pt x="583" y="55"/>
                  <a:pt x="583" y="55"/>
                  <a:pt x="583" y="55"/>
                </a:cubicBezTo>
                <a:cubicBezTo>
                  <a:pt x="583" y="58"/>
                  <a:pt x="583" y="57"/>
                  <a:pt x="584" y="60"/>
                </a:cubicBezTo>
                <a:lnTo>
                  <a:pt x="587" y="60"/>
                </a:lnTo>
                <a:close/>
                <a:moveTo>
                  <a:pt x="709" y="58"/>
                </a:moveTo>
                <a:cubicBezTo>
                  <a:pt x="711" y="58"/>
                  <a:pt x="711" y="58"/>
                  <a:pt x="711" y="58"/>
                </a:cubicBezTo>
                <a:cubicBezTo>
                  <a:pt x="711" y="57"/>
                  <a:pt x="711" y="57"/>
                  <a:pt x="712" y="55"/>
                </a:cubicBezTo>
                <a:cubicBezTo>
                  <a:pt x="709" y="55"/>
                  <a:pt x="709" y="55"/>
                  <a:pt x="709" y="55"/>
                </a:cubicBezTo>
                <a:lnTo>
                  <a:pt x="709" y="58"/>
                </a:lnTo>
                <a:close/>
                <a:moveTo>
                  <a:pt x="593" y="61"/>
                </a:moveTo>
                <a:cubicBezTo>
                  <a:pt x="597" y="61"/>
                  <a:pt x="597" y="60"/>
                  <a:pt x="599" y="58"/>
                </a:cubicBezTo>
                <a:cubicBezTo>
                  <a:pt x="599" y="56"/>
                  <a:pt x="599" y="56"/>
                  <a:pt x="599" y="56"/>
                </a:cubicBezTo>
                <a:cubicBezTo>
                  <a:pt x="598" y="56"/>
                  <a:pt x="598" y="56"/>
                  <a:pt x="598" y="56"/>
                </a:cubicBezTo>
                <a:cubicBezTo>
                  <a:pt x="597" y="56"/>
                  <a:pt x="594" y="56"/>
                  <a:pt x="590" y="56"/>
                </a:cubicBezTo>
                <a:cubicBezTo>
                  <a:pt x="591" y="62"/>
                  <a:pt x="591" y="58"/>
                  <a:pt x="593" y="61"/>
                </a:cubicBezTo>
                <a:close/>
                <a:moveTo>
                  <a:pt x="430" y="66"/>
                </a:moveTo>
                <a:cubicBezTo>
                  <a:pt x="429" y="63"/>
                  <a:pt x="429" y="60"/>
                  <a:pt x="429" y="56"/>
                </a:cubicBezTo>
                <a:cubicBezTo>
                  <a:pt x="427" y="56"/>
                  <a:pt x="427" y="56"/>
                  <a:pt x="427" y="56"/>
                </a:cubicBezTo>
                <a:cubicBezTo>
                  <a:pt x="422" y="63"/>
                  <a:pt x="414" y="55"/>
                  <a:pt x="407" y="57"/>
                </a:cubicBezTo>
                <a:cubicBezTo>
                  <a:pt x="405" y="58"/>
                  <a:pt x="403" y="60"/>
                  <a:pt x="400" y="60"/>
                </a:cubicBezTo>
                <a:cubicBezTo>
                  <a:pt x="401" y="62"/>
                  <a:pt x="403" y="62"/>
                  <a:pt x="405" y="63"/>
                </a:cubicBezTo>
                <a:cubicBezTo>
                  <a:pt x="404" y="65"/>
                  <a:pt x="405" y="65"/>
                  <a:pt x="403" y="66"/>
                </a:cubicBezTo>
                <a:cubicBezTo>
                  <a:pt x="403" y="68"/>
                  <a:pt x="403" y="68"/>
                  <a:pt x="403" y="68"/>
                </a:cubicBezTo>
                <a:cubicBezTo>
                  <a:pt x="408" y="67"/>
                  <a:pt x="408" y="66"/>
                  <a:pt x="412" y="64"/>
                </a:cubicBezTo>
                <a:cubicBezTo>
                  <a:pt x="413" y="63"/>
                  <a:pt x="419" y="67"/>
                  <a:pt x="421" y="69"/>
                </a:cubicBezTo>
                <a:cubicBezTo>
                  <a:pt x="424" y="68"/>
                  <a:pt x="427" y="67"/>
                  <a:pt x="430" y="66"/>
                </a:cubicBezTo>
                <a:close/>
                <a:moveTo>
                  <a:pt x="955" y="63"/>
                </a:moveTo>
                <a:cubicBezTo>
                  <a:pt x="955" y="60"/>
                  <a:pt x="955" y="60"/>
                  <a:pt x="955" y="60"/>
                </a:cubicBezTo>
                <a:cubicBezTo>
                  <a:pt x="958" y="60"/>
                  <a:pt x="958" y="60"/>
                  <a:pt x="958" y="60"/>
                </a:cubicBezTo>
                <a:cubicBezTo>
                  <a:pt x="957" y="61"/>
                  <a:pt x="957" y="62"/>
                  <a:pt x="957" y="63"/>
                </a:cubicBezTo>
                <a:cubicBezTo>
                  <a:pt x="964" y="63"/>
                  <a:pt x="982" y="63"/>
                  <a:pt x="988" y="58"/>
                </a:cubicBezTo>
                <a:cubicBezTo>
                  <a:pt x="988" y="58"/>
                  <a:pt x="988" y="58"/>
                  <a:pt x="989" y="57"/>
                </a:cubicBezTo>
                <a:cubicBezTo>
                  <a:pt x="988" y="57"/>
                  <a:pt x="988" y="57"/>
                  <a:pt x="988" y="56"/>
                </a:cubicBezTo>
                <a:cubicBezTo>
                  <a:pt x="985" y="57"/>
                  <a:pt x="986" y="56"/>
                  <a:pt x="986" y="58"/>
                </a:cubicBezTo>
                <a:cubicBezTo>
                  <a:pt x="980" y="58"/>
                  <a:pt x="974" y="59"/>
                  <a:pt x="968" y="61"/>
                </a:cubicBezTo>
                <a:cubicBezTo>
                  <a:pt x="967" y="62"/>
                  <a:pt x="961" y="60"/>
                  <a:pt x="959" y="59"/>
                </a:cubicBezTo>
                <a:cubicBezTo>
                  <a:pt x="957" y="59"/>
                  <a:pt x="954" y="60"/>
                  <a:pt x="953" y="60"/>
                </a:cubicBezTo>
                <a:cubicBezTo>
                  <a:pt x="951" y="61"/>
                  <a:pt x="950" y="59"/>
                  <a:pt x="949" y="58"/>
                </a:cubicBezTo>
                <a:cubicBezTo>
                  <a:pt x="948" y="58"/>
                  <a:pt x="947" y="60"/>
                  <a:pt x="944" y="60"/>
                </a:cubicBezTo>
                <a:cubicBezTo>
                  <a:pt x="941" y="61"/>
                  <a:pt x="943" y="60"/>
                  <a:pt x="941" y="58"/>
                </a:cubicBezTo>
                <a:cubicBezTo>
                  <a:pt x="938" y="59"/>
                  <a:pt x="939" y="59"/>
                  <a:pt x="937" y="60"/>
                </a:cubicBezTo>
                <a:cubicBezTo>
                  <a:pt x="936" y="62"/>
                  <a:pt x="937" y="61"/>
                  <a:pt x="936" y="62"/>
                </a:cubicBezTo>
                <a:cubicBezTo>
                  <a:pt x="939" y="65"/>
                  <a:pt x="949" y="63"/>
                  <a:pt x="955" y="63"/>
                </a:cubicBezTo>
                <a:close/>
                <a:moveTo>
                  <a:pt x="615" y="64"/>
                </a:moveTo>
                <a:cubicBezTo>
                  <a:pt x="619" y="64"/>
                  <a:pt x="621" y="63"/>
                  <a:pt x="624" y="61"/>
                </a:cubicBezTo>
                <a:cubicBezTo>
                  <a:pt x="624" y="60"/>
                  <a:pt x="624" y="61"/>
                  <a:pt x="624" y="59"/>
                </a:cubicBezTo>
                <a:cubicBezTo>
                  <a:pt x="621" y="58"/>
                  <a:pt x="619" y="58"/>
                  <a:pt x="615" y="57"/>
                </a:cubicBezTo>
                <a:cubicBezTo>
                  <a:pt x="614" y="59"/>
                  <a:pt x="614" y="60"/>
                  <a:pt x="615" y="62"/>
                </a:cubicBezTo>
                <a:lnTo>
                  <a:pt x="615" y="64"/>
                </a:lnTo>
                <a:close/>
                <a:moveTo>
                  <a:pt x="214" y="62"/>
                </a:moveTo>
                <a:cubicBezTo>
                  <a:pt x="214" y="58"/>
                  <a:pt x="214" y="58"/>
                  <a:pt x="214" y="58"/>
                </a:cubicBezTo>
                <a:cubicBezTo>
                  <a:pt x="211" y="58"/>
                  <a:pt x="211" y="58"/>
                  <a:pt x="211" y="58"/>
                </a:cubicBezTo>
                <a:cubicBezTo>
                  <a:pt x="211" y="60"/>
                  <a:pt x="211" y="60"/>
                  <a:pt x="210" y="61"/>
                </a:cubicBezTo>
                <a:cubicBezTo>
                  <a:pt x="210" y="63"/>
                  <a:pt x="210" y="63"/>
                  <a:pt x="210" y="63"/>
                </a:cubicBezTo>
                <a:cubicBezTo>
                  <a:pt x="212" y="63"/>
                  <a:pt x="212" y="63"/>
                  <a:pt x="214" y="62"/>
                </a:cubicBezTo>
                <a:close/>
                <a:moveTo>
                  <a:pt x="436" y="58"/>
                </a:moveTo>
                <a:cubicBezTo>
                  <a:pt x="435" y="61"/>
                  <a:pt x="436" y="61"/>
                  <a:pt x="436" y="63"/>
                </a:cubicBezTo>
                <a:cubicBezTo>
                  <a:pt x="439" y="63"/>
                  <a:pt x="444" y="63"/>
                  <a:pt x="446" y="62"/>
                </a:cubicBezTo>
                <a:cubicBezTo>
                  <a:pt x="446" y="61"/>
                  <a:pt x="446" y="62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3" y="59"/>
                  <a:pt x="444" y="59"/>
                  <a:pt x="443" y="62"/>
                </a:cubicBezTo>
                <a:cubicBezTo>
                  <a:pt x="439" y="62"/>
                  <a:pt x="440" y="63"/>
                  <a:pt x="440" y="59"/>
                </a:cubicBezTo>
                <a:cubicBezTo>
                  <a:pt x="439" y="59"/>
                  <a:pt x="437" y="59"/>
                  <a:pt x="436" y="58"/>
                </a:cubicBezTo>
                <a:close/>
                <a:moveTo>
                  <a:pt x="629" y="66"/>
                </a:moveTo>
                <a:cubicBezTo>
                  <a:pt x="632" y="66"/>
                  <a:pt x="633" y="68"/>
                  <a:pt x="634" y="68"/>
                </a:cubicBezTo>
                <a:cubicBezTo>
                  <a:pt x="636" y="68"/>
                  <a:pt x="639" y="66"/>
                  <a:pt x="641" y="67"/>
                </a:cubicBezTo>
                <a:cubicBezTo>
                  <a:pt x="644" y="67"/>
                  <a:pt x="646" y="67"/>
                  <a:pt x="648" y="66"/>
                </a:cubicBezTo>
                <a:cubicBezTo>
                  <a:pt x="648" y="64"/>
                  <a:pt x="648" y="64"/>
                  <a:pt x="647" y="63"/>
                </a:cubicBezTo>
                <a:cubicBezTo>
                  <a:pt x="646" y="62"/>
                  <a:pt x="630" y="59"/>
                  <a:pt x="627" y="58"/>
                </a:cubicBezTo>
                <a:cubicBezTo>
                  <a:pt x="627" y="59"/>
                  <a:pt x="627" y="59"/>
                  <a:pt x="626" y="59"/>
                </a:cubicBezTo>
                <a:cubicBezTo>
                  <a:pt x="626" y="63"/>
                  <a:pt x="626" y="63"/>
                  <a:pt x="626" y="63"/>
                </a:cubicBezTo>
                <a:cubicBezTo>
                  <a:pt x="629" y="63"/>
                  <a:pt x="629" y="63"/>
                  <a:pt x="629" y="63"/>
                </a:cubicBezTo>
                <a:lnTo>
                  <a:pt x="629" y="66"/>
                </a:lnTo>
                <a:close/>
                <a:moveTo>
                  <a:pt x="646" y="66"/>
                </a:moveTo>
                <a:cubicBezTo>
                  <a:pt x="645" y="65"/>
                  <a:pt x="645" y="66"/>
                  <a:pt x="644" y="65"/>
                </a:cubicBezTo>
                <a:cubicBezTo>
                  <a:pt x="646" y="66"/>
                  <a:pt x="645" y="65"/>
                  <a:pt x="646" y="66"/>
                </a:cubicBezTo>
                <a:close/>
                <a:moveTo>
                  <a:pt x="203" y="61"/>
                </a:moveTo>
                <a:cubicBezTo>
                  <a:pt x="203" y="59"/>
                  <a:pt x="203" y="59"/>
                  <a:pt x="203" y="59"/>
                </a:cubicBezTo>
                <a:cubicBezTo>
                  <a:pt x="200" y="59"/>
                  <a:pt x="200" y="59"/>
                  <a:pt x="200" y="59"/>
                </a:cubicBezTo>
                <a:cubicBezTo>
                  <a:pt x="199" y="60"/>
                  <a:pt x="199" y="61"/>
                  <a:pt x="199" y="62"/>
                </a:cubicBezTo>
                <a:cubicBezTo>
                  <a:pt x="201" y="62"/>
                  <a:pt x="201" y="62"/>
                  <a:pt x="202" y="61"/>
                </a:cubicBezTo>
                <a:lnTo>
                  <a:pt x="203" y="61"/>
                </a:lnTo>
                <a:close/>
                <a:moveTo>
                  <a:pt x="450" y="72"/>
                </a:moveTo>
                <a:cubicBezTo>
                  <a:pt x="456" y="71"/>
                  <a:pt x="459" y="69"/>
                  <a:pt x="463" y="69"/>
                </a:cubicBezTo>
                <a:cubicBezTo>
                  <a:pt x="466" y="68"/>
                  <a:pt x="466" y="71"/>
                  <a:pt x="468" y="70"/>
                </a:cubicBezTo>
                <a:cubicBezTo>
                  <a:pt x="471" y="70"/>
                  <a:pt x="472" y="69"/>
                  <a:pt x="473" y="69"/>
                </a:cubicBezTo>
                <a:cubicBezTo>
                  <a:pt x="474" y="67"/>
                  <a:pt x="473" y="68"/>
                  <a:pt x="474" y="67"/>
                </a:cubicBezTo>
                <a:cubicBezTo>
                  <a:pt x="464" y="55"/>
                  <a:pt x="465" y="62"/>
                  <a:pt x="454" y="66"/>
                </a:cubicBezTo>
                <a:cubicBezTo>
                  <a:pt x="452" y="67"/>
                  <a:pt x="452" y="65"/>
                  <a:pt x="450" y="66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50" y="64"/>
                  <a:pt x="450" y="64"/>
                  <a:pt x="450" y="62"/>
                </a:cubicBezTo>
                <a:cubicBezTo>
                  <a:pt x="445" y="63"/>
                  <a:pt x="446" y="64"/>
                  <a:pt x="440" y="64"/>
                </a:cubicBezTo>
                <a:cubicBezTo>
                  <a:pt x="440" y="67"/>
                  <a:pt x="440" y="67"/>
                  <a:pt x="440" y="67"/>
                </a:cubicBezTo>
                <a:cubicBezTo>
                  <a:pt x="447" y="67"/>
                  <a:pt x="447" y="67"/>
                  <a:pt x="447" y="67"/>
                </a:cubicBezTo>
                <a:cubicBezTo>
                  <a:pt x="448" y="69"/>
                  <a:pt x="449" y="69"/>
                  <a:pt x="450" y="72"/>
                </a:cubicBezTo>
                <a:close/>
                <a:moveTo>
                  <a:pt x="185" y="69"/>
                </a:moveTo>
                <a:cubicBezTo>
                  <a:pt x="185" y="66"/>
                  <a:pt x="185" y="66"/>
                  <a:pt x="185" y="66"/>
                </a:cubicBezTo>
                <a:cubicBezTo>
                  <a:pt x="184" y="66"/>
                  <a:pt x="182" y="67"/>
                  <a:pt x="180" y="67"/>
                </a:cubicBezTo>
                <a:cubicBezTo>
                  <a:pt x="180" y="70"/>
                  <a:pt x="180" y="70"/>
                  <a:pt x="180" y="70"/>
                </a:cubicBezTo>
                <a:cubicBezTo>
                  <a:pt x="182" y="70"/>
                  <a:pt x="182" y="70"/>
                  <a:pt x="184" y="69"/>
                </a:cubicBezTo>
                <a:lnTo>
                  <a:pt x="185" y="69"/>
                </a:lnTo>
                <a:close/>
                <a:moveTo>
                  <a:pt x="906" y="70"/>
                </a:moveTo>
                <a:cubicBezTo>
                  <a:pt x="907" y="69"/>
                  <a:pt x="907" y="69"/>
                  <a:pt x="907" y="69"/>
                </a:cubicBezTo>
                <a:cubicBezTo>
                  <a:pt x="906" y="68"/>
                  <a:pt x="905" y="68"/>
                  <a:pt x="903" y="68"/>
                </a:cubicBezTo>
                <a:cubicBezTo>
                  <a:pt x="903" y="71"/>
                  <a:pt x="903" y="71"/>
                  <a:pt x="903" y="71"/>
                </a:cubicBezTo>
                <a:cubicBezTo>
                  <a:pt x="905" y="70"/>
                  <a:pt x="905" y="70"/>
                  <a:pt x="906" y="70"/>
                </a:cubicBezTo>
                <a:close/>
                <a:moveTo>
                  <a:pt x="989" y="73"/>
                </a:moveTo>
                <a:cubicBezTo>
                  <a:pt x="994" y="73"/>
                  <a:pt x="994" y="73"/>
                  <a:pt x="998" y="73"/>
                </a:cubicBezTo>
                <a:cubicBezTo>
                  <a:pt x="998" y="70"/>
                  <a:pt x="998" y="70"/>
                  <a:pt x="998" y="70"/>
                </a:cubicBezTo>
                <a:cubicBezTo>
                  <a:pt x="995" y="70"/>
                  <a:pt x="991" y="70"/>
                  <a:pt x="991" y="71"/>
                </a:cubicBezTo>
                <a:cubicBezTo>
                  <a:pt x="989" y="71"/>
                  <a:pt x="989" y="71"/>
                  <a:pt x="989" y="71"/>
                </a:cubicBezTo>
                <a:lnTo>
                  <a:pt x="989" y="73"/>
                </a:lnTo>
                <a:close/>
                <a:moveTo>
                  <a:pt x="791" y="79"/>
                </a:moveTo>
                <a:cubicBezTo>
                  <a:pt x="792" y="78"/>
                  <a:pt x="790" y="76"/>
                  <a:pt x="789" y="74"/>
                </a:cubicBezTo>
                <a:cubicBezTo>
                  <a:pt x="786" y="73"/>
                  <a:pt x="785" y="71"/>
                  <a:pt x="783" y="73"/>
                </a:cubicBezTo>
                <a:cubicBezTo>
                  <a:pt x="781" y="73"/>
                  <a:pt x="781" y="73"/>
                  <a:pt x="781" y="73"/>
                </a:cubicBezTo>
                <a:cubicBezTo>
                  <a:pt x="782" y="75"/>
                  <a:pt x="782" y="75"/>
                  <a:pt x="783" y="79"/>
                </a:cubicBezTo>
                <a:cubicBezTo>
                  <a:pt x="786" y="79"/>
                  <a:pt x="789" y="81"/>
                  <a:pt x="791" y="79"/>
                </a:cubicBezTo>
                <a:close/>
                <a:moveTo>
                  <a:pt x="984" y="72"/>
                </a:moveTo>
                <a:cubicBezTo>
                  <a:pt x="980" y="72"/>
                  <a:pt x="970" y="76"/>
                  <a:pt x="969" y="76"/>
                </a:cubicBezTo>
                <a:cubicBezTo>
                  <a:pt x="968" y="77"/>
                  <a:pt x="968" y="77"/>
                  <a:pt x="967" y="77"/>
                </a:cubicBezTo>
                <a:cubicBezTo>
                  <a:pt x="968" y="80"/>
                  <a:pt x="967" y="78"/>
                  <a:pt x="970" y="79"/>
                </a:cubicBezTo>
                <a:cubicBezTo>
                  <a:pt x="972" y="80"/>
                  <a:pt x="977" y="77"/>
                  <a:pt x="983" y="77"/>
                </a:cubicBezTo>
                <a:cubicBezTo>
                  <a:pt x="983" y="75"/>
                  <a:pt x="984" y="74"/>
                  <a:pt x="984" y="72"/>
                </a:cubicBezTo>
                <a:close/>
                <a:moveTo>
                  <a:pt x="412" y="75"/>
                </a:moveTo>
                <a:cubicBezTo>
                  <a:pt x="412" y="76"/>
                  <a:pt x="412" y="76"/>
                  <a:pt x="413" y="76"/>
                </a:cubicBezTo>
                <a:cubicBezTo>
                  <a:pt x="415" y="76"/>
                  <a:pt x="415" y="76"/>
                  <a:pt x="415" y="76"/>
                </a:cubicBezTo>
                <a:cubicBezTo>
                  <a:pt x="416" y="75"/>
                  <a:pt x="416" y="74"/>
                  <a:pt x="416" y="74"/>
                </a:cubicBezTo>
                <a:cubicBezTo>
                  <a:pt x="415" y="73"/>
                  <a:pt x="414" y="73"/>
                  <a:pt x="412" y="73"/>
                </a:cubicBezTo>
                <a:lnTo>
                  <a:pt x="412" y="75"/>
                </a:lnTo>
                <a:close/>
                <a:moveTo>
                  <a:pt x="207" y="75"/>
                </a:moveTo>
                <a:cubicBezTo>
                  <a:pt x="202" y="75"/>
                  <a:pt x="202" y="75"/>
                  <a:pt x="202" y="75"/>
                </a:cubicBezTo>
                <a:cubicBezTo>
                  <a:pt x="202" y="77"/>
                  <a:pt x="202" y="77"/>
                  <a:pt x="202" y="77"/>
                </a:cubicBezTo>
                <a:cubicBezTo>
                  <a:pt x="207" y="77"/>
                  <a:pt x="207" y="77"/>
                  <a:pt x="207" y="77"/>
                </a:cubicBezTo>
                <a:lnTo>
                  <a:pt x="207" y="75"/>
                </a:lnTo>
                <a:close/>
                <a:moveTo>
                  <a:pt x="759" y="79"/>
                </a:moveTo>
                <a:cubicBezTo>
                  <a:pt x="760" y="78"/>
                  <a:pt x="759" y="79"/>
                  <a:pt x="760" y="77"/>
                </a:cubicBezTo>
                <a:cubicBezTo>
                  <a:pt x="758" y="77"/>
                  <a:pt x="758" y="77"/>
                  <a:pt x="756" y="76"/>
                </a:cubicBezTo>
                <a:cubicBezTo>
                  <a:pt x="755" y="77"/>
                  <a:pt x="756" y="77"/>
                  <a:pt x="754" y="77"/>
                </a:cubicBezTo>
                <a:cubicBezTo>
                  <a:pt x="755" y="80"/>
                  <a:pt x="754" y="79"/>
                  <a:pt x="757" y="80"/>
                </a:cubicBezTo>
                <a:cubicBezTo>
                  <a:pt x="757" y="81"/>
                  <a:pt x="757" y="81"/>
                  <a:pt x="757" y="81"/>
                </a:cubicBezTo>
                <a:cubicBezTo>
                  <a:pt x="759" y="80"/>
                  <a:pt x="758" y="82"/>
                  <a:pt x="759" y="79"/>
                </a:cubicBezTo>
                <a:close/>
                <a:moveTo>
                  <a:pt x="775" y="83"/>
                </a:moveTo>
                <a:cubicBezTo>
                  <a:pt x="776" y="81"/>
                  <a:pt x="776" y="80"/>
                  <a:pt x="779" y="79"/>
                </a:cubicBezTo>
                <a:cubicBezTo>
                  <a:pt x="779" y="76"/>
                  <a:pt x="779" y="76"/>
                  <a:pt x="779" y="76"/>
                </a:cubicBezTo>
                <a:cubicBezTo>
                  <a:pt x="776" y="77"/>
                  <a:pt x="770" y="77"/>
                  <a:pt x="770" y="77"/>
                </a:cubicBezTo>
                <a:cubicBezTo>
                  <a:pt x="769" y="78"/>
                  <a:pt x="768" y="78"/>
                  <a:pt x="767" y="78"/>
                </a:cubicBezTo>
                <a:cubicBezTo>
                  <a:pt x="767" y="80"/>
                  <a:pt x="767" y="80"/>
                  <a:pt x="767" y="80"/>
                </a:cubicBezTo>
                <a:cubicBezTo>
                  <a:pt x="768" y="80"/>
                  <a:pt x="768" y="80"/>
                  <a:pt x="768" y="80"/>
                </a:cubicBezTo>
                <a:cubicBezTo>
                  <a:pt x="770" y="82"/>
                  <a:pt x="771" y="82"/>
                  <a:pt x="775" y="83"/>
                </a:cubicBezTo>
                <a:close/>
                <a:moveTo>
                  <a:pt x="773" y="81"/>
                </a:moveTo>
                <a:cubicBezTo>
                  <a:pt x="772" y="80"/>
                  <a:pt x="772" y="80"/>
                  <a:pt x="771" y="78"/>
                </a:cubicBezTo>
                <a:cubicBezTo>
                  <a:pt x="772" y="79"/>
                  <a:pt x="772" y="80"/>
                  <a:pt x="773" y="81"/>
                </a:cubicBezTo>
                <a:close/>
                <a:moveTo>
                  <a:pt x="186" y="81"/>
                </a:moveTo>
                <a:cubicBezTo>
                  <a:pt x="186" y="81"/>
                  <a:pt x="186" y="80"/>
                  <a:pt x="185" y="80"/>
                </a:cubicBezTo>
                <a:cubicBezTo>
                  <a:pt x="181" y="81"/>
                  <a:pt x="181" y="80"/>
                  <a:pt x="176" y="80"/>
                </a:cubicBezTo>
                <a:cubicBezTo>
                  <a:pt x="176" y="83"/>
                  <a:pt x="176" y="83"/>
                  <a:pt x="176" y="83"/>
                </a:cubicBezTo>
                <a:cubicBezTo>
                  <a:pt x="186" y="83"/>
                  <a:pt x="186" y="83"/>
                  <a:pt x="186" y="83"/>
                </a:cubicBezTo>
                <a:lnTo>
                  <a:pt x="186" y="81"/>
                </a:lnTo>
                <a:close/>
                <a:moveTo>
                  <a:pt x="723" y="84"/>
                </a:moveTo>
                <a:cubicBezTo>
                  <a:pt x="724" y="83"/>
                  <a:pt x="723" y="84"/>
                  <a:pt x="725" y="83"/>
                </a:cubicBezTo>
                <a:cubicBezTo>
                  <a:pt x="725" y="81"/>
                  <a:pt x="725" y="81"/>
                  <a:pt x="725" y="81"/>
                </a:cubicBezTo>
                <a:cubicBezTo>
                  <a:pt x="724" y="81"/>
                  <a:pt x="724" y="80"/>
                  <a:pt x="724" y="80"/>
                </a:cubicBezTo>
                <a:cubicBezTo>
                  <a:pt x="720" y="80"/>
                  <a:pt x="720" y="80"/>
                  <a:pt x="720" y="80"/>
                </a:cubicBezTo>
                <a:cubicBezTo>
                  <a:pt x="720" y="83"/>
                  <a:pt x="719" y="81"/>
                  <a:pt x="721" y="83"/>
                </a:cubicBezTo>
                <a:cubicBezTo>
                  <a:pt x="722" y="84"/>
                  <a:pt x="721" y="83"/>
                  <a:pt x="723" y="84"/>
                </a:cubicBezTo>
                <a:close/>
                <a:moveTo>
                  <a:pt x="976" y="93"/>
                </a:moveTo>
                <a:cubicBezTo>
                  <a:pt x="976" y="91"/>
                  <a:pt x="976" y="91"/>
                  <a:pt x="976" y="91"/>
                </a:cubicBezTo>
                <a:cubicBezTo>
                  <a:pt x="972" y="91"/>
                  <a:pt x="972" y="91"/>
                  <a:pt x="972" y="91"/>
                </a:cubicBezTo>
                <a:cubicBezTo>
                  <a:pt x="972" y="93"/>
                  <a:pt x="972" y="93"/>
                  <a:pt x="972" y="93"/>
                </a:cubicBezTo>
                <a:lnTo>
                  <a:pt x="976" y="93"/>
                </a:lnTo>
                <a:close/>
                <a:moveTo>
                  <a:pt x="114" y="125"/>
                </a:moveTo>
                <a:cubicBezTo>
                  <a:pt x="114" y="122"/>
                  <a:pt x="114" y="122"/>
                  <a:pt x="114" y="122"/>
                </a:cubicBezTo>
                <a:cubicBezTo>
                  <a:pt x="111" y="122"/>
                  <a:pt x="111" y="123"/>
                  <a:pt x="109" y="124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11" y="125"/>
                  <a:pt x="111" y="125"/>
                  <a:pt x="112" y="125"/>
                </a:cubicBezTo>
                <a:lnTo>
                  <a:pt x="114" y="125"/>
                </a:lnTo>
                <a:close/>
                <a:moveTo>
                  <a:pt x="173" y="128"/>
                </a:moveTo>
                <a:cubicBezTo>
                  <a:pt x="176" y="128"/>
                  <a:pt x="176" y="128"/>
                  <a:pt x="176" y="128"/>
                </a:cubicBezTo>
                <a:cubicBezTo>
                  <a:pt x="176" y="126"/>
                  <a:pt x="176" y="126"/>
                  <a:pt x="176" y="126"/>
                </a:cubicBezTo>
                <a:cubicBezTo>
                  <a:pt x="173" y="126"/>
                  <a:pt x="173" y="126"/>
                  <a:pt x="173" y="126"/>
                </a:cubicBezTo>
                <a:lnTo>
                  <a:pt x="173" y="128"/>
                </a:lnTo>
                <a:close/>
                <a:moveTo>
                  <a:pt x="152" y="131"/>
                </a:moveTo>
                <a:cubicBezTo>
                  <a:pt x="152" y="133"/>
                  <a:pt x="152" y="134"/>
                  <a:pt x="151" y="136"/>
                </a:cubicBezTo>
                <a:cubicBezTo>
                  <a:pt x="153" y="136"/>
                  <a:pt x="153" y="136"/>
                  <a:pt x="154" y="137"/>
                </a:cubicBezTo>
                <a:cubicBezTo>
                  <a:pt x="156" y="137"/>
                  <a:pt x="156" y="137"/>
                  <a:pt x="157" y="136"/>
                </a:cubicBezTo>
                <a:cubicBezTo>
                  <a:pt x="158" y="135"/>
                  <a:pt x="157" y="136"/>
                  <a:pt x="158" y="134"/>
                </a:cubicBezTo>
                <a:cubicBezTo>
                  <a:pt x="157" y="133"/>
                  <a:pt x="157" y="132"/>
                  <a:pt x="156" y="131"/>
                </a:cubicBezTo>
                <a:lnTo>
                  <a:pt x="152" y="131"/>
                </a:lnTo>
                <a:close/>
                <a:moveTo>
                  <a:pt x="1023" y="145"/>
                </a:moveTo>
                <a:cubicBezTo>
                  <a:pt x="1023" y="145"/>
                  <a:pt x="1023" y="145"/>
                  <a:pt x="1024" y="144"/>
                </a:cubicBezTo>
                <a:cubicBezTo>
                  <a:pt x="1023" y="144"/>
                  <a:pt x="1022" y="144"/>
                  <a:pt x="1021" y="144"/>
                </a:cubicBezTo>
                <a:cubicBezTo>
                  <a:pt x="1021" y="144"/>
                  <a:pt x="1020" y="145"/>
                  <a:pt x="1020" y="146"/>
                </a:cubicBezTo>
                <a:cubicBezTo>
                  <a:pt x="1022" y="146"/>
                  <a:pt x="1022" y="146"/>
                  <a:pt x="1023" y="145"/>
                </a:cubicBezTo>
                <a:close/>
                <a:moveTo>
                  <a:pt x="1171" y="146"/>
                </a:moveTo>
                <a:cubicBezTo>
                  <a:pt x="1171" y="148"/>
                  <a:pt x="1171" y="148"/>
                  <a:pt x="1171" y="148"/>
                </a:cubicBezTo>
                <a:cubicBezTo>
                  <a:pt x="1172" y="149"/>
                  <a:pt x="1173" y="149"/>
                  <a:pt x="1174" y="149"/>
                </a:cubicBezTo>
                <a:cubicBezTo>
                  <a:pt x="1175" y="149"/>
                  <a:pt x="1176" y="148"/>
                  <a:pt x="1176" y="147"/>
                </a:cubicBezTo>
                <a:cubicBezTo>
                  <a:pt x="1175" y="144"/>
                  <a:pt x="1177" y="146"/>
                  <a:pt x="1174" y="144"/>
                </a:cubicBezTo>
                <a:cubicBezTo>
                  <a:pt x="1173" y="145"/>
                  <a:pt x="1173" y="146"/>
                  <a:pt x="1171" y="146"/>
                </a:cubicBezTo>
                <a:close/>
                <a:moveTo>
                  <a:pt x="1011" y="151"/>
                </a:moveTo>
                <a:cubicBezTo>
                  <a:pt x="1013" y="151"/>
                  <a:pt x="1013" y="151"/>
                  <a:pt x="1013" y="151"/>
                </a:cubicBezTo>
                <a:cubicBezTo>
                  <a:pt x="1013" y="148"/>
                  <a:pt x="1013" y="148"/>
                  <a:pt x="1013" y="148"/>
                </a:cubicBezTo>
                <a:cubicBezTo>
                  <a:pt x="1011" y="148"/>
                  <a:pt x="1008" y="147"/>
                  <a:pt x="1005" y="146"/>
                </a:cubicBezTo>
                <a:cubicBezTo>
                  <a:pt x="1004" y="147"/>
                  <a:pt x="1005" y="147"/>
                  <a:pt x="1003" y="147"/>
                </a:cubicBezTo>
                <a:cubicBezTo>
                  <a:pt x="1003" y="151"/>
                  <a:pt x="1003" y="151"/>
                  <a:pt x="1003" y="151"/>
                </a:cubicBezTo>
                <a:cubicBezTo>
                  <a:pt x="1005" y="151"/>
                  <a:pt x="1006" y="151"/>
                  <a:pt x="1008" y="152"/>
                </a:cubicBezTo>
                <a:cubicBezTo>
                  <a:pt x="1010" y="151"/>
                  <a:pt x="1008" y="152"/>
                  <a:pt x="1009" y="150"/>
                </a:cubicBezTo>
                <a:cubicBezTo>
                  <a:pt x="1011" y="151"/>
                  <a:pt x="1011" y="152"/>
                  <a:pt x="1011" y="151"/>
                </a:cubicBezTo>
                <a:close/>
                <a:moveTo>
                  <a:pt x="1005" y="149"/>
                </a:moveTo>
                <a:cubicBezTo>
                  <a:pt x="1005" y="149"/>
                  <a:pt x="1006" y="149"/>
                  <a:pt x="1006" y="148"/>
                </a:cubicBezTo>
                <a:cubicBezTo>
                  <a:pt x="1007" y="149"/>
                  <a:pt x="1006" y="148"/>
                  <a:pt x="1007" y="150"/>
                </a:cubicBezTo>
                <a:cubicBezTo>
                  <a:pt x="1007" y="150"/>
                  <a:pt x="1003" y="150"/>
                  <a:pt x="1005" y="149"/>
                </a:cubicBezTo>
                <a:close/>
                <a:moveTo>
                  <a:pt x="169" y="148"/>
                </a:moveTo>
                <a:cubicBezTo>
                  <a:pt x="168" y="149"/>
                  <a:pt x="166" y="149"/>
                  <a:pt x="165" y="149"/>
                </a:cubicBezTo>
                <a:cubicBezTo>
                  <a:pt x="164" y="150"/>
                  <a:pt x="164" y="150"/>
                  <a:pt x="164" y="150"/>
                </a:cubicBezTo>
                <a:cubicBezTo>
                  <a:pt x="164" y="152"/>
                  <a:pt x="164" y="152"/>
                  <a:pt x="164" y="152"/>
                </a:cubicBezTo>
                <a:cubicBezTo>
                  <a:pt x="166" y="152"/>
                  <a:pt x="167" y="151"/>
                  <a:pt x="169" y="151"/>
                </a:cubicBezTo>
                <a:lnTo>
                  <a:pt x="169" y="148"/>
                </a:lnTo>
                <a:close/>
                <a:moveTo>
                  <a:pt x="193" y="150"/>
                </a:moveTo>
                <a:cubicBezTo>
                  <a:pt x="191" y="150"/>
                  <a:pt x="190" y="151"/>
                  <a:pt x="188" y="151"/>
                </a:cubicBezTo>
                <a:cubicBezTo>
                  <a:pt x="188" y="154"/>
                  <a:pt x="188" y="154"/>
                  <a:pt x="188" y="154"/>
                </a:cubicBezTo>
                <a:cubicBezTo>
                  <a:pt x="190" y="153"/>
                  <a:pt x="191" y="153"/>
                  <a:pt x="193" y="153"/>
                </a:cubicBezTo>
                <a:lnTo>
                  <a:pt x="193" y="150"/>
                </a:lnTo>
                <a:close/>
                <a:moveTo>
                  <a:pt x="970" y="158"/>
                </a:moveTo>
                <a:cubicBezTo>
                  <a:pt x="969" y="155"/>
                  <a:pt x="969" y="156"/>
                  <a:pt x="968" y="153"/>
                </a:cubicBezTo>
                <a:cubicBezTo>
                  <a:pt x="965" y="153"/>
                  <a:pt x="962" y="153"/>
                  <a:pt x="960" y="154"/>
                </a:cubicBezTo>
                <a:cubicBezTo>
                  <a:pt x="962" y="156"/>
                  <a:pt x="967" y="157"/>
                  <a:pt x="970" y="158"/>
                </a:cubicBezTo>
                <a:close/>
                <a:moveTo>
                  <a:pt x="209" y="161"/>
                </a:moveTo>
                <a:cubicBezTo>
                  <a:pt x="209" y="159"/>
                  <a:pt x="209" y="159"/>
                  <a:pt x="209" y="159"/>
                </a:cubicBezTo>
                <a:cubicBezTo>
                  <a:pt x="205" y="159"/>
                  <a:pt x="201" y="159"/>
                  <a:pt x="199" y="162"/>
                </a:cubicBezTo>
                <a:cubicBezTo>
                  <a:pt x="198" y="163"/>
                  <a:pt x="198" y="162"/>
                  <a:pt x="198" y="164"/>
                </a:cubicBezTo>
                <a:cubicBezTo>
                  <a:pt x="202" y="164"/>
                  <a:pt x="206" y="163"/>
                  <a:pt x="208" y="161"/>
                </a:cubicBezTo>
                <a:lnTo>
                  <a:pt x="209" y="161"/>
                </a:lnTo>
                <a:close/>
                <a:moveTo>
                  <a:pt x="978" y="162"/>
                </a:moveTo>
                <a:cubicBezTo>
                  <a:pt x="978" y="164"/>
                  <a:pt x="978" y="164"/>
                  <a:pt x="977" y="166"/>
                </a:cubicBezTo>
                <a:cubicBezTo>
                  <a:pt x="980" y="166"/>
                  <a:pt x="980" y="166"/>
                  <a:pt x="981" y="165"/>
                </a:cubicBezTo>
                <a:cubicBezTo>
                  <a:pt x="982" y="165"/>
                  <a:pt x="982" y="165"/>
                  <a:pt x="982" y="164"/>
                </a:cubicBezTo>
                <a:cubicBezTo>
                  <a:pt x="981" y="164"/>
                  <a:pt x="981" y="164"/>
                  <a:pt x="981" y="164"/>
                </a:cubicBezTo>
                <a:cubicBezTo>
                  <a:pt x="981" y="164"/>
                  <a:pt x="981" y="163"/>
                  <a:pt x="980" y="162"/>
                </a:cubicBezTo>
                <a:lnTo>
                  <a:pt x="978" y="162"/>
                </a:lnTo>
                <a:close/>
                <a:moveTo>
                  <a:pt x="974" y="168"/>
                </a:moveTo>
                <a:cubicBezTo>
                  <a:pt x="976" y="168"/>
                  <a:pt x="976" y="168"/>
                  <a:pt x="976" y="168"/>
                </a:cubicBezTo>
                <a:cubicBezTo>
                  <a:pt x="976" y="165"/>
                  <a:pt x="976" y="165"/>
                  <a:pt x="976" y="165"/>
                </a:cubicBezTo>
                <a:cubicBezTo>
                  <a:pt x="974" y="165"/>
                  <a:pt x="974" y="165"/>
                  <a:pt x="974" y="165"/>
                </a:cubicBezTo>
                <a:lnTo>
                  <a:pt x="974" y="168"/>
                </a:lnTo>
                <a:close/>
                <a:moveTo>
                  <a:pt x="186" y="185"/>
                </a:moveTo>
                <a:cubicBezTo>
                  <a:pt x="184" y="184"/>
                  <a:pt x="185" y="185"/>
                  <a:pt x="185" y="182"/>
                </a:cubicBezTo>
                <a:cubicBezTo>
                  <a:pt x="183" y="182"/>
                  <a:pt x="181" y="183"/>
                  <a:pt x="180" y="183"/>
                </a:cubicBezTo>
                <a:cubicBezTo>
                  <a:pt x="179" y="181"/>
                  <a:pt x="181" y="180"/>
                  <a:pt x="177" y="179"/>
                </a:cubicBezTo>
                <a:cubicBezTo>
                  <a:pt x="176" y="178"/>
                  <a:pt x="177" y="178"/>
                  <a:pt x="175" y="178"/>
                </a:cubicBezTo>
                <a:cubicBezTo>
                  <a:pt x="174" y="180"/>
                  <a:pt x="173" y="182"/>
                  <a:pt x="173" y="185"/>
                </a:cubicBezTo>
                <a:cubicBezTo>
                  <a:pt x="170" y="185"/>
                  <a:pt x="170" y="186"/>
                  <a:pt x="169" y="185"/>
                </a:cubicBezTo>
                <a:cubicBezTo>
                  <a:pt x="168" y="184"/>
                  <a:pt x="170" y="181"/>
                  <a:pt x="170" y="177"/>
                </a:cubicBezTo>
                <a:cubicBezTo>
                  <a:pt x="165" y="177"/>
                  <a:pt x="165" y="180"/>
                  <a:pt x="163" y="182"/>
                </a:cubicBezTo>
                <a:cubicBezTo>
                  <a:pt x="164" y="190"/>
                  <a:pt x="163" y="184"/>
                  <a:pt x="162" y="192"/>
                </a:cubicBezTo>
                <a:cubicBezTo>
                  <a:pt x="166" y="192"/>
                  <a:pt x="175" y="192"/>
                  <a:pt x="176" y="192"/>
                </a:cubicBezTo>
                <a:cubicBezTo>
                  <a:pt x="177" y="191"/>
                  <a:pt x="178" y="189"/>
                  <a:pt x="179" y="188"/>
                </a:cubicBezTo>
                <a:cubicBezTo>
                  <a:pt x="184" y="189"/>
                  <a:pt x="190" y="189"/>
                  <a:pt x="195" y="190"/>
                </a:cubicBezTo>
                <a:cubicBezTo>
                  <a:pt x="194" y="187"/>
                  <a:pt x="194" y="187"/>
                  <a:pt x="193" y="185"/>
                </a:cubicBezTo>
                <a:cubicBezTo>
                  <a:pt x="190" y="185"/>
                  <a:pt x="188" y="186"/>
                  <a:pt x="186" y="185"/>
                </a:cubicBezTo>
                <a:close/>
                <a:moveTo>
                  <a:pt x="176" y="179"/>
                </a:moveTo>
                <a:cubicBezTo>
                  <a:pt x="178" y="180"/>
                  <a:pt x="177" y="180"/>
                  <a:pt x="178" y="180"/>
                </a:cubicBezTo>
                <a:cubicBezTo>
                  <a:pt x="176" y="180"/>
                  <a:pt x="177" y="180"/>
                  <a:pt x="176" y="179"/>
                </a:cubicBezTo>
                <a:close/>
                <a:moveTo>
                  <a:pt x="153" y="184"/>
                </a:moveTo>
                <a:cubicBezTo>
                  <a:pt x="153" y="184"/>
                  <a:pt x="153" y="183"/>
                  <a:pt x="151" y="182"/>
                </a:cubicBezTo>
                <a:cubicBezTo>
                  <a:pt x="150" y="183"/>
                  <a:pt x="150" y="184"/>
                  <a:pt x="149" y="184"/>
                </a:cubicBezTo>
                <a:cubicBezTo>
                  <a:pt x="149" y="185"/>
                  <a:pt x="149" y="186"/>
                  <a:pt x="149" y="187"/>
                </a:cubicBezTo>
                <a:cubicBezTo>
                  <a:pt x="153" y="187"/>
                  <a:pt x="155" y="185"/>
                  <a:pt x="157" y="187"/>
                </a:cubicBezTo>
                <a:cubicBezTo>
                  <a:pt x="160" y="187"/>
                  <a:pt x="160" y="186"/>
                  <a:pt x="162" y="185"/>
                </a:cubicBezTo>
                <a:cubicBezTo>
                  <a:pt x="159" y="181"/>
                  <a:pt x="156" y="185"/>
                  <a:pt x="153" y="184"/>
                </a:cubicBezTo>
                <a:close/>
                <a:moveTo>
                  <a:pt x="941" y="185"/>
                </a:moveTo>
                <a:cubicBezTo>
                  <a:pt x="943" y="185"/>
                  <a:pt x="943" y="185"/>
                  <a:pt x="944" y="184"/>
                </a:cubicBezTo>
                <a:cubicBezTo>
                  <a:pt x="945" y="184"/>
                  <a:pt x="945" y="184"/>
                  <a:pt x="945" y="184"/>
                </a:cubicBezTo>
                <a:cubicBezTo>
                  <a:pt x="945" y="182"/>
                  <a:pt x="945" y="182"/>
                  <a:pt x="945" y="182"/>
                </a:cubicBezTo>
                <a:cubicBezTo>
                  <a:pt x="941" y="182"/>
                  <a:pt x="941" y="182"/>
                  <a:pt x="941" y="182"/>
                </a:cubicBezTo>
                <a:lnTo>
                  <a:pt x="941" y="185"/>
                </a:lnTo>
                <a:close/>
                <a:moveTo>
                  <a:pt x="1036" y="205"/>
                </a:moveTo>
                <a:cubicBezTo>
                  <a:pt x="1038" y="205"/>
                  <a:pt x="1038" y="205"/>
                  <a:pt x="1039" y="204"/>
                </a:cubicBezTo>
                <a:cubicBezTo>
                  <a:pt x="1040" y="204"/>
                  <a:pt x="1040" y="204"/>
                  <a:pt x="1040" y="204"/>
                </a:cubicBezTo>
                <a:cubicBezTo>
                  <a:pt x="1040" y="202"/>
                  <a:pt x="1040" y="202"/>
                  <a:pt x="1040" y="202"/>
                </a:cubicBezTo>
                <a:cubicBezTo>
                  <a:pt x="1039" y="202"/>
                  <a:pt x="1038" y="202"/>
                  <a:pt x="1037" y="201"/>
                </a:cubicBezTo>
                <a:cubicBezTo>
                  <a:pt x="1037" y="203"/>
                  <a:pt x="1036" y="203"/>
                  <a:pt x="1036" y="205"/>
                </a:cubicBezTo>
                <a:close/>
                <a:moveTo>
                  <a:pt x="1087" y="205"/>
                </a:moveTo>
                <a:cubicBezTo>
                  <a:pt x="1089" y="205"/>
                  <a:pt x="1089" y="205"/>
                  <a:pt x="1089" y="205"/>
                </a:cubicBezTo>
                <a:cubicBezTo>
                  <a:pt x="1089" y="203"/>
                  <a:pt x="1089" y="203"/>
                  <a:pt x="1088" y="202"/>
                </a:cubicBezTo>
                <a:cubicBezTo>
                  <a:pt x="1087" y="201"/>
                  <a:pt x="1087" y="202"/>
                  <a:pt x="1085" y="201"/>
                </a:cubicBezTo>
                <a:cubicBezTo>
                  <a:pt x="1083" y="205"/>
                  <a:pt x="1084" y="205"/>
                  <a:pt x="1087" y="205"/>
                </a:cubicBezTo>
                <a:close/>
                <a:moveTo>
                  <a:pt x="994" y="205"/>
                </a:moveTo>
                <a:cubicBezTo>
                  <a:pt x="994" y="203"/>
                  <a:pt x="994" y="203"/>
                  <a:pt x="994" y="203"/>
                </a:cubicBezTo>
                <a:cubicBezTo>
                  <a:pt x="989" y="203"/>
                  <a:pt x="989" y="203"/>
                  <a:pt x="989" y="203"/>
                </a:cubicBezTo>
                <a:cubicBezTo>
                  <a:pt x="988" y="204"/>
                  <a:pt x="989" y="203"/>
                  <a:pt x="987" y="204"/>
                </a:cubicBezTo>
                <a:cubicBezTo>
                  <a:pt x="987" y="207"/>
                  <a:pt x="987" y="207"/>
                  <a:pt x="987" y="207"/>
                </a:cubicBezTo>
                <a:cubicBezTo>
                  <a:pt x="989" y="206"/>
                  <a:pt x="990" y="206"/>
                  <a:pt x="992" y="205"/>
                </a:cubicBezTo>
                <a:lnTo>
                  <a:pt x="994" y="205"/>
                </a:lnTo>
                <a:close/>
                <a:moveTo>
                  <a:pt x="183" y="216"/>
                </a:moveTo>
                <a:cubicBezTo>
                  <a:pt x="184" y="217"/>
                  <a:pt x="185" y="216"/>
                  <a:pt x="186" y="214"/>
                </a:cubicBezTo>
                <a:cubicBezTo>
                  <a:pt x="187" y="215"/>
                  <a:pt x="187" y="216"/>
                  <a:pt x="187" y="217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90" y="217"/>
                  <a:pt x="190" y="216"/>
                  <a:pt x="191" y="215"/>
                </a:cubicBezTo>
                <a:cubicBezTo>
                  <a:pt x="197" y="214"/>
                  <a:pt x="202" y="218"/>
                  <a:pt x="206" y="214"/>
                </a:cubicBezTo>
                <a:cubicBezTo>
                  <a:pt x="207" y="214"/>
                  <a:pt x="207" y="214"/>
                  <a:pt x="207" y="214"/>
                </a:cubicBezTo>
                <a:cubicBezTo>
                  <a:pt x="207" y="213"/>
                  <a:pt x="207" y="213"/>
                  <a:pt x="207" y="213"/>
                </a:cubicBezTo>
                <a:cubicBezTo>
                  <a:pt x="202" y="213"/>
                  <a:pt x="199" y="211"/>
                  <a:pt x="197" y="212"/>
                </a:cubicBezTo>
                <a:cubicBezTo>
                  <a:pt x="192" y="213"/>
                  <a:pt x="189" y="214"/>
                  <a:pt x="182" y="214"/>
                </a:cubicBezTo>
                <a:cubicBezTo>
                  <a:pt x="182" y="215"/>
                  <a:pt x="182" y="215"/>
                  <a:pt x="183" y="216"/>
                </a:cubicBezTo>
                <a:close/>
                <a:moveTo>
                  <a:pt x="71" y="220"/>
                </a:moveTo>
                <a:cubicBezTo>
                  <a:pt x="69" y="220"/>
                  <a:pt x="67" y="221"/>
                  <a:pt x="64" y="221"/>
                </a:cubicBezTo>
                <a:cubicBezTo>
                  <a:pt x="64" y="221"/>
                  <a:pt x="64" y="222"/>
                  <a:pt x="63" y="222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6" y="224"/>
                  <a:pt x="68" y="225"/>
                  <a:pt x="71" y="225"/>
                </a:cubicBezTo>
                <a:lnTo>
                  <a:pt x="71" y="220"/>
                </a:lnTo>
                <a:close/>
                <a:moveTo>
                  <a:pt x="67" y="229"/>
                </a:moveTo>
                <a:cubicBezTo>
                  <a:pt x="67" y="230"/>
                  <a:pt x="68" y="231"/>
                  <a:pt x="68" y="232"/>
                </a:cubicBezTo>
                <a:cubicBezTo>
                  <a:pt x="72" y="231"/>
                  <a:pt x="74" y="231"/>
                  <a:pt x="76" y="232"/>
                </a:cubicBezTo>
                <a:cubicBezTo>
                  <a:pt x="77" y="232"/>
                  <a:pt x="77" y="232"/>
                  <a:pt x="77" y="232"/>
                </a:cubicBezTo>
                <a:cubicBezTo>
                  <a:pt x="76" y="228"/>
                  <a:pt x="76" y="227"/>
                  <a:pt x="75" y="226"/>
                </a:cubicBezTo>
                <a:cubicBezTo>
                  <a:pt x="73" y="227"/>
                  <a:pt x="71" y="228"/>
                  <a:pt x="68" y="228"/>
                </a:cubicBezTo>
                <a:cubicBezTo>
                  <a:pt x="68" y="228"/>
                  <a:pt x="67" y="228"/>
                  <a:pt x="67" y="229"/>
                </a:cubicBezTo>
                <a:close/>
                <a:moveTo>
                  <a:pt x="71" y="229"/>
                </a:moveTo>
                <a:cubicBezTo>
                  <a:pt x="72" y="229"/>
                  <a:pt x="72" y="229"/>
                  <a:pt x="72" y="229"/>
                </a:cubicBezTo>
                <a:cubicBezTo>
                  <a:pt x="72" y="231"/>
                  <a:pt x="72" y="231"/>
                  <a:pt x="72" y="231"/>
                </a:cubicBezTo>
                <a:cubicBezTo>
                  <a:pt x="71" y="231"/>
                  <a:pt x="71" y="231"/>
                  <a:pt x="71" y="231"/>
                </a:cubicBezTo>
                <a:lnTo>
                  <a:pt x="71" y="229"/>
                </a:lnTo>
                <a:close/>
                <a:moveTo>
                  <a:pt x="1165" y="226"/>
                </a:moveTo>
                <a:cubicBezTo>
                  <a:pt x="1164" y="232"/>
                  <a:pt x="1162" y="233"/>
                  <a:pt x="1157" y="232"/>
                </a:cubicBezTo>
                <a:cubicBezTo>
                  <a:pt x="1157" y="234"/>
                  <a:pt x="1157" y="233"/>
                  <a:pt x="1156" y="234"/>
                </a:cubicBezTo>
                <a:cubicBezTo>
                  <a:pt x="1156" y="236"/>
                  <a:pt x="1156" y="236"/>
                  <a:pt x="1156" y="236"/>
                </a:cubicBezTo>
                <a:cubicBezTo>
                  <a:pt x="1162" y="236"/>
                  <a:pt x="1165" y="237"/>
                  <a:pt x="1166" y="236"/>
                </a:cubicBezTo>
                <a:cubicBezTo>
                  <a:pt x="1173" y="236"/>
                  <a:pt x="1175" y="234"/>
                  <a:pt x="1177" y="230"/>
                </a:cubicBezTo>
                <a:cubicBezTo>
                  <a:pt x="1178" y="228"/>
                  <a:pt x="1178" y="229"/>
                  <a:pt x="1176" y="227"/>
                </a:cubicBezTo>
                <a:cubicBezTo>
                  <a:pt x="1174" y="225"/>
                  <a:pt x="1169" y="226"/>
                  <a:pt x="1165" y="226"/>
                </a:cubicBezTo>
                <a:close/>
                <a:moveTo>
                  <a:pt x="1152" y="237"/>
                </a:moveTo>
                <a:cubicBezTo>
                  <a:pt x="1153" y="236"/>
                  <a:pt x="1153" y="236"/>
                  <a:pt x="1153" y="234"/>
                </a:cubicBezTo>
                <a:cubicBezTo>
                  <a:pt x="1150" y="235"/>
                  <a:pt x="1151" y="235"/>
                  <a:pt x="1150" y="236"/>
                </a:cubicBezTo>
                <a:cubicBezTo>
                  <a:pt x="1150" y="238"/>
                  <a:pt x="1150" y="238"/>
                  <a:pt x="1150" y="238"/>
                </a:cubicBezTo>
                <a:cubicBezTo>
                  <a:pt x="1152" y="238"/>
                  <a:pt x="1151" y="238"/>
                  <a:pt x="1152" y="237"/>
                </a:cubicBezTo>
                <a:close/>
                <a:moveTo>
                  <a:pt x="80" y="247"/>
                </a:moveTo>
                <a:cubicBezTo>
                  <a:pt x="80" y="244"/>
                  <a:pt x="80" y="244"/>
                  <a:pt x="80" y="244"/>
                </a:cubicBezTo>
                <a:cubicBezTo>
                  <a:pt x="76" y="244"/>
                  <a:pt x="76" y="244"/>
                  <a:pt x="74" y="246"/>
                </a:cubicBezTo>
                <a:cubicBezTo>
                  <a:pt x="74" y="246"/>
                  <a:pt x="74" y="247"/>
                  <a:pt x="75" y="248"/>
                </a:cubicBezTo>
                <a:cubicBezTo>
                  <a:pt x="77" y="247"/>
                  <a:pt x="77" y="247"/>
                  <a:pt x="79" y="247"/>
                </a:cubicBezTo>
                <a:lnTo>
                  <a:pt x="80" y="247"/>
                </a:lnTo>
                <a:close/>
                <a:moveTo>
                  <a:pt x="1091" y="254"/>
                </a:moveTo>
                <a:cubicBezTo>
                  <a:pt x="1091" y="252"/>
                  <a:pt x="1091" y="252"/>
                  <a:pt x="1092" y="250"/>
                </a:cubicBezTo>
                <a:cubicBezTo>
                  <a:pt x="1092" y="250"/>
                  <a:pt x="1092" y="250"/>
                  <a:pt x="1092" y="250"/>
                </a:cubicBezTo>
                <a:cubicBezTo>
                  <a:pt x="1088" y="250"/>
                  <a:pt x="1088" y="250"/>
                  <a:pt x="1086" y="251"/>
                </a:cubicBezTo>
                <a:cubicBezTo>
                  <a:pt x="1087" y="252"/>
                  <a:pt x="1087" y="253"/>
                  <a:pt x="1087" y="254"/>
                </a:cubicBezTo>
                <a:lnTo>
                  <a:pt x="1091" y="254"/>
                </a:lnTo>
                <a:close/>
                <a:moveTo>
                  <a:pt x="1102" y="253"/>
                </a:moveTo>
                <a:cubicBezTo>
                  <a:pt x="1103" y="253"/>
                  <a:pt x="1103" y="253"/>
                  <a:pt x="1104" y="252"/>
                </a:cubicBezTo>
                <a:cubicBezTo>
                  <a:pt x="1104" y="250"/>
                  <a:pt x="1104" y="250"/>
                  <a:pt x="1104" y="250"/>
                </a:cubicBezTo>
                <a:cubicBezTo>
                  <a:pt x="1102" y="250"/>
                  <a:pt x="1101" y="250"/>
                  <a:pt x="1099" y="250"/>
                </a:cubicBezTo>
                <a:cubicBezTo>
                  <a:pt x="1100" y="252"/>
                  <a:pt x="1100" y="251"/>
                  <a:pt x="1100" y="252"/>
                </a:cubicBezTo>
                <a:cubicBezTo>
                  <a:pt x="1101" y="253"/>
                  <a:pt x="1101" y="253"/>
                  <a:pt x="1102" y="253"/>
                </a:cubicBezTo>
                <a:close/>
                <a:moveTo>
                  <a:pt x="1067" y="256"/>
                </a:moveTo>
                <a:cubicBezTo>
                  <a:pt x="1068" y="255"/>
                  <a:pt x="1068" y="256"/>
                  <a:pt x="1069" y="255"/>
                </a:cubicBezTo>
                <a:cubicBezTo>
                  <a:pt x="1069" y="251"/>
                  <a:pt x="1069" y="251"/>
                  <a:pt x="1069" y="251"/>
                </a:cubicBezTo>
                <a:cubicBezTo>
                  <a:pt x="1066" y="252"/>
                  <a:pt x="1067" y="251"/>
                  <a:pt x="1065" y="253"/>
                </a:cubicBezTo>
                <a:cubicBezTo>
                  <a:pt x="1064" y="253"/>
                  <a:pt x="1064" y="253"/>
                  <a:pt x="1064" y="253"/>
                </a:cubicBezTo>
                <a:cubicBezTo>
                  <a:pt x="1065" y="255"/>
                  <a:pt x="1065" y="254"/>
                  <a:pt x="1065" y="255"/>
                </a:cubicBezTo>
                <a:cubicBezTo>
                  <a:pt x="1066" y="256"/>
                  <a:pt x="1066" y="256"/>
                  <a:pt x="1067" y="256"/>
                </a:cubicBezTo>
                <a:close/>
                <a:moveTo>
                  <a:pt x="1085" y="251"/>
                </a:moveTo>
                <a:cubicBezTo>
                  <a:pt x="1082" y="251"/>
                  <a:pt x="1082" y="251"/>
                  <a:pt x="1082" y="251"/>
                </a:cubicBezTo>
                <a:cubicBezTo>
                  <a:pt x="1082" y="255"/>
                  <a:pt x="1082" y="255"/>
                  <a:pt x="1082" y="255"/>
                </a:cubicBezTo>
                <a:cubicBezTo>
                  <a:pt x="1084" y="254"/>
                  <a:pt x="1084" y="254"/>
                  <a:pt x="1085" y="253"/>
                </a:cubicBezTo>
                <a:lnTo>
                  <a:pt x="1085" y="251"/>
                </a:lnTo>
                <a:close/>
                <a:moveTo>
                  <a:pt x="1022" y="269"/>
                </a:moveTo>
                <a:cubicBezTo>
                  <a:pt x="1022" y="267"/>
                  <a:pt x="1022" y="267"/>
                  <a:pt x="1022" y="267"/>
                </a:cubicBezTo>
                <a:cubicBezTo>
                  <a:pt x="1017" y="267"/>
                  <a:pt x="1017" y="267"/>
                  <a:pt x="1017" y="267"/>
                </a:cubicBezTo>
                <a:cubicBezTo>
                  <a:pt x="1017" y="268"/>
                  <a:pt x="1017" y="269"/>
                  <a:pt x="1016" y="270"/>
                </a:cubicBezTo>
                <a:cubicBezTo>
                  <a:pt x="1019" y="270"/>
                  <a:pt x="1020" y="270"/>
                  <a:pt x="1021" y="269"/>
                </a:cubicBezTo>
                <a:lnTo>
                  <a:pt x="1022" y="269"/>
                </a:lnTo>
                <a:close/>
                <a:moveTo>
                  <a:pt x="1004" y="269"/>
                </a:moveTo>
                <a:cubicBezTo>
                  <a:pt x="1001" y="270"/>
                  <a:pt x="1001" y="270"/>
                  <a:pt x="999" y="270"/>
                </a:cubicBezTo>
                <a:cubicBezTo>
                  <a:pt x="999" y="272"/>
                  <a:pt x="999" y="272"/>
                  <a:pt x="999" y="272"/>
                </a:cubicBezTo>
                <a:cubicBezTo>
                  <a:pt x="1004" y="272"/>
                  <a:pt x="1004" y="272"/>
                  <a:pt x="1004" y="272"/>
                </a:cubicBezTo>
                <a:lnTo>
                  <a:pt x="1004" y="269"/>
                </a:lnTo>
                <a:close/>
                <a:moveTo>
                  <a:pt x="1080" y="275"/>
                </a:moveTo>
                <a:cubicBezTo>
                  <a:pt x="1079" y="271"/>
                  <a:pt x="1079" y="270"/>
                  <a:pt x="1076" y="269"/>
                </a:cubicBezTo>
                <a:cubicBezTo>
                  <a:pt x="1075" y="271"/>
                  <a:pt x="1073" y="272"/>
                  <a:pt x="1071" y="273"/>
                </a:cubicBezTo>
                <a:cubicBezTo>
                  <a:pt x="1072" y="275"/>
                  <a:pt x="1072" y="277"/>
                  <a:pt x="1073" y="279"/>
                </a:cubicBezTo>
                <a:cubicBezTo>
                  <a:pt x="1077" y="278"/>
                  <a:pt x="1077" y="277"/>
                  <a:pt x="1080" y="275"/>
                </a:cubicBezTo>
                <a:close/>
                <a:moveTo>
                  <a:pt x="1024" y="279"/>
                </a:moveTo>
                <a:cubicBezTo>
                  <a:pt x="1024" y="276"/>
                  <a:pt x="1024" y="276"/>
                  <a:pt x="1024" y="276"/>
                </a:cubicBezTo>
                <a:cubicBezTo>
                  <a:pt x="1020" y="276"/>
                  <a:pt x="1014" y="277"/>
                  <a:pt x="1007" y="277"/>
                </a:cubicBezTo>
                <a:cubicBezTo>
                  <a:pt x="1007" y="280"/>
                  <a:pt x="1007" y="280"/>
                  <a:pt x="1007" y="280"/>
                </a:cubicBezTo>
                <a:cubicBezTo>
                  <a:pt x="1007" y="280"/>
                  <a:pt x="1007" y="280"/>
                  <a:pt x="1008" y="281"/>
                </a:cubicBezTo>
                <a:cubicBezTo>
                  <a:pt x="1014" y="280"/>
                  <a:pt x="1017" y="280"/>
                  <a:pt x="1024" y="279"/>
                </a:cubicBezTo>
                <a:close/>
                <a:moveTo>
                  <a:pt x="1144" y="289"/>
                </a:moveTo>
                <a:cubicBezTo>
                  <a:pt x="1138" y="289"/>
                  <a:pt x="1138" y="290"/>
                  <a:pt x="1133" y="290"/>
                </a:cubicBezTo>
                <a:cubicBezTo>
                  <a:pt x="1133" y="294"/>
                  <a:pt x="1133" y="294"/>
                  <a:pt x="1133" y="294"/>
                </a:cubicBezTo>
                <a:cubicBezTo>
                  <a:pt x="1136" y="293"/>
                  <a:pt x="1139" y="292"/>
                  <a:pt x="1144" y="292"/>
                </a:cubicBezTo>
                <a:lnTo>
                  <a:pt x="1144" y="289"/>
                </a:lnTo>
                <a:close/>
                <a:moveTo>
                  <a:pt x="20" y="302"/>
                </a:moveTo>
                <a:cubicBezTo>
                  <a:pt x="20" y="302"/>
                  <a:pt x="20" y="302"/>
                  <a:pt x="20" y="302"/>
                </a:cubicBezTo>
                <a:cubicBezTo>
                  <a:pt x="17" y="302"/>
                  <a:pt x="10" y="303"/>
                  <a:pt x="5" y="303"/>
                </a:cubicBezTo>
                <a:cubicBezTo>
                  <a:pt x="4" y="304"/>
                  <a:pt x="4" y="304"/>
                  <a:pt x="4" y="304"/>
                </a:cubicBezTo>
                <a:cubicBezTo>
                  <a:pt x="4" y="306"/>
                  <a:pt x="4" y="306"/>
                  <a:pt x="4" y="306"/>
                </a:cubicBezTo>
                <a:cubicBezTo>
                  <a:pt x="8" y="307"/>
                  <a:pt x="24" y="307"/>
                  <a:pt x="26" y="305"/>
                </a:cubicBezTo>
                <a:cubicBezTo>
                  <a:pt x="31" y="305"/>
                  <a:pt x="30" y="306"/>
                  <a:pt x="30" y="303"/>
                </a:cubicBezTo>
                <a:cubicBezTo>
                  <a:pt x="33" y="305"/>
                  <a:pt x="35" y="305"/>
                  <a:pt x="40" y="305"/>
                </a:cubicBezTo>
                <a:cubicBezTo>
                  <a:pt x="40" y="302"/>
                  <a:pt x="40" y="302"/>
                  <a:pt x="40" y="302"/>
                </a:cubicBezTo>
                <a:cubicBezTo>
                  <a:pt x="34" y="302"/>
                  <a:pt x="25" y="302"/>
                  <a:pt x="22" y="301"/>
                </a:cubicBezTo>
                <a:cubicBezTo>
                  <a:pt x="20" y="301"/>
                  <a:pt x="20" y="302"/>
                  <a:pt x="20" y="302"/>
                </a:cubicBezTo>
                <a:close/>
                <a:moveTo>
                  <a:pt x="0" y="302"/>
                </a:moveTo>
                <a:cubicBezTo>
                  <a:pt x="0" y="305"/>
                  <a:pt x="0" y="305"/>
                  <a:pt x="0" y="305"/>
                </a:cubicBezTo>
                <a:cubicBezTo>
                  <a:pt x="2" y="304"/>
                  <a:pt x="0" y="304"/>
                  <a:pt x="3" y="304"/>
                </a:cubicBezTo>
                <a:cubicBezTo>
                  <a:pt x="2" y="302"/>
                  <a:pt x="3" y="303"/>
                  <a:pt x="2" y="302"/>
                </a:cubicBezTo>
                <a:cubicBezTo>
                  <a:pt x="1" y="302"/>
                  <a:pt x="2" y="302"/>
                  <a:pt x="0" y="302"/>
                </a:cubicBezTo>
                <a:close/>
                <a:moveTo>
                  <a:pt x="290" y="321"/>
                </a:moveTo>
                <a:cubicBezTo>
                  <a:pt x="297" y="321"/>
                  <a:pt x="297" y="321"/>
                  <a:pt x="297" y="321"/>
                </a:cubicBezTo>
                <a:cubicBezTo>
                  <a:pt x="297" y="320"/>
                  <a:pt x="297" y="320"/>
                  <a:pt x="297" y="320"/>
                </a:cubicBezTo>
                <a:cubicBezTo>
                  <a:pt x="295" y="319"/>
                  <a:pt x="293" y="319"/>
                  <a:pt x="290" y="319"/>
                </a:cubicBezTo>
                <a:cubicBezTo>
                  <a:pt x="290" y="320"/>
                  <a:pt x="290" y="320"/>
                  <a:pt x="290" y="321"/>
                </a:cubicBezTo>
                <a:close/>
                <a:moveTo>
                  <a:pt x="309" y="321"/>
                </a:moveTo>
                <a:cubicBezTo>
                  <a:pt x="313" y="321"/>
                  <a:pt x="313" y="321"/>
                  <a:pt x="313" y="321"/>
                </a:cubicBezTo>
                <a:cubicBezTo>
                  <a:pt x="313" y="319"/>
                  <a:pt x="313" y="319"/>
                  <a:pt x="313" y="319"/>
                </a:cubicBezTo>
                <a:cubicBezTo>
                  <a:pt x="309" y="319"/>
                  <a:pt x="309" y="319"/>
                  <a:pt x="309" y="319"/>
                </a:cubicBezTo>
                <a:lnTo>
                  <a:pt x="309" y="321"/>
                </a:lnTo>
                <a:close/>
                <a:moveTo>
                  <a:pt x="197" y="320"/>
                </a:moveTo>
                <a:cubicBezTo>
                  <a:pt x="197" y="323"/>
                  <a:pt x="197" y="323"/>
                  <a:pt x="197" y="323"/>
                </a:cubicBezTo>
                <a:cubicBezTo>
                  <a:pt x="199" y="323"/>
                  <a:pt x="199" y="323"/>
                  <a:pt x="202" y="323"/>
                </a:cubicBezTo>
                <a:cubicBezTo>
                  <a:pt x="202" y="323"/>
                  <a:pt x="202" y="323"/>
                  <a:pt x="202" y="322"/>
                </a:cubicBezTo>
                <a:cubicBezTo>
                  <a:pt x="201" y="320"/>
                  <a:pt x="200" y="321"/>
                  <a:pt x="197" y="320"/>
                </a:cubicBezTo>
                <a:close/>
                <a:moveTo>
                  <a:pt x="316" y="322"/>
                </a:moveTo>
                <a:cubicBezTo>
                  <a:pt x="315" y="324"/>
                  <a:pt x="315" y="324"/>
                  <a:pt x="315" y="326"/>
                </a:cubicBezTo>
                <a:cubicBezTo>
                  <a:pt x="316" y="326"/>
                  <a:pt x="317" y="325"/>
                  <a:pt x="318" y="324"/>
                </a:cubicBezTo>
                <a:cubicBezTo>
                  <a:pt x="319" y="324"/>
                  <a:pt x="319" y="324"/>
                  <a:pt x="319" y="324"/>
                </a:cubicBezTo>
                <a:cubicBezTo>
                  <a:pt x="317" y="322"/>
                  <a:pt x="319" y="323"/>
                  <a:pt x="316" y="322"/>
                </a:cubicBezTo>
                <a:close/>
                <a:moveTo>
                  <a:pt x="325" y="334"/>
                </a:moveTo>
                <a:cubicBezTo>
                  <a:pt x="325" y="335"/>
                  <a:pt x="324" y="335"/>
                  <a:pt x="323" y="336"/>
                </a:cubicBezTo>
                <a:cubicBezTo>
                  <a:pt x="323" y="338"/>
                  <a:pt x="323" y="338"/>
                  <a:pt x="323" y="338"/>
                </a:cubicBezTo>
                <a:cubicBezTo>
                  <a:pt x="326" y="337"/>
                  <a:pt x="325" y="337"/>
                  <a:pt x="326" y="336"/>
                </a:cubicBezTo>
                <a:cubicBezTo>
                  <a:pt x="327" y="336"/>
                  <a:pt x="327" y="336"/>
                  <a:pt x="327" y="336"/>
                </a:cubicBezTo>
                <a:cubicBezTo>
                  <a:pt x="326" y="333"/>
                  <a:pt x="328" y="335"/>
                  <a:pt x="325" y="334"/>
                </a:cubicBezTo>
                <a:close/>
                <a:moveTo>
                  <a:pt x="1002" y="346"/>
                </a:moveTo>
                <a:cubicBezTo>
                  <a:pt x="1005" y="346"/>
                  <a:pt x="1005" y="345"/>
                  <a:pt x="1007" y="346"/>
                </a:cubicBezTo>
                <a:cubicBezTo>
                  <a:pt x="1009" y="346"/>
                  <a:pt x="1009" y="346"/>
                  <a:pt x="1011" y="345"/>
                </a:cubicBezTo>
                <a:cubicBezTo>
                  <a:pt x="1011" y="343"/>
                  <a:pt x="1011" y="344"/>
                  <a:pt x="1011" y="343"/>
                </a:cubicBezTo>
                <a:cubicBezTo>
                  <a:pt x="1011" y="337"/>
                  <a:pt x="1010" y="340"/>
                  <a:pt x="1008" y="337"/>
                </a:cubicBezTo>
                <a:cubicBezTo>
                  <a:pt x="1004" y="338"/>
                  <a:pt x="1007" y="338"/>
                  <a:pt x="1003" y="337"/>
                </a:cubicBezTo>
                <a:cubicBezTo>
                  <a:pt x="1002" y="337"/>
                  <a:pt x="1002" y="338"/>
                  <a:pt x="1001" y="338"/>
                </a:cubicBezTo>
                <a:cubicBezTo>
                  <a:pt x="1000" y="339"/>
                  <a:pt x="1000" y="341"/>
                  <a:pt x="999" y="342"/>
                </a:cubicBezTo>
                <a:cubicBezTo>
                  <a:pt x="1001" y="343"/>
                  <a:pt x="1001" y="344"/>
                  <a:pt x="1002" y="346"/>
                </a:cubicBezTo>
                <a:close/>
                <a:moveTo>
                  <a:pt x="316" y="363"/>
                </a:moveTo>
                <a:cubicBezTo>
                  <a:pt x="317" y="363"/>
                  <a:pt x="317" y="363"/>
                  <a:pt x="317" y="363"/>
                </a:cubicBezTo>
                <a:cubicBezTo>
                  <a:pt x="317" y="361"/>
                  <a:pt x="317" y="361"/>
                  <a:pt x="317" y="361"/>
                </a:cubicBezTo>
                <a:cubicBezTo>
                  <a:pt x="312" y="361"/>
                  <a:pt x="312" y="361"/>
                  <a:pt x="312" y="361"/>
                </a:cubicBezTo>
                <a:cubicBezTo>
                  <a:pt x="313" y="363"/>
                  <a:pt x="312" y="363"/>
                  <a:pt x="313" y="364"/>
                </a:cubicBezTo>
                <a:cubicBezTo>
                  <a:pt x="313" y="365"/>
                  <a:pt x="313" y="365"/>
                  <a:pt x="313" y="365"/>
                </a:cubicBezTo>
                <a:cubicBezTo>
                  <a:pt x="315" y="364"/>
                  <a:pt x="315" y="365"/>
                  <a:pt x="316" y="363"/>
                </a:cubicBezTo>
                <a:close/>
                <a:moveTo>
                  <a:pt x="328" y="365"/>
                </a:moveTo>
                <a:cubicBezTo>
                  <a:pt x="329" y="367"/>
                  <a:pt x="329" y="367"/>
                  <a:pt x="329" y="368"/>
                </a:cubicBezTo>
                <a:cubicBezTo>
                  <a:pt x="330" y="368"/>
                  <a:pt x="330" y="368"/>
                  <a:pt x="330" y="369"/>
                </a:cubicBezTo>
                <a:cubicBezTo>
                  <a:pt x="330" y="368"/>
                  <a:pt x="330" y="368"/>
                  <a:pt x="330" y="368"/>
                </a:cubicBezTo>
                <a:cubicBezTo>
                  <a:pt x="331" y="367"/>
                  <a:pt x="331" y="367"/>
                  <a:pt x="332" y="367"/>
                </a:cubicBezTo>
                <a:cubicBezTo>
                  <a:pt x="332" y="364"/>
                  <a:pt x="332" y="364"/>
                  <a:pt x="332" y="364"/>
                </a:cubicBezTo>
                <a:cubicBezTo>
                  <a:pt x="329" y="364"/>
                  <a:pt x="329" y="364"/>
                  <a:pt x="329" y="364"/>
                </a:cubicBezTo>
                <a:cubicBezTo>
                  <a:pt x="329" y="364"/>
                  <a:pt x="329" y="365"/>
                  <a:pt x="328" y="365"/>
                </a:cubicBezTo>
                <a:close/>
                <a:moveTo>
                  <a:pt x="354" y="364"/>
                </a:moveTo>
                <a:cubicBezTo>
                  <a:pt x="352" y="364"/>
                  <a:pt x="351" y="365"/>
                  <a:pt x="349" y="365"/>
                </a:cubicBezTo>
                <a:cubicBezTo>
                  <a:pt x="349" y="369"/>
                  <a:pt x="349" y="369"/>
                  <a:pt x="349" y="369"/>
                </a:cubicBezTo>
                <a:cubicBezTo>
                  <a:pt x="352" y="368"/>
                  <a:pt x="352" y="367"/>
                  <a:pt x="354" y="366"/>
                </a:cubicBezTo>
                <a:lnTo>
                  <a:pt x="354" y="364"/>
                </a:lnTo>
                <a:close/>
                <a:moveTo>
                  <a:pt x="325" y="374"/>
                </a:moveTo>
                <a:cubicBezTo>
                  <a:pt x="328" y="374"/>
                  <a:pt x="328" y="374"/>
                  <a:pt x="328" y="374"/>
                </a:cubicBezTo>
                <a:cubicBezTo>
                  <a:pt x="329" y="374"/>
                  <a:pt x="329" y="374"/>
                  <a:pt x="329" y="373"/>
                </a:cubicBezTo>
                <a:cubicBezTo>
                  <a:pt x="329" y="371"/>
                  <a:pt x="329" y="371"/>
                  <a:pt x="329" y="371"/>
                </a:cubicBezTo>
                <a:cubicBezTo>
                  <a:pt x="328" y="371"/>
                  <a:pt x="327" y="371"/>
                  <a:pt x="325" y="372"/>
                </a:cubicBezTo>
                <a:lnTo>
                  <a:pt x="325" y="374"/>
                </a:lnTo>
                <a:close/>
                <a:moveTo>
                  <a:pt x="272" y="374"/>
                </a:moveTo>
                <a:cubicBezTo>
                  <a:pt x="270" y="375"/>
                  <a:pt x="268" y="375"/>
                  <a:pt x="267" y="375"/>
                </a:cubicBezTo>
                <a:cubicBezTo>
                  <a:pt x="266" y="374"/>
                  <a:pt x="266" y="373"/>
                  <a:pt x="265" y="373"/>
                </a:cubicBezTo>
                <a:cubicBezTo>
                  <a:pt x="261" y="370"/>
                  <a:pt x="259" y="374"/>
                  <a:pt x="254" y="374"/>
                </a:cubicBezTo>
                <a:cubicBezTo>
                  <a:pt x="253" y="375"/>
                  <a:pt x="253" y="375"/>
                  <a:pt x="253" y="375"/>
                </a:cubicBezTo>
                <a:cubicBezTo>
                  <a:pt x="253" y="377"/>
                  <a:pt x="253" y="376"/>
                  <a:pt x="254" y="377"/>
                </a:cubicBezTo>
                <a:cubicBezTo>
                  <a:pt x="255" y="378"/>
                  <a:pt x="256" y="378"/>
                  <a:pt x="257" y="376"/>
                </a:cubicBezTo>
                <a:cubicBezTo>
                  <a:pt x="261" y="377"/>
                  <a:pt x="260" y="376"/>
                  <a:pt x="260" y="378"/>
                </a:cubicBezTo>
                <a:cubicBezTo>
                  <a:pt x="264" y="378"/>
                  <a:pt x="268" y="378"/>
                  <a:pt x="272" y="377"/>
                </a:cubicBezTo>
                <a:lnTo>
                  <a:pt x="272" y="374"/>
                </a:lnTo>
                <a:close/>
                <a:moveTo>
                  <a:pt x="344" y="376"/>
                </a:moveTo>
                <a:cubicBezTo>
                  <a:pt x="347" y="378"/>
                  <a:pt x="350" y="377"/>
                  <a:pt x="353" y="376"/>
                </a:cubicBezTo>
                <a:cubicBezTo>
                  <a:pt x="352" y="374"/>
                  <a:pt x="352" y="373"/>
                  <a:pt x="349" y="372"/>
                </a:cubicBezTo>
                <a:cubicBezTo>
                  <a:pt x="348" y="374"/>
                  <a:pt x="348" y="373"/>
                  <a:pt x="350" y="374"/>
                </a:cubicBezTo>
                <a:cubicBezTo>
                  <a:pt x="350" y="375"/>
                  <a:pt x="349" y="375"/>
                  <a:pt x="349" y="375"/>
                </a:cubicBezTo>
                <a:cubicBezTo>
                  <a:pt x="348" y="376"/>
                  <a:pt x="347" y="376"/>
                  <a:pt x="344" y="376"/>
                </a:cubicBezTo>
                <a:close/>
                <a:moveTo>
                  <a:pt x="300" y="373"/>
                </a:moveTo>
                <a:cubicBezTo>
                  <a:pt x="299" y="374"/>
                  <a:pt x="299" y="374"/>
                  <a:pt x="299" y="376"/>
                </a:cubicBezTo>
                <a:cubicBezTo>
                  <a:pt x="301" y="376"/>
                  <a:pt x="301" y="376"/>
                  <a:pt x="302" y="375"/>
                </a:cubicBezTo>
                <a:cubicBezTo>
                  <a:pt x="303" y="374"/>
                  <a:pt x="302" y="375"/>
                  <a:pt x="303" y="373"/>
                </a:cubicBezTo>
                <a:cubicBezTo>
                  <a:pt x="302" y="373"/>
                  <a:pt x="302" y="373"/>
                  <a:pt x="302" y="373"/>
                </a:cubicBezTo>
                <a:cubicBezTo>
                  <a:pt x="301" y="373"/>
                  <a:pt x="302" y="373"/>
                  <a:pt x="300" y="373"/>
                </a:cubicBezTo>
                <a:close/>
                <a:moveTo>
                  <a:pt x="283" y="373"/>
                </a:moveTo>
                <a:cubicBezTo>
                  <a:pt x="281" y="374"/>
                  <a:pt x="281" y="374"/>
                  <a:pt x="279" y="374"/>
                </a:cubicBezTo>
                <a:cubicBezTo>
                  <a:pt x="279" y="377"/>
                  <a:pt x="279" y="377"/>
                  <a:pt x="279" y="377"/>
                </a:cubicBezTo>
                <a:cubicBezTo>
                  <a:pt x="280" y="377"/>
                  <a:pt x="282" y="377"/>
                  <a:pt x="283" y="376"/>
                </a:cubicBezTo>
                <a:lnTo>
                  <a:pt x="283" y="373"/>
                </a:lnTo>
                <a:close/>
                <a:moveTo>
                  <a:pt x="343" y="376"/>
                </a:moveTo>
                <a:cubicBezTo>
                  <a:pt x="344" y="376"/>
                  <a:pt x="344" y="376"/>
                  <a:pt x="344" y="375"/>
                </a:cubicBezTo>
                <a:cubicBezTo>
                  <a:pt x="345" y="375"/>
                  <a:pt x="346" y="374"/>
                  <a:pt x="346" y="373"/>
                </a:cubicBezTo>
                <a:cubicBezTo>
                  <a:pt x="344" y="373"/>
                  <a:pt x="344" y="373"/>
                  <a:pt x="344" y="373"/>
                </a:cubicBezTo>
                <a:cubicBezTo>
                  <a:pt x="344" y="374"/>
                  <a:pt x="344" y="375"/>
                  <a:pt x="343" y="376"/>
                </a:cubicBezTo>
                <a:close/>
                <a:moveTo>
                  <a:pt x="294" y="374"/>
                </a:moveTo>
                <a:cubicBezTo>
                  <a:pt x="289" y="375"/>
                  <a:pt x="290" y="376"/>
                  <a:pt x="285" y="374"/>
                </a:cubicBezTo>
                <a:cubicBezTo>
                  <a:pt x="285" y="378"/>
                  <a:pt x="285" y="378"/>
                  <a:pt x="285" y="378"/>
                </a:cubicBezTo>
                <a:cubicBezTo>
                  <a:pt x="288" y="378"/>
                  <a:pt x="291" y="377"/>
                  <a:pt x="294" y="376"/>
                </a:cubicBezTo>
                <a:lnTo>
                  <a:pt x="294" y="374"/>
                </a:lnTo>
                <a:close/>
                <a:moveTo>
                  <a:pt x="997" y="384"/>
                </a:moveTo>
                <a:cubicBezTo>
                  <a:pt x="997" y="386"/>
                  <a:pt x="997" y="386"/>
                  <a:pt x="997" y="386"/>
                </a:cubicBezTo>
                <a:cubicBezTo>
                  <a:pt x="1001" y="385"/>
                  <a:pt x="1001" y="384"/>
                  <a:pt x="1001" y="380"/>
                </a:cubicBezTo>
                <a:cubicBezTo>
                  <a:pt x="998" y="380"/>
                  <a:pt x="998" y="380"/>
                  <a:pt x="998" y="380"/>
                </a:cubicBezTo>
                <a:cubicBezTo>
                  <a:pt x="998" y="382"/>
                  <a:pt x="998" y="383"/>
                  <a:pt x="997" y="384"/>
                </a:cubicBezTo>
                <a:close/>
                <a:moveTo>
                  <a:pt x="347" y="408"/>
                </a:moveTo>
                <a:cubicBezTo>
                  <a:pt x="347" y="411"/>
                  <a:pt x="347" y="411"/>
                  <a:pt x="347" y="411"/>
                </a:cubicBezTo>
                <a:cubicBezTo>
                  <a:pt x="352" y="411"/>
                  <a:pt x="352" y="411"/>
                  <a:pt x="352" y="411"/>
                </a:cubicBezTo>
                <a:cubicBezTo>
                  <a:pt x="352" y="408"/>
                  <a:pt x="352" y="408"/>
                  <a:pt x="352" y="408"/>
                </a:cubicBezTo>
                <a:lnTo>
                  <a:pt x="347" y="408"/>
                </a:lnTo>
                <a:close/>
                <a:moveTo>
                  <a:pt x="332" y="427"/>
                </a:moveTo>
                <a:cubicBezTo>
                  <a:pt x="335" y="427"/>
                  <a:pt x="335" y="427"/>
                  <a:pt x="335" y="427"/>
                </a:cubicBezTo>
                <a:cubicBezTo>
                  <a:pt x="334" y="425"/>
                  <a:pt x="335" y="425"/>
                  <a:pt x="332" y="424"/>
                </a:cubicBezTo>
                <a:cubicBezTo>
                  <a:pt x="332" y="426"/>
                  <a:pt x="332" y="425"/>
                  <a:pt x="332" y="427"/>
                </a:cubicBezTo>
                <a:close/>
                <a:moveTo>
                  <a:pt x="343" y="427"/>
                </a:moveTo>
                <a:cubicBezTo>
                  <a:pt x="343" y="425"/>
                  <a:pt x="343" y="425"/>
                  <a:pt x="343" y="425"/>
                </a:cubicBezTo>
                <a:cubicBezTo>
                  <a:pt x="339" y="425"/>
                  <a:pt x="339" y="425"/>
                  <a:pt x="337" y="426"/>
                </a:cubicBezTo>
                <a:cubicBezTo>
                  <a:pt x="338" y="428"/>
                  <a:pt x="339" y="428"/>
                  <a:pt x="342" y="428"/>
                </a:cubicBezTo>
                <a:cubicBezTo>
                  <a:pt x="343" y="428"/>
                  <a:pt x="342" y="428"/>
                  <a:pt x="343" y="427"/>
                </a:cubicBezTo>
                <a:close/>
                <a:moveTo>
                  <a:pt x="308" y="443"/>
                </a:moveTo>
                <a:cubicBezTo>
                  <a:pt x="314" y="445"/>
                  <a:pt x="328" y="441"/>
                  <a:pt x="336" y="441"/>
                </a:cubicBezTo>
                <a:cubicBezTo>
                  <a:pt x="337" y="442"/>
                  <a:pt x="336" y="443"/>
                  <a:pt x="339" y="443"/>
                </a:cubicBezTo>
                <a:cubicBezTo>
                  <a:pt x="340" y="441"/>
                  <a:pt x="340" y="441"/>
                  <a:pt x="343" y="440"/>
                </a:cubicBezTo>
                <a:cubicBezTo>
                  <a:pt x="343" y="438"/>
                  <a:pt x="343" y="438"/>
                  <a:pt x="343" y="438"/>
                </a:cubicBezTo>
                <a:cubicBezTo>
                  <a:pt x="342" y="437"/>
                  <a:pt x="342" y="438"/>
                  <a:pt x="342" y="436"/>
                </a:cubicBezTo>
                <a:cubicBezTo>
                  <a:pt x="341" y="436"/>
                  <a:pt x="341" y="437"/>
                  <a:pt x="341" y="437"/>
                </a:cubicBezTo>
                <a:cubicBezTo>
                  <a:pt x="338" y="438"/>
                  <a:pt x="340" y="437"/>
                  <a:pt x="339" y="440"/>
                </a:cubicBezTo>
                <a:cubicBezTo>
                  <a:pt x="332" y="435"/>
                  <a:pt x="318" y="438"/>
                  <a:pt x="307" y="440"/>
                </a:cubicBezTo>
                <a:cubicBezTo>
                  <a:pt x="308" y="442"/>
                  <a:pt x="308" y="442"/>
                  <a:pt x="308" y="443"/>
                </a:cubicBezTo>
                <a:close/>
                <a:moveTo>
                  <a:pt x="302" y="443"/>
                </a:moveTo>
                <a:cubicBezTo>
                  <a:pt x="307" y="443"/>
                  <a:pt x="307" y="443"/>
                  <a:pt x="307" y="443"/>
                </a:cubicBezTo>
                <a:cubicBezTo>
                  <a:pt x="307" y="442"/>
                  <a:pt x="307" y="442"/>
                  <a:pt x="307" y="440"/>
                </a:cubicBezTo>
                <a:cubicBezTo>
                  <a:pt x="305" y="440"/>
                  <a:pt x="305" y="440"/>
                  <a:pt x="305" y="440"/>
                </a:cubicBezTo>
                <a:cubicBezTo>
                  <a:pt x="303" y="441"/>
                  <a:pt x="304" y="441"/>
                  <a:pt x="302" y="442"/>
                </a:cubicBezTo>
                <a:lnTo>
                  <a:pt x="302" y="443"/>
                </a:lnTo>
                <a:close/>
                <a:moveTo>
                  <a:pt x="295" y="443"/>
                </a:moveTo>
                <a:cubicBezTo>
                  <a:pt x="295" y="444"/>
                  <a:pt x="295" y="444"/>
                  <a:pt x="295" y="444"/>
                </a:cubicBezTo>
                <a:cubicBezTo>
                  <a:pt x="300" y="444"/>
                  <a:pt x="300" y="444"/>
                  <a:pt x="300" y="444"/>
                </a:cubicBezTo>
                <a:cubicBezTo>
                  <a:pt x="300" y="442"/>
                  <a:pt x="300" y="443"/>
                  <a:pt x="299" y="442"/>
                </a:cubicBezTo>
                <a:cubicBezTo>
                  <a:pt x="299" y="441"/>
                  <a:pt x="299" y="441"/>
                  <a:pt x="299" y="441"/>
                </a:cubicBezTo>
                <a:cubicBezTo>
                  <a:pt x="297" y="441"/>
                  <a:pt x="297" y="442"/>
                  <a:pt x="295" y="443"/>
                </a:cubicBezTo>
                <a:close/>
                <a:moveTo>
                  <a:pt x="287" y="443"/>
                </a:moveTo>
                <a:cubicBezTo>
                  <a:pt x="287" y="444"/>
                  <a:pt x="287" y="445"/>
                  <a:pt x="288" y="446"/>
                </a:cubicBezTo>
                <a:cubicBezTo>
                  <a:pt x="290" y="446"/>
                  <a:pt x="290" y="446"/>
                  <a:pt x="291" y="445"/>
                </a:cubicBezTo>
                <a:cubicBezTo>
                  <a:pt x="291" y="443"/>
                  <a:pt x="291" y="444"/>
                  <a:pt x="290" y="443"/>
                </a:cubicBezTo>
                <a:cubicBezTo>
                  <a:pt x="289" y="442"/>
                  <a:pt x="290" y="442"/>
                  <a:pt x="288" y="442"/>
                </a:cubicBezTo>
                <a:cubicBezTo>
                  <a:pt x="287" y="443"/>
                  <a:pt x="287" y="443"/>
                  <a:pt x="287" y="443"/>
                </a:cubicBezTo>
                <a:close/>
                <a:moveTo>
                  <a:pt x="272" y="470"/>
                </a:moveTo>
                <a:cubicBezTo>
                  <a:pt x="272" y="467"/>
                  <a:pt x="272" y="467"/>
                  <a:pt x="272" y="467"/>
                </a:cubicBezTo>
                <a:cubicBezTo>
                  <a:pt x="269" y="468"/>
                  <a:pt x="266" y="468"/>
                  <a:pt x="263" y="469"/>
                </a:cubicBezTo>
                <a:cubicBezTo>
                  <a:pt x="263" y="471"/>
                  <a:pt x="263" y="471"/>
                  <a:pt x="263" y="471"/>
                </a:cubicBezTo>
                <a:cubicBezTo>
                  <a:pt x="266" y="471"/>
                  <a:pt x="269" y="470"/>
                  <a:pt x="272" y="470"/>
                </a:cubicBezTo>
                <a:close/>
                <a:moveTo>
                  <a:pt x="383" y="506"/>
                </a:moveTo>
                <a:cubicBezTo>
                  <a:pt x="382" y="504"/>
                  <a:pt x="384" y="505"/>
                  <a:pt x="381" y="504"/>
                </a:cubicBezTo>
                <a:cubicBezTo>
                  <a:pt x="380" y="506"/>
                  <a:pt x="379" y="507"/>
                  <a:pt x="375" y="507"/>
                </a:cubicBezTo>
                <a:cubicBezTo>
                  <a:pt x="375" y="509"/>
                  <a:pt x="375" y="509"/>
                  <a:pt x="375" y="509"/>
                </a:cubicBezTo>
                <a:cubicBezTo>
                  <a:pt x="377" y="508"/>
                  <a:pt x="379" y="509"/>
                  <a:pt x="381" y="508"/>
                </a:cubicBezTo>
                <a:cubicBezTo>
                  <a:pt x="384" y="507"/>
                  <a:pt x="381" y="507"/>
                  <a:pt x="383" y="506"/>
                </a:cubicBezTo>
                <a:close/>
                <a:moveTo>
                  <a:pt x="368" y="513"/>
                </a:moveTo>
                <a:cubicBezTo>
                  <a:pt x="368" y="513"/>
                  <a:pt x="367" y="513"/>
                  <a:pt x="367" y="513"/>
                </a:cubicBezTo>
                <a:cubicBezTo>
                  <a:pt x="368" y="515"/>
                  <a:pt x="367" y="514"/>
                  <a:pt x="368" y="515"/>
                </a:cubicBezTo>
                <a:cubicBezTo>
                  <a:pt x="370" y="517"/>
                  <a:pt x="373" y="517"/>
                  <a:pt x="375" y="518"/>
                </a:cubicBezTo>
                <a:cubicBezTo>
                  <a:pt x="377" y="518"/>
                  <a:pt x="377" y="518"/>
                  <a:pt x="377" y="518"/>
                </a:cubicBezTo>
                <a:cubicBezTo>
                  <a:pt x="377" y="516"/>
                  <a:pt x="377" y="514"/>
                  <a:pt x="378" y="512"/>
                </a:cubicBezTo>
                <a:cubicBezTo>
                  <a:pt x="372" y="513"/>
                  <a:pt x="374" y="512"/>
                  <a:pt x="368" y="513"/>
                </a:cubicBezTo>
                <a:close/>
                <a:moveTo>
                  <a:pt x="390" y="518"/>
                </a:moveTo>
                <a:cubicBezTo>
                  <a:pt x="391" y="519"/>
                  <a:pt x="394" y="518"/>
                  <a:pt x="397" y="518"/>
                </a:cubicBezTo>
                <a:cubicBezTo>
                  <a:pt x="397" y="514"/>
                  <a:pt x="397" y="514"/>
                  <a:pt x="397" y="514"/>
                </a:cubicBezTo>
                <a:cubicBezTo>
                  <a:pt x="395" y="515"/>
                  <a:pt x="392" y="515"/>
                  <a:pt x="389" y="515"/>
                </a:cubicBezTo>
                <a:cubicBezTo>
                  <a:pt x="389" y="517"/>
                  <a:pt x="389" y="517"/>
                  <a:pt x="390" y="518"/>
                </a:cubicBezTo>
                <a:close/>
                <a:moveTo>
                  <a:pt x="1073" y="522"/>
                </a:moveTo>
                <a:cubicBezTo>
                  <a:pt x="1073" y="519"/>
                  <a:pt x="1073" y="519"/>
                  <a:pt x="1073" y="519"/>
                </a:cubicBezTo>
                <a:cubicBezTo>
                  <a:pt x="1070" y="519"/>
                  <a:pt x="1070" y="519"/>
                  <a:pt x="1070" y="519"/>
                </a:cubicBezTo>
                <a:cubicBezTo>
                  <a:pt x="1070" y="522"/>
                  <a:pt x="1070" y="522"/>
                  <a:pt x="1070" y="522"/>
                </a:cubicBezTo>
                <a:lnTo>
                  <a:pt x="1073" y="522"/>
                </a:lnTo>
                <a:close/>
                <a:moveTo>
                  <a:pt x="211" y="595"/>
                </a:moveTo>
                <a:cubicBezTo>
                  <a:pt x="211" y="598"/>
                  <a:pt x="211" y="598"/>
                  <a:pt x="211" y="598"/>
                </a:cubicBezTo>
                <a:cubicBezTo>
                  <a:pt x="212" y="598"/>
                  <a:pt x="215" y="599"/>
                  <a:pt x="216" y="600"/>
                </a:cubicBezTo>
                <a:cubicBezTo>
                  <a:pt x="218" y="600"/>
                  <a:pt x="219" y="599"/>
                  <a:pt x="220" y="599"/>
                </a:cubicBezTo>
                <a:cubicBezTo>
                  <a:pt x="221" y="599"/>
                  <a:pt x="221" y="599"/>
                  <a:pt x="221" y="599"/>
                </a:cubicBezTo>
                <a:cubicBezTo>
                  <a:pt x="220" y="597"/>
                  <a:pt x="215" y="595"/>
                  <a:pt x="211" y="595"/>
                </a:cubicBezTo>
                <a:close/>
                <a:moveTo>
                  <a:pt x="237" y="620"/>
                </a:moveTo>
                <a:cubicBezTo>
                  <a:pt x="237" y="617"/>
                  <a:pt x="237" y="617"/>
                  <a:pt x="236" y="615"/>
                </a:cubicBezTo>
                <a:cubicBezTo>
                  <a:pt x="233" y="615"/>
                  <a:pt x="233" y="615"/>
                  <a:pt x="233" y="615"/>
                </a:cubicBezTo>
                <a:cubicBezTo>
                  <a:pt x="233" y="618"/>
                  <a:pt x="234" y="618"/>
                  <a:pt x="236" y="620"/>
                </a:cubicBezTo>
                <a:lnTo>
                  <a:pt x="237" y="620"/>
                </a:lnTo>
                <a:close/>
              </a:path>
            </a:pathLst>
          </a:custGeom>
          <a:blipFill>
            <a:blip r:embed="rId7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1760074" y="3970800"/>
            <a:ext cx="3661850" cy="1824316"/>
          </a:xfrm>
          <a:custGeom>
            <a:avLst/>
            <a:gdLst>
              <a:gd name="T0" fmla="*/ 401 w 1210"/>
              <a:gd name="T1" fmla="*/ 7 h 689"/>
              <a:gd name="T2" fmla="*/ 664 w 1210"/>
              <a:gd name="T3" fmla="*/ 15 h 689"/>
              <a:gd name="T4" fmla="*/ 992 w 1210"/>
              <a:gd name="T5" fmla="*/ 387 h 689"/>
              <a:gd name="T6" fmla="*/ 1176 w 1210"/>
              <a:gd name="T7" fmla="*/ 163 h 689"/>
              <a:gd name="T8" fmla="*/ 1015 w 1210"/>
              <a:gd name="T9" fmla="*/ 162 h 689"/>
              <a:gd name="T10" fmla="*/ 1047 w 1210"/>
              <a:gd name="T11" fmla="*/ 131 h 689"/>
              <a:gd name="T12" fmla="*/ 1000 w 1210"/>
              <a:gd name="T13" fmla="*/ 114 h 689"/>
              <a:gd name="T14" fmla="*/ 853 w 1210"/>
              <a:gd name="T15" fmla="*/ 75 h 689"/>
              <a:gd name="T16" fmla="*/ 725 w 1210"/>
              <a:gd name="T17" fmla="*/ 62 h 689"/>
              <a:gd name="T18" fmla="*/ 682 w 1210"/>
              <a:gd name="T19" fmla="*/ 80 h 689"/>
              <a:gd name="T20" fmla="*/ 392 w 1210"/>
              <a:gd name="T21" fmla="*/ 70 h 689"/>
              <a:gd name="T22" fmla="*/ 290 w 1210"/>
              <a:gd name="T23" fmla="*/ 31 h 689"/>
              <a:gd name="T24" fmla="*/ 177 w 1210"/>
              <a:gd name="T25" fmla="*/ 99 h 689"/>
              <a:gd name="T26" fmla="*/ 69 w 1210"/>
              <a:gd name="T27" fmla="*/ 256 h 689"/>
              <a:gd name="T28" fmla="*/ 184 w 1210"/>
              <a:gd name="T29" fmla="*/ 388 h 689"/>
              <a:gd name="T30" fmla="*/ 359 w 1210"/>
              <a:gd name="T31" fmla="*/ 422 h 689"/>
              <a:gd name="T32" fmla="*/ 325 w 1210"/>
              <a:gd name="T33" fmla="*/ 461 h 689"/>
              <a:gd name="T34" fmla="*/ 225 w 1210"/>
              <a:gd name="T35" fmla="*/ 672 h 689"/>
              <a:gd name="T36" fmla="*/ 1108 w 1210"/>
              <a:gd name="T37" fmla="*/ 601 h 689"/>
              <a:gd name="T38" fmla="*/ 1041 w 1210"/>
              <a:gd name="T39" fmla="*/ 123 h 689"/>
              <a:gd name="T40" fmla="*/ 919 w 1210"/>
              <a:gd name="T41" fmla="*/ 123 h 689"/>
              <a:gd name="T42" fmla="*/ 708 w 1210"/>
              <a:gd name="T43" fmla="*/ 68 h 689"/>
              <a:gd name="T44" fmla="*/ 262 w 1210"/>
              <a:gd name="T45" fmla="*/ 284 h 689"/>
              <a:gd name="T46" fmla="*/ 155 w 1210"/>
              <a:gd name="T47" fmla="*/ 215 h 689"/>
              <a:gd name="T48" fmla="*/ 231 w 1210"/>
              <a:gd name="T49" fmla="*/ 205 h 689"/>
              <a:gd name="T50" fmla="*/ 132 w 1210"/>
              <a:gd name="T51" fmla="*/ 211 h 689"/>
              <a:gd name="T52" fmla="*/ 200 w 1210"/>
              <a:gd name="T53" fmla="*/ 154 h 689"/>
              <a:gd name="T54" fmla="*/ 127 w 1210"/>
              <a:gd name="T55" fmla="*/ 220 h 689"/>
              <a:gd name="T56" fmla="*/ 345 w 1210"/>
              <a:gd name="T57" fmla="*/ 334 h 689"/>
              <a:gd name="T58" fmla="*/ 173 w 1210"/>
              <a:gd name="T59" fmla="*/ 322 h 689"/>
              <a:gd name="T60" fmla="*/ 387 w 1210"/>
              <a:gd name="T61" fmla="*/ 354 h 689"/>
              <a:gd name="T62" fmla="*/ 348 w 1210"/>
              <a:gd name="T63" fmla="*/ 516 h 689"/>
              <a:gd name="T64" fmla="*/ 386 w 1210"/>
              <a:gd name="T65" fmla="*/ 527 h 689"/>
              <a:gd name="T66" fmla="*/ 437 w 1210"/>
              <a:gd name="T67" fmla="*/ 668 h 689"/>
              <a:gd name="T68" fmla="*/ 510 w 1210"/>
              <a:gd name="T69" fmla="*/ 74 h 689"/>
              <a:gd name="T70" fmla="*/ 1049 w 1210"/>
              <a:gd name="T71" fmla="*/ 341 h 689"/>
              <a:gd name="T72" fmla="*/ 1126 w 1210"/>
              <a:gd name="T73" fmla="*/ 325 h 689"/>
              <a:gd name="T74" fmla="*/ 1121 w 1210"/>
              <a:gd name="T75" fmla="*/ 153 h 689"/>
              <a:gd name="T76" fmla="*/ 1097 w 1210"/>
              <a:gd name="T77" fmla="*/ 204 h 689"/>
              <a:gd name="T78" fmla="*/ 1062 w 1210"/>
              <a:gd name="T79" fmla="*/ 179 h 689"/>
              <a:gd name="T80" fmla="*/ 1031 w 1210"/>
              <a:gd name="T81" fmla="*/ 218 h 689"/>
              <a:gd name="T82" fmla="*/ 1017 w 1210"/>
              <a:gd name="T83" fmla="*/ 257 h 689"/>
              <a:gd name="T84" fmla="*/ 884 w 1210"/>
              <a:gd name="T85" fmla="*/ 187 h 689"/>
              <a:gd name="T86" fmla="*/ 840 w 1210"/>
              <a:gd name="T87" fmla="*/ 102 h 689"/>
              <a:gd name="T88" fmla="*/ 737 w 1210"/>
              <a:gd name="T89" fmla="*/ 101 h 689"/>
              <a:gd name="T90" fmla="*/ 751 w 1210"/>
              <a:gd name="T91" fmla="*/ 136 h 689"/>
              <a:gd name="T92" fmla="*/ 828 w 1210"/>
              <a:gd name="T93" fmla="*/ 169 h 689"/>
              <a:gd name="T94" fmla="*/ 886 w 1210"/>
              <a:gd name="T95" fmla="*/ 212 h 689"/>
              <a:gd name="T96" fmla="*/ 1005 w 1210"/>
              <a:gd name="T97" fmla="*/ 183 h 689"/>
              <a:gd name="T98" fmla="*/ 1059 w 1210"/>
              <a:gd name="T99" fmla="*/ 253 h 689"/>
              <a:gd name="T100" fmla="*/ 1008 w 1210"/>
              <a:gd name="T101" fmla="*/ 313 h 689"/>
              <a:gd name="T102" fmla="*/ 229 w 1210"/>
              <a:gd name="T103" fmla="*/ 35 h 689"/>
              <a:gd name="T104" fmla="*/ 684 w 1210"/>
              <a:gd name="T105" fmla="*/ 46 h 689"/>
              <a:gd name="T106" fmla="*/ 936 w 1210"/>
              <a:gd name="T107" fmla="*/ 56 h 689"/>
              <a:gd name="T108" fmla="*/ 436 w 1210"/>
              <a:gd name="T109" fmla="*/ 58 h 689"/>
              <a:gd name="T110" fmla="*/ 969 w 1210"/>
              <a:gd name="T111" fmla="*/ 76 h 689"/>
              <a:gd name="T112" fmla="*/ 151 w 1210"/>
              <a:gd name="T113" fmla="*/ 136 h 689"/>
              <a:gd name="T114" fmla="*/ 185 w 1210"/>
              <a:gd name="T115" fmla="*/ 182 h 689"/>
              <a:gd name="T116" fmla="*/ 71 w 1210"/>
              <a:gd name="T117" fmla="*/ 220 h 689"/>
              <a:gd name="T118" fmla="*/ 999 w 1210"/>
              <a:gd name="T119" fmla="*/ 272 h 689"/>
              <a:gd name="T120" fmla="*/ 1011 w 1210"/>
              <a:gd name="T121" fmla="*/ 343 h 689"/>
              <a:gd name="T122" fmla="*/ 294 w 1210"/>
              <a:gd name="T123" fmla="*/ 374 h 689"/>
              <a:gd name="T124" fmla="*/ 367 w 1210"/>
              <a:gd name="T125" fmla="*/ 513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0" h="689">
                <a:moveTo>
                  <a:pt x="325" y="12"/>
                </a:moveTo>
                <a:cubicBezTo>
                  <a:pt x="330" y="12"/>
                  <a:pt x="334" y="13"/>
                  <a:pt x="337" y="12"/>
                </a:cubicBezTo>
                <a:cubicBezTo>
                  <a:pt x="342" y="12"/>
                  <a:pt x="342" y="11"/>
                  <a:pt x="345" y="9"/>
                </a:cubicBezTo>
                <a:cubicBezTo>
                  <a:pt x="344" y="6"/>
                  <a:pt x="345" y="8"/>
                  <a:pt x="342" y="8"/>
                </a:cubicBezTo>
                <a:cubicBezTo>
                  <a:pt x="342" y="6"/>
                  <a:pt x="342" y="5"/>
                  <a:pt x="343" y="3"/>
                </a:cubicBezTo>
                <a:cubicBezTo>
                  <a:pt x="342" y="3"/>
                  <a:pt x="342" y="3"/>
                  <a:pt x="342" y="3"/>
                </a:cubicBezTo>
                <a:cubicBezTo>
                  <a:pt x="340" y="3"/>
                  <a:pt x="340" y="3"/>
                  <a:pt x="338" y="4"/>
                </a:cubicBezTo>
                <a:cubicBezTo>
                  <a:pt x="335" y="3"/>
                  <a:pt x="337" y="5"/>
                  <a:pt x="336" y="2"/>
                </a:cubicBezTo>
                <a:cubicBezTo>
                  <a:pt x="329" y="2"/>
                  <a:pt x="327" y="5"/>
                  <a:pt x="322" y="7"/>
                </a:cubicBezTo>
                <a:cubicBezTo>
                  <a:pt x="323" y="10"/>
                  <a:pt x="324" y="9"/>
                  <a:pt x="325" y="12"/>
                </a:cubicBezTo>
                <a:close/>
                <a:moveTo>
                  <a:pt x="354" y="12"/>
                </a:moveTo>
                <a:cubicBezTo>
                  <a:pt x="355" y="13"/>
                  <a:pt x="358" y="11"/>
                  <a:pt x="360" y="11"/>
                </a:cubicBezTo>
                <a:cubicBezTo>
                  <a:pt x="361" y="11"/>
                  <a:pt x="363" y="13"/>
                  <a:pt x="364" y="13"/>
                </a:cubicBezTo>
                <a:cubicBezTo>
                  <a:pt x="365" y="12"/>
                  <a:pt x="365" y="11"/>
                  <a:pt x="366" y="10"/>
                </a:cubicBezTo>
                <a:cubicBezTo>
                  <a:pt x="365" y="6"/>
                  <a:pt x="365" y="7"/>
                  <a:pt x="364" y="3"/>
                </a:cubicBezTo>
                <a:cubicBezTo>
                  <a:pt x="363" y="2"/>
                  <a:pt x="362" y="2"/>
                  <a:pt x="361" y="2"/>
                </a:cubicBezTo>
                <a:cubicBezTo>
                  <a:pt x="359" y="4"/>
                  <a:pt x="354" y="2"/>
                  <a:pt x="349" y="6"/>
                </a:cubicBezTo>
                <a:cubicBezTo>
                  <a:pt x="350" y="10"/>
                  <a:pt x="351" y="10"/>
                  <a:pt x="354" y="12"/>
                </a:cubicBezTo>
                <a:close/>
                <a:moveTo>
                  <a:pt x="306" y="12"/>
                </a:moveTo>
                <a:cubicBezTo>
                  <a:pt x="310" y="12"/>
                  <a:pt x="311" y="12"/>
                  <a:pt x="311" y="8"/>
                </a:cubicBezTo>
                <a:cubicBezTo>
                  <a:pt x="313" y="9"/>
                  <a:pt x="314" y="11"/>
                  <a:pt x="315" y="12"/>
                </a:cubicBezTo>
                <a:cubicBezTo>
                  <a:pt x="322" y="11"/>
                  <a:pt x="318" y="9"/>
                  <a:pt x="323" y="5"/>
                </a:cubicBezTo>
                <a:cubicBezTo>
                  <a:pt x="319" y="0"/>
                  <a:pt x="313" y="5"/>
                  <a:pt x="307" y="3"/>
                </a:cubicBezTo>
                <a:cubicBezTo>
                  <a:pt x="299" y="2"/>
                  <a:pt x="290" y="5"/>
                  <a:pt x="281" y="3"/>
                </a:cubicBezTo>
                <a:cubicBezTo>
                  <a:pt x="280" y="4"/>
                  <a:pt x="279" y="4"/>
                  <a:pt x="278" y="7"/>
                </a:cubicBezTo>
                <a:cubicBezTo>
                  <a:pt x="274" y="7"/>
                  <a:pt x="274" y="7"/>
                  <a:pt x="274" y="7"/>
                </a:cubicBezTo>
                <a:cubicBezTo>
                  <a:pt x="275" y="7"/>
                  <a:pt x="275" y="7"/>
                  <a:pt x="277" y="6"/>
                </a:cubicBezTo>
                <a:cubicBezTo>
                  <a:pt x="277" y="4"/>
                  <a:pt x="277" y="4"/>
                  <a:pt x="277" y="4"/>
                </a:cubicBezTo>
                <a:cubicBezTo>
                  <a:pt x="275" y="5"/>
                  <a:pt x="274" y="6"/>
                  <a:pt x="272" y="6"/>
                </a:cubicBezTo>
                <a:cubicBezTo>
                  <a:pt x="273" y="7"/>
                  <a:pt x="273" y="8"/>
                  <a:pt x="273" y="8"/>
                </a:cubicBezTo>
                <a:cubicBezTo>
                  <a:pt x="282" y="8"/>
                  <a:pt x="301" y="6"/>
                  <a:pt x="306" y="12"/>
                </a:cubicBezTo>
                <a:close/>
                <a:moveTo>
                  <a:pt x="372" y="10"/>
                </a:moveTo>
                <a:cubicBezTo>
                  <a:pt x="373" y="12"/>
                  <a:pt x="385" y="10"/>
                  <a:pt x="386" y="10"/>
                </a:cubicBezTo>
                <a:cubicBezTo>
                  <a:pt x="389" y="10"/>
                  <a:pt x="390" y="10"/>
                  <a:pt x="392" y="9"/>
                </a:cubicBezTo>
                <a:cubicBezTo>
                  <a:pt x="392" y="4"/>
                  <a:pt x="392" y="4"/>
                  <a:pt x="392" y="4"/>
                </a:cubicBezTo>
                <a:cubicBezTo>
                  <a:pt x="386" y="5"/>
                  <a:pt x="379" y="3"/>
                  <a:pt x="370" y="3"/>
                </a:cubicBezTo>
                <a:cubicBezTo>
                  <a:pt x="369" y="4"/>
                  <a:pt x="369" y="5"/>
                  <a:pt x="368" y="6"/>
                </a:cubicBezTo>
                <a:cubicBezTo>
                  <a:pt x="369" y="9"/>
                  <a:pt x="369" y="9"/>
                  <a:pt x="372" y="10"/>
                </a:cubicBezTo>
                <a:close/>
                <a:moveTo>
                  <a:pt x="425" y="8"/>
                </a:moveTo>
                <a:cubicBezTo>
                  <a:pt x="427" y="8"/>
                  <a:pt x="427" y="8"/>
                  <a:pt x="427" y="8"/>
                </a:cubicBezTo>
                <a:cubicBezTo>
                  <a:pt x="427" y="5"/>
                  <a:pt x="427" y="5"/>
                  <a:pt x="427" y="5"/>
                </a:cubicBezTo>
                <a:cubicBezTo>
                  <a:pt x="416" y="5"/>
                  <a:pt x="414" y="4"/>
                  <a:pt x="404" y="5"/>
                </a:cubicBezTo>
                <a:cubicBezTo>
                  <a:pt x="405" y="8"/>
                  <a:pt x="406" y="8"/>
                  <a:pt x="407" y="10"/>
                </a:cubicBezTo>
                <a:cubicBezTo>
                  <a:pt x="412" y="10"/>
                  <a:pt x="420" y="11"/>
                  <a:pt x="425" y="8"/>
                </a:cubicBezTo>
                <a:close/>
                <a:moveTo>
                  <a:pt x="433" y="8"/>
                </a:moveTo>
                <a:cubicBezTo>
                  <a:pt x="438" y="11"/>
                  <a:pt x="457" y="9"/>
                  <a:pt x="461" y="8"/>
                </a:cubicBezTo>
                <a:cubicBezTo>
                  <a:pt x="466" y="8"/>
                  <a:pt x="469" y="10"/>
                  <a:pt x="472" y="7"/>
                </a:cubicBezTo>
                <a:cubicBezTo>
                  <a:pt x="473" y="7"/>
                  <a:pt x="473" y="7"/>
                  <a:pt x="473" y="7"/>
                </a:cubicBezTo>
                <a:cubicBezTo>
                  <a:pt x="473" y="5"/>
                  <a:pt x="473" y="5"/>
                  <a:pt x="473" y="5"/>
                </a:cubicBezTo>
                <a:cubicBezTo>
                  <a:pt x="464" y="5"/>
                  <a:pt x="447" y="4"/>
                  <a:pt x="445" y="5"/>
                </a:cubicBezTo>
                <a:cubicBezTo>
                  <a:pt x="438" y="5"/>
                  <a:pt x="437" y="4"/>
                  <a:pt x="435" y="3"/>
                </a:cubicBezTo>
                <a:cubicBezTo>
                  <a:pt x="434" y="5"/>
                  <a:pt x="433" y="5"/>
                  <a:pt x="431" y="6"/>
                </a:cubicBezTo>
                <a:cubicBezTo>
                  <a:pt x="433" y="9"/>
                  <a:pt x="431" y="7"/>
                  <a:pt x="433" y="8"/>
                </a:cubicBezTo>
                <a:close/>
                <a:moveTo>
                  <a:pt x="261" y="7"/>
                </a:moveTo>
                <a:cubicBezTo>
                  <a:pt x="262" y="8"/>
                  <a:pt x="261" y="8"/>
                  <a:pt x="263" y="8"/>
                </a:cubicBezTo>
                <a:cubicBezTo>
                  <a:pt x="264" y="7"/>
                  <a:pt x="264" y="7"/>
                  <a:pt x="264" y="4"/>
                </a:cubicBezTo>
                <a:cubicBezTo>
                  <a:pt x="262" y="5"/>
                  <a:pt x="261" y="5"/>
                  <a:pt x="259" y="5"/>
                </a:cubicBezTo>
                <a:cubicBezTo>
                  <a:pt x="260" y="8"/>
                  <a:pt x="259" y="6"/>
                  <a:pt x="261" y="7"/>
                </a:cubicBezTo>
                <a:close/>
                <a:moveTo>
                  <a:pt x="401" y="7"/>
                </a:moveTo>
                <a:cubicBezTo>
                  <a:pt x="403" y="7"/>
                  <a:pt x="403" y="7"/>
                  <a:pt x="403" y="7"/>
                </a:cubicBezTo>
                <a:cubicBezTo>
                  <a:pt x="403" y="4"/>
                  <a:pt x="403" y="4"/>
                  <a:pt x="403" y="4"/>
                </a:cubicBezTo>
                <a:cubicBezTo>
                  <a:pt x="400" y="5"/>
                  <a:pt x="396" y="5"/>
                  <a:pt x="393" y="5"/>
                </a:cubicBezTo>
                <a:cubicBezTo>
                  <a:pt x="393" y="8"/>
                  <a:pt x="393" y="8"/>
                  <a:pt x="393" y="8"/>
                </a:cubicBezTo>
                <a:cubicBezTo>
                  <a:pt x="397" y="9"/>
                  <a:pt x="398" y="10"/>
                  <a:pt x="401" y="7"/>
                </a:cubicBezTo>
                <a:close/>
                <a:moveTo>
                  <a:pt x="483" y="8"/>
                </a:moveTo>
                <a:cubicBezTo>
                  <a:pt x="484" y="7"/>
                  <a:pt x="484" y="7"/>
                  <a:pt x="484" y="6"/>
                </a:cubicBezTo>
                <a:cubicBezTo>
                  <a:pt x="484" y="5"/>
                  <a:pt x="484" y="5"/>
                  <a:pt x="484" y="5"/>
                </a:cubicBezTo>
                <a:cubicBezTo>
                  <a:pt x="480" y="5"/>
                  <a:pt x="480" y="6"/>
                  <a:pt x="476" y="5"/>
                </a:cubicBezTo>
                <a:cubicBezTo>
                  <a:pt x="476" y="8"/>
                  <a:pt x="476" y="8"/>
                  <a:pt x="476" y="8"/>
                </a:cubicBezTo>
                <a:cubicBezTo>
                  <a:pt x="476" y="9"/>
                  <a:pt x="477" y="9"/>
                  <a:pt x="477" y="9"/>
                </a:cubicBezTo>
                <a:cubicBezTo>
                  <a:pt x="480" y="9"/>
                  <a:pt x="482" y="9"/>
                  <a:pt x="483" y="8"/>
                </a:cubicBezTo>
                <a:close/>
                <a:moveTo>
                  <a:pt x="506" y="10"/>
                </a:moveTo>
                <a:cubicBezTo>
                  <a:pt x="506" y="7"/>
                  <a:pt x="506" y="7"/>
                  <a:pt x="506" y="7"/>
                </a:cubicBezTo>
                <a:cubicBezTo>
                  <a:pt x="500" y="7"/>
                  <a:pt x="499" y="6"/>
                  <a:pt x="493" y="6"/>
                </a:cubicBezTo>
                <a:cubicBezTo>
                  <a:pt x="494" y="8"/>
                  <a:pt x="493" y="7"/>
                  <a:pt x="494" y="8"/>
                </a:cubicBezTo>
                <a:cubicBezTo>
                  <a:pt x="497" y="11"/>
                  <a:pt x="501" y="10"/>
                  <a:pt x="506" y="10"/>
                </a:cubicBezTo>
                <a:close/>
                <a:moveTo>
                  <a:pt x="530" y="9"/>
                </a:moveTo>
                <a:cubicBezTo>
                  <a:pt x="531" y="9"/>
                  <a:pt x="531" y="9"/>
                  <a:pt x="531" y="9"/>
                </a:cubicBezTo>
                <a:cubicBezTo>
                  <a:pt x="531" y="7"/>
                  <a:pt x="531" y="7"/>
                  <a:pt x="531" y="7"/>
                </a:cubicBezTo>
                <a:cubicBezTo>
                  <a:pt x="525" y="6"/>
                  <a:pt x="520" y="6"/>
                  <a:pt x="513" y="6"/>
                </a:cubicBezTo>
                <a:cubicBezTo>
                  <a:pt x="513" y="8"/>
                  <a:pt x="513" y="7"/>
                  <a:pt x="514" y="8"/>
                </a:cubicBezTo>
                <a:cubicBezTo>
                  <a:pt x="517" y="11"/>
                  <a:pt x="527" y="11"/>
                  <a:pt x="530" y="9"/>
                </a:cubicBezTo>
                <a:close/>
                <a:moveTo>
                  <a:pt x="543" y="11"/>
                </a:moveTo>
                <a:cubicBezTo>
                  <a:pt x="543" y="8"/>
                  <a:pt x="543" y="8"/>
                  <a:pt x="543" y="8"/>
                </a:cubicBezTo>
                <a:cubicBezTo>
                  <a:pt x="543" y="8"/>
                  <a:pt x="542" y="8"/>
                  <a:pt x="542" y="7"/>
                </a:cubicBezTo>
                <a:cubicBezTo>
                  <a:pt x="533" y="7"/>
                  <a:pt x="533" y="7"/>
                  <a:pt x="533" y="7"/>
                </a:cubicBezTo>
                <a:cubicBezTo>
                  <a:pt x="533" y="9"/>
                  <a:pt x="533" y="8"/>
                  <a:pt x="534" y="9"/>
                </a:cubicBezTo>
                <a:cubicBezTo>
                  <a:pt x="536" y="11"/>
                  <a:pt x="539" y="11"/>
                  <a:pt x="543" y="11"/>
                </a:cubicBezTo>
                <a:close/>
                <a:moveTo>
                  <a:pt x="576" y="11"/>
                </a:moveTo>
                <a:cubicBezTo>
                  <a:pt x="577" y="11"/>
                  <a:pt x="577" y="11"/>
                  <a:pt x="577" y="11"/>
                </a:cubicBezTo>
                <a:cubicBezTo>
                  <a:pt x="577" y="9"/>
                  <a:pt x="577" y="9"/>
                  <a:pt x="577" y="9"/>
                </a:cubicBezTo>
                <a:cubicBezTo>
                  <a:pt x="573" y="10"/>
                  <a:pt x="572" y="9"/>
                  <a:pt x="568" y="9"/>
                </a:cubicBezTo>
                <a:cubicBezTo>
                  <a:pt x="568" y="10"/>
                  <a:pt x="568" y="11"/>
                  <a:pt x="569" y="12"/>
                </a:cubicBezTo>
                <a:cubicBezTo>
                  <a:pt x="572" y="12"/>
                  <a:pt x="575" y="12"/>
                  <a:pt x="576" y="11"/>
                </a:cubicBezTo>
                <a:close/>
                <a:moveTo>
                  <a:pt x="224" y="14"/>
                </a:moveTo>
                <a:cubicBezTo>
                  <a:pt x="226" y="14"/>
                  <a:pt x="226" y="14"/>
                  <a:pt x="226" y="14"/>
                </a:cubicBezTo>
                <a:cubicBezTo>
                  <a:pt x="225" y="12"/>
                  <a:pt x="225" y="12"/>
                  <a:pt x="224" y="10"/>
                </a:cubicBezTo>
                <a:cubicBezTo>
                  <a:pt x="220" y="10"/>
                  <a:pt x="220" y="10"/>
                  <a:pt x="220" y="10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23" y="14"/>
                  <a:pt x="223" y="15"/>
                  <a:pt x="224" y="14"/>
                </a:cubicBezTo>
                <a:close/>
                <a:moveTo>
                  <a:pt x="217" y="11"/>
                </a:moveTo>
                <a:cubicBezTo>
                  <a:pt x="212" y="11"/>
                  <a:pt x="208" y="11"/>
                  <a:pt x="205" y="12"/>
                </a:cubicBezTo>
                <a:cubicBezTo>
                  <a:pt x="205" y="14"/>
                  <a:pt x="205" y="14"/>
                  <a:pt x="205" y="14"/>
                </a:cubicBezTo>
                <a:cubicBezTo>
                  <a:pt x="217" y="14"/>
                  <a:pt x="217" y="14"/>
                  <a:pt x="217" y="14"/>
                </a:cubicBezTo>
                <a:lnTo>
                  <a:pt x="217" y="11"/>
                </a:lnTo>
                <a:close/>
                <a:moveTo>
                  <a:pt x="247" y="15"/>
                </a:moveTo>
                <a:cubicBezTo>
                  <a:pt x="247" y="13"/>
                  <a:pt x="247" y="13"/>
                  <a:pt x="247" y="13"/>
                </a:cubicBezTo>
                <a:cubicBezTo>
                  <a:pt x="242" y="11"/>
                  <a:pt x="243" y="13"/>
                  <a:pt x="241" y="13"/>
                </a:cubicBezTo>
                <a:cubicBezTo>
                  <a:pt x="240" y="12"/>
                  <a:pt x="240" y="11"/>
                  <a:pt x="237" y="11"/>
                </a:cubicBezTo>
                <a:cubicBezTo>
                  <a:pt x="236" y="13"/>
                  <a:pt x="236" y="12"/>
                  <a:pt x="236" y="13"/>
                </a:cubicBezTo>
                <a:cubicBezTo>
                  <a:pt x="236" y="15"/>
                  <a:pt x="236" y="15"/>
                  <a:pt x="236" y="15"/>
                </a:cubicBezTo>
                <a:cubicBezTo>
                  <a:pt x="239" y="15"/>
                  <a:pt x="242" y="15"/>
                  <a:pt x="245" y="16"/>
                </a:cubicBezTo>
                <a:cubicBezTo>
                  <a:pt x="246" y="15"/>
                  <a:pt x="245" y="15"/>
                  <a:pt x="247" y="15"/>
                </a:cubicBezTo>
                <a:close/>
                <a:moveTo>
                  <a:pt x="369" y="14"/>
                </a:moveTo>
                <a:cubicBezTo>
                  <a:pt x="372" y="14"/>
                  <a:pt x="372" y="14"/>
                  <a:pt x="372" y="14"/>
                </a:cubicBezTo>
                <a:cubicBezTo>
                  <a:pt x="372" y="11"/>
                  <a:pt x="372" y="11"/>
                  <a:pt x="372" y="11"/>
                </a:cubicBezTo>
                <a:cubicBezTo>
                  <a:pt x="369" y="11"/>
                  <a:pt x="369" y="11"/>
                  <a:pt x="369" y="11"/>
                </a:cubicBezTo>
                <a:lnTo>
                  <a:pt x="369" y="14"/>
                </a:lnTo>
                <a:close/>
                <a:moveTo>
                  <a:pt x="642" y="15"/>
                </a:moveTo>
                <a:cubicBezTo>
                  <a:pt x="640" y="12"/>
                  <a:pt x="637" y="13"/>
                  <a:pt x="635" y="12"/>
                </a:cubicBezTo>
                <a:cubicBezTo>
                  <a:pt x="633" y="13"/>
                  <a:pt x="634" y="12"/>
                  <a:pt x="633" y="15"/>
                </a:cubicBezTo>
                <a:cubicBezTo>
                  <a:pt x="636" y="15"/>
                  <a:pt x="639" y="15"/>
                  <a:pt x="641" y="16"/>
                </a:cubicBezTo>
                <a:cubicBezTo>
                  <a:pt x="641" y="15"/>
                  <a:pt x="641" y="15"/>
                  <a:pt x="642" y="15"/>
                </a:cubicBezTo>
                <a:close/>
                <a:moveTo>
                  <a:pt x="664" y="15"/>
                </a:moveTo>
                <a:cubicBezTo>
                  <a:pt x="663" y="14"/>
                  <a:pt x="658" y="14"/>
                  <a:pt x="654" y="14"/>
                </a:cubicBezTo>
                <a:cubicBezTo>
                  <a:pt x="654" y="17"/>
                  <a:pt x="654" y="17"/>
                  <a:pt x="654" y="17"/>
                </a:cubicBezTo>
                <a:cubicBezTo>
                  <a:pt x="665" y="17"/>
                  <a:pt x="665" y="17"/>
                  <a:pt x="665" y="17"/>
                </a:cubicBezTo>
                <a:cubicBezTo>
                  <a:pt x="665" y="15"/>
                  <a:pt x="665" y="16"/>
                  <a:pt x="664" y="15"/>
                </a:cubicBezTo>
                <a:close/>
                <a:moveTo>
                  <a:pt x="1209" y="574"/>
                </a:moveTo>
                <a:cubicBezTo>
                  <a:pt x="1206" y="573"/>
                  <a:pt x="1208" y="575"/>
                  <a:pt x="1205" y="576"/>
                </a:cubicBezTo>
                <a:cubicBezTo>
                  <a:pt x="1198" y="579"/>
                  <a:pt x="1189" y="577"/>
                  <a:pt x="1182" y="580"/>
                </a:cubicBezTo>
                <a:cubicBezTo>
                  <a:pt x="1177" y="582"/>
                  <a:pt x="1171" y="587"/>
                  <a:pt x="1166" y="588"/>
                </a:cubicBezTo>
                <a:cubicBezTo>
                  <a:pt x="1158" y="588"/>
                  <a:pt x="1158" y="588"/>
                  <a:pt x="1158" y="588"/>
                </a:cubicBezTo>
                <a:cubicBezTo>
                  <a:pt x="1145" y="592"/>
                  <a:pt x="1127" y="593"/>
                  <a:pt x="1114" y="596"/>
                </a:cubicBezTo>
                <a:cubicBezTo>
                  <a:pt x="1107" y="596"/>
                  <a:pt x="1100" y="595"/>
                  <a:pt x="1093" y="595"/>
                </a:cubicBezTo>
                <a:cubicBezTo>
                  <a:pt x="1080" y="598"/>
                  <a:pt x="1060" y="612"/>
                  <a:pt x="1051" y="595"/>
                </a:cubicBezTo>
                <a:cubicBezTo>
                  <a:pt x="1057" y="592"/>
                  <a:pt x="1072" y="586"/>
                  <a:pt x="1074" y="580"/>
                </a:cubicBezTo>
                <a:cubicBezTo>
                  <a:pt x="1078" y="571"/>
                  <a:pt x="1070" y="562"/>
                  <a:pt x="1077" y="554"/>
                </a:cubicBezTo>
                <a:cubicBezTo>
                  <a:pt x="1077" y="549"/>
                  <a:pt x="1077" y="549"/>
                  <a:pt x="1077" y="549"/>
                </a:cubicBezTo>
                <a:cubicBezTo>
                  <a:pt x="1074" y="549"/>
                  <a:pt x="1072" y="547"/>
                  <a:pt x="1070" y="547"/>
                </a:cubicBezTo>
                <a:cubicBezTo>
                  <a:pt x="1062" y="544"/>
                  <a:pt x="1050" y="548"/>
                  <a:pt x="1043" y="544"/>
                </a:cubicBezTo>
                <a:cubicBezTo>
                  <a:pt x="1042" y="542"/>
                  <a:pt x="1043" y="540"/>
                  <a:pt x="1044" y="537"/>
                </a:cubicBezTo>
                <a:cubicBezTo>
                  <a:pt x="1043" y="536"/>
                  <a:pt x="1046" y="534"/>
                  <a:pt x="1047" y="532"/>
                </a:cubicBezTo>
                <a:cubicBezTo>
                  <a:pt x="1050" y="533"/>
                  <a:pt x="1055" y="532"/>
                  <a:pt x="1057" y="533"/>
                </a:cubicBezTo>
                <a:cubicBezTo>
                  <a:pt x="1060" y="533"/>
                  <a:pt x="1060" y="533"/>
                  <a:pt x="1062" y="531"/>
                </a:cubicBezTo>
                <a:cubicBezTo>
                  <a:pt x="1062" y="531"/>
                  <a:pt x="1062" y="531"/>
                  <a:pt x="1063" y="531"/>
                </a:cubicBezTo>
                <a:cubicBezTo>
                  <a:pt x="1062" y="530"/>
                  <a:pt x="1061" y="529"/>
                  <a:pt x="1061" y="529"/>
                </a:cubicBezTo>
                <a:cubicBezTo>
                  <a:pt x="1059" y="529"/>
                  <a:pt x="1060" y="529"/>
                  <a:pt x="1060" y="530"/>
                </a:cubicBezTo>
                <a:cubicBezTo>
                  <a:pt x="1060" y="531"/>
                  <a:pt x="1060" y="531"/>
                  <a:pt x="1060" y="531"/>
                </a:cubicBezTo>
                <a:cubicBezTo>
                  <a:pt x="1058" y="529"/>
                  <a:pt x="1058" y="529"/>
                  <a:pt x="1057" y="527"/>
                </a:cubicBezTo>
                <a:cubicBezTo>
                  <a:pt x="1055" y="526"/>
                  <a:pt x="1056" y="527"/>
                  <a:pt x="1055" y="526"/>
                </a:cubicBezTo>
                <a:cubicBezTo>
                  <a:pt x="1057" y="525"/>
                  <a:pt x="1058" y="525"/>
                  <a:pt x="1060" y="525"/>
                </a:cubicBezTo>
                <a:cubicBezTo>
                  <a:pt x="1060" y="523"/>
                  <a:pt x="1060" y="523"/>
                  <a:pt x="1060" y="523"/>
                </a:cubicBezTo>
                <a:cubicBezTo>
                  <a:pt x="1055" y="523"/>
                  <a:pt x="1055" y="522"/>
                  <a:pt x="1055" y="525"/>
                </a:cubicBezTo>
                <a:cubicBezTo>
                  <a:pt x="1051" y="525"/>
                  <a:pt x="1051" y="525"/>
                  <a:pt x="1048" y="526"/>
                </a:cubicBezTo>
                <a:cubicBezTo>
                  <a:pt x="1048" y="525"/>
                  <a:pt x="1047" y="525"/>
                  <a:pt x="1047" y="524"/>
                </a:cubicBezTo>
                <a:cubicBezTo>
                  <a:pt x="1046" y="524"/>
                  <a:pt x="1046" y="523"/>
                  <a:pt x="1046" y="523"/>
                </a:cubicBezTo>
                <a:cubicBezTo>
                  <a:pt x="1047" y="523"/>
                  <a:pt x="1047" y="523"/>
                  <a:pt x="1047" y="523"/>
                </a:cubicBezTo>
                <a:cubicBezTo>
                  <a:pt x="1048" y="520"/>
                  <a:pt x="1051" y="520"/>
                  <a:pt x="1056" y="520"/>
                </a:cubicBezTo>
                <a:cubicBezTo>
                  <a:pt x="1055" y="516"/>
                  <a:pt x="1053" y="517"/>
                  <a:pt x="1057" y="514"/>
                </a:cubicBezTo>
                <a:cubicBezTo>
                  <a:pt x="1057" y="513"/>
                  <a:pt x="1057" y="513"/>
                  <a:pt x="1057" y="513"/>
                </a:cubicBezTo>
                <a:cubicBezTo>
                  <a:pt x="1052" y="514"/>
                  <a:pt x="1055" y="514"/>
                  <a:pt x="1053" y="515"/>
                </a:cubicBezTo>
                <a:cubicBezTo>
                  <a:pt x="1051" y="517"/>
                  <a:pt x="1045" y="516"/>
                  <a:pt x="1044" y="516"/>
                </a:cubicBezTo>
                <a:cubicBezTo>
                  <a:pt x="1043" y="516"/>
                  <a:pt x="1042" y="515"/>
                  <a:pt x="1042" y="514"/>
                </a:cubicBezTo>
                <a:cubicBezTo>
                  <a:pt x="1042" y="512"/>
                  <a:pt x="1047" y="506"/>
                  <a:pt x="1048" y="501"/>
                </a:cubicBezTo>
                <a:cubicBezTo>
                  <a:pt x="1052" y="501"/>
                  <a:pt x="1057" y="501"/>
                  <a:pt x="1059" y="496"/>
                </a:cubicBezTo>
                <a:cubicBezTo>
                  <a:pt x="1063" y="496"/>
                  <a:pt x="1063" y="497"/>
                  <a:pt x="1066" y="498"/>
                </a:cubicBezTo>
                <a:cubicBezTo>
                  <a:pt x="1067" y="503"/>
                  <a:pt x="1067" y="503"/>
                  <a:pt x="1064" y="506"/>
                </a:cubicBezTo>
                <a:cubicBezTo>
                  <a:pt x="1064" y="508"/>
                  <a:pt x="1064" y="508"/>
                  <a:pt x="1064" y="510"/>
                </a:cubicBezTo>
                <a:cubicBezTo>
                  <a:pt x="1066" y="510"/>
                  <a:pt x="1065" y="510"/>
                  <a:pt x="1066" y="511"/>
                </a:cubicBezTo>
                <a:cubicBezTo>
                  <a:pt x="1075" y="511"/>
                  <a:pt x="1075" y="507"/>
                  <a:pt x="1082" y="505"/>
                </a:cubicBezTo>
                <a:cubicBezTo>
                  <a:pt x="1081" y="501"/>
                  <a:pt x="1081" y="501"/>
                  <a:pt x="1082" y="497"/>
                </a:cubicBezTo>
                <a:cubicBezTo>
                  <a:pt x="1080" y="496"/>
                  <a:pt x="1080" y="497"/>
                  <a:pt x="1080" y="495"/>
                </a:cubicBezTo>
                <a:cubicBezTo>
                  <a:pt x="1076" y="494"/>
                  <a:pt x="1073" y="493"/>
                  <a:pt x="1070" y="495"/>
                </a:cubicBezTo>
                <a:cubicBezTo>
                  <a:pt x="1066" y="494"/>
                  <a:pt x="1065" y="494"/>
                  <a:pt x="1063" y="493"/>
                </a:cubicBezTo>
                <a:cubicBezTo>
                  <a:pt x="1068" y="482"/>
                  <a:pt x="1069" y="477"/>
                  <a:pt x="1067" y="465"/>
                </a:cubicBezTo>
                <a:cubicBezTo>
                  <a:pt x="1064" y="465"/>
                  <a:pt x="1062" y="465"/>
                  <a:pt x="1061" y="464"/>
                </a:cubicBezTo>
                <a:cubicBezTo>
                  <a:pt x="1057" y="463"/>
                  <a:pt x="1056" y="460"/>
                  <a:pt x="1053" y="459"/>
                </a:cubicBezTo>
                <a:cubicBezTo>
                  <a:pt x="1053" y="456"/>
                  <a:pt x="1053" y="456"/>
                  <a:pt x="1052" y="455"/>
                </a:cubicBezTo>
                <a:cubicBezTo>
                  <a:pt x="1053" y="449"/>
                  <a:pt x="1066" y="445"/>
                  <a:pt x="1074" y="445"/>
                </a:cubicBezTo>
                <a:cubicBezTo>
                  <a:pt x="1073" y="438"/>
                  <a:pt x="1069" y="440"/>
                  <a:pt x="1066" y="436"/>
                </a:cubicBezTo>
                <a:cubicBezTo>
                  <a:pt x="1065" y="433"/>
                  <a:pt x="1067" y="433"/>
                  <a:pt x="1065" y="431"/>
                </a:cubicBezTo>
                <a:cubicBezTo>
                  <a:pt x="1066" y="427"/>
                  <a:pt x="1069" y="425"/>
                  <a:pt x="1071" y="423"/>
                </a:cubicBezTo>
                <a:cubicBezTo>
                  <a:pt x="1070" y="417"/>
                  <a:pt x="1068" y="417"/>
                  <a:pt x="1067" y="412"/>
                </a:cubicBezTo>
                <a:cubicBezTo>
                  <a:pt x="1063" y="411"/>
                  <a:pt x="1061" y="409"/>
                  <a:pt x="1056" y="410"/>
                </a:cubicBezTo>
                <a:cubicBezTo>
                  <a:pt x="1053" y="411"/>
                  <a:pt x="1045" y="412"/>
                  <a:pt x="1040" y="411"/>
                </a:cubicBezTo>
                <a:cubicBezTo>
                  <a:pt x="1027" y="408"/>
                  <a:pt x="1010" y="405"/>
                  <a:pt x="996" y="405"/>
                </a:cubicBezTo>
                <a:cubicBezTo>
                  <a:pt x="996" y="401"/>
                  <a:pt x="998" y="397"/>
                  <a:pt x="996" y="394"/>
                </a:cubicBezTo>
                <a:cubicBezTo>
                  <a:pt x="996" y="386"/>
                  <a:pt x="998" y="390"/>
                  <a:pt x="1001" y="387"/>
                </a:cubicBezTo>
                <a:cubicBezTo>
                  <a:pt x="1002" y="387"/>
                  <a:pt x="1002" y="387"/>
                  <a:pt x="1002" y="387"/>
                </a:cubicBezTo>
                <a:cubicBezTo>
                  <a:pt x="1002" y="385"/>
                  <a:pt x="1002" y="385"/>
                  <a:pt x="1002" y="385"/>
                </a:cubicBezTo>
                <a:cubicBezTo>
                  <a:pt x="998" y="387"/>
                  <a:pt x="996" y="386"/>
                  <a:pt x="992" y="387"/>
                </a:cubicBezTo>
                <a:cubicBezTo>
                  <a:pt x="989" y="384"/>
                  <a:pt x="986" y="384"/>
                  <a:pt x="985" y="380"/>
                </a:cubicBezTo>
                <a:cubicBezTo>
                  <a:pt x="990" y="377"/>
                  <a:pt x="994" y="372"/>
                  <a:pt x="1000" y="371"/>
                </a:cubicBezTo>
                <a:cubicBezTo>
                  <a:pt x="999" y="367"/>
                  <a:pt x="1000" y="368"/>
                  <a:pt x="997" y="367"/>
                </a:cubicBezTo>
                <a:cubicBezTo>
                  <a:pt x="999" y="361"/>
                  <a:pt x="1005" y="359"/>
                  <a:pt x="1010" y="356"/>
                </a:cubicBezTo>
                <a:cubicBezTo>
                  <a:pt x="1010" y="354"/>
                  <a:pt x="1010" y="354"/>
                  <a:pt x="1010" y="354"/>
                </a:cubicBezTo>
                <a:cubicBezTo>
                  <a:pt x="1012" y="354"/>
                  <a:pt x="1012" y="354"/>
                  <a:pt x="1012" y="354"/>
                </a:cubicBezTo>
                <a:cubicBezTo>
                  <a:pt x="1013" y="356"/>
                  <a:pt x="1013" y="357"/>
                  <a:pt x="1013" y="358"/>
                </a:cubicBezTo>
                <a:cubicBezTo>
                  <a:pt x="1018" y="361"/>
                  <a:pt x="1022" y="357"/>
                  <a:pt x="1026" y="355"/>
                </a:cubicBezTo>
                <a:cubicBezTo>
                  <a:pt x="1028" y="355"/>
                  <a:pt x="1038" y="356"/>
                  <a:pt x="1041" y="355"/>
                </a:cubicBezTo>
                <a:cubicBezTo>
                  <a:pt x="1042" y="355"/>
                  <a:pt x="1043" y="352"/>
                  <a:pt x="1046" y="354"/>
                </a:cubicBezTo>
                <a:cubicBezTo>
                  <a:pt x="1050" y="356"/>
                  <a:pt x="1075" y="350"/>
                  <a:pt x="1084" y="347"/>
                </a:cubicBezTo>
                <a:cubicBezTo>
                  <a:pt x="1088" y="346"/>
                  <a:pt x="1092" y="347"/>
                  <a:pt x="1093" y="347"/>
                </a:cubicBezTo>
                <a:cubicBezTo>
                  <a:pt x="1100" y="345"/>
                  <a:pt x="1108" y="343"/>
                  <a:pt x="1114" y="340"/>
                </a:cubicBezTo>
                <a:cubicBezTo>
                  <a:pt x="1115" y="341"/>
                  <a:pt x="1119" y="341"/>
                  <a:pt x="1122" y="339"/>
                </a:cubicBezTo>
                <a:cubicBezTo>
                  <a:pt x="1123" y="339"/>
                  <a:pt x="1124" y="336"/>
                  <a:pt x="1125" y="336"/>
                </a:cubicBezTo>
                <a:cubicBezTo>
                  <a:pt x="1126" y="336"/>
                  <a:pt x="1127" y="336"/>
                  <a:pt x="1128" y="337"/>
                </a:cubicBezTo>
                <a:cubicBezTo>
                  <a:pt x="1130" y="336"/>
                  <a:pt x="1140" y="330"/>
                  <a:pt x="1142" y="329"/>
                </a:cubicBezTo>
                <a:cubicBezTo>
                  <a:pt x="1144" y="327"/>
                  <a:pt x="1146" y="325"/>
                  <a:pt x="1148" y="322"/>
                </a:cubicBezTo>
                <a:cubicBezTo>
                  <a:pt x="1152" y="321"/>
                  <a:pt x="1155" y="322"/>
                  <a:pt x="1158" y="320"/>
                </a:cubicBezTo>
                <a:cubicBezTo>
                  <a:pt x="1161" y="319"/>
                  <a:pt x="1160" y="319"/>
                  <a:pt x="1162" y="318"/>
                </a:cubicBezTo>
                <a:cubicBezTo>
                  <a:pt x="1162" y="316"/>
                  <a:pt x="1162" y="316"/>
                  <a:pt x="1162" y="316"/>
                </a:cubicBezTo>
                <a:cubicBezTo>
                  <a:pt x="1153" y="317"/>
                  <a:pt x="1153" y="317"/>
                  <a:pt x="1146" y="317"/>
                </a:cubicBezTo>
                <a:cubicBezTo>
                  <a:pt x="1146" y="316"/>
                  <a:pt x="1146" y="316"/>
                  <a:pt x="1147" y="316"/>
                </a:cubicBezTo>
                <a:cubicBezTo>
                  <a:pt x="1148" y="310"/>
                  <a:pt x="1154" y="309"/>
                  <a:pt x="1158" y="307"/>
                </a:cubicBezTo>
                <a:cubicBezTo>
                  <a:pt x="1158" y="305"/>
                  <a:pt x="1159" y="303"/>
                  <a:pt x="1159" y="302"/>
                </a:cubicBezTo>
                <a:cubicBezTo>
                  <a:pt x="1162" y="302"/>
                  <a:pt x="1162" y="302"/>
                  <a:pt x="1162" y="302"/>
                </a:cubicBezTo>
                <a:cubicBezTo>
                  <a:pt x="1164" y="299"/>
                  <a:pt x="1173" y="291"/>
                  <a:pt x="1175" y="290"/>
                </a:cubicBezTo>
                <a:cubicBezTo>
                  <a:pt x="1175" y="285"/>
                  <a:pt x="1177" y="283"/>
                  <a:pt x="1174" y="280"/>
                </a:cubicBezTo>
                <a:cubicBezTo>
                  <a:pt x="1176" y="278"/>
                  <a:pt x="1175" y="280"/>
                  <a:pt x="1176" y="279"/>
                </a:cubicBezTo>
                <a:cubicBezTo>
                  <a:pt x="1178" y="279"/>
                  <a:pt x="1178" y="279"/>
                  <a:pt x="1178" y="279"/>
                </a:cubicBezTo>
                <a:cubicBezTo>
                  <a:pt x="1179" y="277"/>
                  <a:pt x="1176" y="273"/>
                  <a:pt x="1177" y="271"/>
                </a:cubicBezTo>
                <a:cubicBezTo>
                  <a:pt x="1178" y="269"/>
                  <a:pt x="1180" y="269"/>
                  <a:pt x="1180" y="265"/>
                </a:cubicBezTo>
                <a:cubicBezTo>
                  <a:pt x="1182" y="264"/>
                  <a:pt x="1183" y="264"/>
                  <a:pt x="1184" y="264"/>
                </a:cubicBezTo>
                <a:cubicBezTo>
                  <a:pt x="1185" y="262"/>
                  <a:pt x="1185" y="260"/>
                  <a:pt x="1186" y="257"/>
                </a:cubicBezTo>
                <a:cubicBezTo>
                  <a:pt x="1184" y="256"/>
                  <a:pt x="1184" y="253"/>
                  <a:pt x="1183" y="252"/>
                </a:cubicBezTo>
                <a:cubicBezTo>
                  <a:pt x="1177" y="249"/>
                  <a:pt x="1174" y="253"/>
                  <a:pt x="1172" y="245"/>
                </a:cubicBezTo>
                <a:cubicBezTo>
                  <a:pt x="1161" y="246"/>
                  <a:pt x="1146" y="247"/>
                  <a:pt x="1136" y="251"/>
                </a:cubicBezTo>
                <a:cubicBezTo>
                  <a:pt x="1136" y="250"/>
                  <a:pt x="1135" y="248"/>
                  <a:pt x="1135" y="247"/>
                </a:cubicBezTo>
                <a:cubicBezTo>
                  <a:pt x="1132" y="246"/>
                  <a:pt x="1131" y="247"/>
                  <a:pt x="1129" y="245"/>
                </a:cubicBezTo>
                <a:cubicBezTo>
                  <a:pt x="1128" y="245"/>
                  <a:pt x="1128" y="245"/>
                  <a:pt x="1128" y="245"/>
                </a:cubicBezTo>
                <a:cubicBezTo>
                  <a:pt x="1131" y="240"/>
                  <a:pt x="1140" y="243"/>
                  <a:pt x="1145" y="239"/>
                </a:cubicBezTo>
                <a:cubicBezTo>
                  <a:pt x="1145" y="239"/>
                  <a:pt x="1146" y="238"/>
                  <a:pt x="1146" y="238"/>
                </a:cubicBezTo>
                <a:cubicBezTo>
                  <a:pt x="1144" y="238"/>
                  <a:pt x="1144" y="237"/>
                  <a:pt x="1141" y="237"/>
                </a:cubicBezTo>
                <a:cubicBezTo>
                  <a:pt x="1142" y="233"/>
                  <a:pt x="1145" y="232"/>
                  <a:pt x="1146" y="228"/>
                </a:cubicBezTo>
                <a:cubicBezTo>
                  <a:pt x="1155" y="226"/>
                  <a:pt x="1162" y="223"/>
                  <a:pt x="1170" y="221"/>
                </a:cubicBezTo>
                <a:cubicBezTo>
                  <a:pt x="1173" y="221"/>
                  <a:pt x="1174" y="223"/>
                  <a:pt x="1177" y="221"/>
                </a:cubicBezTo>
                <a:cubicBezTo>
                  <a:pt x="1181" y="219"/>
                  <a:pt x="1184" y="214"/>
                  <a:pt x="1187" y="211"/>
                </a:cubicBezTo>
                <a:cubicBezTo>
                  <a:pt x="1187" y="204"/>
                  <a:pt x="1184" y="204"/>
                  <a:pt x="1181" y="200"/>
                </a:cubicBezTo>
                <a:cubicBezTo>
                  <a:pt x="1180" y="199"/>
                  <a:pt x="1181" y="198"/>
                  <a:pt x="1182" y="196"/>
                </a:cubicBezTo>
                <a:cubicBezTo>
                  <a:pt x="1177" y="196"/>
                  <a:pt x="1166" y="196"/>
                  <a:pt x="1162" y="199"/>
                </a:cubicBezTo>
                <a:cubicBezTo>
                  <a:pt x="1157" y="199"/>
                  <a:pt x="1157" y="198"/>
                  <a:pt x="1154" y="197"/>
                </a:cubicBezTo>
                <a:cubicBezTo>
                  <a:pt x="1154" y="195"/>
                  <a:pt x="1154" y="195"/>
                  <a:pt x="1154" y="195"/>
                </a:cubicBezTo>
                <a:cubicBezTo>
                  <a:pt x="1157" y="193"/>
                  <a:pt x="1159" y="191"/>
                  <a:pt x="1163" y="191"/>
                </a:cubicBezTo>
                <a:cubicBezTo>
                  <a:pt x="1162" y="190"/>
                  <a:pt x="1162" y="190"/>
                  <a:pt x="1160" y="190"/>
                </a:cubicBezTo>
                <a:cubicBezTo>
                  <a:pt x="1162" y="189"/>
                  <a:pt x="1162" y="189"/>
                  <a:pt x="1164" y="190"/>
                </a:cubicBezTo>
                <a:cubicBezTo>
                  <a:pt x="1164" y="190"/>
                  <a:pt x="1164" y="189"/>
                  <a:pt x="1165" y="189"/>
                </a:cubicBezTo>
                <a:cubicBezTo>
                  <a:pt x="1162" y="185"/>
                  <a:pt x="1161" y="189"/>
                  <a:pt x="1158" y="185"/>
                </a:cubicBezTo>
                <a:cubicBezTo>
                  <a:pt x="1157" y="184"/>
                  <a:pt x="1158" y="185"/>
                  <a:pt x="1157" y="183"/>
                </a:cubicBezTo>
                <a:cubicBezTo>
                  <a:pt x="1162" y="179"/>
                  <a:pt x="1166" y="178"/>
                  <a:pt x="1173" y="177"/>
                </a:cubicBezTo>
                <a:cubicBezTo>
                  <a:pt x="1172" y="172"/>
                  <a:pt x="1169" y="168"/>
                  <a:pt x="1167" y="165"/>
                </a:cubicBezTo>
                <a:cubicBezTo>
                  <a:pt x="1167" y="163"/>
                  <a:pt x="1167" y="163"/>
                  <a:pt x="1167" y="163"/>
                </a:cubicBezTo>
                <a:cubicBezTo>
                  <a:pt x="1168" y="165"/>
                  <a:pt x="1170" y="167"/>
                  <a:pt x="1171" y="168"/>
                </a:cubicBezTo>
                <a:cubicBezTo>
                  <a:pt x="1175" y="167"/>
                  <a:pt x="1174" y="168"/>
                  <a:pt x="1175" y="165"/>
                </a:cubicBezTo>
                <a:cubicBezTo>
                  <a:pt x="1176" y="164"/>
                  <a:pt x="1176" y="165"/>
                  <a:pt x="1176" y="163"/>
                </a:cubicBezTo>
                <a:cubicBezTo>
                  <a:pt x="1175" y="162"/>
                  <a:pt x="1175" y="162"/>
                  <a:pt x="1174" y="160"/>
                </a:cubicBezTo>
                <a:cubicBezTo>
                  <a:pt x="1171" y="160"/>
                  <a:pt x="1169" y="160"/>
                  <a:pt x="1169" y="160"/>
                </a:cubicBezTo>
                <a:cubicBezTo>
                  <a:pt x="1167" y="158"/>
                  <a:pt x="1167" y="155"/>
                  <a:pt x="1166" y="153"/>
                </a:cubicBezTo>
                <a:cubicBezTo>
                  <a:pt x="1166" y="146"/>
                  <a:pt x="1164" y="148"/>
                  <a:pt x="1160" y="144"/>
                </a:cubicBezTo>
                <a:cubicBezTo>
                  <a:pt x="1159" y="144"/>
                  <a:pt x="1159" y="144"/>
                  <a:pt x="1159" y="144"/>
                </a:cubicBezTo>
                <a:cubicBezTo>
                  <a:pt x="1164" y="141"/>
                  <a:pt x="1172" y="140"/>
                  <a:pt x="1178" y="138"/>
                </a:cubicBezTo>
                <a:cubicBezTo>
                  <a:pt x="1178" y="136"/>
                  <a:pt x="1179" y="135"/>
                  <a:pt x="1179" y="133"/>
                </a:cubicBezTo>
                <a:cubicBezTo>
                  <a:pt x="1166" y="133"/>
                  <a:pt x="1158" y="136"/>
                  <a:pt x="1148" y="140"/>
                </a:cubicBezTo>
                <a:cubicBezTo>
                  <a:pt x="1144" y="141"/>
                  <a:pt x="1138" y="139"/>
                  <a:pt x="1137" y="140"/>
                </a:cubicBezTo>
                <a:cubicBezTo>
                  <a:pt x="1134" y="142"/>
                  <a:pt x="1137" y="144"/>
                  <a:pt x="1135" y="146"/>
                </a:cubicBezTo>
                <a:cubicBezTo>
                  <a:pt x="1133" y="147"/>
                  <a:pt x="1134" y="147"/>
                  <a:pt x="1132" y="147"/>
                </a:cubicBezTo>
                <a:cubicBezTo>
                  <a:pt x="1131" y="145"/>
                  <a:pt x="1132" y="143"/>
                  <a:pt x="1131" y="142"/>
                </a:cubicBezTo>
                <a:cubicBezTo>
                  <a:pt x="1129" y="140"/>
                  <a:pt x="1124" y="141"/>
                  <a:pt x="1120" y="141"/>
                </a:cubicBezTo>
                <a:cubicBezTo>
                  <a:pt x="1120" y="141"/>
                  <a:pt x="1120" y="141"/>
                  <a:pt x="1119" y="142"/>
                </a:cubicBezTo>
                <a:cubicBezTo>
                  <a:pt x="1120" y="144"/>
                  <a:pt x="1120" y="143"/>
                  <a:pt x="1120" y="144"/>
                </a:cubicBezTo>
                <a:cubicBezTo>
                  <a:pt x="1121" y="145"/>
                  <a:pt x="1121" y="145"/>
                  <a:pt x="1121" y="145"/>
                </a:cubicBezTo>
                <a:cubicBezTo>
                  <a:pt x="1121" y="144"/>
                  <a:pt x="1121" y="144"/>
                  <a:pt x="1121" y="144"/>
                </a:cubicBezTo>
                <a:cubicBezTo>
                  <a:pt x="1124" y="144"/>
                  <a:pt x="1126" y="144"/>
                  <a:pt x="1128" y="145"/>
                </a:cubicBezTo>
                <a:cubicBezTo>
                  <a:pt x="1127" y="145"/>
                  <a:pt x="1127" y="145"/>
                  <a:pt x="1127" y="145"/>
                </a:cubicBezTo>
                <a:cubicBezTo>
                  <a:pt x="1127" y="146"/>
                  <a:pt x="1128" y="147"/>
                  <a:pt x="1128" y="147"/>
                </a:cubicBezTo>
                <a:cubicBezTo>
                  <a:pt x="1127" y="147"/>
                  <a:pt x="1127" y="147"/>
                  <a:pt x="1127" y="147"/>
                </a:cubicBezTo>
                <a:cubicBezTo>
                  <a:pt x="1124" y="148"/>
                  <a:pt x="1124" y="147"/>
                  <a:pt x="1121" y="145"/>
                </a:cubicBezTo>
                <a:cubicBezTo>
                  <a:pt x="1119" y="148"/>
                  <a:pt x="1118" y="149"/>
                  <a:pt x="1115" y="150"/>
                </a:cubicBezTo>
                <a:cubicBezTo>
                  <a:pt x="1113" y="149"/>
                  <a:pt x="1112" y="148"/>
                  <a:pt x="1111" y="146"/>
                </a:cubicBezTo>
                <a:cubicBezTo>
                  <a:pt x="1110" y="146"/>
                  <a:pt x="1110" y="146"/>
                  <a:pt x="1110" y="146"/>
                </a:cubicBezTo>
                <a:cubicBezTo>
                  <a:pt x="1111" y="146"/>
                  <a:pt x="1112" y="145"/>
                  <a:pt x="1114" y="144"/>
                </a:cubicBezTo>
                <a:cubicBezTo>
                  <a:pt x="1113" y="142"/>
                  <a:pt x="1113" y="142"/>
                  <a:pt x="1113" y="141"/>
                </a:cubicBezTo>
                <a:cubicBezTo>
                  <a:pt x="1109" y="141"/>
                  <a:pt x="1105" y="141"/>
                  <a:pt x="1104" y="142"/>
                </a:cubicBezTo>
                <a:cubicBezTo>
                  <a:pt x="1102" y="142"/>
                  <a:pt x="1102" y="142"/>
                  <a:pt x="1102" y="142"/>
                </a:cubicBezTo>
                <a:cubicBezTo>
                  <a:pt x="1105" y="145"/>
                  <a:pt x="1105" y="145"/>
                  <a:pt x="1109" y="144"/>
                </a:cubicBezTo>
                <a:cubicBezTo>
                  <a:pt x="1109" y="146"/>
                  <a:pt x="1108" y="147"/>
                  <a:pt x="1108" y="148"/>
                </a:cubicBezTo>
                <a:cubicBezTo>
                  <a:pt x="1106" y="148"/>
                  <a:pt x="1105" y="149"/>
                  <a:pt x="1101" y="148"/>
                </a:cubicBezTo>
                <a:cubicBezTo>
                  <a:pt x="1095" y="146"/>
                  <a:pt x="1098" y="139"/>
                  <a:pt x="1088" y="143"/>
                </a:cubicBezTo>
                <a:cubicBezTo>
                  <a:pt x="1089" y="144"/>
                  <a:pt x="1090" y="144"/>
                  <a:pt x="1091" y="145"/>
                </a:cubicBezTo>
                <a:cubicBezTo>
                  <a:pt x="1089" y="146"/>
                  <a:pt x="1087" y="147"/>
                  <a:pt x="1084" y="148"/>
                </a:cubicBezTo>
                <a:cubicBezTo>
                  <a:pt x="1082" y="145"/>
                  <a:pt x="1082" y="145"/>
                  <a:pt x="1082" y="145"/>
                </a:cubicBezTo>
                <a:cubicBezTo>
                  <a:pt x="1081" y="144"/>
                  <a:pt x="1081" y="145"/>
                  <a:pt x="1082" y="143"/>
                </a:cubicBezTo>
                <a:cubicBezTo>
                  <a:pt x="1081" y="142"/>
                  <a:pt x="1081" y="142"/>
                  <a:pt x="1081" y="142"/>
                </a:cubicBezTo>
                <a:cubicBezTo>
                  <a:pt x="1078" y="142"/>
                  <a:pt x="1075" y="143"/>
                  <a:pt x="1074" y="143"/>
                </a:cubicBezTo>
                <a:cubicBezTo>
                  <a:pt x="1071" y="143"/>
                  <a:pt x="1071" y="143"/>
                  <a:pt x="1071" y="143"/>
                </a:cubicBezTo>
                <a:cubicBezTo>
                  <a:pt x="1072" y="145"/>
                  <a:pt x="1071" y="144"/>
                  <a:pt x="1073" y="145"/>
                </a:cubicBezTo>
                <a:cubicBezTo>
                  <a:pt x="1073" y="146"/>
                  <a:pt x="1072" y="146"/>
                  <a:pt x="1072" y="146"/>
                </a:cubicBezTo>
                <a:cubicBezTo>
                  <a:pt x="1072" y="147"/>
                  <a:pt x="1064" y="149"/>
                  <a:pt x="1063" y="149"/>
                </a:cubicBezTo>
                <a:cubicBezTo>
                  <a:pt x="1059" y="150"/>
                  <a:pt x="1057" y="147"/>
                  <a:pt x="1055" y="148"/>
                </a:cubicBezTo>
                <a:cubicBezTo>
                  <a:pt x="1049" y="148"/>
                  <a:pt x="1049" y="148"/>
                  <a:pt x="1049" y="148"/>
                </a:cubicBezTo>
                <a:cubicBezTo>
                  <a:pt x="1050" y="150"/>
                  <a:pt x="1051" y="151"/>
                  <a:pt x="1051" y="151"/>
                </a:cubicBezTo>
                <a:cubicBezTo>
                  <a:pt x="1052" y="154"/>
                  <a:pt x="1049" y="153"/>
                  <a:pt x="1050" y="156"/>
                </a:cubicBezTo>
                <a:cubicBezTo>
                  <a:pt x="1050" y="158"/>
                  <a:pt x="1050" y="158"/>
                  <a:pt x="1050" y="158"/>
                </a:cubicBezTo>
                <a:cubicBezTo>
                  <a:pt x="1043" y="158"/>
                  <a:pt x="1043" y="158"/>
                  <a:pt x="1043" y="158"/>
                </a:cubicBezTo>
                <a:cubicBezTo>
                  <a:pt x="1044" y="157"/>
                  <a:pt x="1045" y="156"/>
                  <a:pt x="1047" y="155"/>
                </a:cubicBezTo>
                <a:cubicBezTo>
                  <a:pt x="1047" y="154"/>
                  <a:pt x="1045" y="152"/>
                  <a:pt x="1045" y="148"/>
                </a:cubicBezTo>
                <a:cubicBezTo>
                  <a:pt x="1040" y="148"/>
                  <a:pt x="1037" y="147"/>
                  <a:pt x="1034" y="148"/>
                </a:cubicBezTo>
                <a:cubicBezTo>
                  <a:pt x="1033" y="148"/>
                  <a:pt x="1033" y="148"/>
                  <a:pt x="1033" y="148"/>
                </a:cubicBezTo>
                <a:cubicBezTo>
                  <a:pt x="1034" y="146"/>
                  <a:pt x="1035" y="145"/>
                  <a:pt x="1033" y="143"/>
                </a:cubicBezTo>
                <a:cubicBezTo>
                  <a:pt x="1033" y="141"/>
                  <a:pt x="1033" y="141"/>
                  <a:pt x="1033" y="141"/>
                </a:cubicBezTo>
                <a:cubicBezTo>
                  <a:pt x="1030" y="142"/>
                  <a:pt x="1030" y="143"/>
                  <a:pt x="1027" y="144"/>
                </a:cubicBezTo>
                <a:cubicBezTo>
                  <a:pt x="1027" y="145"/>
                  <a:pt x="1027" y="145"/>
                  <a:pt x="1028" y="145"/>
                </a:cubicBezTo>
                <a:cubicBezTo>
                  <a:pt x="1028" y="150"/>
                  <a:pt x="1028" y="150"/>
                  <a:pt x="1032" y="151"/>
                </a:cubicBezTo>
                <a:cubicBezTo>
                  <a:pt x="1031" y="155"/>
                  <a:pt x="1030" y="155"/>
                  <a:pt x="1029" y="159"/>
                </a:cubicBezTo>
                <a:cubicBezTo>
                  <a:pt x="1028" y="159"/>
                  <a:pt x="1028" y="159"/>
                  <a:pt x="1028" y="159"/>
                </a:cubicBezTo>
                <a:cubicBezTo>
                  <a:pt x="1027" y="158"/>
                  <a:pt x="1027" y="158"/>
                  <a:pt x="1027" y="158"/>
                </a:cubicBezTo>
                <a:cubicBezTo>
                  <a:pt x="1027" y="154"/>
                  <a:pt x="1027" y="154"/>
                  <a:pt x="1027" y="154"/>
                </a:cubicBezTo>
                <a:cubicBezTo>
                  <a:pt x="1023" y="154"/>
                  <a:pt x="1022" y="154"/>
                  <a:pt x="1021" y="155"/>
                </a:cubicBezTo>
                <a:cubicBezTo>
                  <a:pt x="1018" y="156"/>
                  <a:pt x="1014" y="160"/>
                  <a:pt x="1015" y="162"/>
                </a:cubicBezTo>
                <a:cubicBezTo>
                  <a:pt x="1015" y="163"/>
                  <a:pt x="1015" y="163"/>
                  <a:pt x="1015" y="163"/>
                </a:cubicBezTo>
                <a:cubicBezTo>
                  <a:pt x="1012" y="162"/>
                  <a:pt x="991" y="161"/>
                  <a:pt x="987" y="163"/>
                </a:cubicBezTo>
                <a:cubicBezTo>
                  <a:pt x="985" y="163"/>
                  <a:pt x="985" y="163"/>
                  <a:pt x="985" y="163"/>
                </a:cubicBezTo>
                <a:cubicBezTo>
                  <a:pt x="985" y="168"/>
                  <a:pt x="985" y="168"/>
                  <a:pt x="985" y="168"/>
                </a:cubicBezTo>
                <a:cubicBezTo>
                  <a:pt x="987" y="168"/>
                  <a:pt x="989" y="167"/>
                  <a:pt x="993" y="167"/>
                </a:cubicBezTo>
                <a:cubicBezTo>
                  <a:pt x="993" y="168"/>
                  <a:pt x="993" y="168"/>
                  <a:pt x="993" y="168"/>
                </a:cubicBezTo>
                <a:cubicBezTo>
                  <a:pt x="990" y="169"/>
                  <a:pt x="991" y="168"/>
                  <a:pt x="990" y="171"/>
                </a:cubicBezTo>
                <a:cubicBezTo>
                  <a:pt x="987" y="170"/>
                  <a:pt x="974" y="170"/>
                  <a:pt x="972" y="171"/>
                </a:cubicBezTo>
                <a:cubicBezTo>
                  <a:pt x="971" y="170"/>
                  <a:pt x="970" y="169"/>
                  <a:pt x="969" y="168"/>
                </a:cubicBezTo>
                <a:cubicBezTo>
                  <a:pt x="968" y="167"/>
                  <a:pt x="970" y="167"/>
                  <a:pt x="971" y="164"/>
                </a:cubicBezTo>
                <a:cubicBezTo>
                  <a:pt x="963" y="162"/>
                  <a:pt x="949" y="164"/>
                  <a:pt x="941" y="165"/>
                </a:cubicBezTo>
                <a:cubicBezTo>
                  <a:pt x="938" y="165"/>
                  <a:pt x="934" y="165"/>
                  <a:pt x="930" y="164"/>
                </a:cubicBezTo>
                <a:cubicBezTo>
                  <a:pt x="921" y="164"/>
                  <a:pt x="907" y="165"/>
                  <a:pt x="898" y="165"/>
                </a:cubicBezTo>
                <a:cubicBezTo>
                  <a:pt x="895" y="165"/>
                  <a:pt x="893" y="169"/>
                  <a:pt x="891" y="168"/>
                </a:cubicBezTo>
                <a:cubicBezTo>
                  <a:pt x="890" y="168"/>
                  <a:pt x="889" y="165"/>
                  <a:pt x="888" y="164"/>
                </a:cubicBezTo>
                <a:cubicBezTo>
                  <a:pt x="886" y="164"/>
                  <a:pt x="885" y="167"/>
                  <a:pt x="882" y="165"/>
                </a:cubicBezTo>
                <a:cubicBezTo>
                  <a:pt x="880" y="165"/>
                  <a:pt x="881" y="165"/>
                  <a:pt x="880" y="164"/>
                </a:cubicBezTo>
                <a:cubicBezTo>
                  <a:pt x="882" y="163"/>
                  <a:pt x="907" y="160"/>
                  <a:pt x="909" y="162"/>
                </a:cubicBezTo>
                <a:cubicBezTo>
                  <a:pt x="912" y="161"/>
                  <a:pt x="912" y="161"/>
                  <a:pt x="914" y="160"/>
                </a:cubicBezTo>
                <a:cubicBezTo>
                  <a:pt x="914" y="157"/>
                  <a:pt x="914" y="157"/>
                  <a:pt x="914" y="157"/>
                </a:cubicBezTo>
                <a:cubicBezTo>
                  <a:pt x="916" y="156"/>
                  <a:pt x="916" y="157"/>
                  <a:pt x="917" y="156"/>
                </a:cubicBezTo>
                <a:cubicBezTo>
                  <a:pt x="919" y="156"/>
                  <a:pt x="919" y="156"/>
                  <a:pt x="919" y="156"/>
                </a:cubicBezTo>
                <a:cubicBezTo>
                  <a:pt x="918" y="157"/>
                  <a:pt x="918" y="157"/>
                  <a:pt x="918" y="160"/>
                </a:cubicBezTo>
                <a:cubicBezTo>
                  <a:pt x="924" y="159"/>
                  <a:pt x="927" y="159"/>
                  <a:pt x="931" y="160"/>
                </a:cubicBezTo>
                <a:cubicBezTo>
                  <a:pt x="932" y="159"/>
                  <a:pt x="931" y="159"/>
                  <a:pt x="933" y="159"/>
                </a:cubicBezTo>
                <a:cubicBezTo>
                  <a:pt x="933" y="157"/>
                  <a:pt x="932" y="156"/>
                  <a:pt x="932" y="154"/>
                </a:cubicBezTo>
                <a:cubicBezTo>
                  <a:pt x="934" y="153"/>
                  <a:pt x="933" y="154"/>
                  <a:pt x="934" y="153"/>
                </a:cubicBezTo>
                <a:cubicBezTo>
                  <a:pt x="936" y="153"/>
                  <a:pt x="936" y="153"/>
                  <a:pt x="936" y="153"/>
                </a:cubicBezTo>
                <a:cubicBezTo>
                  <a:pt x="935" y="155"/>
                  <a:pt x="934" y="156"/>
                  <a:pt x="934" y="159"/>
                </a:cubicBezTo>
                <a:cubicBezTo>
                  <a:pt x="939" y="158"/>
                  <a:pt x="939" y="157"/>
                  <a:pt x="943" y="157"/>
                </a:cubicBezTo>
                <a:cubicBezTo>
                  <a:pt x="944" y="155"/>
                  <a:pt x="944" y="155"/>
                  <a:pt x="944" y="152"/>
                </a:cubicBezTo>
                <a:cubicBezTo>
                  <a:pt x="945" y="152"/>
                  <a:pt x="945" y="152"/>
                  <a:pt x="945" y="152"/>
                </a:cubicBezTo>
                <a:cubicBezTo>
                  <a:pt x="946" y="154"/>
                  <a:pt x="946" y="154"/>
                  <a:pt x="946" y="157"/>
                </a:cubicBezTo>
                <a:cubicBezTo>
                  <a:pt x="950" y="156"/>
                  <a:pt x="952" y="152"/>
                  <a:pt x="956" y="151"/>
                </a:cubicBezTo>
                <a:cubicBezTo>
                  <a:pt x="958" y="150"/>
                  <a:pt x="971" y="149"/>
                  <a:pt x="976" y="149"/>
                </a:cubicBezTo>
                <a:cubicBezTo>
                  <a:pt x="976" y="147"/>
                  <a:pt x="976" y="146"/>
                  <a:pt x="977" y="144"/>
                </a:cubicBezTo>
                <a:cubicBezTo>
                  <a:pt x="977" y="142"/>
                  <a:pt x="977" y="142"/>
                  <a:pt x="977" y="142"/>
                </a:cubicBezTo>
                <a:cubicBezTo>
                  <a:pt x="974" y="142"/>
                  <a:pt x="970" y="143"/>
                  <a:pt x="967" y="140"/>
                </a:cubicBezTo>
                <a:cubicBezTo>
                  <a:pt x="965" y="139"/>
                  <a:pt x="966" y="140"/>
                  <a:pt x="965" y="139"/>
                </a:cubicBezTo>
                <a:cubicBezTo>
                  <a:pt x="971" y="138"/>
                  <a:pt x="979" y="139"/>
                  <a:pt x="983" y="138"/>
                </a:cubicBezTo>
                <a:cubicBezTo>
                  <a:pt x="983" y="141"/>
                  <a:pt x="983" y="141"/>
                  <a:pt x="981" y="143"/>
                </a:cubicBezTo>
                <a:cubicBezTo>
                  <a:pt x="983" y="146"/>
                  <a:pt x="985" y="145"/>
                  <a:pt x="989" y="146"/>
                </a:cubicBezTo>
                <a:cubicBezTo>
                  <a:pt x="988" y="148"/>
                  <a:pt x="988" y="147"/>
                  <a:pt x="987" y="149"/>
                </a:cubicBezTo>
                <a:cubicBezTo>
                  <a:pt x="981" y="147"/>
                  <a:pt x="982" y="149"/>
                  <a:pt x="977" y="153"/>
                </a:cubicBezTo>
                <a:cubicBezTo>
                  <a:pt x="977" y="155"/>
                  <a:pt x="977" y="155"/>
                  <a:pt x="977" y="155"/>
                </a:cubicBezTo>
                <a:cubicBezTo>
                  <a:pt x="981" y="155"/>
                  <a:pt x="983" y="154"/>
                  <a:pt x="985" y="153"/>
                </a:cubicBezTo>
                <a:cubicBezTo>
                  <a:pt x="985" y="151"/>
                  <a:pt x="985" y="151"/>
                  <a:pt x="985" y="151"/>
                </a:cubicBezTo>
                <a:cubicBezTo>
                  <a:pt x="988" y="150"/>
                  <a:pt x="987" y="153"/>
                  <a:pt x="989" y="152"/>
                </a:cubicBezTo>
                <a:cubicBezTo>
                  <a:pt x="993" y="152"/>
                  <a:pt x="993" y="151"/>
                  <a:pt x="995" y="150"/>
                </a:cubicBezTo>
                <a:cubicBezTo>
                  <a:pt x="994" y="148"/>
                  <a:pt x="994" y="148"/>
                  <a:pt x="993" y="146"/>
                </a:cubicBezTo>
                <a:cubicBezTo>
                  <a:pt x="995" y="146"/>
                  <a:pt x="996" y="146"/>
                  <a:pt x="997" y="145"/>
                </a:cubicBezTo>
                <a:cubicBezTo>
                  <a:pt x="998" y="145"/>
                  <a:pt x="998" y="145"/>
                  <a:pt x="998" y="145"/>
                </a:cubicBezTo>
                <a:cubicBezTo>
                  <a:pt x="997" y="143"/>
                  <a:pt x="996" y="143"/>
                  <a:pt x="994" y="143"/>
                </a:cubicBezTo>
                <a:cubicBezTo>
                  <a:pt x="994" y="142"/>
                  <a:pt x="994" y="142"/>
                  <a:pt x="994" y="142"/>
                </a:cubicBezTo>
                <a:cubicBezTo>
                  <a:pt x="994" y="141"/>
                  <a:pt x="995" y="140"/>
                  <a:pt x="996" y="139"/>
                </a:cubicBezTo>
                <a:cubicBezTo>
                  <a:pt x="1005" y="133"/>
                  <a:pt x="1010" y="140"/>
                  <a:pt x="1017" y="141"/>
                </a:cubicBezTo>
                <a:cubicBezTo>
                  <a:pt x="1017" y="139"/>
                  <a:pt x="1017" y="139"/>
                  <a:pt x="1016" y="138"/>
                </a:cubicBezTo>
                <a:cubicBezTo>
                  <a:pt x="1016" y="136"/>
                  <a:pt x="1016" y="136"/>
                  <a:pt x="1016" y="136"/>
                </a:cubicBezTo>
                <a:cubicBezTo>
                  <a:pt x="1021" y="137"/>
                  <a:pt x="1032" y="138"/>
                  <a:pt x="1036" y="135"/>
                </a:cubicBezTo>
                <a:cubicBezTo>
                  <a:pt x="1037" y="136"/>
                  <a:pt x="1036" y="137"/>
                  <a:pt x="1036" y="140"/>
                </a:cubicBezTo>
                <a:cubicBezTo>
                  <a:pt x="1039" y="140"/>
                  <a:pt x="1040" y="141"/>
                  <a:pt x="1042" y="140"/>
                </a:cubicBezTo>
                <a:cubicBezTo>
                  <a:pt x="1044" y="140"/>
                  <a:pt x="1044" y="140"/>
                  <a:pt x="1044" y="140"/>
                </a:cubicBezTo>
                <a:cubicBezTo>
                  <a:pt x="1043" y="138"/>
                  <a:pt x="1043" y="138"/>
                  <a:pt x="1043" y="137"/>
                </a:cubicBezTo>
                <a:cubicBezTo>
                  <a:pt x="1044" y="134"/>
                  <a:pt x="1045" y="134"/>
                  <a:pt x="1047" y="131"/>
                </a:cubicBezTo>
                <a:cubicBezTo>
                  <a:pt x="1048" y="131"/>
                  <a:pt x="1048" y="131"/>
                  <a:pt x="1048" y="131"/>
                </a:cubicBezTo>
                <a:cubicBezTo>
                  <a:pt x="1048" y="136"/>
                  <a:pt x="1048" y="134"/>
                  <a:pt x="1047" y="139"/>
                </a:cubicBezTo>
                <a:cubicBezTo>
                  <a:pt x="1054" y="139"/>
                  <a:pt x="1050" y="140"/>
                  <a:pt x="1053" y="142"/>
                </a:cubicBezTo>
                <a:cubicBezTo>
                  <a:pt x="1057" y="139"/>
                  <a:pt x="1064" y="139"/>
                  <a:pt x="1067" y="137"/>
                </a:cubicBezTo>
                <a:cubicBezTo>
                  <a:pt x="1068" y="137"/>
                  <a:pt x="1068" y="137"/>
                  <a:pt x="1068" y="137"/>
                </a:cubicBezTo>
                <a:cubicBezTo>
                  <a:pt x="1066" y="132"/>
                  <a:pt x="1062" y="134"/>
                  <a:pt x="1058" y="135"/>
                </a:cubicBezTo>
                <a:cubicBezTo>
                  <a:pt x="1058" y="132"/>
                  <a:pt x="1059" y="132"/>
                  <a:pt x="1060" y="130"/>
                </a:cubicBezTo>
                <a:cubicBezTo>
                  <a:pt x="1066" y="130"/>
                  <a:pt x="1066" y="129"/>
                  <a:pt x="1072" y="129"/>
                </a:cubicBezTo>
                <a:cubicBezTo>
                  <a:pt x="1071" y="133"/>
                  <a:pt x="1070" y="133"/>
                  <a:pt x="1069" y="136"/>
                </a:cubicBezTo>
                <a:cubicBezTo>
                  <a:pt x="1071" y="137"/>
                  <a:pt x="1074" y="137"/>
                  <a:pt x="1075" y="137"/>
                </a:cubicBezTo>
                <a:cubicBezTo>
                  <a:pt x="1078" y="137"/>
                  <a:pt x="1080" y="137"/>
                  <a:pt x="1082" y="136"/>
                </a:cubicBezTo>
                <a:cubicBezTo>
                  <a:pt x="1082" y="132"/>
                  <a:pt x="1082" y="132"/>
                  <a:pt x="1082" y="132"/>
                </a:cubicBezTo>
                <a:cubicBezTo>
                  <a:pt x="1079" y="132"/>
                  <a:pt x="1077" y="132"/>
                  <a:pt x="1076" y="131"/>
                </a:cubicBezTo>
                <a:cubicBezTo>
                  <a:pt x="1074" y="131"/>
                  <a:pt x="1075" y="131"/>
                  <a:pt x="1074" y="130"/>
                </a:cubicBezTo>
                <a:cubicBezTo>
                  <a:pt x="1077" y="130"/>
                  <a:pt x="1078" y="129"/>
                  <a:pt x="1080" y="127"/>
                </a:cubicBezTo>
                <a:cubicBezTo>
                  <a:pt x="1080" y="126"/>
                  <a:pt x="1080" y="126"/>
                  <a:pt x="1079" y="125"/>
                </a:cubicBezTo>
                <a:cubicBezTo>
                  <a:pt x="1077" y="123"/>
                  <a:pt x="1077" y="125"/>
                  <a:pt x="1076" y="124"/>
                </a:cubicBezTo>
                <a:cubicBezTo>
                  <a:pt x="1075" y="123"/>
                  <a:pt x="1075" y="122"/>
                  <a:pt x="1075" y="120"/>
                </a:cubicBezTo>
                <a:cubicBezTo>
                  <a:pt x="1078" y="119"/>
                  <a:pt x="1078" y="120"/>
                  <a:pt x="1080" y="119"/>
                </a:cubicBezTo>
                <a:cubicBezTo>
                  <a:pt x="1083" y="118"/>
                  <a:pt x="1082" y="118"/>
                  <a:pt x="1082" y="114"/>
                </a:cubicBezTo>
                <a:cubicBezTo>
                  <a:pt x="1086" y="116"/>
                  <a:pt x="1088" y="118"/>
                  <a:pt x="1093" y="119"/>
                </a:cubicBezTo>
                <a:cubicBezTo>
                  <a:pt x="1093" y="120"/>
                  <a:pt x="1093" y="120"/>
                  <a:pt x="1093" y="120"/>
                </a:cubicBezTo>
                <a:cubicBezTo>
                  <a:pt x="1089" y="121"/>
                  <a:pt x="1087" y="122"/>
                  <a:pt x="1084" y="124"/>
                </a:cubicBezTo>
                <a:cubicBezTo>
                  <a:pt x="1085" y="128"/>
                  <a:pt x="1087" y="128"/>
                  <a:pt x="1085" y="131"/>
                </a:cubicBezTo>
                <a:cubicBezTo>
                  <a:pt x="1086" y="134"/>
                  <a:pt x="1086" y="136"/>
                  <a:pt x="1089" y="136"/>
                </a:cubicBezTo>
                <a:cubicBezTo>
                  <a:pt x="1090" y="136"/>
                  <a:pt x="1099" y="135"/>
                  <a:pt x="1101" y="133"/>
                </a:cubicBezTo>
                <a:cubicBezTo>
                  <a:pt x="1102" y="132"/>
                  <a:pt x="1102" y="131"/>
                  <a:pt x="1102" y="130"/>
                </a:cubicBezTo>
                <a:cubicBezTo>
                  <a:pt x="1107" y="131"/>
                  <a:pt x="1111" y="131"/>
                  <a:pt x="1116" y="131"/>
                </a:cubicBezTo>
                <a:cubicBezTo>
                  <a:pt x="1124" y="129"/>
                  <a:pt x="1135" y="128"/>
                  <a:pt x="1138" y="127"/>
                </a:cubicBezTo>
                <a:cubicBezTo>
                  <a:pt x="1143" y="127"/>
                  <a:pt x="1148" y="127"/>
                  <a:pt x="1151" y="126"/>
                </a:cubicBezTo>
                <a:cubicBezTo>
                  <a:pt x="1152" y="126"/>
                  <a:pt x="1152" y="126"/>
                  <a:pt x="1152" y="126"/>
                </a:cubicBezTo>
                <a:cubicBezTo>
                  <a:pt x="1151" y="125"/>
                  <a:pt x="1151" y="125"/>
                  <a:pt x="1149" y="125"/>
                </a:cubicBezTo>
                <a:cubicBezTo>
                  <a:pt x="1151" y="123"/>
                  <a:pt x="1151" y="124"/>
                  <a:pt x="1153" y="125"/>
                </a:cubicBezTo>
                <a:cubicBezTo>
                  <a:pt x="1154" y="123"/>
                  <a:pt x="1155" y="121"/>
                  <a:pt x="1155" y="120"/>
                </a:cubicBezTo>
                <a:cubicBezTo>
                  <a:pt x="1160" y="119"/>
                  <a:pt x="1169" y="117"/>
                  <a:pt x="1173" y="113"/>
                </a:cubicBezTo>
                <a:cubicBezTo>
                  <a:pt x="1174" y="113"/>
                  <a:pt x="1174" y="113"/>
                  <a:pt x="1174" y="113"/>
                </a:cubicBezTo>
                <a:cubicBezTo>
                  <a:pt x="1174" y="111"/>
                  <a:pt x="1174" y="111"/>
                  <a:pt x="1174" y="111"/>
                </a:cubicBezTo>
                <a:cubicBezTo>
                  <a:pt x="1169" y="111"/>
                  <a:pt x="1169" y="111"/>
                  <a:pt x="1164" y="111"/>
                </a:cubicBezTo>
                <a:cubicBezTo>
                  <a:pt x="1164" y="109"/>
                  <a:pt x="1164" y="109"/>
                  <a:pt x="1165" y="108"/>
                </a:cubicBezTo>
                <a:cubicBezTo>
                  <a:pt x="1165" y="106"/>
                  <a:pt x="1165" y="106"/>
                  <a:pt x="1165" y="106"/>
                </a:cubicBezTo>
                <a:cubicBezTo>
                  <a:pt x="1160" y="105"/>
                  <a:pt x="1159" y="108"/>
                  <a:pt x="1155" y="109"/>
                </a:cubicBezTo>
                <a:cubicBezTo>
                  <a:pt x="1152" y="109"/>
                  <a:pt x="1148" y="104"/>
                  <a:pt x="1146" y="106"/>
                </a:cubicBezTo>
                <a:cubicBezTo>
                  <a:pt x="1146" y="107"/>
                  <a:pt x="1145" y="108"/>
                  <a:pt x="1145" y="109"/>
                </a:cubicBezTo>
                <a:cubicBezTo>
                  <a:pt x="1143" y="110"/>
                  <a:pt x="1139" y="112"/>
                  <a:pt x="1137" y="112"/>
                </a:cubicBezTo>
                <a:cubicBezTo>
                  <a:pt x="1134" y="111"/>
                  <a:pt x="1128" y="110"/>
                  <a:pt x="1124" y="111"/>
                </a:cubicBezTo>
                <a:cubicBezTo>
                  <a:pt x="1123" y="112"/>
                  <a:pt x="1122" y="113"/>
                  <a:pt x="1121" y="113"/>
                </a:cubicBezTo>
                <a:cubicBezTo>
                  <a:pt x="1120" y="113"/>
                  <a:pt x="1116" y="110"/>
                  <a:pt x="1115" y="111"/>
                </a:cubicBezTo>
                <a:cubicBezTo>
                  <a:pt x="1115" y="113"/>
                  <a:pt x="1115" y="113"/>
                  <a:pt x="1115" y="113"/>
                </a:cubicBezTo>
                <a:cubicBezTo>
                  <a:pt x="1110" y="115"/>
                  <a:pt x="1109" y="110"/>
                  <a:pt x="1105" y="111"/>
                </a:cubicBezTo>
                <a:cubicBezTo>
                  <a:pt x="1104" y="112"/>
                  <a:pt x="1103" y="113"/>
                  <a:pt x="1102" y="114"/>
                </a:cubicBezTo>
                <a:cubicBezTo>
                  <a:pt x="1098" y="115"/>
                  <a:pt x="1097" y="110"/>
                  <a:pt x="1094" y="110"/>
                </a:cubicBezTo>
                <a:cubicBezTo>
                  <a:pt x="1091" y="110"/>
                  <a:pt x="1069" y="110"/>
                  <a:pt x="1066" y="111"/>
                </a:cubicBezTo>
                <a:cubicBezTo>
                  <a:pt x="1063" y="113"/>
                  <a:pt x="1064" y="112"/>
                  <a:pt x="1064" y="115"/>
                </a:cubicBezTo>
                <a:cubicBezTo>
                  <a:pt x="1062" y="115"/>
                  <a:pt x="1062" y="115"/>
                  <a:pt x="1062" y="115"/>
                </a:cubicBezTo>
                <a:cubicBezTo>
                  <a:pt x="1061" y="111"/>
                  <a:pt x="1060" y="110"/>
                  <a:pt x="1058" y="108"/>
                </a:cubicBezTo>
                <a:cubicBezTo>
                  <a:pt x="1055" y="107"/>
                  <a:pt x="1052" y="109"/>
                  <a:pt x="1047" y="109"/>
                </a:cubicBezTo>
                <a:cubicBezTo>
                  <a:pt x="1045" y="112"/>
                  <a:pt x="1046" y="113"/>
                  <a:pt x="1045" y="115"/>
                </a:cubicBezTo>
                <a:cubicBezTo>
                  <a:pt x="1045" y="116"/>
                  <a:pt x="1045" y="116"/>
                  <a:pt x="1045" y="116"/>
                </a:cubicBezTo>
                <a:cubicBezTo>
                  <a:pt x="1040" y="114"/>
                  <a:pt x="1041" y="111"/>
                  <a:pt x="1035" y="110"/>
                </a:cubicBezTo>
                <a:cubicBezTo>
                  <a:pt x="1035" y="109"/>
                  <a:pt x="1036" y="109"/>
                  <a:pt x="1036" y="108"/>
                </a:cubicBezTo>
                <a:cubicBezTo>
                  <a:pt x="1033" y="107"/>
                  <a:pt x="1029" y="108"/>
                  <a:pt x="1027" y="110"/>
                </a:cubicBezTo>
                <a:cubicBezTo>
                  <a:pt x="1024" y="109"/>
                  <a:pt x="1025" y="110"/>
                  <a:pt x="1024" y="108"/>
                </a:cubicBezTo>
                <a:cubicBezTo>
                  <a:pt x="1020" y="109"/>
                  <a:pt x="1011" y="113"/>
                  <a:pt x="1007" y="109"/>
                </a:cubicBezTo>
                <a:cubicBezTo>
                  <a:pt x="1003" y="110"/>
                  <a:pt x="1002" y="111"/>
                  <a:pt x="1000" y="114"/>
                </a:cubicBezTo>
                <a:cubicBezTo>
                  <a:pt x="997" y="114"/>
                  <a:pt x="998" y="112"/>
                  <a:pt x="995" y="112"/>
                </a:cubicBezTo>
                <a:cubicBezTo>
                  <a:pt x="994" y="113"/>
                  <a:pt x="994" y="114"/>
                  <a:pt x="993" y="115"/>
                </a:cubicBezTo>
                <a:cubicBezTo>
                  <a:pt x="989" y="115"/>
                  <a:pt x="986" y="115"/>
                  <a:pt x="982" y="114"/>
                </a:cubicBezTo>
                <a:cubicBezTo>
                  <a:pt x="977" y="116"/>
                  <a:pt x="977" y="116"/>
                  <a:pt x="977" y="116"/>
                </a:cubicBezTo>
                <a:cubicBezTo>
                  <a:pt x="976" y="115"/>
                  <a:pt x="975" y="115"/>
                  <a:pt x="974" y="114"/>
                </a:cubicBezTo>
                <a:cubicBezTo>
                  <a:pt x="967" y="116"/>
                  <a:pt x="958" y="121"/>
                  <a:pt x="950" y="116"/>
                </a:cubicBezTo>
                <a:cubicBezTo>
                  <a:pt x="949" y="116"/>
                  <a:pt x="949" y="116"/>
                  <a:pt x="949" y="116"/>
                </a:cubicBezTo>
                <a:cubicBezTo>
                  <a:pt x="949" y="115"/>
                  <a:pt x="949" y="115"/>
                  <a:pt x="949" y="115"/>
                </a:cubicBezTo>
                <a:cubicBezTo>
                  <a:pt x="958" y="115"/>
                  <a:pt x="967" y="114"/>
                  <a:pt x="976" y="113"/>
                </a:cubicBezTo>
                <a:cubicBezTo>
                  <a:pt x="976" y="110"/>
                  <a:pt x="976" y="110"/>
                  <a:pt x="976" y="110"/>
                </a:cubicBezTo>
                <a:cubicBezTo>
                  <a:pt x="968" y="110"/>
                  <a:pt x="951" y="111"/>
                  <a:pt x="949" y="109"/>
                </a:cubicBezTo>
                <a:cubicBezTo>
                  <a:pt x="947" y="111"/>
                  <a:pt x="948" y="109"/>
                  <a:pt x="947" y="112"/>
                </a:cubicBezTo>
                <a:cubicBezTo>
                  <a:pt x="946" y="112"/>
                  <a:pt x="946" y="112"/>
                  <a:pt x="945" y="111"/>
                </a:cubicBezTo>
                <a:cubicBezTo>
                  <a:pt x="944" y="110"/>
                  <a:pt x="945" y="111"/>
                  <a:pt x="944" y="109"/>
                </a:cubicBezTo>
                <a:cubicBezTo>
                  <a:pt x="948" y="108"/>
                  <a:pt x="952" y="109"/>
                  <a:pt x="955" y="108"/>
                </a:cubicBezTo>
                <a:cubicBezTo>
                  <a:pt x="957" y="108"/>
                  <a:pt x="957" y="108"/>
                  <a:pt x="957" y="108"/>
                </a:cubicBezTo>
                <a:cubicBezTo>
                  <a:pt x="957" y="104"/>
                  <a:pt x="957" y="104"/>
                  <a:pt x="957" y="104"/>
                </a:cubicBezTo>
                <a:cubicBezTo>
                  <a:pt x="952" y="104"/>
                  <a:pt x="941" y="105"/>
                  <a:pt x="939" y="107"/>
                </a:cubicBezTo>
                <a:cubicBezTo>
                  <a:pt x="938" y="106"/>
                  <a:pt x="937" y="106"/>
                  <a:pt x="936" y="106"/>
                </a:cubicBezTo>
                <a:cubicBezTo>
                  <a:pt x="935" y="105"/>
                  <a:pt x="935" y="104"/>
                  <a:pt x="935" y="104"/>
                </a:cubicBezTo>
                <a:cubicBezTo>
                  <a:pt x="946" y="99"/>
                  <a:pt x="962" y="100"/>
                  <a:pt x="975" y="99"/>
                </a:cubicBezTo>
                <a:cubicBezTo>
                  <a:pt x="975" y="96"/>
                  <a:pt x="975" y="96"/>
                  <a:pt x="975" y="96"/>
                </a:cubicBezTo>
                <a:cubicBezTo>
                  <a:pt x="970" y="96"/>
                  <a:pt x="967" y="93"/>
                  <a:pt x="964" y="94"/>
                </a:cubicBezTo>
                <a:cubicBezTo>
                  <a:pt x="962" y="93"/>
                  <a:pt x="963" y="95"/>
                  <a:pt x="962" y="91"/>
                </a:cubicBezTo>
                <a:cubicBezTo>
                  <a:pt x="960" y="92"/>
                  <a:pt x="960" y="92"/>
                  <a:pt x="959" y="92"/>
                </a:cubicBezTo>
                <a:cubicBezTo>
                  <a:pt x="957" y="92"/>
                  <a:pt x="955" y="92"/>
                  <a:pt x="954" y="91"/>
                </a:cubicBezTo>
                <a:cubicBezTo>
                  <a:pt x="953" y="90"/>
                  <a:pt x="953" y="91"/>
                  <a:pt x="954" y="89"/>
                </a:cubicBezTo>
                <a:cubicBezTo>
                  <a:pt x="953" y="88"/>
                  <a:pt x="953" y="88"/>
                  <a:pt x="953" y="88"/>
                </a:cubicBezTo>
                <a:cubicBezTo>
                  <a:pt x="946" y="88"/>
                  <a:pt x="948" y="90"/>
                  <a:pt x="945" y="93"/>
                </a:cubicBezTo>
                <a:cubicBezTo>
                  <a:pt x="945" y="91"/>
                  <a:pt x="944" y="91"/>
                  <a:pt x="945" y="89"/>
                </a:cubicBezTo>
                <a:cubicBezTo>
                  <a:pt x="944" y="83"/>
                  <a:pt x="939" y="88"/>
                  <a:pt x="934" y="86"/>
                </a:cubicBezTo>
                <a:cubicBezTo>
                  <a:pt x="929" y="85"/>
                  <a:pt x="929" y="84"/>
                  <a:pt x="927" y="81"/>
                </a:cubicBezTo>
                <a:cubicBezTo>
                  <a:pt x="925" y="81"/>
                  <a:pt x="925" y="81"/>
                  <a:pt x="925" y="81"/>
                </a:cubicBezTo>
                <a:cubicBezTo>
                  <a:pt x="925" y="80"/>
                  <a:pt x="925" y="80"/>
                  <a:pt x="925" y="80"/>
                </a:cubicBezTo>
                <a:cubicBezTo>
                  <a:pt x="932" y="81"/>
                  <a:pt x="954" y="82"/>
                  <a:pt x="956" y="80"/>
                </a:cubicBezTo>
                <a:cubicBezTo>
                  <a:pt x="957" y="80"/>
                  <a:pt x="957" y="80"/>
                  <a:pt x="957" y="80"/>
                </a:cubicBezTo>
                <a:cubicBezTo>
                  <a:pt x="955" y="75"/>
                  <a:pt x="950" y="75"/>
                  <a:pt x="948" y="71"/>
                </a:cubicBezTo>
                <a:cubicBezTo>
                  <a:pt x="942" y="71"/>
                  <a:pt x="938" y="69"/>
                  <a:pt x="933" y="70"/>
                </a:cubicBezTo>
                <a:cubicBezTo>
                  <a:pt x="933" y="72"/>
                  <a:pt x="933" y="72"/>
                  <a:pt x="933" y="72"/>
                </a:cubicBezTo>
                <a:cubicBezTo>
                  <a:pt x="931" y="72"/>
                  <a:pt x="931" y="72"/>
                  <a:pt x="931" y="72"/>
                </a:cubicBezTo>
                <a:cubicBezTo>
                  <a:pt x="929" y="71"/>
                  <a:pt x="920" y="69"/>
                  <a:pt x="918" y="70"/>
                </a:cubicBezTo>
                <a:cubicBezTo>
                  <a:pt x="918" y="70"/>
                  <a:pt x="916" y="73"/>
                  <a:pt x="916" y="74"/>
                </a:cubicBezTo>
                <a:cubicBezTo>
                  <a:pt x="915" y="74"/>
                  <a:pt x="910" y="73"/>
                  <a:pt x="907" y="74"/>
                </a:cubicBezTo>
                <a:cubicBezTo>
                  <a:pt x="907" y="77"/>
                  <a:pt x="906" y="76"/>
                  <a:pt x="909" y="77"/>
                </a:cubicBezTo>
                <a:cubicBezTo>
                  <a:pt x="908" y="80"/>
                  <a:pt x="908" y="80"/>
                  <a:pt x="908" y="80"/>
                </a:cubicBezTo>
                <a:cubicBezTo>
                  <a:pt x="906" y="80"/>
                  <a:pt x="905" y="81"/>
                  <a:pt x="904" y="81"/>
                </a:cubicBezTo>
                <a:cubicBezTo>
                  <a:pt x="902" y="79"/>
                  <a:pt x="903" y="80"/>
                  <a:pt x="900" y="79"/>
                </a:cubicBezTo>
                <a:cubicBezTo>
                  <a:pt x="900" y="78"/>
                  <a:pt x="900" y="77"/>
                  <a:pt x="901" y="75"/>
                </a:cubicBezTo>
                <a:cubicBezTo>
                  <a:pt x="898" y="75"/>
                  <a:pt x="896" y="78"/>
                  <a:pt x="891" y="76"/>
                </a:cubicBezTo>
                <a:cubicBezTo>
                  <a:pt x="889" y="76"/>
                  <a:pt x="886" y="74"/>
                  <a:pt x="883" y="74"/>
                </a:cubicBezTo>
                <a:cubicBezTo>
                  <a:pt x="882" y="73"/>
                  <a:pt x="882" y="72"/>
                  <a:pt x="882" y="71"/>
                </a:cubicBezTo>
                <a:cubicBezTo>
                  <a:pt x="881" y="71"/>
                  <a:pt x="881" y="71"/>
                  <a:pt x="881" y="71"/>
                </a:cubicBezTo>
                <a:cubicBezTo>
                  <a:pt x="882" y="70"/>
                  <a:pt x="882" y="69"/>
                  <a:pt x="883" y="69"/>
                </a:cubicBezTo>
                <a:cubicBezTo>
                  <a:pt x="881" y="66"/>
                  <a:pt x="883" y="68"/>
                  <a:pt x="880" y="67"/>
                </a:cubicBezTo>
                <a:cubicBezTo>
                  <a:pt x="880" y="70"/>
                  <a:pt x="880" y="70"/>
                  <a:pt x="880" y="70"/>
                </a:cubicBezTo>
                <a:cubicBezTo>
                  <a:pt x="878" y="69"/>
                  <a:pt x="874" y="70"/>
                  <a:pt x="871" y="71"/>
                </a:cubicBezTo>
                <a:cubicBezTo>
                  <a:pt x="871" y="70"/>
                  <a:pt x="871" y="70"/>
                  <a:pt x="871" y="70"/>
                </a:cubicBezTo>
                <a:cubicBezTo>
                  <a:pt x="870" y="70"/>
                  <a:pt x="870" y="70"/>
                  <a:pt x="870" y="70"/>
                </a:cubicBezTo>
                <a:cubicBezTo>
                  <a:pt x="870" y="69"/>
                  <a:pt x="871" y="68"/>
                  <a:pt x="871" y="68"/>
                </a:cubicBezTo>
                <a:cubicBezTo>
                  <a:pt x="871" y="66"/>
                  <a:pt x="871" y="66"/>
                  <a:pt x="871" y="66"/>
                </a:cubicBezTo>
                <a:cubicBezTo>
                  <a:pt x="870" y="66"/>
                  <a:pt x="870" y="66"/>
                  <a:pt x="870" y="66"/>
                </a:cubicBezTo>
                <a:cubicBezTo>
                  <a:pt x="868" y="68"/>
                  <a:pt x="868" y="67"/>
                  <a:pt x="868" y="70"/>
                </a:cubicBezTo>
                <a:cubicBezTo>
                  <a:pt x="865" y="69"/>
                  <a:pt x="862" y="68"/>
                  <a:pt x="859" y="67"/>
                </a:cubicBezTo>
                <a:cubicBezTo>
                  <a:pt x="855" y="67"/>
                  <a:pt x="854" y="71"/>
                  <a:pt x="853" y="75"/>
                </a:cubicBezTo>
                <a:cubicBezTo>
                  <a:pt x="851" y="75"/>
                  <a:pt x="851" y="75"/>
                  <a:pt x="850" y="74"/>
                </a:cubicBezTo>
                <a:cubicBezTo>
                  <a:pt x="849" y="73"/>
                  <a:pt x="849" y="74"/>
                  <a:pt x="849" y="72"/>
                </a:cubicBezTo>
                <a:cubicBezTo>
                  <a:pt x="846" y="71"/>
                  <a:pt x="842" y="71"/>
                  <a:pt x="839" y="71"/>
                </a:cubicBezTo>
                <a:cubicBezTo>
                  <a:pt x="838" y="69"/>
                  <a:pt x="836" y="68"/>
                  <a:pt x="835" y="66"/>
                </a:cubicBezTo>
                <a:cubicBezTo>
                  <a:pt x="834" y="66"/>
                  <a:pt x="834" y="66"/>
                  <a:pt x="834" y="66"/>
                </a:cubicBezTo>
                <a:cubicBezTo>
                  <a:pt x="834" y="65"/>
                  <a:pt x="834" y="65"/>
                  <a:pt x="834" y="65"/>
                </a:cubicBezTo>
                <a:cubicBezTo>
                  <a:pt x="843" y="65"/>
                  <a:pt x="856" y="65"/>
                  <a:pt x="858" y="64"/>
                </a:cubicBezTo>
                <a:cubicBezTo>
                  <a:pt x="860" y="64"/>
                  <a:pt x="860" y="64"/>
                  <a:pt x="860" y="64"/>
                </a:cubicBezTo>
                <a:cubicBezTo>
                  <a:pt x="860" y="61"/>
                  <a:pt x="860" y="61"/>
                  <a:pt x="860" y="61"/>
                </a:cubicBezTo>
                <a:cubicBezTo>
                  <a:pt x="856" y="61"/>
                  <a:pt x="859" y="61"/>
                  <a:pt x="856" y="62"/>
                </a:cubicBezTo>
                <a:cubicBezTo>
                  <a:pt x="856" y="62"/>
                  <a:pt x="856" y="61"/>
                  <a:pt x="855" y="60"/>
                </a:cubicBezTo>
                <a:cubicBezTo>
                  <a:pt x="854" y="60"/>
                  <a:pt x="854" y="60"/>
                  <a:pt x="854" y="60"/>
                </a:cubicBezTo>
                <a:cubicBezTo>
                  <a:pt x="856" y="59"/>
                  <a:pt x="856" y="59"/>
                  <a:pt x="858" y="58"/>
                </a:cubicBezTo>
                <a:cubicBezTo>
                  <a:pt x="865" y="55"/>
                  <a:pt x="869" y="62"/>
                  <a:pt x="878" y="60"/>
                </a:cubicBezTo>
                <a:cubicBezTo>
                  <a:pt x="902" y="57"/>
                  <a:pt x="915" y="62"/>
                  <a:pt x="935" y="62"/>
                </a:cubicBezTo>
                <a:cubicBezTo>
                  <a:pt x="934" y="57"/>
                  <a:pt x="931" y="58"/>
                  <a:pt x="935" y="56"/>
                </a:cubicBezTo>
                <a:cubicBezTo>
                  <a:pt x="935" y="54"/>
                  <a:pt x="935" y="54"/>
                  <a:pt x="935" y="54"/>
                </a:cubicBezTo>
                <a:cubicBezTo>
                  <a:pt x="933" y="54"/>
                  <a:pt x="933" y="54"/>
                  <a:pt x="932" y="55"/>
                </a:cubicBezTo>
                <a:cubicBezTo>
                  <a:pt x="929" y="54"/>
                  <a:pt x="930" y="54"/>
                  <a:pt x="928" y="53"/>
                </a:cubicBezTo>
                <a:cubicBezTo>
                  <a:pt x="928" y="52"/>
                  <a:pt x="928" y="52"/>
                  <a:pt x="927" y="52"/>
                </a:cubicBezTo>
                <a:cubicBezTo>
                  <a:pt x="929" y="50"/>
                  <a:pt x="928" y="51"/>
                  <a:pt x="929" y="49"/>
                </a:cubicBezTo>
                <a:cubicBezTo>
                  <a:pt x="932" y="50"/>
                  <a:pt x="931" y="50"/>
                  <a:pt x="934" y="51"/>
                </a:cubicBezTo>
                <a:cubicBezTo>
                  <a:pt x="934" y="50"/>
                  <a:pt x="934" y="50"/>
                  <a:pt x="934" y="50"/>
                </a:cubicBezTo>
                <a:cubicBezTo>
                  <a:pt x="935" y="50"/>
                  <a:pt x="935" y="50"/>
                  <a:pt x="935" y="50"/>
                </a:cubicBezTo>
                <a:cubicBezTo>
                  <a:pt x="934" y="47"/>
                  <a:pt x="933" y="47"/>
                  <a:pt x="932" y="45"/>
                </a:cubicBezTo>
                <a:cubicBezTo>
                  <a:pt x="930" y="45"/>
                  <a:pt x="930" y="45"/>
                  <a:pt x="929" y="46"/>
                </a:cubicBezTo>
                <a:cubicBezTo>
                  <a:pt x="927" y="46"/>
                  <a:pt x="927" y="46"/>
                  <a:pt x="927" y="46"/>
                </a:cubicBezTo>
                <a:cubicBezTo>
                  <a:pt x="928" y="45"/>
                  <a:pt x="929" y="45"/>
                  <a:pt x="929" y="44"/>
                </a:cubicBezTo>
                <a:cubicBezTo>
                  <a:pt x="925" y="38"/>
                  <a:pt x="917" y="43"/>
                  <a:pt x="910" y="41"/>
                </a:cubicBezTo>
                <a:cubicBezTo>
                  <a:pt x="902" y="39"/>
                  <a:pt x="880" y="44"/>
                  <a:pt x="871" y="38"/>
                </a:cubicBezTo>
                <a:cubicBezTo>
                  <a:pt x="868" y="39"/>
                  <a:pt x="867" y="39"/>
                  <a:pt x="866" y="39"/>
                </a:cubicBezTo>
                <a:cubicBezTo>
                  <a:pt x="867" y="42"/>
                  <a:pt x="867" y="42"/>
                  <a:pt x="869" y="43"/>
                </a:cubicBezTo>
                <a:cubicBezTo>
                  <a:pt x="870" y="44"/>
                  <a:pt x="873" y="43"/>
                  <a:pt x="876" y="42"/>
                </a:cubicBezTo>
                <a:cubicBezTo>
                  <a:pt x="875" y="44"/>
                  <a:pt x="874" y="45"/>
                  <a:pt x="872" y="46"/>
                </a:cubicBezTo>
                <a:cubicBezTo>
                  <a:pt x="871" y="47"/>
                  <a:pt x="871" y="46"/>
                  <a:pt x="869" y="45"/>
                </a:cubicBezTo>
                <a:cubicBezTo>
                  <a:pt x="868" y="46"/>
                  <a:pt x="867" y="47"/>
                  <a:pt x="866" y="48"/>
                </a:cubicBezTo>
                <a:cubicBezTo>
                  <a:pt x="865" y="48"/>
                  <a:pt x="865" y="49"/>
                  <a:pt x="865" y="49"/>
                </a:cubicBezTo>
                <a:cubicBezTo>
                  <a:pt x="860" y="46"/>
                  <a:pt x="860" y="45"/>
                  <a:pt x="854" y="47"/>
                </a:cubicBezTo>
                <a:cubicBezTo>
                  <a:pt x="854" y="46"/>
                  <a:pt x="854" y="46"/>
                  <a:pt x="854" y="46"/>
                </a:cubicBezTo>
                <a:cubicBezTo>
                  <a:pt x="853" y="46"/>
                  <a:pt x="853" y="46"/>
                  <a:pt x="853" y="46"/>
                </a:cubicBezTo>
                <a:cubicBezTo>
                  <a:pt x="854" y="45"/>
                  <a:pt x="854" y="45"/>
                  <a:pt x="856" y="45"/>
                </a:cubicBezTo>
                <a:cubicBezTo>
                  <a:pt x="856" y="41"/>
                  <a:pt x="854" y="40"/>
                  <a:pt x="850" y="39"/>
                </a:cubicBezTo>
                <a:cubicBezTo>
                  <a:pt x="849" y="40"/>
                  <a:pt x="849" y="40"/>
                  <a:pt x="849" y="40"/>
                </a:cubicBezTo>
                <a:cubicBezTo>
                  <a:pt x="850" y="43"/>
                  <a:pt x="850" y="43"/>
                  <a:pt x="853" y="44"/>
                </a:cubicBezTo>
                <a:cubicBezTo>
                  <a:pt x="851" y="46"/>
                  <a:pt x="851" y="47"/>
                  <a:pt x="849" y="48"/>
                </a:cubicBezTo>
                <a:cubicBezTo>
                  <a:pt x="846" y="50"/>
                  <a:pt x="841" y="44"/>
                  <a:pt x="837" y="46"/>
                </a:cubicBezTo>
                <a:cubicBezTo>
                  <a:pt x="835" y="48"/>
                  <a:pt x="814" y="54"/>
                  <a:pt x="807" y="49"/>
                </a:cubicBezTo>
                <a:cubicBezTo>
                  <a:pt x="805" y="50"/>
                  <a:pt x="805" y="50"/>
                  <a:pt x="804" y="53"/>
                </a:cubicBezTo>
                <a:cubicBezTo>
                  <a:pt x="798" y="50"/>
                  <a:pt x="788" y="52"/>
                  <a:pt x="782" y="53"/>
                </a:cubicBezTo>
                <a:cubicBezTo>
                  <a:pt x="782" y="56"/>
                  <a:pt x="782" y="56"/>
                  <a:pt x="782" y="56"/>
                </a:cubicBezTo>
                <a:cubicBezTo>
                  <a:pt x="781" y="57"/>
                  <a:pt x="781" y="57"/>
                  <a:pt x="781" y="57"/>
                </a:cubicBezTo>
                <a:cubicBezTo>
                  <a:pt x="774" y="57"/>
                  <a:pt x="774" y="55"/>
                  <a:pt x="770" y="54"/>
                </a:cubicBezTo>
                <a:cubicBezTo>
                  <a:pt x="767" y="53"/>
                  <a:pt x="764" y="56"/>
                  <a:pt x="762" y="56"/>
                </a:cubicBezTo>
                <a:cubicBezTo>
                  <a:pt x="760" y="57"/>
                  <a:pt x="757" y="55"/>
                  <a:pt x="756" y="56"/>
                </a:cubicBezTo>
                <a:cubicBezTo>
                  <a:pt x="756" y="56"/>
                  <a:pt x="754" y="58"/>
                  <a:pt x="754" y="58"/>
                </a:cubicBezTo>
                <a:cubicBezTo>
                  <a:pt x="751" y="60"/>
                  <a:pt x="746" y="56"/>
                  <a:pt x="745" y="56"/>
                </a:cubicBezTo>
                <a:cubicBezTo>
                  <a:pt x="740" y="56"/>
                  <a:pt x="740" y="58"/>
                  <a:pt x="738" y="61"/>
                </a:cubicBezTo>
                <a:cubicBezTo>
                  <a:pt x="735" y="61"/>
                  <a:pt x="734" y="61"/>
                  <a:pt x="732" y="60"/>
                </a:cubicBezTo>
                <a:cubicBezTo>
                  <a:pt x="731" y="60"/>
                  <a:pt x="731" y="60"/>
                  <a:pt x="731" y="60"/>
                </a:cubicBezTo>
                <a:cubicBezTo>
                  <a:pt x="732" y="58"/>
                  <a:pt x="733" y="58"/>
                  <a:pt x="735" y="56"/>
                </a:cubicBezTo>
                <a:cubicBezTo>
                  <a:pt x="735" y="55"/>
                  <a:pt x="735" y="55"/>
                  <a:pt x="735" y="55"/>
                </a:cubicBezTo>
                <a:cubicBezTo>
                  <a:pt x="732" y="55"/>
                  <a:pt x="731" y="55"/>
                  <a:pt x="728" y="55"/>
                </a:cubicBezTo>
                <a:cubicBezTo>
                  <a:pt x="727" y="55"/>
                  <a:pt x="728" y="59"/>
                  <a:pt x="728" y="59"/>
                </a:cubicBezTo>
                <a:cubicBezTo>
                  <a:pt x="727" y="61"/>
                  <a:pt x="726" y="59"/>
                  <a:pt x="725" y="62"/>
                </a:cubicBezTo>
                <a:cubicBezTo>
                  <a:pt x="721" y="62"/>
                  <a:pt x="722" y="61"/>
                  <a:pt x="719" y="59"/>
                </a:cubicBezTo>
                <a:cubicBezTo>
                  <a:pt x="719" y="57"/>
                  <a:pt x="720" y="56"/>
                  <a:pt x="720" y="54"/>
                </a:cubicBezTo>
                <a:cubicBezTo>
                  <a:pt x="718" y="54"/>
                  <a:pt x="717" y="54"/>
                  <a:pt x="715" y="55"/>
                </a:cubicBezTo>
                <a:cubicBezTo>
                  <a:pt x="713" y="55"/>
                  <a:pt x="713" y="55"/>
                  <a:pt x="713" y="55"/>
                </a:cubicBezTo>
                <a:cubicBezTo>
                  <a:pt x="714" y="58"/>
                  <a:pt x="714" y="57"/>
                  <a:pt x="715" y="58"/>
                </a:cubicBezTo>
                <a:cubicBezTo>
                  <a:pt x="711" y="60"/>
                  <a:pt x="696" y="62"/>
                  <a:pt x="691" y="59"/>
                </a:cubicBezTo>
                <a:cubicBezTo>
                  <a:pt x="690" y="61"/>
                  <a:pt x="689" y="64"/>
                  <a:pt x="688" y="65"/>
                </a:cubicBezTo>
                <a:cubicBezTo>
                  <a:pt x="686" y="66"/>
                  <a:pt x="685" y="65"/>
                  <a:pt x="683" y="66"/>
                </a:cubicBezTo>
                <a:cubicBezTo>
                  <a:pt x="679" y="60"/>
                  <a:pt x="652" y="60"/>
                  <a:pt x="649" y="60"/>
                </a:cubicBezTo>
                <a:cubicBezTo>
                  <a:pt x="650" y="62"/>
                  <a:pt x="650" y="65"/>
                  <a:pt x="651" y="66"/>
                </a:cubicBezTo>
                <a:cubicBezTo>
                  <a:pt x="654" y="67"/>
                  <a:pt x="662" y="65"/>
                  <a:pt x="664" y="66"/>
                </a:cubicBezTo>
                <a:cubicBezTo>
                  <a:pt x="665" y="67"/>
                  <a:pt x="665" y="68"/>
                  <a:pt x="666" y="70"/>
                </a:cubicBezTo>
                <a:cubicBezTo>
                  <a:pt x="669" y="71"/>
                  <a:pt x="674" y="69"/>
                  <a:pt x="677" y="69"/>
                </a:cubicBezTo>
                <a:cubicBezTo>
                  <a:pt x="683" y="69"/>
                  <a:pt x="688" y="70"/>
                  <a:pt x="696" y="73"/>
                </a:cubicBezTo>
                <a:cubicBezTo>
                  <a:pt x="705" y="75"/>
                  <a:pt x="728" y="69"/>
                  <a:pt x="733" y="68"/>
                </a:cubicBezTo>
                <a:cubicBezTo>
                  <a:pt x="737" y="67"/>
                  <a:pt x="744" y="69"/>
                  <a:pt x="747" y="67"/>
                </a:cubicBezTo>
                <a:cubicBezTo>
                  <a:pt x="748" y="66"/>
                  <a:pt x="748" y="66"/>
                  <a:pt x="748" y="64"/>
                </a:cubicBezTo>
                <a:cubicBezTo>
                  <a:pt x="753" y="65"/>
                  <a:pt x="752" y="67"/>
                  <a:pt x="755" y="68"/>
                </a:cubicBezTo>
                <a:cubicBezTo>
                  <a:pt x="764" y="68"/>
                  <a:pt x="772" y="67"/>
                  <a:pt x="781" y="67"/>
                </a:cubicBezTo>
                <a:cubicBezTo>
                  <a:pt x="782" y="66"/>
                  <a:pt x="783" y="65"/>
                  <a:pt x="783" y="64"/>
                </a:cubicBezTo>
                <a:cubicBezTo>
                  <a:pt x="790" y="62"/>
                  <a:pt x="798" y="67"/>
                  <a:pt x="804" y="63"/>
                </a:cubicBezTo>
                <a:cubicBezTo>
                  <a:pt x="805" y="62"/>
                  <a:pt x="805" y="62"/>
                  <a:pt x="805" y="60"/>
                </a:cubicBezTo>
                <a:cubicBezTo>
                  <a:pt x="808" y="60"/>
                  <a:pt x="808" y="60"/>
                  <a:pt x="808" y="60"/>
                </a:cubicBezTo>
                <a:cubicBezTo>
                  <a:pt x="808" y="57"/>
                  <a:pt x="808" y="57"/>
                  <a:pt x="808" y="57"/>
                </a:cubicBezTo>
                <a:cubicBezTo>
                  <a:pt x="809" y="59"/>
                  <a:pt x="809" y="61"/>
                  <a:pt x="809" y="64"/>
                </a:cubicBezTo>
                <a:cubicBezTo>
                  <a:pt x="809" y="64"/>
                  <a:pt x="810" y="65"/>
                  <a:pt x="810" y="65"/>
                </a:cubicBezTo>
                <a:cubicBezTo>
                  <a:pt x="819" y="65"/>
                  <a:pt x="822" y="65"/>
                  <a:pt x="832" y="65"/>
                </a:cubicBezTo>
                <a:cubicBezTo>
                  <a:pt x="832" y="68"/>
                  <a:pt x="832" y="68"/>
                  <a:pt x="832" y="68"/>
                </a:cubicBezTo>
                <a:cubicBezTo>
                  <a:pt x="828" y="69"/>
                  <a:pt x="825" y="69"/>
                  <a:pt x="822" y="71"/>
                </a:cubicBezTo>
                <a:cubicBezTo>
                  <a:pt x="822" y="71"/>
                  <a:pt x="822" y="72"/>
                  <a:pt x="821" y="73"/>
                </a:cubicBezTo>
                <a:cubicBezTo>
                  <a:pt x="819" y="73"/>
                  <a:pt x="818" y="70"/>
                  <a:pt x="817" y="71"/>
                </a:cubicBezTo>
                <a:cubicBezTo>
                  <a:pt x="815" y="71"/>
                  <a:pt x="811" y="73"/>
                  <a:pt x="810" y="74"/>
                </a:cubicBezTo>
                <a:cubicBezTo>
                  <a:pt x="807" y="74"/>
                  <a:pt x="800" y="71"/>
                  <a:pt x="798" y="72"/>
                </a:cubicBezTo>
                <a:cubicBezTo>
                  <a:pt x="797" y="72"/>
                  <a:pt x="796" y="72"/>
                  <a:pt x="795" y="73"/>
                </a:cubicBezTo>
                <a:cubicBezTo>
                  <a:pt x="795" y="78"/>
                  <a:pt x="796" y="76"/>
                  <a:pt x="796" y="81"/>
                </a:cubicBezTo>
                <a:cubicBezTo>
                  <a:pt x="800" y="81"/>
                  <a:pt x="810" y="82"/>
                  <a:pt x="811" y="81"/>
                </a:cubicBezTo>
                <a:cubicBezTo>
                  <a:pt x="815" y="82"/>
                  <a:pt x="817" y="86"/>
                  <a:pt x="817" y="89"/>
                </a:cubicBezTo>
                <a:cubicBezTo>
                  <a:pt x="817" y="91"/>
                  <a:pt x="817" y="91"/>
                  <a:pt x="817" y="91"/>
                </a:cubicBezTo>
                <a:cubicBezTo>
                  <a:pt x="811" y="90"/>
                  <a:pt x="809" y="86"/>
                  <a:pt x="806" y="87"/>
                </a:cubicBezTo>
                <a:cubicBezTo>
                  <a:pt x="802" y="87"/>
                  <a:pt x="801" y="87"/>
                  <a:pt x="800" y="91"/>
                </a:cubicBezTo>
                <a:cubicBezTo>
                  <a:pt x="796" y="90"/>
                  <a:pt x="797" y="88"/>
                  <a:pt x="791" y="88"/>
                </a:cubicBezTo>
                <a:cubicBezTo>
                  <a:pt x="790" y="87"/>
                  <a:pt x="790" y="85"/>
                  <a:pt x="789" y="84"/>
                </a:cubicBezTo>
                <a:cubicBezTo>
                  <a:pt x="788" y="83"/>
                  <a:pt x="789" y="84"/>
                  <a:pt x="787" y="83"/>
                </a:cubicBezTo>
                <a:cubicBezTo>
                  <a:pt x="786" y="86"/>
                  <a:pt x="785" y="86"/>
                  <a:pt x="783" y="89"/>
                </a:cubicBezTo>
                <a:cubicBezTo>
                  <a:pt x="781" y="89"/>
                  <a:pt x="781" y="89"/>
                  <a:pt x="781" y="89"/>
                </a:cubicBezTo>
                <a:cubicBezTo>
                  <a:pt x="781" y="88"/>
                  <a:pt x="781" y="88"/>
                  <a:pt x="781" y="88"/>
                </a:cubicBezTo>
                <a:cubicBezTo>
                  <a:pt x="782" y="87"/>
                  <a:pt x="783" y="87"/>
                  <a:pt x="784" y="87"/>
                </a:cubicBezTo>
                <a:cubicBezTo>
                  <a:pt x="784" y="85"/>
                  <a:pt x="784" y="85"/>
                  <a:pt x="784" y="85"/>
                </a:cubicBezTo>
                <a:cubicBezTo>
                  <a:pt x="777" y="85"/>
                  <a:pt x="771" y="85"/>
                  <a:pt x="767" y="84"/>
                </a:cubicBezTo>
                <a:cubicBezTo>
                  <a:pt x="763" y="84"/>
                  <a:pt x="763" y="85"/>
                  <a:pt x="761" y="87"/>
                </a:cubicBezTo>
                <a:cubicBezTo>
                  <a:pt x="761" y="88"/>
                  <a:pt x="761" y="88"/>
                  <a:pt x="761" y="88"/>
                </a:cubicBezTo>
                <a:cubicBezTo>
                  <a:pt x="760" y="87"/>
                  <a:pt x="759" y="85"/>
                  <a:pt x="759" y="84"/>
                </a:cubicBezTo>
                <a:cubicBezTo>
                  <a:pt x="758" y="83"/>
                  <a:pt x="759" y="84"/>
                  <a:pt x="757" y="83"/>
                </a:cubicBezTo>
                <a:cubicBezTo>
                  <a:pt x="756" y="84"/>
                  <a:pt x="756" y="87"/>
                  <a:pt x="755" y="88"/>
                </a:cubicBezTo>
                <a:cubicBezTo>
                  <a:pt x="753" y="89"/>
                  <a:pt x="750" y="89"/>
                  <a:pt x="749" y="90"/>
                </a:cubicBezTo>
                <a:cubicBezTo>
                  <a:pt x="742" y="89"/>
                  <a:pt x="742" y="87"/>
                  <a:pt x="736" y="85"/>
                </a:cubicBezTo>
                <a:cubicBezTo>
                  <a:pt x="736" y="83"/>
                  <a:pt x="737" y="81"/>
                  <a:pt x="737" y="79"/>
                </a:cubicBezTo>
                <a:cubicBezTo>
                  <a:pt x="734" y="79"/>
                  <a:pt x="731" y="80"/>
                  <a:pt x="729" y="80"/>
                </a:cubicBezTo>
                <a:cubicBezTo>
                  <a:pt x="728" y="82"/>
                  <a:pt x="728" y="82"/>
                  <a:pt x="728" y="84"/>
                </a:cubicBezTo>
                <a:cubicBezTo>
                  <a:pt x="724" y="83"/>
                  <a:pt x="724" y="85"/>
                  <a:pt x="719" y="86"/>
                </a:cubicBezTo>
                <a:cubicBezTo>
                  <a:pt x="719" y="85"/>
                  <a:pt x="718" y="82"/>
                  <a:pt x="717" y="81"/>
                </a:cubicBezTo>
                <a:cubicBezTo>
                  <a:pt x="715" y="80"/>
                  <a:pt x="713" y="82"/>
                  <a:pt x="711" y="83"/>
                </a:cubicBezTo>
                <a:cubicBezTo>
                  <a:pt x="706" y="79"/>
                  <a:pt x="698" y="74"/>
                  <a:pt x="690" y="76"/>
                </a:cubicBezTo>
                <a:cubicBezTo>
                  <a:pt x="687" y="77"/>
                  <a:pt x="687" y="81"/>
                  <a:pt x="682" y="80"/>
                </a:cubicBezTo>
                <a:cubicBezTo>
                  <a:pt x="680" y="80"/>
                  <a:pt x="678" y="78"/>
                  <a:pt x="677" y="77"/>
                </a:cubicBezTo>
                <a:cubicBezTo>
                  <a:pt x="674" y="82"/>
                  <a:pt x="673" y="77"/>
                  <a:pt x="669" y="78"/>
                </a:cubicBezTo>
                <a:cubicBezTo>
                  <a:pt x="668" y="78"/>
                  <a:pt x="668" y="81"/>
                  <a:pt x="665" y="80"/>
                </a:cubicBezTo>
                <a:cubicBezTo>
                  <a:pt x="663" y="79"/>
                  <a:pt x="661" y="76"/>
                  <a:pt x="659" y="74"/>
                </a:cubicBezTo>
                <a:cubicBezTo>
                  <a:pt x="657" y="77"/>
                  <a:pt x="656" y="79"/>
                  <a:pt x="657" y="82"/>
                </a:cubicBezTo>
                <a:cubicBezTo>
                  <a:pt x="653" y="82"/>
                  <a:pt x="651" y="82"/>
                  <a:pt x="648" y="80"/>
                </a:cubicBezTo>
                <a:cubicBezTo>
                  <a:pt x="646" y="80"/>
                  <a:pt x="646" y="80"/>
                  <a:pt x="646" y="80"/>
                </a:cubicBezTo>
                <a:cubicBezTo>
                  <a:pt x="649" y="78"/>
                  <a:pt x="651" y="79"/>
                  <a:pt x="653" y="79"/>
                </a:cubicBezTo>
                <a:cubicBezTo>
                  <a:pt x="653" y="77"/>
                  <a:pt x="652" y="74"/>
                  <a:pt x="652" y="72"/>
                </a:cubicBezTo>
                <a:cubicBezTo>
                  <a:pt x="640" y="71"/>
                  <a:pt x="627" y="71"/>
                  <a:pt x="618" y="69"/>
                </a:cubicBezTo>
                <a:cubicBezTo>
                  <a:pt x="616" y="68"/>
                  <a:pt x="615" y="70"/>
                  <a:pt x="614" y="70"/>
                </a:cubicBezTo>
                <a:cubicBezTo>
                  <a:pt x="608" y="70"/>
                  <a:pt x="603" y="70"/>
                  <a:pt x="598" y="67"/>
                </a:cubicBezTo>
                <a:cubicBezTo>
                  <a:pt x="595" y="68"/>
                  <a:pt x="596" y="69"/>
                  <a:pt x="593" y="70"/>
                </a:cubicBezTo>
                <a:cubicBezTo>
                  <a:pt x="593" y="70"/>
                  <a:pt x="571" y="67"/>
                  <a:pt x="571" y="67"/>
                </a:cubicBezTo>
                <a:cubicBezTo>
                  <a:pt x="568" y="67"/>
                  <a:pt x="569" y="68"/>
                  <a:pt x="567" y="69"/>
                </a:cubicBezTo>
                <a:cubicBezTo>
                  <a:pt x="568" y="71"/>
                  <a:pt x="566" y="69"/>
                  <a:pt x="569" y="71"/>
                </a:cubicBezTo>
                <a:cubicBezTo>
                  <a:pt x="568" y="71"/>
                  <a:pt x="561" y="72"/>
                  <a:pt x="557" y="73"/>
                </a:cubicBezTo>
                <a:cubicBezTo>
                  <a:pt x="557" y="75"/>
                  <a:pt x="557" y="74"/>
                  <a:pt x="556" y="75"/>
                </a:cubicBezTo>
                <a:cubicBezTo>
                  <a:pt x="556" y="76"/>
                  <a:pt x="556" y="76"/>
                  <a:pt x="556" y="76"/>
                </a:cubicBezTo>
                <a:cubicBezTo>
                  <a:pt x="554" y="75"/>
                  <a:pt x="554" y="74"/>
                  <a:pt x="552" y="73"/>
                </a:cubicBezTo>
                <a:cubicBezTo>
                  <a:pt x="549" y="71"/>
                  <a:pt x="546" y="73"/>
                  <a:pt x="543" y="73"/>
                </a:cubicBezTo>
                <a:cubicBezTo>
                  <a:pt x="541" y="72"/>
                  <a:pt x="535" y="68"/>
                  <a:pt x="533" y="69"/>
                </a:cubicBezTo>
                <a:cubicBezTo>
                  <a:pt x="532" y="70"/>
                  <a:pt x="531" y="71"/>
                  <a:pt x="530" y="72"/>
                </a:cubicBezTo>
                <a:cubicBezTo>
                  <a:pt x="529" y="72"/>
                  <a:pt x="529" y="72"/>
                  <a:pt x="529" y="72"/>
                </a:cubicBezTo>
                <a:cubicBezTo>
                  <a:pt x="529" y="71"/>
                  <a:pt x="530" y="70"/>
                  <a:pt x="530" y="70"/>
                </a:cubicBezTo>
                <a:cubicBezTo>
                  <a:pt x="525" y="70"/>
                  <a:pt x="524" y="72"/>
                  <a:pt x="519" y="71"/>
                </a:cubicBezTo>
                <a:cubicBezTo>
                  <a:pt x="519" y="73"/>
                  <a:pt x="518" y="75"/>
                  <a:pt x="517" y="76"/>
                </a:cubicBezTo>
                <a:cubicBezTo>
                  <a:pt x="515" y="76"/>
                  <a:pt x="515" y="76"/>
                  <a:pt x="515" y="76"/>
                </a:cubicBezTo>
                <a:cubicBezTo>
                  <a:pt x="516" y="74"/>
                  <a:pt x="517" y="74"/>
                  <a:pt x="518" y="72"/>
                </a:cubicBezTo>
                <a:cubicBezTo>
                  <a:pt x="517" y="71"/>
                  <a:pt x="517" y="71"/>
                  <a:pt x="517" y="71"/>
                </a:cubicBezTo>
                <a:cubicBezTo>
                  <a:pt x="510" y="71"/>
                  <a:pt x="507" y="72"/>
                  <a:pt x="504" y="75"/>
                </a:cubicBezTo>
                <a:cubicBezTo>
                  <a:pt x="503" y="75"/>
                  <a:pt x="503" y="75"/>
                  <a:pt x="502" y="74"/>
                </a:cubicBezTo>
                <a:cubicBezTo>
                  <a:pt x="502" y="74"/>
                  <a:pt x="504" y="68"/>
                  <a:pt x="503" y="67"/>
                </a:cubicBezTo>
                <a:cubicBezTo>
                  <a:pt x="502" y="64"/>
                  <a:pt x="501" y="65"/>
                  <a:pt x="497" y="65"/>
                </a:cubicBezTo>
                <a:cubicBezTo>
                  <a:pt x="497" y="64"/>
                  <a:pt x="497" y="63"/>
                  <a:pt x="498" y="62"/>
                </a:cubicBezTo>
                <a:cubicBezTo>
                  <a:pt x="487" y="62"/>
                  <a:pt x="487" y="62"/>
                  <a:pt x="487" y="62"/>
                </a:cubicBezTo>
                <a:cubicBezTo>
                  <a:pt x="487" y="60"/>
                  <a:pt x="487" y="60"/>
                  <a:pt x="487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3" y="61"/>
                  <a:pt x="482" y="64"/>
                  <a:pt x="478" y="62"/>
                </a:cubicBezTo>
                <a:cubicBezTo>
                  <a:pt x="475" y="62"/>
                  <a:pt x="475" y="62"/>
                  <a:pt x="475" y="62"/>
                </a:cubicBezTo>
                <a:cubicBezTo>
                  <a:pt x="477" y="66"/>
                  <a:pt x="480" y="67"/>
                  <a:pt x="483" y="69"/>
                </a:cubicBezTo>
                <a:cubicBezTo>
                  <a:pt x="485" y="70"/>
                  <a:pt x="489" y="67"/>
                  <a:pt x="491" y="65"/>
                </a:cubicBezTo>
                <a:cubicBezTo>
                  <a:pt x="495" y="65"/>
                  <a:pt x="495" y="66"/>
                  <a:pt x="497" y="70"/>
                </a:cubicBezTo>
                <a:cubicBezTo>
                  <a:pt x="500" y="70"/>
                  <a:pt x="500" y="70"/>
                  <a:pt x="500" y="70"/>
                </a:cubicBezTo>
                <a:cubicBezTo>
                  <a:pt x="500" y="72"/>
                  <a:pt x="500" y="72"/>
                  <a:pt x="501" y="73"/>
                </a:cubicBezTo>
                <a:cubicBezTo>
                  <a:pt x="497" y="79"/>
                  <a:pt x="479" y="77"/>
                  <a:pt x="470" y="76"/>
                </a:cubicBezTo>
                <a:cubicBezTo>
                  <a:pt x="470" y="74"/>
                  <a:pt x="470" y="75"/>
                  <a:pt x="469" y="74"/>
                </a:cubicBezTo>
                <a:cubicBezTo>
                  <a:pt x="466" y="72"/>
                  <a:pt x="462" y="78"/>
                  <a:pt x="456" y="74"/>
                </a:cubicBezTo>
                <a:cubicBezTo>
                  <a:pt x="455" y="74"/>
                  <a:pt x="455" y="74"/>
                  <a:pt x="455" y="74"/>
                </a:cubicBezTo>
                <a:cubicBezTo>
                  <a:pt x="455" y="75"/>
                  <a:pt x="455" y="75"/>
                  <a:pt x="455" y="75"/>
                </a:cubicBezTo>
                <a:cubicBezTo>
                  <a:pt x="454" y="74"/>
                  <a:pt x="453" y="74"/>
                  <a:pt x="452" y="73"/>
                </a:cubicBezTo>
                <a:cubicBezTo>
                  <a:pt x="446" y="73"/>
                  <a:pt x="444" y="74"/>
                  <a:pt x="439" y="74"/>
                </a:cubicBezTo>
                <a:cubicBezTo>
                  <a:pt x="439" y="76"/>
                  <a:pt x="439" y="76"/>
                  <a:pt x="439" y="76"/>
                </a:cubicBezTo>
                <a:cubicBezTo>
                  <a:pt x="447" y="77"/>
                  <a:pt x="455" y="79"/>
                  <a:pt x="466" y="79"/>
                </a:cubicBezTo>
                <a:cubicBezTo>
                  <a:pt x="460" y="83"/>
                  <a:pt x="455" y="81"/>
                  <a:pt x="450" y="80"/>
                </a:cubicBezTo>
                <a:cubicBezTo>
                  <a:pt x="450" y="82"/>
                  <a:pt x="450" y="82"/>
                  <a:pt x="450" y="82"/>
                </a:cubicBezTo>
                <a:cubicBezTo>
                  <a:pt x="446" y="83"/>
                  <a:pt x="433" y="80"/>
                  <a:pt x="425" y="81"/>
                </a:cubicBezTo>
                <a:cubicBezTo>
                  <a:pt x="412" y="83"/>
                  <a:pt x="378" y="82"/>
                  <a:pt x="366" y="79"/>
                </a:cubicBezTo>
                <a:cubicBezTo>
                  <a:pt x="360" y="78"/>
                  <a:pt x="349" y="81"/>
                  <a:pt x="343" y="77"/>
                </a:cubicBezTo>
                <a:cubicBezTo>
                  <a:pt x="343" y="76"/>
                  <a:pt x="343" y="77"/>
                  <a:pt x="343" y="75"/>
                </a:cubicBezTo>
                <a:cubicBezTo>
                  <a:pt x="353" y="71"/>
                  <a:pt x="383" y="75"/>
                  <a:pt x="396" y="74"/>
                </a:cubicBezTo>
                <a:cubicBezTo>
                  <a:pt x="396" y="72"/>
                  <a:pt x="396" y="72"/>
                  <a:pt x="396" y="72"/>
                </a:cubicBezTo>
                <a:cubicBezTo>
                  <a:pt x="394" y="72"/>
                  <a:pt x="395" y="72"/>
                  <a:pt x="394" y="72"/>
                </a:cubicBezTo>
                <a:cubicBezTo>
                  <a:pt x="393" y="71"/>
                  <a:pt x="392" y="70"/>
                  <a:pt x="392" y="70"/>
                </a:cubicBezTo>
                <a:cubicBezTo>
                  <a:pt x="392" y="68"/>
                  <a:pt x="393" y="68"/>
                  <a:pt x="392" y="64"/>
                </a:cubicBezTo>
                <a:cubicBezTo>
                  <a:pt x="392" y="63"/>
                  <a:pt x="393" y="63"/>
                  <a:pt x="394" y="62"/>
                </a:cubicBezTo>
                <a:cubicBezTo>
                  <a:pt x="395" y="62"/>
                  <a:pt x="397" y="63"/>
                  <a:pt x="399" y="63"/>
                </a:cubicBezTo>
                <a:cubicBezTo>
                  <a:pt x="399" y="60"/>
                  <a:pt x="399" y="60"/>
                  <a:pt x="399" y="60"/>
                </a:cubicBezTo>
                <a:cubicBezTo>
                  <a:pt x="396" y="60"/>
                  <a:pt x="394" y="59"/>
                  <a:pt x="391" y="58"/>
                </a:cubicBezTo>
                <a:cubicBezTo>
                  <a:pt x="390" y="59"/>
                  <a:pt x="390" y="60"/>
                  <a:pt x="389" y="61"/>
                </a:cubicBezTo>
                <a:cubicBezTo>
                  <a:pt x="383" y="61"/>
                  <a:pt x="383" y="61"/>
                  <a:pt x="383" y="61"/>
                </a:cubicBezTo>
                <a:cubicBezTo>
                  <a:pt x="381" y="62"/>
                  <a:pt x="380" y="64"/>
                  <a:pt x="377" y="65"/>
                </a:cubicBezTo>
                <a:cubicBezTo>
                  <a:pt x="378" y="67"/>
                  <a:pt x="380" y="67"/>
                  <a:pt x="382" y="68"/>
                </a:cubicBezTo>
                <a:cubicBezTo>
                  <a:pt x="382" y="68"/>
                  <a:pt x="382" y="69"/>
                  <a:pt x="381" y="70"/>
                </a:cubicBezTo>
                <a:cubicBezTo>
                  <a:pt x="376" y="70"/>
                  <a:pt x="367" y="71"/>
                  <a:pt x="364" y="69"/>
                </a:cubicBezTo>
                <a:cubicBezTo>
                  <a:pt x="364" y="68"/>
                  <a:pt x="364" y="68"/>
                  <a:pt x="363" y="66"/>
                </a:cubicBezTo>
                <a:cubicBezTo>
                  <a:pt x="358" y="65"/>
                  <a:pt x="356" y="63"/>
                  <a:pt x="352" y="62"/>
                </a:cubicBezTo>
                <a:cubicBezTo>
                  <a:pt x="352" y="60"/>
                  <a:pt x="352" y="59"/>
                  <a:pt x="351" y="58"/>
                </a:cubicBezTo>
                <a:cubicBezTo>
                  <a:pt x="352" y="56"/>
                  <a:pt x="353" y="57"/>
                  <a:pt x="354" y="55"/>
                </a:cubicBezTo>
                <a:cubicBezTo>
                  <a:pt x="354" y="55"/>
                  <a:pt x="358" y="55"/>
                  <a:pt x="356" y="56"/>
                </a:cubicBezTo>
                <a:cubicBezTo>
                  <a:pt x="355" y="56"/>
                  <a:pt x="355" y="56"/>
                  <a:pt x="355" y="56"/>
                </a:cubicBezTo>
                <a:cubicBezTo>
                  <a:pt x="360" y="57"/>
                  <a:pt x="358" y="57"/>
                  <a:pt x="360" y="58"/>
                </a:cubicBezTo>
                <a:cubicBezTo>
                  <a:pt x="360" y="59"/>
                  <a:pt x="378" y="57"/>
                  <a:pt x="385" y="57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85" y="54"/>
                  <a:pt x="384" y="54"/>
                  <a:pt x="384" y="54"/>
                </a:cubicBezTo>
                <a:cubicBezTo>
                  <a:pt x="373" y="54"/>
                  <a:pt x="366" y="54"/>
                  <a:pt x="359" y="56"/>
                </a:cubicBezTo>
                <a:cubicBezTo>
                  <a:pt x="352" y="51"/>
                  <a:pt x="325" y="49"/>
                  <a:pt x="316" y="49"/>
                </a:cubicBezTo>
                <a:cubicBezTo>
                  <a:pt x="317" y="45"/>
                  <a:pt x="318" y="44"/>
                  <a:pt x="321" y="42"/>
                </a:cubicBezTo>
                <a:cubicBezTo>
                  <a:pt x="322" y="41"/>
                  <a:pt x="325" y="43"/>
                  <a:pt x="326" y="44"/>
                </a:cubicBezTo>
                <a:cubicBezTo>
                  <a:pt x="327" y="43"/>
                  <a:pt x="329" y="41"/>
                  <a:pt x="329" y="42"/>
                </a:cubicBezTo>
                <a:cubicBezTo>
                  <a:pt x="331" y="42"/>
                  <a:pt x="331" y="42"/>
                  <a:pt x="331" y="42"/>
                </a:cubicBezTo>
                <a:cubicBezTo>
                  <a:pt x="331" y="45"/>
                  <a:pt x="331" y="45"/>
                  <a:pt x="331" y="45"/>
                </a:cubicBezTo>
                <a:cubicBezTo>
                  <a:pt x="336" y="45"/>
                  <a:pt x="338" y="44"/>
                  <a:pt x="341" y="42"/>
                </a:cubicBezTo>
                <a:cubicBezTo>
                  <a:pt x="344" y="43"/>
                  <a:pt x="343" y="43"/>
                  <a:pt x="345" y="45"/>
                </a:cubicBezTo>
                <a:cubicBezTo>
                  <a:pt x="346" y="45"/>
                  <a:pt x="346" y="46"/>
                  <a:pt x="346" y="46"/>
                </a:cubicBezTo>
                <a:cubicBezTo>
                  <a:pt x="348" y="42"/>
                  <a:pt x="357" y="48"/>
                  <a:pt x="360" y="48"/>
                </a:cubicBezTo>
                <a:cubicBezTo>
                  <a:pt x="361" y="48"/>
                  <a:pt x="364" y="45"/>
                  <a:pt x="366" y="44"/>
                </a:cubicBezTo>
                <a:cubicBezTo>
                  <a:pt x="369" y="43"/>
                  <a:pt x="370" y="48"/>
                  <a:pt x="373" y="46"/>
                </a:cubicBezTo>
                <a:cubicBezTo>
                  <a:pt x="377" y="46"/>
                  <a:pt x="377" y="46"/>
                  <a:pt x="377" y="46"/>
                </a:cubicBezTo>
                <a:cubicBezTo>
                  <a:pt x="377" y="44"/>
                  <a:pt x="377" y="44"/>
                  <a:pt x="377" y="44"/>
                </a:cubicBezTo>
                <a:cubicBezTo>
                  <a:pt x="373" y="44"/>
                  <a:pt x="374" y="44"/>
                  <a:pt x="371" y="44"/>
                </a:cubicBezTo>
                <a:cubicBezTo>
                  <a:pt x="372" y="43"/>
                  <a:pt x="371" y="43"/>
                  <a:pt x="372" y="42"/>
                </a:cubicBezTo>
                <a:cubicBezTo>
                  <a:pt x="370" y="39"/>
                  <a:pt x="365" y="40"/>
                  <a:pt x="359" y="38"/>
                </a:cubicBezTo>
                <a:cubicBezTo>
                  <a:pt x="359" y="36"/>
                  <a:pt x="359" y="36"/>
                  <a:pt x="359" y="36"/>
                </a:cubicBezTo>
                <a:cubicBezTo>
                  <a:pt x="357" y="35"/>
                  <a:pt x="354" y="38"/>
                  <a:pt x="353" y="38"/>
                </a:cubicBezTo>
                <a:cubicBezTo>
                  <a:pt x="344" y="32"/>
                  <a:pt x="331" y="32"/>
                  <a:pt x="320" y="33"/>
                </a:cubicBezTo>
                <a:cubicBezTo>
                  <a:pt x="320" y="29"/>
                  <a:pt x="320" y="29"/>
                  <a:pt x="324" y="28"/>
                </a:cubicBezTo>
                <a:cubicBezTo>
                  <a:pt x="325" y="27"/>
                  <a:pt x="325" y="28"/>
                  <a:pt x="326" y="29"/>
                </a:cubicBezTo>
                <a:cubicBezTo>
                  <a:pt x="330" y="28"/>
                  <a:pt x="330" y="27"/>
                  <a:pt x="333" y="25"/>
                </a:cubicBezTo>
                <a:cubicBezTo>
                  <a:pt x="330" y="19"/>
                  <a:pt x="321" y="24"/>
                  <a:pt x="319" y="25"/>
                </a:cubicBezTo>
                <a:cubicBezTo>
                  <a:pt x="318" y="23"/>
                  <a:pt x="319" y="23"/>
                  <a:pt x="316" y="22"/>
                </a:cubicBezTo>
                <a:cubicBezTo>
                  <a:pt x="317" y="21"/>
                  <a:pt x="317" y="21"/>
                  <a:pt x="317" y="19"/>
                </a:cubicBezTo>
                <a:cubicBezTo>
                  <a:pt x="313" y="20"/>
                  <a:pt x="313" y="21"/>
                  <a:pt x="309" y="22"/>
                </a:cubicBezTo>
                <a:cubicBezTo>
                  <a:pt x="307" y="23"/>
                  <a:pt x="297" y="20"/>
                  <a:pt x="294" y="20"/>
                </a:cubicBezTo>
                <a:cubicBezTo>
                  <a:pt x="292" y="19"/>
                  <a:pt x="286" y="22"/>
                  <a:pt x="279" y="21"/>
                </a:cubicBezTo>
                <a:cubicBezTo>
                  <a:pt x="279" y="23"/>
                  <a:pt x="279" y="23"/>
                  <a:pt x="279" y="23"/>
                </a:cubicBezTo>
                <a:cubicBezTo>
                  <a:pt x="283" y="24"/>
                  <a:pt x="306" y="26"/>
                  <a:pt x="307" y="25"/>
                </a:cubicBezTo>
                <a:cubicBezTo>
                  <a:pt x="310" y="27"/>
                  <a:pt x="309" y="25"/>
                  <a:pt x="309" y="28"/>
                </a:cubicBezTo>
                <a:cubicBezTo>
                  <a:pt x="313" y="28"/>
                  <a:pt x="313" y="27"/>
                  <a:pt x="315" y="25"/>
                </a:cubicBezTo>
                <a:cubicBezTo>
                  <a:pt x="318" y="27"/>
                  <a:pt x="315" y="27"/>
                  <a:pt x="318" y="29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16" y="31"/>
                  <a:pt x="315" y="30"/>
                  <a:pt x="313" y="30"/>
                </a:cubicBezTo>
                <a:cubicBezTo>
                  <a:pt x="313" y="32"/>
                  <a:pt x="313" y="32"/>
                  <a:pt x="313" y="32"/>
                </a:cubicBezTo>
                <a:cubicBezTo>
                  <a:pt x="311" y="32"/>
                  <a:pt x="311" y="32"/>
                  <a:pt x="311" y="32"/>
                </a:cubicBezTo>
                <a:cubicBezTo>
                  <a:pt x="310" y="31"/>
                  <a:pt x="312" y="29"/>
                  <a:pt x="308" y="29"/>
                </a:cubicBezTo>
                <a:cubicBezTo>
                  <a:pt x="306" y="29"/>
                  <a:pt x="299" y="32"/>
                  <a:pt x="296" y="31"/>
                </a:cubicBezTo>
                <a:cubicBezTo>
                  <a:pt x="296" y="31"/>
                  <a:pt x="292" y="29"/>
                  <a:pt x="291" y="29"/>
                </a:cubicBezTo>
                <a:cubicBezTo>
                  <a:pt x="291" y="30"/>
                  <a:pt x="290" y="30"/>
                  <a:pt x="290" y="31"/>
                </a:cubicBezTo>
                <a:cubicBezTo>
                  <a:pt x="285" y="32"/>
                  <a:pt x="278" y="28"/>
                  <a:pt x="274" y="29"/>
                </a:cubicBezTo>
                <a:cubicBezTo>
                  <a:pt x="271" y="30"/>
                  <a:pt x="270" y="32"/>
                  <a:pt x="264" y="32"/>
                </a:cubicBezTo>
                <a:cubicBezTo>
                  <a:pt x="264" y="32"/>
                  <a:pt x="263" y="33"/>
                  <a:pt x="263" y="33"/>
                </a:cubicBezTo>
                <a:cubicBezTo>
                  <a:pt x="263" y="34"/>
                  <a:pt x="264" y="35"/>
                  <a:pt x="264" y="36"/>
                </a:cubicBezTo>
                <a:cubicBezTo>
                  <a:pt x="267" y="36"/>
                  <a:pt x="269" y="37"/>
                  <a:pt x="272" y="37"/>
                </a:cubicBezTo>
                <a:cubicBezTo>
                  <a:pt x="272" y="40"/>
                  <a:pt x="272" y="40"/>
                  <a:pt x="272" y="4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0" y="41"/>
                  <a:pt x="280" y="41"/>
                  <a:pt x="280" y="41"/>
                </a:cubicBezTo>
                <a:cubicBezTo>
                  <a:pt x="278" y="43"/>
                  <a:pt x="279" y="41"/>
                  <a:pt x="278" y="43"/>
                </a:cubicBezTo>
                <a:cubicBezTo>
                  <a:pt x="274" y="43"/>
                  <a:pt x="265" y="40"/>
                  <a:pt x="261" y="40"/>
                </a:cubicBezTo>
                <a:cubicBezTo>
                  <a:pt x="254" y="41"/>
                  <a:pt x="239" y="43"/>
                  <a:pt x="235" y="42"/>
                </a:cubicBezTo>
                <a:cubicBezTo>
                  <a:pt x="229" y="41"/>
                  <a:pt x="223" y="45"/>
                  <a:pt x="219" y="42"/>
                </a:cubicBezTo>
                <a:cubicBezTo>
                  <a:pt x="216" y="42"/>
                  <a:pt x="215" y="43"/>
                  <a:pt x="213" y="43"/>
                </a:cubicBezTo>
                <a:cubicBezTo>
                  <a:pt x="215" y="46"/>
                  <a:pt x="221" y="46"/>
                  <a:pt x="224" y="45"/>
                </a:cubicBezTo>
                <a:cubicBezTo>
                  <a:pt x="223" y="47"/>
                  <a:pt x="225" y="46"/>
                  <a:pt x="222" y="47"/>
                </a:cubicBezTo>
                <a:cubicBezTo>
                  <a:pt x="222" y="49"/>
                  <a:pt x="222" y="49"/>
                  <a:pt x="222" y="49"/>
                </a:cubicBezTo>
                <a:cubicBezTo>
                  <a:pt x="231" y="49"/>
                  <a:pt x="239" y="50"/>
                  <a:pt x="248" y="50"/>
                </a:cubicBezTo>
                <a:cubicBezTo>
                  <a:pt x="248" y="51"/>
                  <a:pt x="248" y="51"/>
                  <a:pt x="248" y="51"/>
                </a:cubicBezTo>
                <a:cubicBezTo>
                  <a:pt x="244" y="51"/>
                  <a:pt x="242" y="52"/>
                  <a:pt x="237" y="52"/>
                </a:cubicBezTo>
                <a:cubicBezTo>
                  <a:pt x="237" y="55"/>
                  <a:pt x="237" y="55"/>
                  <a:pt x="237" y="55"/>
                </a:cubicBezTo>
                <a:cubicBezTo>
                  <a:pt x="234" y="55"/>
                  <a:pt x="232" y="55"/>
                  <a:pt x="231" y="56"/>
                </a:cubicBezTo>
                <a:cubicBezTo>
                  <a:pt x="229" y="57"/>
                  <a:pt x="230" y="56"/>
                  <a:pt x="230" y="57"/>
                </a:cubicBezTo>
                <a:cubicBezTo>
                  <a:pt x="227" y="59"/>
                  <a:pt x="226" y="59"/>
                  <a:pt x="223" y="59"/>
                </a:cubicBezTo>
                <a:cubicBezTo>
                  <a:pt x="223" y="57"/>
                  <a:pt x="223" y="59"/>
                  <a:pt x="223" y="56"/>
                </a:cubicBezTo>
                <a:cubicBezTo>
                  <a:pt x="222" y="55"/>
                  <a:pt x="222" y="55"/>
                  <a:pt x="221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7"/>
                  <a:pt x="217" y="57"/>
                  <a:pt x="219" y="57"/>
                </a:cubicBezTo>
                <a:cubicBezTo>
                  <a:pt x="219" y="58"/>
                  <a:pt x="218" y="59"/>
                  <a:pt x="217" y="59"/>
                </a:cubicBezTo>
                <a:cubicBezTo>
                  <a:pt x="217" y="62"/>
                  <a:pt x="217" y="61"/>
                  <a:pt x="219" y="62"/>
                </a:cubicBezTo>
                <a:cubicBezTo>
                  <a:pt x="222" y="64"/>
                  <a:pt x="236" y="64"/>
                  <a:pt x="243" y="64"/>
                </a:cubicBezTo>
                <a:cubicBezTo>
                  <a:pt x="243" y="65"/>
                  <a:pt x="243" y="65"/>
                  <a:pt x="243" y="65"/>
                </a:cubicBezTo>
                <a:cubicBezTo>
                  <a:pt x="238" y="66"/>
                  <a:pt x="238" y="66"/>
                  <a:pt x="234" y="65"/>
                </a:cubicBezTo>
                <a:cubicBezTo>
                  <a:pt x="233" y="66"/>
                  <a:pt x="233" y="67"/>
                  <a:pt x="233" y="69"/>
                </a:cubicBezTo>
                <a:cubicBezTo>
                  <a:pt x="232" y="68"/>
                  <a:pt x="231" y="66"/>
                  <a:pt x="230" y="65"/>
                </a:cubicBezTo>
                <a:cubicBezTo>
                  <a:pt x="225" y="66"/>
                  <a:pt x="223" y="70"/>
                  <a:pt x="219" y="66"/>
                </a:cubicBezTo>
                <a:cubicBezTo>
                  <a:pt x="216" y="67"/>
                  <a:pt x="214" y="68"/>
                  <a:pt x="214" y="71"/>
                </a:cubicBezTo>
                <a:cubicBezTo>
                  <a:pt x="211" y="69"/>
                  <a:pt x="213" y="70"/>
                  <a:pt x="210" y="70"/>
                </a:cubicBezTo>
                <a:cubicBezTo>
                  <a:pt x="212" y="68"/>
                  <a:pt x="211" y="68"/>
                  <a:pt x="214" y="68"/>
                </a:cubicBezTo>
                <a:cubicBezTo>
                  <a:pt x="214" y="67"/>
                  <a:pt x="214" y="67"/>
                  <a:pt x="214" y="67"/>
                </a:cubicBezTo>
                <a:cubicBezTo>
                  <a:pt x="213" y="67"/>
                  <a:pt x="213" y="67"/>
                  <a:pt x="213" y="67"/>
                </a:cubicBezTo>
                <a:cubicBezTo>
                  <a:pt x="211" y="66"/>
                  <a:pt x="193" y="66"/>
                  <a:pt x="188" y="66"/>
                </a:cubicBezTo>
                <a:cubicBezTo>
                  <a:pt x="189" y="69"/>
                  <a:pt x="190" y="68"/>
                  <a:pt x="191" y="71"/>
                </a:cubicBezTo>
                <a:cubicBezTo>
                  <a:pt x="195" y="70"/>
                  <a:pt x="198" y="70"/>
                  <a:pt x="202" y="70"/>
                </a:cubicBezTo>
                <a:cubicBezTo>
                  <a:pt x="202" y="72"/>
                  <a:pt x="202" y="72"/>
                  <a:pt x="202" y="72"/>
                </a:cubicBezTo>
                <a:cubicBezTo>
                  <a:pt x="203" y="72"/>
                  <a:pt x="203" y="72"/>
                  <a:pt x="203" y="72"/>
                </a:cubicBezTo>
                <a:cubicBezTo>
                  <a:pt x="204" y="71"/>
                  <a:pt x="206" y="69"/>
                  <a:pt x="209" y="70"/>
                </a:cubicBezTo>
                <a:cubicBezTo>
                  <a:pt x="211" y="70"/>
                  <a:pt x="215" y="74"/>
                  <a:pt x="218" y="74"/>
                </a:cubicBezTo>
                <a:cubicBezTo>
                  <a:pt x="222" y="75"/>
                  <a:pt x="229" y="70"/>
                  <a:pt x="235" y="73"/>
                </a:cubicBezTo>
                <a:cubicBezTo>
                  <a:pt x="237" y="73"/>
                  <a:pt x="237" y="73"/>
                  <a:pt x="237" y="73"/>
                </a:cubicBezTo>
                <a:cubicBezTo>
                  <a:pt x="236" y="76"/>
                  <a:pt x="237" y="75"/>
                  <a:pt x="234" y="76"/>
                </a:cubicBezTo>
                <a:cubicBezTo>
                  <a:pt x="232" y="77"/>
                  <a:pt x="217" y="78"/>
                  <a:pt x="216" y="75"/>
                </a:cubicBezTo>
                <a:cubicBezTo>
                  <a:pt x="214" y="76"/>
                  <a:pt x="213" y="76"/>
                  <a:pt x="212" y="76"/>
                </a:cubicBezTo>
                <a:cubicBezTo>
                  <a:pt x="212" y="78"/>
                  <a:pt x="212" y="78"/>
                  <a:pt x="213" y="79"/>
                </a:cubicBezTo>
                <a:cubicBezTo>
                  <a:pt x="210" y="83"/>
                  <a:pt x="199" y="80"/>
                  <a:pt x="192" y="81"/>
                </a:cubicBezTo>
                <a:cubicBezTo>
                  <a:pt x="194" y="84"/>
                  <a:pt x="196" y="82"/>
                  <a:pt x="197" y="87"/>
                </a:cubicBezTo>
                <a:cubicBezTo>
                  <a:pt x="199" y="86"/>
                  <a:pt x="204" y="85"/>
                  <a:pt x="206" y="84"/>
                </a:cubicBezTo>
                <a:cubicBezTo>
                  <a:pt x="210" y="85"/>
                  <a:pt x="214" y="87"/>
                  <a:pt x="216" y="90"/>
                </a:cubicBezTo>
                <a:cubicBezTo>
                  <a:pt x="219" y="89"/>
                  <a:pt x="218" y="89"/>
                  <a:pt x="219" y="88"/>
                </a:cubicBezTo>
                <a:cubicBezTo>
                  <a:pt x="221" y="91"/>
                  <a:pt x="221" y="92"/>
                  <a:pt x="223" y="93"/>
                </a:cubicBezTo>
                <a:cubicBezTo>
                  <a:pt x="223" y="94"/>
                  <a:pt x="223" y="94"/>
                  <a:pt x="223" y="94"/>
                </a:cubicBezTo>
                <a:cubicBezTo>
                  <a:pt x="219" y="93"/>
                  <a:pt x="220" y="93"/>
                  <a:pt x="215" y="93"/>
                </a:cubicBezTo>
                <a:cubicBezTo>
                  <a:pt x="214" y="94"/>
                  <a:pt x="214" y="94"/>
                  <a:pt x="214" y="94"/>
                </a:cubicBezTo>
                <a:cubicBezTo>
                  <a:pt x="214" y="98"/>
                  <a:pt x="214" y="98"/>
                  <a:pt x="214" y="98"/>
                </a:cubicBezTo>
                <a:cubicBezTo>
                  <a:pt x="201" y="98"/>
                  <a:pt x="183" y="96"/>
                  <a:pt x="177" y="99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3" y="101"/>
                  <a:pt x="174" y="103"/>
                  <a:pt x="174" y="105"/>
                </a:cubicBezTo>
                <a:cubicBezTo>
                  <a:pt x="173" y="105"/>
                  <a:pt x="171" y="107"/>
                  <a:pt x="170" y="108"/>
                </a:cubicBezTo>
                <a:cubicBezTo>
                  <a:pt x="165" y="110"/>
                  <a:pt x="164" y="104"/>
                  <a:pt x="162" y="109"/>
                </a:cubicBezTo>
                <a:cubicBezTo>
                  <a:pt x="158" y="109"/>
                  <a:pt x="159" y="110"/>
                  <a:pt x="159" y="107"/>
                </a:cubicBezTo>
                <a:cubicBezTo>
                  <a:pt x="156" y="106"/>
                  <a:pt x="156" y="106"/>
                  <a:pt x="152" y="107"/>
                </a:cubicBezTo>
                <a:cubicBezTo>
                  <a:pt x="152" y="110"/>
                  <a:pt x="152" y="110"/>
                  <a:pt x="152" y="110"/>
                </a:cubicBezTo>
                <a:cubicBezTo>
                  <a:pt x="157" y="110"/>
                  <a:pt x="180" y="112"/>
                  <a:pt x="183" y="113"/>
                </a:cubicBezTo>
                <a:cubicBezTo>
                  <a:pt x="184" y="113"/>
                  <a:pt x="184" y="113"/>
                  <a:pt x="184" y="113"/>
                </a:cubicBezTo>
                <a:cubicBezTo>
                  <a:pt x="183" y="116"/>
                  <a:pt x="183" y="116"/>
                  <a:pt x="184" y="118"/>
                </a:cubicBezTo>
                <a:cubicBezTo>
                  <a:pt x="182" y="118"/>
                  <a:pt x="180" y="117"/>
                  <a:pt x="178" y="117"/>
                </a:cubicBezTo>
                <a:cubicBezTo>
                  <a:pt x="178" y="115"/>
                  <a:pt x="178" y="115"/>
                  <a:pt x="178" y="115"/>
                </a:cubicBezTo>
                <a:cubicBezTo>
                  <a:pt x="174" y="114"/>
                  <a:pt x="168" y="120"/>
                  <a:pt x="167" y="121"/>
                </a:cubicBezTo>
                <a:cubicBezTo>
                  <a:pt x="167" y="121"/>
                  <a:pt x="154" y="117"/>
                  <a:pt x="152" y="117"/>
                </a:cubicBezTo>
                <a:cubicBezTo>
                  <a:pt x="137" y="120"/>
                  <a:pt x="127" y="120"/>
                  <a:pt x="115" y="120"/>
                </a:cubicBezTo>
                <a:cubicBezTo>
                  <a:pt x="115" y="122"/>
                  <a:pt x="116" y="124"/>
                  <a:pt x="115" y="126"/>
                </a:cubicBezTo>
                <a:cubicBezTo>
                  <a:pt x="114" y="130"/>
                  <a:pt x="111" y="129"/>
                  <a:pt x="112" y="135"/>
                </a:cubicBezTo>
                <a:cubicBezTo>
                  <a:pt x="108" y="136"/>
                  <a:pt x="102" y="138"/>
                  <a:pt x="99" y="140"/>
                </a:cubicBezTo>
                <a:cubicBezTo>
                  <a:pt x="99" y="141"/>
                  <a:pt x="99" y="141"/>
                  <a:pt x="98" y="143"/>
                </a:cubicBezTo>
                <a:cubicBezTo>
                  <a:pt x="96" y="143"/>
                  <a:pt x="96" y="143"/>
                  <a:pt x="96" y="143"/>
                </a:cubicBezTo>
                <a:cubicBezTo>
                  <a:pt x="95" y="144"/>
                  <a:pt x="95" y="144"/>
                  <a:pt x="95" y="146"/>
                </a:cubicBezTo>
                <a:cubicBezTo>
                  <a:pt x="93" y="147"/>
                  <a:pt x="91" y="147"/>
                  <a:pt x="90" y="147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95" y="151"/>
                  <a:pt x="96" y="152"/>
                  <a:pt x="100" y="151"/>
                </a:cubicBezTo>
                <a:cubicBezTo>
                  <a:pt x="102" y="153"/>
                  <a:pt x="101" y="152"/>
                  <a:pt x="103" y="153"/>
                </a:cubicBezTo>
                <a:cubicBezTo>
                  <a:pt x="102" y="155"/>
                  <a:pt x="103" y="154"/>
                  <a:pt x="99" y="155"/>
                </a:cubicBezTo>
                <a:cubicBezTo>
                  <a:pt x="100" y="158"/>
                  <a:pt x="98" y="162"/>
                  <a:pt x="97" y="163"/>
                </a:cubicBezTo>
                <a:cubicBezTo>
                  <a:pt x="95" y="167"/>
                  <a:pt x="90" y="168"/>
                  <a:pt x="85" y="169"/>
                </a:cubicBezTo>
                <a:cubicBezTo>
                  <a:pt x="86" y="172"/>
                  <a:pt x="86" y="174"/>
                  <a:pt x="88" y="176"/>
                </a:cubicBezTo>
                <a:cubicBezTo>
                  <a:pt x="87" y="178"/>
                  <a:pt x="87" y="179"/>
                  <a:pt x="85" y="180"/>
                </a:cubicBezTo>
                <a:cubicBezTo>
                  <a:pt x="83" y="182"/>
                  <a:pt x="77" y="183"/>
                  <a:pt x="73" y="183"/>
                </a:cubicBezTo>
                <a:cubicBezTo>
                  <a:pt x="73" y="185"/>
                  <a:pt x="73" y="185"/>
                  <a:pt x="73" y="185"/>
                </a:cubicBezTo>
                <a:cubicBezTo>
                  <a:pt x="76" y="186"/>
                  <a:pt x="75" y="185"/>
                  <a:pt x="79" y="185"/>
                </a:cubicBezTo>
                <a:cubicBezTo>
                  <a:pt x="77" y="187"/>
                  <a:pt x="74" y="187"/>
                  <a:pt x="72" y="189"/>
                </a:cubicBezTo>
                <a:cubicBezTo>
                  <a:pt x="68" y="192"/>
                  <a:pt x="70" y="194"/>
                  <a:pt x="64" y="196"/>
                </a:cubicBezTo>
                <a:cubicBezTo>
                  <a:pt x="65" y="199"/>
                  <a:pt x="67" y="202"/>
                  <a:pt x="71" y="203"/>
                </a:cubicBezTo>
                <a:cubicBezTo>
                  <a:pt x="69" y="205"/>
                  <a:pt x="67" y="205"/>
                  <a:pt x="64" y="206"/>
                </a:cubicBezTo>
                <a:cubicBezTo>
                  <a:pt x="64" y="208"/>
                  <a:pt x="64" y="207"/>
                  <a:pt x="63" y="208"/>
                </a:cubicBezTo>
                <a:cubicBezTo>
                  <a:pt x="65" y="209"/>
                  <a:pt x="66" y="209"/>
                  <a:pt x="68" y="209"/>
                </a:cubicBezTo>
                <a:cubicBezTo>
                  <a:pt x="67" y="211"/>
                  <a:pt x="67" y="211"/>
                  <a:pt x="65" y="212"/>
                </a:cubicBezTo>
                <a:cubicBezTo>
                  <a:pt x="67" y="215"/>
                  <a:pt x="67" y="213"/>
                  <a:pt x="70" y="213"/>
                </a:cubicBezTo>
                <a:cubicBezTo>
                  <a:pt x="70" y="214"/>
                  <a:pt x="70" y="214"/>
                  <a:pt x="70" y="214"/>
                </a:cubicBezTo>
                <a:cubicBezTo>
                  <a:pt x="67" y="214"/>
                  <a:pt x="67" y="214"/>
                  <a:pt x="67" y="214"/>
                </a:cubicBezTo>
                <a:cubicBezTo>
                  <a:pt x="67" y="217"/>
                  <a:pt x="67" y="217"/>
                  <a:pt x="67" y="217"/>
                </a:cubicBezTo>
                <a:cubicBezTo>
                  <a:pt x="69" y="217"/>
                  <a:pt x="70" y="217"/>
                  <a:pt x="71" y="216"/>
                </a:cubicBezTo>
                <a:cubicBezTo>
                  <a:pt x="74" y="216"/>
                  <a:pt x="74" y="216"/>
                  <a:pt x="74" y="216"/>
                </a:cubicBezTo>
                <a:cubicBezTo>
                  <a:pt x="73" y="219"/>
                  <a:pt x="73" y="218"/>
                  <a:pt x="72" y="219"/>
                </a:cubicBezTo>
                <a:cubicBezTo>
                  <a:pt x="73" y="223"/>
                  <a:pt x="73" y="222"/>
                  <a:pt x="75" y="225"/>
                </a:cubicBezTo>
                <a:cubicBezTo>
                  <a:pt x="78" y="224"/>
                  <a:pt x="78" y="224"/>
                  <a:pt x="79" y="222"/>
                </a:cubicBezTo>
                <a:cubicBezTo>
                  <a:pt x="80" y="223"/>
                  <a:pt x="80" y="222"/>
                  <a:pt x="80" y="224"/>
                </a:cubicBezTo>
                <a:cubicBezTo>
                  <a:pt x="81" y="224"/>
                  <a:pt x="81" y="224"/>
                  <a:pt x="81" y="224"/>
                </a:cubicBezTo>
                <a:cubicBezTo>
                  <a:pt x="81" y="226"/>
                  <a:pt x="81" y="225"/>
                  <a:pt x="80" y="226"/>
                </a:cubicBezTo>
                <a:cubicBezTo>
                  <a:pt x="79" y="227"/>
                  <a:pt x="80" y="226"/>
                  <a:pt x="78" y="227"/>
                </a:cubicBezTo>
                <a:cubicBezTo>
                  <a:pt x="78" y="230"/>
                  <a:pt x="78" y="230"/>
                  <a:pt x="78" y="230"/>
                </a:cubicBezTo>
                <a:cubicBezTo>
                  <a:pt x="80" y="231"/>
                  <a:pt x="80" y="231"/>
                  <a:pt x="83" y="232"/>
                </a:cubicBezTo>
                <a:cubicBezTo>
                  <a:pt x="84" y="233"/>
                  <a:pt x="83" y="232"/>
                  <a:pt x="84" y="233"/>
                </a:cubicBezTo>
                <a:cubicBezTo>
                  <a:pt x="84" y="236"/>
                  <a:pt x="84" y="236"/>
                  <a:pt x="83" y="237"/>
                </a:cubicBezTo>
                <a:cubicBezTo>
                  <a:pt x="78" y="237"/>
                  <a:pt x="79" y="237"/>
                  <a:pt x="75" y="236"/>
                </a:cubicBezTo>
                <a:cubicBezTo>
                  <a:pt x="74" y="237"/>
                  <a:pt x="74" y="237"/>
                  <a:pt x="74" y="237"/>
                </a:cubicBezTo>
                <a:cubicBezTo>
                  <a:pt x="76" y="240"/>
                  <a:pt x="79" y="239"/>
                  <a:pt x="80" y="240"/>
                </a:cubicBezTo>
                <a:cubicBezTo>
                  <a:pt x="81" y="240"/>
                  <a:pt x="82" y="241"/>
                  <a:pt x="82" y="241"/>
                </a:cubicBezTo>
                <a:cubicBezTo>
                  <a:pt x="82" y="243"/>
                  <a:pt x="82" y="245"/>
                  <a:pt x="81" y="246"/>
                </a:cubicBezTo>
                <a:cubicBezTo>
                  <a:pt x="80" y="250"/>
                  <a:pt x="74" y="253"/>
                  <a:pt x="69" y="253"/>
                </a:cubicBezTo>
                <a:cubicBezTo>
                  <a:pt x="69" y="256"/>
                  <a:pt x="69" y="256"/>
                  <a:pt x="69" y="256"/>
                </a:cubicBezTo>
                <a:cubicBezTo>
                  <a:pt x="65" y="256"/>
                  <a:pt x="65" y="256"/>
                  <a:pt x="63" y="254"/>
                </a:cubicBezTo>
                <a:cubicBezTo>
                  <a:pt x="60" y="255"/>
                  <a:pt x="61" y="255"/>
                  <a:pt x="59" y="256"/>
                </a:cubicBezTo>
                <a:cubicBezTo>
                  <a:pt x="60" y="259"/>
                  <a:pt x="63" y="260"/>
                  <a:pt x="67" y="260"/>
                </a:cubicBezTo>
                <a:cubicBezTo>
                  <a:pt x="65" y="263"/>
                  <a:pt x="60" y="263"/>
                  <a:pt x="59" y="267"/>
                </a:cubicBezTo>
                <a:cubicBezTo>
                  <a:pt x="57" y="271"/>
                  <a:pt x="62" y="272"/>
                  <a:pt x="54" y="275"/>
                </a:cubicBezTo>
                <a:cubicBezTo>
                  <a:pt x="55" y="277"/>
                  <a:pt x="54" y="276"/>
                  <a:pt x="55" y="277"/>
                </a:cubicBezTo>
                <a:cubicBezTo>
                  <a:pt x="55" y="278"/>
                  <a:pt x="55" y="278"/>
                  <a:pt x="55" y="278"/>
                </a:cubicBezTo>
                <a:cubicBezTo>
                  <a:pt x="57" y="277"/>
                  <a:pt x="55" y="278"/>
                  <a:pt x="56" y="276"/>
                </a:cubicBezTo>
                <a:cubicBezTo>
                  <a:pt x="57" y="277"/>
                  <a:pt x="58" y="278"/>
                  <a:pt x="59" y="279"/>
                </a:cubicBezTo>
                <a:cubicBezTo>
                  <a:pt x="59" y="280"/>
                  <a:pt x="59" y="280"/>
                  <a:pt x="60" y="283"/>
                </a:cubicBezTo>
                <a:cubicBezTo>
                  <a:pt x="56" y="287"/>
                  <a:pt x="56" y="289"/>
                  <a:pt x="49" y="288"/>
                </a:cubicBezTo>
                <a:cubicBezTo>
                  <a:pt x="49" y="289"/>
                  <a:pt x="49" y="289"/>
                  <a:pt x="48" y="289"/>
                </a:cubicBezTo>
                <a:cubicBezTo>
                  <a:pt x="50" y="292"/>
                  <a:pt x="55" y="293"/>
                  <a:pt x="57" y="292"/>
                </a:cubicBezTo>
                <a:cubicBezTo>
                  <a:pt x="59" y="293"/>
                  <a:pt x="60" y="297"/>
                  <a:pt x="61" y="297"/>
                </a:cubicBezTo>
                <a:cubicBezTo>
                  <a:pt x="59" y="300"/>
                  <a:pt x="54" y="301"/>
                  <a:pt x="51" y="303"/>
                </a:cubicBezTo>
                <a:cubicBezTo>
                  <a:pt x="51" y="304"/>
                  <a:pt x="51" y="304"/>
                  <a:pt x="51" y="304"/>
                </a:cubicBezTo>
                <a:cubicBezTo>
                  <a:pt x="51" y="306"/>
                  <a:pt x="50" y="302"/>
                  <a:pt x="50" y="302"/>
                </a:cubicBezTo>
                <a:cubicBezTo>
                  <a:pt x="47" y="302"/>
                  <a:pt x="44" y="303"/>
                  <a:pt x="42" y="303"/>
                </a:cubicBezTo>
                <a:cubicBezTo>
                  <a:pt x="42" y="305"/>
                  <a:pt x="42" y="305"/>
                  <a:pt x="42" y="305"/>
                </a:cubicBezTo>
                <a:cubicBezTo>
                  <a:pt x="45" y="305"/>
                  <a:pt x="50" y="305"/>
                  <a:pt x="52" y="306"/>
                </a:cubicBezTo>
                <a:cubicBezTo>
                  <a:pt x="55" y="305"/>
                  <a:pt x="53" y="306"/>
                  <a:pt x="53" y="303"/>
                </a:cubicBezTo>
                <a:cubicBezTo>
                  <a:pt x="59" y="307"/>
                  <a:pt x="64" y="307"/>
                  <a:pt x="66" y="312"/>
                </a:cubicBezTo>
                <a:cubicBezTo>
                  <a:pt x="67" y="312"/>
                  <a:pt x="67" y="312"/>
                  <a:pt x="67" y="312"/>
                </a:cubicBezTo>
                <a:cubicBezTo>
                  <a:pt x="66" y="313"/>
                  <a:pt x="59" y="316"/>
                  <a:pt x="57" y="31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62" y="319"/>
                  <a:pt x="61" y="319"/>
                  <a:pt x="65" y="320"/>
                </a:cubicBezTo>
                <a:cubicBezTo>
                  <a:pt x="65" y="330"/>
                  <a:pt x="59" y="325"/>
                  <a:pt x="53" y="329"/>
                </a:cubicBezTo>
                <a:cubicBezTo>
                  <a:pt x="52" y="330"/>
                  <a:pt x="52" y="330"/>
                  <a:pt x="52" y="332"/>
                </a:cubicBezTo>
                <a:cubicBezTo>
                  <a:pt x="56" y="332"/>
                  <a:pt x="59" y="331"/>
                  <a:pt x="61" y="330"/>
                </a:cubicBezTo>
                <a:cubicBezTo>
                  <a:pt x="63" y="330"/>
                  <a:pt x="63" y="330"/>
                  <a:pt x="63" y="330"/>
                </a:cubicBezTo>
                <a:cubicBezTo>
                  <a:pt x="63" y="331"/>
                  <a:pt x="63" y="332"/>
                  <a:pt x="62" y="333"/>
                </a:cubicBezTo>
                <a:cubicBezTo>
                  <a:pt x="57" y="334"/>
                  <a:pt x="58" y="333"/>
                  <a:pt x="53" y="336"/>
                </a:cubicBezTo>
                <a:cubicBezTo>
                  <a:pt x="53" y="338"/>
                  <a:pt x="53" y="337"/>
                  <a:pt x="54" y="338"/>
                </a:cubicBezTo>
                <a:cubicBezTo>
                  <a:pt x="53" y="343"/>
                  <a:pt x="52" y="343"/>
                  <a:pt x="48" y="342"/>
                </a:cubicBezTo>
                <a:cubicBezTo>
                  <a:pt x="48" y="344"/>
                  <a:pt x="47" y="344"/>
                  <a:pt x="47" y="347"/>
                </a:cubicBezTo>
                <a:cubicBezTo>
                  <a:pt x="49" y="347"/>
                  <a:pt x="49" y="347"/>
                  <a:pt x="50" y="346"/>
                </a:cubicBezTo>
                <a:cubicBezTo>
                  <a:pt x="52" y="349"/>
                  <a:pt x="51" y="351"/>
                  <a:pt x="51" y="354"/>
                </a:cubicBezTo>
                <a:cubicBezTo>
                  <a:pt x="53" y="353"/>
                  <a:pt x="52" y="353"/>
                  <a:pt x="54" y="352"/>
                </a:cubicBezTo>
                <a:cubicBezTo>
                  <a:pt x="58" y="362"/>
                  <a:pt x="67" y="358"/>
                  <a:pt x="67" y="368"/>
                </a:cubicBezTo>
                <a:cubicBezTo>
                  <a:pt x="63" y="369"/>
                  <a:pt x="59" y="370"/>
                  <a:pt x="57" y="373"/>
                </a:cubicBezTo>
                <a:cubicBezTo>
                  <a:pt x="55" y="373"/>
                  <a:pt x="55" y="373"/>
                  <a:pt x="55" y="373"/>
                </a:cubicBezTo>
                <a:cubicBezTo>
                  <a:pt x="54" y="370"/>
                  <a:pt x="53" y="371"/>
                  <a:pt x="52" y="370"/>
                </a:cubicBezTo>
                <a:cubicBezTo>
                  <a:pt x="49" y="371"/>
                  <a:pt x="49" y="371"/>
                  <a:pt x="47" y="373"/>
                </a:cubicBezTo>
                <a:cubicBezTo>
                  <a:pt x="47" y="374"/>
                  <a:pt x="47" y="374"/>
                  <a:pt x="47" y="374"/>
                </a:cubicBezTo>
                <a:cubicBezTo>
                  <a:pt x="50" y="373"/>
                  <a:pt x="48" y="375"/>
                  <a:pt x="49" y="373"/>
                </a:cubicBezTo>
                <a:cubicBezTo>
                  <a:pt x="50" y="374"/>
                  <a:pt x="50" y="375"/>
                  <a:pt x="51" y="378"/>
                </a:cubicBezTo>
                <a:cubicBezTo>
                  <a:pt x="52" y="378"/>
                  <a:pt x="53" y="377"/>
                  <a:pt x="54" y="376"/>
                </a:cubicBezTo>
                <a:cubicBezTo>
                  <a:pt x="56" y="378"/>
                  <a:pt x="58" y="383"/>
                  <a:pt x="59" y="386"/>
                </a:cubicBezTo>
                <a:cubicBezTo>
                  <a:pt x="58" y="387"/>
                  <a:pt x="59" y="386"/>
                  <a:pt x="58" y="387"/>
                </a:cubicBezTo>
                <a:cubicBezTo>
                  <a:pt x="58" y="390"/>
                  <a:pt x="58" y="390"/>
                  <a:pt x="58" y="390"/>
                </a:cubicBezTo>
                <a:cubicBezTo>
                  <a:pt x="58" y="389"/>
                  <a:pt x="59" y="388"/>
                  <a:pt x="60" y="388"/>
                </a:cubicBezTo>
                <a:cubicBezTo>
                  <a:pt x="62" y="396"/>
                  <a:pt x="65" y="395"/>
                  <a:pt x="72" y="398"/>
                </a:cubicBezTo>
                <a:cubicBezTo>
                  <a:pt x="73" y="399"/>
                  <a:pt x="74" y="401"/>
                  <a:pt x="76" y="402"/>
                </a:cubicBezTo>
                <a:cubicBezTo>
                  <a:pt x="85" y="407"/>
                  <a:pt x="101" y="403"/>
                  <a:pt x="113" y="399"/>
                </a:cubicBezTo>
                <a:cubicBezTo>
                  <a:pt x="118" y="397"/>
                  <a:pt x="129" y="402"/>
                  <a:pt x="135" y="399"/>
                </a:cubicBezTo>
                <a:cubicBezTo>
                  <a:pt x="135" y="397"/>
                  <a:pt x="135" y="397"/>
                  <a:pt x="135" y="397"/>
                </a:cubicBezTo>
                <a:cubicBezTo>
                  <a:pt x="141" y="397"/>
                  <a:pt x="146" y="398"/>
                  <a:pt x="151" y="398"/>
                </a:cubicBezTo>
                <a:cubicBezTo>
                  <a:pt x="155" y="398"/>
                  <a:pt x="174" y="399"/>
                  <a:pt x="180" y="395"/>
                </a:cubicBezTo>
                <a:cubicBezTo>
                  <a:pt x="181" y="395"/>
                  <a:pt x="181" y="395"/>
                  <a:pt x="181" y="395"/>
                </a:cubicBezTo>
                <a:cubicBezTo>
                  <a:pt x="179" y="393"/>
                  <a:pt x="181" y="394"/>
                  <a:pt x="177" y="394"/>
                </a:cubicBezTo>
                <a:cubicBezTo>
                  <a:pt x="178" y="393"/>
                  <a:pt x="178" y="393"/>
                  <a:pt x="178" y="392"/>
                </a:cubicBezTo>
                <a:cubicBezTo>
                  <a:pt x="178" y="390"/>
                  <a:pt x="178" y="390"/>
                  <a:pt x="178" y="390"/>
                </a:cubicBezTo>
                <a:cubicBezTo>
                  <a:pt x="184" y="390"/>
                  <a:pt x="184" y="390"/>
                  <a:pt x="184" y="390"/>
                </a:cubicBezTo>
                <a:cubicBezTo>
                  <a:pt x="184" y="388"/>
                  <a:pt x="184" y="388"/>
                  <a:pt x="184" y="388"/>
                </a:cubicBezTo>
                <a:cubicBezTo>
                  <a:pt x="180" y="388"/>
                  <a:pt x="180" y="388"/>
                  <a:pt x="180" y="388"/>
                </a:cubicBezTo>
                <a:cubicBezTo>
                  <a:pt x="181" y="385"/>
                  <a:pt x="180" y="386"/>
                  <a:pt x="183" y="387"/>
                </a:cubicBezTo>
                <a:cubicBezTo>
                  <a:pt x="182" y="385"/>
                  <a:pt x="182" y="386"/>
                  <a:pt x="182" y="385"/>
                </a:cubicBezTo>
                <a:cubicBezTo>
                  <a:pt x="183" y="383"/>
                  <a:pt x="192" y="379"/>
                  <a:pt x="195" y="380"/>
                </a:cubicBezTo>
                <a:cubicBezTo>
                  <a:pt x="196" y="380"/>
                  <a:pt x="198" y="383"/>
                  <a:pt x="202" y="382"/>
                </a:cubicBezTo>
                <a:cubicBezTo>
                  <a:pt x="203" y="382"/>
                  <a:pt x="207" y="380"/>
                  <a:pt x="208" y="380"/>
                </a:cubicBezTo>
                <a:cubicBezTo>
                  <a:pt x="210" y="381"/>
                  <a:pt x="211" y="382"/>
                  <a:pt x="215" y="381"/>
                </a:cubicBezTo>
                <a:cubicBezTo>
                  <a:pt x="215" y="381"/>
                  <a:pt x="215" y="380"/>
                  <a:pt x="216" y="380"/>
                </a:cubicBezTo>
                <a:cubicBezTo>
                  <a:pt x="216" y="381"/>
                  <a:pt x="215" y="383"/>
                  <a:pt x="217" y="382"/>
                </a:cubicBezTo>
                <a:cubicBezTo>
                  <a:pt x="222" y="380"/>
                  <a:pt x="232" y="379"/>
                  <a:pt x="235" y="378"/>
                </a:cubicBezTo>
                <a:cubicBezTo>
                  <a:pt x="239" y="378"/>
                  <a:pt x="237" y="381"/>
                  <a:pt x="241" y="378"/>
                </a:cubicBezTo>
                <a:cubicBezTo>
                  <a:pt x="249" y="378"/>
                  <a:pt x="249" y="378"/>
                  <a:pt x="249" y="378"/>
                </a:cubicBezTo>
                <a:cubicBezTo>
                  <a:pt x="249" y="377"/>
                  <a:pt x="249" y="377"/>
                  <a:pt x="250" y="376"/>
                </a:cubicBezTo>
                <a:cubicBezTo>
                  <a:pt x="250" y="373"/>
                  <a:pt x="250" y="373"/>
                  <a:pt x="250" y="373"/>
                </a:cubicBezTo>
                <a:cubicBezTo>
                  <a:pt x="248" y="374"/>
                  <a:pt x="248" y="374"/>
                  <a:pt x="247" y="375"/>
                </a:cubicBezTo>
                <a:cubicBezTo>
                  <a:pt x="241" y="375"/>
                  <a:pt x="241" y="375"/>
                  <a:pt x="241" y="375"/>
                </a:cubicBezTo>
                <a:cubicBezTo>
                  <a:pt x="243" y="374"/>
                  <a:pt x="243" y="375"/>
                  <a:pt x="243" y="372"/>
                </a:cubicBezTo>
                <a:cubicBezTo>
                  <a:pt x="240" y="372"/>
                  <a:pt x="240" y="372"/>
                  <a:pt x="240" y="372"/>
                </a:cubicBezTo>
                <a:cubicBezTo>
                  <a:pt x="240" y="374"/>
                  <a:pt x="240" y="373"/>
                  <a:pt x="240" y="375"/>
                </a:cubicBezTo>
                <a:cubicBezTo>
                  <a:pt x="238" y="374"/>
                  <a:pt x="239" y="375"/>
                  <a:pt x="237" y="373"/>
                </a:cubicBezTo>
                <a:cubicBezTo>
                  <a:pt x="232" y="375"/>
                  <a:pt x="233" y="376"/>
                  <a:pt x="223" y="376"/>
                </a:cubicBezTo>
                <a:cubicBezTo>
                  <a:pt x="223" y="375"/>
                  <a:pt x="223" y="375"/>
                  <a:pt x="222" y="374"/>
                </a:cubicBezTo>
                <a:cubicBezTo>
                  <a:pt x="225" y="372"/>
                  <a:pt x="233" y="370"/>
                  <a:pt x="234" y="369"/>
                </a:cubicBezTo>
                <a:cubicBezTo>
                  <a:pt x="236" y="370"/>
                  <a:pt x="235" y="368"/>
                  <a:pt x="236" y="372"/>
                </a:cubicBezTo>
                <a:cubicBezTo>
                  <a:pt x="242" y="370"/>
                  <a:pt x="248" y="368"/>
                  <a:pt x="255" y="369"/>
                </a:cubicBezTo>
                <a:cubicBezTo>
                  <a:pt x="255" y="365"/>
                  <a:pt x="255" y="365"/>
                  <a:pt x="255" y="365"/>
                </a:cubicBezTo>
                <a:cubicBezTo>
                  <a:pt x="256" y="365"/>
                  <a:pt x="256" y="365"/>
                  <a:pt x="257" y="364"/>
                </a:cubicBezTo>
                <a:cubicBezTo>
                  <a:pt x="260" y="365"/>
                  <a:pt x="258" y="364"/>
                  <a:pt x="259" y="367"/>
                </a:cubicBezTo>
                <a:cubicBezTo>
                  <a:pt x="264" y="367"/>
                  <a:pt x="268" y="368"/>
                  <a:pt x="272" y="369"/>
                </a:cubicBezTo>
                <a:cubicBezTo>
                  <a:pt x="279" y="370"/>
                  <a:pt x="285" y="367"/>
                  <a:pt x="295" y="367"/>
                </a:cubicBezTo>
                <a:cubicBezTo>
                  <a:pt x="295" y="362"/>
                  <a:pt x="295" y="362"/>
                  <a:pt x="295" y="362"/>
                </a:cubicBezTo>
                <a:cubicBezTo>
                  <a:pt x="291" y="362"/>
                  <a:pt x="291" y="362"/>
                  <a:pt x="291" y="362"/>
                </a:cubicBezTo>
                <a:cubicBezTo>
                  <a:pt x="300" y="356"/>
                  <a:pt x="305" y="363"/>
                  <a:pt x="316" y="359"/>
                </a:cubicBezTo>
                <a:cubicBezTo>
                  <a:pt x="331" y="355"/>
                  <a:pt x="354" y="360"/>
                  <a:pt x="369" y="357"/>
                </a:cubicBezTo>
                <a:cubicBezTo>
                  <a:pt x="369" y="358"/>
                  <a:pt x="370" y="358"/>
                  <a:pt x="370" y="358"/>
                </a:cubicBezTo>
                <a:cubicBezTo>
                  <a:pt x="368" y="363"/>
                  <a:pt x="366" y="368"/>
                  <a:pt x="364" y="373"/>
                </a:cubicBezTo>
                <a:cubicBezTo>
                  <a:pt x="361" y="373"/>
                  <a:pt x="361" y="373"/>
                  <a:pt x="361" y="373"/>
                </a:cubicBezTo>
                <a:cubicBezTo>
                  <a:pt x="362" y="372"/>
                  <a:pt x="363" y="371"/>
                  <a:pt x="363" y="371"/>
                </a:cubicBezTo>
                <a:cubicBezTo>
                  <a:pt x="362" y="370"/>
                  <a:pt x="361" y="370"/>
                  <a:pt x="360" y="370"/>
                </a:cubicBezTo>
                <a:cubicBezTo>
                  <a:pt x="359" y="372"/>
                  <a:pt x="360" y="372"/>
                  <a:pt x="358" y="373"/>
                </a:cubicBezTo>
                <a:cubicBezTo>
                  <a:pt x="358" y="376"/>
                  <a:pt x="358" y="376"/>
                  <a:pt x="358" y="376"/>
                </a:cubicBezTo>
                <a:cubicBezTo>
                  <a:pt x="360" y="377"/>
                  <a:pt x="362" y="377"/>
                  <a:pt x="364" y="377"/>
                </a:cubicBezTo>
                <a:cubicBezTo>
                  <a:pt x="363" y="378"/>
                  <a:pt x="364" y="378"/>
                  <a:pt x="362" y="378"/>
                </a:cubicBezTo>
                <a:cubicBezTo>
                  <a:pt x="363" y="382"/>
                  <a:pt x="363" y="383"/>
                  <a:pt x="366" y="384"/>
                </a:cubicBezTo>
                <a:cubicBezTo>
                  <a:pt x="366" y="385"/>
                  <a:pt x="366" y="387"/>
                  <a:pt x="365" y="389"/>
                </a:cubicBezTo>
                <a:cubicBezTo>
                  <a:pt x="368" y="389"/>
                  <a:pt x="368" y="389"/>
                  <a:pt x="368" y="389"/>
                </a:cubicBezTo>
                <a:cubicBezTo>
                  <a:pt x="365" y="391"/>
                  <a:pt x="362" y="390"/>
                  <a:pt x="360" y="394"/>
                </a:cubicBezTo>
                <a:cubicBezTo>
                  <a:pt x="357" y="393"/>
                  <a:pt x="357" y="393"/>
                  <a:pt x="355" y="391"/>
                </a:cubicBezTo>
                <a:cubicBezTo>
                  <a:pt x="346" y="391"/>
                  <a:pt x="346" y="391"/>
                  <a:pt x="346" y="391"/>
                </a:cubicBezTo>
                <a:cubicBezTo>
                  <a:pt x="347" y="392"/>
                  <a:pt x="347" y="393"/>
                  <a:pt x="347" y="394"/>
                </a:cubicBezTo>
                <a:cubicBezTo>
                  <a:pt x="357" y="394"/>
                  <a:pt x="368" y="398"/>
                  <a:pt x="373" y="395"/>
                </a:cubicBezTo>
                <a:cubicBezTo>
                  <a:pt x="375" y="398"/>
                  <a:pt x="375" y="398"/>
                  <a:pt x="378" y="398"/>
                </a:cubicBezTo>
                <a:cubicBezTo>
                  <a:pt x="378" y="402"/>
                  <a:pt x="378" y="402"/>
                  <a:pt x="378" y="402"/>
                </a:cubicBezTo>
                <a:cubicBezTo>
                  <a:pt x="371" y="402"/>
                  <a:pt x="374" y="405"/>
                  <a:pt x="370" y="408"/>
                </a:cubicBezTo>
                <a:cubicBezTo>
                  <a:pt x="368" y="408"/>
                  <a:pt x="358" y="409"/>
                  <a:pt x="356" y="409"/>
                </a:cubicBezTo>
                <a:cubicBezTo>
                  <a:pt x="356" y="411"/>
                  <a:pt x="356" y="410"/>
                  <a:pt x="357" y="411"/>
                </a:cubicBezTo>
                <a:cubicBezTo>
                  <a:pt x="359" y="413"/>
                  <a:pt x="357" y="412"/>
                  <a:pt x="360" y="411"/>
                </a:cubicBezTo>
                <a:cubicBezTo>
                  <a:pt x="360" y="413"/>
                  <a:pt x="360" y="413"/>
                  <a:pt x="360" y="413"/>
                </a:cubicBezTo>
                <a:cubicBezTo>
                  <a:pt x="362" y="415"/>
                  <a:pt x="362" y="413"/>
                  <a:pt x="363" y="412"/>
                </a:cubicBezTo>
                <a:cubicBezTo>
                  <a:pt x="364" y="414"/>
                  <a:pt x="363" y="414"/>
                  <a:pt x="364" y="416"/>
                </a:cubicBezTo>
                <a:cubicBezTo>
                  <a:pt x="364" y="417"/>
                  <a:pt x="364" y="418"/>
                  <a:pt x="363" y="419"/>
                </a:cubicBezTo>
                <a:cubicBezTo>
                  <a:pt x="358" y="419"/>
                  <a:pt x="359" y="419"/>
                  <a:pt x="355" y="418"/>
                </a:cubicBezTo>
                <a:cubicBezTo>
                  <a:pt x="355" y="421"/>
                  <a:pt x="355" y="421"/>
                  <a:pt x="355" y="421"/>
                </a:cubicBezTo>
                <a:cubicBezTo>
                  <a:pt x="356" y="421"/>
                  <a:pt x="356" y="421"/>
                  <a:pt x="359" y="422"/>
                </a:cubicBezTo>
                <a:cubicBezTo>
                  <a:pt x="359" y="423"/>
                  <a:pt x="359" y="423"/>
                  <a:pt x="359" y="423"/>
                </a:cubicBezTo>
                <a:cubicBezTo>
                  <a:pt x="353" y="424"/>
                  <a:pt x="351" y="425"/>
                  <a:pt x="345" y="426"/>
                </a:cubicBezTo>
                <a:cubicBezTo>
                  <a:pt x="345" y="427"/>
                  <a:pt x="345" y="426"/>
                  <a:pt x="344" y="427"/>
                </a:cubicBezTo>
                <a:cubicBezTo>
                  <a:pt x="347" y="429"/>
                  <a:pt x="352" y="430"/>
                  <a:pt x="357" y="430"/>
                </a:cubicBezTo>
                <a:cubicBezTo>
                  <a:pt x="357" y="431"/>
                  <a:pt x="357" y="431"/>
                  <a:pt x="357" y="431"/>
                </a:cubicBezTo>
                <a:cubicBezTo>
                  <a:pt x="353" y="432"/>
                  <a:pt x="346" y="436"/>
                  <a:pt x="343" y="436"/>
                </a:cubicBezTo>
                <a:cubicBezTo>
                  <a:pt x="344" y="438"/>
                  <a:pt x="344" y="438"/>
                  <a:pt x="344" y="439"/>
                </a:cubicBezTo>
                <a:cubicBezTo>
                  <a:pt x="348" y="442"/>
                  <a:pt x="355" y="441"/>
                  <a:pt x="361" y="440"/>
                </a:cubicBezTo>
                <a:cubicBezTo>
                  <a:pt x="361" y="443"/>
                  <a:pt x="361" y="443"/>
                  <a:pt x="361" y="445"/>
                </a:cubicBezTo>
                <a:cubicBezTo>
                  <a:pt x="359" y="446"/>
                  <a:pt x="360" y="446"/>
                  <a:pt x="357" y="445"/>
                </a:cubicBezTo>
                <a:cubicBezTo>
                  <a:pt x="356" y="446"/>
                  <a:pt x="356" y="446"/>
                  <a:pt x="356" y="446"/>
                </a:cubicBezTo>
                <a:cubicBezTo>
                  <a:pt x="356" y="448"/>
                  <a:pt x="356" y="447"/>
                  <a:pt x="357" y="448"/>
                </a:cubicBezTo>
                <a:cubicBezTo>
                  <a:pt x="360" y="450"/>
                  <a:pt x="362" y="449"/>
                  <a:pt x="364" y="450"/>
                </a:cubicBezTo>
                <a:cubicBezTo>
                  <a:pt x="366" y="451"/>
                  <a:pt x="365" y="450"/>
                  <a:pt x="366" y="451"/>
                </a:cubicBezTo>
                <a:cubicBezTo>
                  <a:pt x="363" y="453"/>
                  <a:pt x="359" y="454"/>
                  <a:pt x="356" y="457"/>
                </a:cubicBezTo>
                <a:cubicBezTo>
                  <a:pt x="354" y="458"/>
                  <a:pt x="354" y="458"/>
                  <a:pt x="353" y="460"/>
                </a:cubicBezTo>
                <a:cubicBezTo>
                  <a:pt x="353" y="461"/>
                  <a:pt x="353" y="461"/>
                  <a:pt x="353" y="461"/>
                </a:cubicBezTo>
                <a:cubicBezTo>
                  <a:pt x="357" y="461"/>
                  <a:pt x="361" y="462"/>
                  <a:pt x="362" y="460"/>
                </a:cubicBezTo>
                <a:cubicBezTo>
                  <a:pt x="365" y="461"/>
                  <a:pt x="363" y="459"/>
                  <a:pt x="364" y="461"/>
                </a:cubicBezTo>
                <a:cubicBezTo>
                  <a:pt x="365" y="461"/>
                  <a:pt x="365" y="461"/>
                  <a:pt x="365" y="461"/>
                </a:cubicBezTo>
                <a:cubicBezTo>
                  <a:pt x="364" y="464"/>
                  <a:pt x="364" y="464"/>
                  <a:pt x="363" y="466"/>
                </a:cubicBezTo>
                <a:cubicBezTo>
                  <a:pt x="359" y="467"/>
                  <a:pt x="343" y="470"/>
                  <a:pt x="341" y="468"/>
                </a:cubicBezTo>
                <a:cubicBezTo>
                  <a:pt x="338" y="468"/>
                  <a:pt x="337" y="468"/>
                  <a:pt x="336" y="467"/>
                </a:cubicBezTo>
                <a:cubicBezTo>
                  <a:pt x="335" y="466"/>
                  <a:pt x="336" y="466"/>
                  <a:pt x="335" y="465"/>
                </a:cubicBezTo>
                <a:cubicBezTo>
                  <a:pt x="335" y="464"/>
                  <a:pt x="335" y="464"/>
                  <a:pt x="335" y="464"/>
                </a:cubicBezTo>
                <a:cubicBezTo>
                  <a:pt x="341" y="463"/>
                  <a:pt x="348" y="463"/>
                  <a:pt x="352" y="460"/>
                </a:cubicBezTo>
                <a:cubicBezTo>
                  <a:pt x="353" y="460"/>
                  <a:pt x="353" y="460"/>
                  <a:pt x="353" y="460"/>
                </a:cubicBezTo>
                <a:cubicBezTo>
                  <a:pt x="350" y="454"/>
                  <a:pt x="343" y="460"/>
                  <a:pt x="338" y="457"/>
                </a:cubicBezTo>
                <a:cubicBezTo>
                  <a:pt x="336" y="457"/>
                  <a:pt x="336" y="457"/>
                  <a:pt x="336" y="457"/>
                </a:cubicBezTo>
                <a:cubicBezTo>
                  <a:pt x="336" y="454"/>
                  <a:pt x="336" y="454"/>
                  <a:pt x="338" y="452"/>
                </a:cubicBezTo>
                <a:cubicBezTo>
                  <a:pt x="341" y="447"/>
                  <a:pt x="349" y="452"/>
                  <a:pt x="354" y="448"/>
                </a:cubicBezTo>
                <a:cubicBezTo>
                  <a:pt x="355" y="448"/>
                  <a:pt x="355" y="448"/>
                  <a:pt x="355" y="448"/>
                </a:cubicBezTo>
                <a:cubicBezTo>
                  <a:pt x="355" y="446"/>
                  <a:pt x="355" y="446"/>
                  <a:pt x="355" y="446"/>
                </a:cubicBezTo>
                <a:cubicBezTo>
                  <a:pt x="350" y="446"/>
                  <a:pt x="349" y="447"/>
                  <a:pt x="344" y="446"/>
                </a:cubicBezTo>
                <a:cubicBezTo>
                  <a:pt x="346" y="449"/>
                  <a:pt x="344" y="447"/>
                  <a:pt x="347" y="448"/>
                </a:cubicBezTo>
                <a:cubicBezTo>
                  <a:pt x="347" y="449"/>
                  <a:pt x="347" y="449"/>
                  <a:pt x="347" y="449"/>
                </a:cubicBezTo>
                <a:cubicBezTo>
                  <a:pt x="344" y="449"/>
                  <a:pt x="341" y="447"/>
                  <a:pt x="340" y="444"/>
                </a:cubicBezTo>
                <a:cubicBezTo>
                  <a:pt x="337" y="446"/>
                  <a:pt x="335" y="448"/>
                  <a:pt x="331" y="449"/>
                </a:cubicBezTo>
                <a:cubicBezTo>
                  <a:pt x="326" y="450"/>
                  <a:pt x="323" y="447"/>
                  <a:pt x="320" y="449"/>
                </a:cubicBezTo>
                <a:cubicBezTo>
                  <a:pt x="315" y="449"/>
                  <a:pt x="316" y="449"/>
                  <a:pt x="316" y="452"/>
                </a:cubicBezTo>
                <a:cubicBezTo>
                  <a:pt x="316" y="452"/>
                  <a:pt x="315" y="453"/>
                  <a:pt x="315" y="453"/>
                </a:cubicBezTo>
                <a:cubicBezTo>
                  <a:pt x="311" y="452"/>
                  <a:pt x="313" y="451"/>
                  <a:pt x="311" y="450"/>
                </a:cubicBezTo>
                <a:cubicBezTo>
                  <a:pt x="309" y="449"/>
                  <a:pt x="308" y="452"/>
                  <a:pt x="307" y="452"/>
                </a:cubicBezTo>
                <a:cubicBezTo>
                  <a:pt x="299" y="454"/>
                  <a:pt x="295" y="451"/>
                  <a:pt x="290" y="452"/>
                </a:cubicBezTo>
                <a:cubicBezTo>
                  <a:pt x="283" y="454"/>
                  <a:pt x="285" y="457"/>
                  <a:pt x="277" y="455"/>
                </a:cubicBezTo>
                <a:cubicBezTo>
                  <a:pt x="277" y="455"/>
                  <a:pt x="277" y="455"/>
                  <a:pt x="276" y="456"/>
                </a:cubicBezTo>
                <a:cubicBezTo>
                  <a:pt x="276" y="460"/>
                  <a:pt x="276" y="460"/>
                  <a:pt x="276" y="460"/>
                </a:cubicBezTo>
                <a:cubicBezTo>
                  <a:pt x="282" y="460"/>
                  <a:pt x="279" y="461"/>
                  <a:pt x="285" y="462"/>
                </a:cubicBezTo>
                <a:cubicBezTo>
                  <a:pt x="285" y="463"/>
                  <a:pt x="285" y="463"/>
                  <a:pt x="285" y="463"/>
                </a:cubicBezTo>
                <a:cubicBezTo>
                  <a:pt x="284" y="464"/>
                  <a:pt x="283" y="464"/>
                  <a:pt x="282" y="464"/>
                </a:cubicBezTo>
                <a:cubicBezTo>
                  <a:pt x="282" y="465"/>
                  <a:pt x="282" y="465"/>
                  <a:pt x="282" y="465"/>
                </a:cubicBezTo>
                <a:cubicBezTo>
                  <a:pt x="281" y="467"/>
                  <a:pt x="281" y="463"/>
                  <a:pt x="281" y="463"/>
                </a:cubicBezTo>
                <a:cubicBezTo>
                  <a:pt x="277" y="464"/>
                  <a:pt x="278" y="464"/>
                  <a:pt x="276" y="466"/>
                </a:cubicBezTo>
                <a:cubicBezTo>
                  <a:pt x="276" y="468"/>
                  <a:pt x="276" y="468"/>
                  <a:pt x="276" y="468"/>
                </a:cubicBezTo>
                <a:cubicBezTo>
                  <a:pt x="286" y="468"/>
                  <a:pt x="294" y="465"/>
                  <a:pt x="300" y="463"/>
                </a:cubicBezTo>
                <a:cubicBezTo>
                  <a:pt x="305" y="464"/>
                  <a:pt x="317" y="463"/>
                  <a:pt x="320" y="461"/>
                </a:cubicBezTo>
                <a:cubicBezTo>
                  <a:pt x="321" y="461"/>
                  <a:pt x="321" y="461"/>
                  <a:pt x="321" y="461"/>
                </a:cubicBezTo>
                <a:cubicBezTo>
                  <a:pt x="321" y="460"/>
                  <a:pt x="321" y="460"/>
                  <a:pt x="321" y="460"/>
                </a:cubicBezTo>
                <a:cubicBezTo>
                  <a:pt x="320" y="460"/>
                  <a:pt x="319" y="461"/>
                  <a:pt x="318" y="461"/>
                </a:cubicBezTo>
                <a:cubicBezTo>
                  <a:pt x="316" y="460"/>
                  <a:pt x="317" y="460"/>
                  <a:pt x="314" y="460"/>
                </a:cubicBezTo>
                <a:cubicBezTo>
                  <a:pt x="315" y="458"/>
                  <a:pt x="314" y="459"/>
                  <a:pt x="315" y="458"/>
                </a:cubicBezTo>
                <a:cubicBezTo>
                  <a:pt x="316" y="456"/>
                  <a:pt x="317" y="456"/>
                  <a:pt x="319" y="455"/>
                </a:cubicBezTo>
                <a:cubicBezTo>
                  <a:pt x="321" y="458"/>
                  <a:pt x="322" y="457"/>
                  <a:pt x="322" y="461"/>
                </a:cubicBezTo>
                <a:cubicBezTo>
                  <a:pt x="324" y="460"/>
                  <a:pt x="323" y="460"/>
                  <a:pt x="325" y="461"/>
                </a:cubicBezTo>
                <a:cubicBezTo>
                  <a:pt x="326" y="462"/>
                  <a:pt x="326" y="462"/>
                  <a:pt x="328" y="463"/>
                </a:cubicBezTo>
                <a:cubicBezTo>
                  <a:pt x="328" y="464"/>
                  <a:pt x="328" y="464"/>
                  <a:pt x="328" y="464"/>
                </a:cubicBezTo>
                <a:cubicBezTo>
                  <a:pt x="326" y="466"/>
                  <a:pt x="323" y="469"/>
                  <a:pt x="322" y="472"/>
                </a:cubicBezTo>
                <a:cubicBezTo>
                  <a:pt x="314" y="471"/>
                  <a:pt x="300" y="466"/>
                  <a:pt x="293" y="468"/>
                </a:cubicBezTo>
                <a:cubicBezTo>
                  <a:pt x="293" y="468"/>
                  <a:pt x="290" y="471"/>
                  <a:pt x="290" y="471"/>
                </a:cubicBezTo>
                <a:cubicBezTo>
                  <a:pt x="278" y="475"/>
                  <a:pt x="267" y="478"/>
                  <a:pt x="260" y="477"/>
                </a:cubicBezTo>
                <a:cubicBezTo>
                  <a:pt x="260" y="482"/>
                  <a:pt x="258" y="484"/>
                  <a:pt x="258" y="487"/>
                </a:cubicBezTo>
                <a:cubicBezTo>
                  <a:pt x="252" y="489"/>
                  <a:pt x="254" y="491"/>
                  <a:pt x="248" y="489"/>
                </a:cubicBezTo>
                <a:cubicBezTo>
                  <a:pt x="247" y="490"/>
                  <a:pt x="248" y="489"/>
                  <a:pt x="246" y="490"/>
                </a:cubicBezTo>
                <a:cubicBezTo>
                  <a:pt x="247" y="494"/>
                  <a:pt x="249" y="495"/>
                  <a:pt x="253" y="494"/>
                </a:cubicBezTo>
                <a:cubicBezTo>
                  <a:pt x="252" y="496"/>
                  <a:pt x="252" y="497"/>
                  <a:pt x="252" y="499"/>
                </a:cubicBezTo>
                <a:cubicBezTo>
                  <a:pt x="249" y="499"/>
                  <a:pt x="248" y="500"/>
                  <a:pt x="247" y="500"/>
                </a:cubicBezTo>
                <a:cubicBezTo>
                  <a:pt x="247" y="502"/>
                  <a:pt x="247" y="503"/>
                  <a:pt x="248" y="504"/>
                </a:cubicBezTo>
                <a:cubicBezTo>
                  <a:pt x="248" y="507"/>
                  <a:pt x="248" y="507"/>
                  <a:pt x="246" y="509"/>
                </a:cubicBezTo>
                <a:cubicBezTo>
                  <a:pt x="244" y="510"/>
                  <a:pt x="244" y="509"/>
                  <a:pt x="240" y="509"/>
                </a:cubicBezTo>
                <a:cubicBezTo>
                  <a:pt x="240" y="509"/>
                  <a:pt x="240" y="509"/>
                  <a:pt x="239" y="510"/>
                </a:cubicBezTo>
                <a:cubicBezTo>
                  <a:pt x="241" y="513"/>
                  <a:pt x="245" y="514"/>
                  <a:pt x="248" y="514"/>
                </a:cubicBezTo>
                <a:cubicBezTo>
                  <a:pt x="247" y="515"/>
                  <a:pt x="246" y="515"/>
                  <a:pt x="244" y="515"/>
                </a:cubicBezTo>
                <a:cubicBezTo>
                  <a:pt x="244" y="518"/>
                  <a:pt x="244" y="518"/>
                  <a:pt x="244" y="518"/>
                </a:cubicBezTo>
                <a:cubicBezTo>
                  <a:pt x="249" y="520"/>
                  <a:pt x="253" y="521"/>
                  <a:pt x="257" y="525"/>
                </a:cubicBezTo>
                <a:cubicBezTo>
                  <a:pt x="258" y="525"/>
                  <a:pt x="258" y="525"/>
                  <a:pt x="258" y="525"/>
                </a:cubicBezTo>
                <a:cubicBezTo>
                  <a:pt x="256" y="530"/>
                  <a:pt x="252" y="528"/>
                  <a:pt x="247" y="527"/>
                </a:cubicBezTo>
                <a:cubicBezTo>
                  <a:pt x="248" y="530"/>
                  <a:pt x="249" y="529"/>
                  <a:pt x="250" y="532"/>
                </a:cubicBezTo>
                <a:cubicBezTo>
                  <a:pt x="249" y="533"/>
                  <a:pt x="249" y="533"/>
                  <a:pt x="249" y="534"/>
                </a:cubicBezTo>
                <a:cubicBezTo>
                  <a:pt x="243" y="536"/>
                  <a:pt x="242" y="536"/>
                  <a:pt x="237" y="533"/>
                </a:cubicBezTo>
                <a:cubicBezTo>
                  <a:pt x="237" y="534"/>
                  <a:pt x="236" y="535"/>
                  <a:pt x="236" y="535"/>
                </a:cubicBezTo>
                <a:cubicBezTo>
                  <a:pt x="236" y="537"/>
                  <a:pt x="236" y="536"/>
                  <a:pt x="237" y="537"/>
                </a:cubicBezTo>
                <a:cubicBezTo>
                  <a:pt x="238" y="538"/>
                  <a:pt x="237" y="538"/>
                  <a:pt x="239" y="537"/>
                </a:cubicBezTo>
                <a:cubicBezTo>
                  <a:pt x="240" y="541"/>
                  <a:pt x="240" y="543"/>
                  <a:pt x="242" y="547"/>
                </a:cubicBezTo>
                <a:cubicBezTo>
                  <a:pt x="239" y="547"/>
                  <a:pt x="240" y="547"/>
                  <a:pt x="238" y="549"/>
                </a:cubicBezTo>
                <a:cubicBezTo>
                  <a:pt x="236" y="549"/>
                  <a:pt x="235" y="548"/>
                  <a:pt x="235" y="548"/>
                </a:cubicBezTo>
                <a:cubicBezTo>
                  <a:pt x="231" y="550"/>
                  <a:pt x="229" y="554"/>
                  <a:pt x="225" y="556"/>
                </a:cubicBezTo>
                <a:cubicBezTo>
                  <a:pt x="227" y="559"/>
                  <a:pt x="234" y="565"/>
                  <a:pt x="237" y="566"/>
                </a:cubicBezTo>
                <a:cubicBezTo>
                  <a:pt x="237" y="568"/>
                  <a:pt x="237" y="567"/>
                  <a:pt x="237" y="568"/>
                </a:cubicBezTo>
                <a:cubicBezTo>
                  <a:pt x="235" y="571"/>
                  <a:pt x="234" y="571"/>
                  <a:pt x="233" y="574"/>
                </a:cubicBezTo>
                <a:cubicBezTo>
                  <a:pt x="224" y="574"/>
                  <a:pt x="220" y="571"/>
                  <a:pt x="214" y="571"/>
                </a:cubicBezTo>
                <a:cubicBezTo>
                  <a:pt x="214" y="572"/>
                  <a:pt x="213" y="572"/>
                  <a:pt x="213" y="572"/>
                </a:cubicBezTo>
                <a:cubicBezTo>
                  <a:pt x="214" y="575"/>
                  <a:pt x="218" y="576"/>
                  <a:pt x="219" y="578"/>
                </a:cubicBezTo>
                <a:cubicBezTo>
                  <a:pt x="220" y="580"/>
                  <a:pt x="218" y="583"/>
                  <a:pt x="219" y="585"/>
                </a:cubicBezTo>
                <a:cubicBezTo>
                  <a:pt x="224" y="584"/>
                  <a:pt x="235" y="577"/>
                  <a:pt x="242" y="583"/>
                </a:cubicBezTo>
                <a:cubicBezTo>
                  <a:pt x="244" y="583"/>
                  <a:pt x="244" y="583"/>
                  <a:pt x="244" y="583"/>
                </a:cubicBezTo>
                <a:cubicBezTo>
                  <a:pt x="243" y="586"/>
                  <a:pt x="243" y="587"/>
                  <a:pt x="245" y="589"/>
                </a:cubicBezTo>
                <a:cubicBezTo>
                  <a:pt x="243" y="598"/>
                  <a:pt x="236" y="592"/>
                  <a:pt x="234" y="601"/>
                </a:cubicBezTo>
                <a:cubicBezTo>
                  <a:pt x="231" y="599"/>
                  <a:pt x="229" y="598"/>
                  <a:pt x="226" y="598"/>
                </a:cubicBezTo>
                <a:cubicBezTo>
                  <a:pt x="226" y="601"/>
                  <a:pt x="226" y="601"/>
                  <a:pt x="226" y="601"/>
                </a:cubicBezTo>
                <a:cubicBezTo>
                  <a:pt x="228" y="602"/>
                  <a:pt x="230" y="603"/>
                  <a:pt x="232" y="603"/>
                </a:cubicBezTo>
                <a:cubicBezTo>
                  <a:pt x="234" y="605"/>
                  <a:pt x="234" y="604"/>
                  <a:pt x="237" y="602"/>
                </a:cubicBezTo>
                <a:cubicBezTo>
                  <a:pt x="240" y="607"/>
                  <a:pt x="244" y="612"/>
                  <a:pt x="248" y="615"/>
                </a:cubicBezTo>
                <a:cubicBezTo>
                  <a:pt x="248" y="617"/>
                  <a:pt x="248" y="617"/>
                  <a:pt x="248" y="617"/>
                </a:cubicBezTo>
                <a:cubicBezTo>
                  <a:pt x="247" y="618"/>
                  <a:pt x="248" y="617"/>
                  <a:pt x="247" y="619"/>
                </a:cubicBezTo>
                <a:cubicBezTo>
                  <a:pt x="244" y="618"/>
                  <a:pt x="241" y="618"/>
                  <a:pt x="238" y="618"/>
                </a:cubicBezTo>
                <a:cubicBezTo>
                  <a:pt x="240" y="627"/>
                  <a:pt x="249" y="634"/>
                  <a:pt x="257" y="636"/>
                </a:cubicBezTo>
                <a:cubicBezTo>
                  <a:pt x="256" y="638"/>
                  <a:pt x="255" y="640"/>
                  <a:pt x="254" y="642"/>
                </a:cubicBezTo>
                <a:cubicBezTo>
                  <a:pt x="251" y="643"/>
                  <a:pt x="248" y="643"/>
                  <a:pt x="247" y="643"/>
                </a:cubicBezTo>
                <a:cubicBezTo>
                  <a:pt x="243" y="644"/>
                  <a:pt x="242" y="647"/>
                  <a:pt x="241" y="651"/>
                </a:cubicBezTo>
                <a:cubicBezTo>
                  <a:pt x="237" y="651"/>
                  <a:pt x="237" y="651"/>
                  <a:pt x="237" y="651"/>
                </a:cubicBezTo>
                <a:cubicBezTo>
                  <a:pt x="238" y="653"/>
                  <a:pt x="238" y="654"/>
                  <a:pt x="238" y="655"/>
                </a:cubicBezTo>
                <a:cubicBezTo>
                  <a:pt x="233" y="658"/>
                  <a:pt x="233" y="659"/>
                  <a:pt x="231" y="665"/>
                </a:cubicBezTo>
                <a:cubicBezTo>
                  <a:pt x="229" y="666"/>
                  <a:pt x="229" y="665"/>
                  <a:pt x="226" y="666"/>
                </a:cubicBezTo>
                <a:cubicBezTo>
                  <a:pt x="226" y="667"/>
                  <a:pt x="226" y="667"/>
                  <a:pt x="225" y="668"/>
                </a:cubicBezTo>
                <a:cubicBezTo>
                  <a:pt x="227" y="670"/>
                  <a:pt x="227" y="671"/>
                  <a:pt x="231" y="672"/>
                </a:cubicBezTo>
                <a:cubicBezTo>
                  <a:pt x="231" y="672"/>
                  <a:pt x="230" y="672"/>
                  <a:pt x="230" y="672"/>
                </a:cubicBezTo>
                <a:cubicBezTo>
                  <a:pt x="230" y="674"/>
                  <a:pt x="230" y="674"/>
                  <a:pt x="230" y="674"/>
                </a:cubicBezTo>
                <a:cubicBezTo>
                  <a:pt x="227" y="673"/>
                  <a:pt x="228" y="673"/>
                  <a:pt x="225" y="672"/>
                </a:cubicBezTo>
                <a:cubicBezTo>
                  <a:pt x="225" y="675"/>
                  <a:pt x="225" y="676"/>
                  <a:pt x="226" y="677"/>
                </a:cubicBezTo>
                <a:cubicBezTo>
                  <a:pt x="236" y="683"/>
                  <a:pt x="254" y="684"/>
                  <a:pt x="269" y="687"/>
                </a:cubicBezTo>
                <a:cubicBezTo>
                  <a:pt x="271" y="686"/>
                  <a:pt x="272" y="686"/>
                  <a:pt x="274" y="686"/>
                </a:cubicBezTo>
                <a:cubicBezTo>
                  <a:pt x="289" y="689"/>
                  <a:pt x="313" y="688"/>
                  <a:pt x="331" y="686"/>
                </a:cubicBezTo>
                <a:cubicBezTo>
                  <a:pt x="333" y="686"/>
                  <a:pt x="338" y="687"/>
                  <a:pt x="340" y="688"/>
                </a:cubicBezTo>
                <a:cubicBezTo>
                  <a:pt x="343" y="688"/>
                  <a:pt x="359" y="686"/>
                  <a:pt x="360" y="686"/>
                </a:cubicBezTo>
                <a:cubicBezTo>
                  <a:pt x="364" y="685"/>
                  <a:pt x="372" y="685"/>
                  <a:pt x="374" y="686"/>
                </a:cubicBezTo>
                <a:cubicBezTo>
                  <a:pt x="374" y="686"/>
                  <a:pt x="374" y="686"/>
                  <a:pt x="375" y="687"/>
                </a:cubicBezTo>
                <a:cubicBezTo>
                  <a:pt x="376" y="686"/>
                  <a:pt x="377" y="685"/>
                  <a:pt x="378" y="684"/>
                </a:cubicBezTo>
                <a:cubicBezTo>
                  <a:pt x="381" y="683"/>
                  <a:pt x="384" y="685"/>
                  <a:pt x="386" y="685"/>
                </a:cubicBezTo>
                <a:cubicBezTo>
                  <a:pt x="398" y="683"/>
                  <a:pt x="416" y="683"/>
                  <a:pt x="425" y="681"/>
                </a:cubicBezTo>
                <a:cubicBezTo>
                  <a:pt x="440" y="681"/>
                  <a:pt x="440" y="681"/>
                  <a:pt x="440" y="681"/>
                </a:cubicBezTo>
                <a:cubicBezTo>
                  <a:pt x="462" y="676"/>
                  <a:pt x="479" y="681"/>
                  <a:pt x="496" y="672"/>
                </a:cubicBezTo>
                <a:cubicBezTo>
                  <a:pt x="497" y="671"/>
                  <a:pt x="498" y="673"/>
                  <a:pt x="499" y="674"/>
                </a:cubicBezTo>
                <a:cubicBezTo>
                  <a:pt x="500" y="674"/>
                  <a:pt x="502" y="674"/>
                  <a:pt x="503" y="673"/>
                </a:cubicBezTo>
                <a:cubicBezTo>
                  <a:pt x="504" y="672"/>
                  <a:pt x="504" y="672"/>
                  <a:pt x="504" y="672"/>
                </a:cubicBezTo>
                <a:cubicBezTo>
                  <a:pt x="504" y="671"/>
                  <a:pt x="502" y="670"/>
                  <a:pt x="501" y="670"/>
                </a:cubicBezTo>
                <a:cubicBezTo>
                  <a:pt x="501" y="670"/>
                  <a:pt x="501" y="670"/>
                  <a:pt x="501" y="670"/>
                </a:cubicBezTo>
                <a:cubicBezTo>
                  <a:pt x="502" y="667"/>
                  <a:pt x="504" y="666"/>
                  <a:pt x="507" y="665"/>
                </a:cubicBezTo>
                <a:cubicBezTo>
                  <a:pt x="508" y="667"/>
                  <a:pt x="509" y="667"/>
                  <a:pt x="508" y="669"/>
                </a:cubicBezTo>
                <a:cubicBezTo>
                  <a:pt x="510" y="673"/>
                  <a:pt x="531" y="674"/>
                  <a:pt x="534" y="672"/>
                </a:cubicBezTo>
                <a:cubicBezTo>
                  <a:pt x="537" y="671"/>
                  <a:pt x="536" y="672"/>
                  <a:pt x="536" y="670"/>
                </a:cubicBezTo>
                <a:cubicBezTo>
                  <a:pt x="542" y="672"/>
                  <a:pt x="545" y="668"/>
                  <a:pt x="554" y="670"/>
                </a:cubicBezTo>
                <a:cubicBezTo>
                  <a:pt x="559" y="671"/>
                  <a:pt x="563" y="669"/>
                  <a:pt x="571" y="668"/>
                </a:cubicBezTo>
                <a:cubicBezTo>
                  <a:pt x="577" y="666"/>
                  <a:pt x="585" y="670"/>
                  <a:pt x="590" y="669"/>
                </a:cubicBezTo>
                <a:cubicBezTo>
                  <a:pt x="591" y="669"/>
                  <a:pt x="593" y="669"/>
                  <a:pt x="594" y="668"/>
                </a:cubicBezTo>
                <a:cubicBezTo>
                  <a:pt x="594" y="666"/>
                  <a:pt x="594" y="666"/>
                  <a:pt x="594" y="666"/>
                </a:cubicBezTo>
                <a:cubicBezTo>
                  <a:pt x="599" y="664"/>
                  <a:pt x="606" y="668"/>
                  <a:pt x="609" y="667"/>
                </a:cubicBezTo>
                <a:cubicBezTo>
                  <a:pt x="611" y="666"/>
                  <a:pt x="612" y="665"/>
                  <a:pt x="614" y="665"/>
                </a:cubicBezTo>
                <a:cubicBezTo>
                  <a:pt x="618" y="665"/>
                  <a:pt x="623" y="666"/>
                  <a:pt x="627" y="666"/>
                </a:cubicBezTo>
                <a:cubicBezTo>
                  <a:pt x="637" y="665"/>
                  <a:pt x="649" y="664"/>
                  <a:pt x="656" y="662"/>
                </a:cubicBezTo>
                <a:cubicBezTo>
                  <a:pt x="658" y="661"/>
                  <a:pt x="659" y="665"/>
                  <a:pt x="660" y="664"/>
                </a:cubicBezTo>
                <a:cubicBezTo>
                  <a:pt x="678" y="658"/>
                  <a:pt x="702" y="670"/>
                  <a:pt x="710" y="654"/>
                </a:cubicBezTo>
                <a:cubicBezTo>
                  <a:pt x="712" y="654"/>
                  <a:pt x="712" y="654"/>
                  <a:pt x="712" y="654"/>
                </a:cubicBezTo>
                <a:cubicBezTo>
                  <a:pt x="713" y="656"/>
                  <a:pt x="714" y="657"/>
                  <a:pt x="714" y="660"/>
                </a:cubicBezTo>
                <a:cubicBezTo>
                  <a:pt x="718" y="660"/>
                  <a:pt x="727" y="662"/>
                  <a:pt x="730" y="661"/>
                </a:cubicBezTo>
                <a:cubicBezTo>
                  <a:pt x="730" y="661"/>
                  <a:pt x="731" y="658"/>
                  <a:pt x="731" y="658"/>
                </a:cubicBezTo>
                <a:cubicBezTo>
                  <a:pt x="734" y="657"/>
                  <a:pt x="737" y="660"/>
                  <a:pt x="739" y="659"/>
                </a:cubicBezTo>
                <a:cubicBezTo>
                  <a:pt x="745" y="658"/>
                  <a:pt x="754" y="652"/>
                  <a:pt x="760" y="655"/>
                </a:cubicBezTo>
                <a:cubicBezTo>
                  <a:pt x="762" y="657"/>
                  <a:pt x="761" y="655"/>
                  <a:pt x="762" y="658"/>
                </a:cubicBezTo>
                <a:cubicBezTo>
                  <a:pt x="762" y="658"/>
                  <a:pt x="763" y="657"/>
                  <a:pt x="764" y="656"/>
                </a:cubicBezTo>
                <a:cubicBezTo>
                  <a:pt x="768" y="662"/>
                  <a:pt x="771" y="653"/>
                  <a:pt x="778" y="655"/>
                </a:cubicBezTo>
                <a:cubicBezTo>
                  <a:pt x="779" y="656"/>
                  <a:pt x="779" y="658"/>
                  <a:pt x="780" y="658"/>
                </a:cubicBezTo>
                <a:cubicBezTo>
                  <a:pt x="782" y="660"/>
                  <a:pt x="799" y="658"/>
                  <a:pt x="800" y="656"/>
                </a:cubicBezTo>
                <a:cubicBezTo>
                  <a:pt x="802" y="655"/>
                  <a:pt x="801" y="655"/>
                  <a:pt x="801" y="654"/>
                </a:cubicBezTo>
                <a:cubicBezTo>
                  <a:pt x="803" y="652"/>
                  <a:pt x="803" y="652"/>
                  <a:pt x="805" y="651"/>
                </a:cubicBezTo>
                <a:cubicBezTo>
                  <a:pt x="806" y="650"/>
                  <a:pt x="805" y="650"/>
                  <a:pt x="807" y="650"/>
                </a:cubicBezTo>
                <a:cubicBezTo>
                  <a:pt x="808" y="652"/>
                  <a:pt x="809" y="653"/>
                  <a:pt x="809" y="656"/>
                </a:cubicBezTo>
                <a:cubicBezTo>
                  <a:pt x="821" y="659"/>
                  <a:pt x="837" y="655"/>
                  <a:pt x="849" y="654"/>
                </a:cubicBezTo>
                <a:cubicBezTo>
                  <a:pt x="854" y="653"/>
                  <a:pt x="866" y="655"/>
                  <a:pt x="871" y="654"/>
                </a:cubicBezTo>
                <a:cubicBezTo>
                  <a:pt x="876" y="653"/>
                  <a:pt x="892" y="650"/>
                  <a:pt x="898" y="650"/>
                </a:cubicBezTo>
                <a:cubicBezTo>
                  <a:pt x="900" y="650"/>
                  <a:pt x="902" y="652"/>
                  <a:pt x="905" y="652"/>
                </a:cubicBezTo>
                <a:cubicBezTo>
                  <a:pt x="907" y="651"/>
                  <a:pt x="915" y="648"/>
                  <a:pt x="920" y="647"/>
                </a:cubicBezTo>
                <a:cubicBezTo>
                  <a:pt x="923" y="646"/>
                  <a:pt x="926" y="649"/>
                  <a:pt x="930" y="647"/>
                </a:cubicBezTo>
                <a:cubicBezTo>
                  <a:pt x="944" y="640"/>
                  <a:pt x="959" y="638"/>
                  <a:pt x="971" y="638"/>
                </a:cubicBezTo>
                <a:cubicBezTo>
                  <a:pt x="974" y="639"/>
                  <a:pt x="978" y="636"/>
                  <a:pt x="979" y="636"/>
                </a:cubicBezTo>
                <a:cubicBezTo>
                  <a:pt x="983" y="635"/>
                  <a:pt x="986" y="638"/>
                  <a:pt x="991" y="637"/>
                </a:cubicBezTo>
                <a:cubicBezTo>
                  <a:pt x="998" y="635"/>
                  <a:pt x="1004" y="634"/>
                  <a:pt x="1011" y="634"/>
                </a:cubicBezTo>
                <a:cubicBezTo>
                  <a:pt x="1016" y="634"/>
                  <a:pt x="1022" y="628"/>
                  <a:pt x="1028" y="632"/>
                </a:cubicBezTo>
                <a:cubicBezTo>
                  <a:pt x="1030" y="631"/>
                  <a:pt x="1029" y="632"/>
                  <a:pt x="1029" y="630"/>
                </a:cubicBezTo>
                <a:cubicBezTo>
                  <a:pt x="1042" y="634"/>
                  <a:pt x="1059" y="619"/>
                  <a:pt x="1073" y="615"/>
                </a:cubicBezTo>
                <a:cubicBezTo>
                  <a:pt x="1073" y="611"/>
                  <a:pt x="1073" y="612"/>
                  <a:pt x="1071" y="610"/>
                </a:cubicBezTo>
                <a:cubicBezTo>
                  <a:pt x="1073" y="609"/>
                  <a:pt x="1074" y="608"/>
                  <a:pt x="1076" y="606"/>
                </a:cubicBezTo>
                <a:cubicBezTo>
                  <a:pt x="1089" y="607"/>
                  <a:pt x="1096" y="606"/>
                  <a:pt x="1108" y="601"/>
                </a:cubicBezTo>
                <a:cubicBezTo>
                  <a:pt x="1110" y="602"/>
                  <a:pt x="1108" y="603"/>
                  <a:pt x="1109" y="603"/>
                </a:cubicBezTo>
                <a:cubicBezTo>
                  <a:pt x="1112" y="602"/>
                  <a:pt x="1114" y="603"/>
                  <a:pt x="1117" y="602"/>
                </a:cubicBezTo>
                <a:cubicBezTo>
                  <a:pt x="1121" y="602"/>
                  <a:pt x="1126" y="599"/>
                  <a:pt x="1130" y="599"/>
                </a:cubicBezTo>
                <a:cubicBezTo>
                  <a:pt x="1132" y="598"/>
                  <a:pt x="1131" y="601"/>
                  <a:pt x="1133" y="601"/>
                </a:cubicBezTo>
                <a:cubicBezTo>
                  <a:pt x="1134" y="600"/>
                  <a:pt x="1137" y="597"/>
                  <a:pt x="1138" y="598"/>
                </a:cubicBezTo>
                <a:cubicBezTo>
                  <a:pt x="1138" y="600"/>
                  <a:pt x="1138" y="600"/>
                  <a:pt x="1138" y="600"/>
                </a:cubicBezTo>
                <a:cubicBezTo>
                  <a:pt x="1144" y="596"/>
                  <a:pt x="1145" y="600"/>
                  <a:pt x="1152" y="598"/>
                </a:cubicBezTo>
                <a:cubicBezTo>
                  <a:pt x="1157" y="596"/>
                  <a:pt x="1163" y="593"/>
                  <a:pt x="1168" y="593"/>
                </a:cubicBezTo>
                <a:cubicBezTo>
                  <a:pt x="1182" y="594"/>
                  <a:pt x="1205" y="589"/>
                  <a:pt x="1209" y="576"/>
                </a:cubicBezTo>
                <a:cubicBezTo>
                  <a:pt x="1210" y="575"/>
                  <a:pt x="1210" y="576"/>
                  <a:pt x="1210" y="574"/>
                </a:cubicBezTo>
                <a:lnTo>
                  <a:pt x="1209" y="574"/>
                </a:lnTo>
                <a:close/>
                <a:moveTo>
                  <a:pt x="1154" y="320"/>
                </a:moveTo>
                <a:cubicBezTo>
                  <a:pt x="1153" y="320"/>
                  <a:pt x="1153" y="320"/>
                  <a:pt x="1152" y="320"/>
                </a:cubicBezTo>
                <a:cubicBezTo>
                  <a:pt x="1154" y="320"/>
                  <a:pt x="1153" y="320"/>
                  <a:pt x="1154" y="320"/>
                </a:cubicBezTo>
                <a:close/>
                <a:moveTo>
                  <a:pt x="1098" y="127"/>
                </a:moveTo>
                <a:cubicBezTo>
                  <a:pt x="1102" y="127"/>
                  <a:pt x="1102" y="127"/>
                  <a:pt x="1102" y="127"/>
                </a:cubicBezTo>
                <a:cubicBezTo>
                  <a:pt x="1100" y="129"/>
                  <a:pt x="1099" y="129"/>
                  <a:pt x="1098" y="127"/>
                </a:cubicBezTo>
                <a:close/>
                <a:moveTo>
                  <a:pt x="1129" y="125"/>
                </a:moveTo>
                <a:cubicBezTo>
                  <a:pt x="1127" y="125"/>
                  <a:pt x="1127" y="125"/>
                  <a:pt x="1127" y="125"/>
                </a:cubicBezTo>
                <a:cubicBezTo>
                  <a:pt x="1127" y="126"/>
                  <a:pt x="1127" y="126"/>
                  <a:pt x="1127" y="126"/>
                </a:cubicBezTo>
                <a:cubicBezTo>
                  <a:pt x="1126" y="126"/>
                  <a:pt x="1126" y="126"/>
                  <a:pt x="1126" y="126"/>
                </a:cubicBezTo>
                <a:cubicBezTo>
                  <a:pt x="1126" y="126"/>
                  <a:pt x="1127" y="125"/>
                  <a:pt x="1127" y="124"/>
                </a:cubicBezTo>
                <a:cubicBezTo>
                  <a:pt x="1129" y="124"/>
                  <a:pt x="1129" y="124"/>
                  <a:pt x="1129" y="124"/>
                </a:cubicBezTo>
                <a:lnTo>
                  <a:pt x="1129" y="125"/>
                </a:lnTo>
                <a:close/>
                <a:moveTo>
                  <a:pt x="1121" y="116"/>
                </a:moveTo>
                <a:cubicBezTo>
                  <a:pt x="1125" y="116"/>
                  <a:pt x="1125" y="117"/>
                  <a:pt x="1125" y="114"/>
                </a:cubicBezTo>
                <a:cubicBezTo>
                  <a:pt x="1128" y="116"/>
                  <a:pt x="1144" y="116"/>
                  <a:pt x="1147" y="114"/>
                </a:cubicBezTo>
                <a:cubicBezTo>
                  <a:pt x="1149" y="114"/>
                  <a:pt x="1149" y="115"/>
                  <a:pt x="1151" y="115"/>
                </a:cubicBezTo>
                <a:cubicBezTo>
                  <a:pt x="1149" y="118"/>
                  <a:pt x="1149" y="118"/>
                  <a:pt x="1150" y="122"/>
                </a:cubicBezTo>
                <a:cubicBezTo>
                  <a:pt x="1148" y="122"/>
                  <a:pt x="1149" y="122"/>
                  <a:pt x="1148" y="123"/>
                </a:cubicBezTo>
                <a:cubicBezTo>
                  <a:pt x="1147" y="123"/>
                  <a:pt x="1147" y="123"/>
                  <a:pt x="1147" y="123"/>
                </a:cubicBezTo>
                <a:cubicBezTo>
                  <a:pt x="1147" y="121"/>
                  <a:pt x="1148" y="120"/>
                  <a:pt x="1148" y="117"/>
                </a:cubicBezTo>
                <a:cubicBezTo>
                  <a:pt x="1144" y="117"/>
                  <a:pt x="1127" y="118"/>
                  <a:pt x="1126" y="119"/>
                </a:cubicBezTo>
                <a:cubicBezTo>
                  <a:pt x="1123" y="120"/>
                  <a:pt x="1122" y="123"/>
                  <a:pt x="1121" y="125"/>
                </a:cubicBezTo>
                <a:cubicBezTo>
                  <a:pt x="1120" y="125"/>
                  <a:pt x="1120" y="125"/>
                  <a:pt x="1118" y="126"/>
                </a:cubicBezTo>
                <a:cubicBezTo>
                  <a:pt x="1119" y="123"/>
                  <a:pt x="1119" y="120"/>
                  <a:pt x="1119" y="118"/>
                </a:cubicBezTo>
                <a:cubicBezTo>
                  <a:pt x="1113" y="119"/>
                  <a:pt x="1111" y="119"/>
                  <a:pt x="1107" y="123"/>
                </a:cubicBezTo>
                <a:cubicBezTo>
                  <a:pt x="1105" y="121"/>
                  <a:pt x="1106" y="123"/>
                  <a:pt x="1106" y="120"/>
                </a:cubicBezTo>
                <a:cubicBezTo>
                  <a:pt x="1104" y="120"/>
                  <a:pt x="1104" y="120"/>
                  <a:pt x="1104" y="120"/>
                </a:cubicBezTo>
                <a:cubicBezTo>
                  <a:pt x="1104" y="121"/>
                  <a:pt x="1104" y="121"/>
                  <a:pt x="1103" y="124"/>
                </a:cubicBezTo>
                <a:cubicBezTo>
                  <a:pt x="1099" y="123"/>
                  <a:pt x="1100" y="121"/>
                  <a:pt x="1096" y="120"/>
                </a:cubicBezTo>
                <a:cubicBezTo>
                  <a:pt x="1103" y="114"/>
                  <a:pt x="1113" y="121"/>
                  <a:pt x="1121" y="116"/>
                </a:cubicBezTo>
                <a:close/>
                <a:moveTo>
                  <a:pt x="1061" y="120"/>
                </a:moveTo>
                <a:cubicBezTo>
                  <a:pt x="1066" y="119"/>
                  <a:pt x="1066" y="119"/>
                  <a:pt x="1072" y="119"/>
                </a:cubicBezTo>
                <a:cubicBezTo>
                  <a:pt x="1072" y="124"/>
                  <a:pt x="1072" y="124"/>
                  <a:pt x="1072" y="124"/>
                </a:cubicBezTo>
                <a:cubicBezTo>
                  <a:pt x="1071" y="124"/>
                  <a:pt x="1071" y="125"/>
                  <a:pt x="1070" y="126"/>
                </a:cubicBezTo>
                <a:cubicBezTo>
                  <a:pt x="1066" y="125"/>
                  <a:pt x="1064" y="123"/>
                  <a:pt x="1062" y="125"/>
                </a:cubicBezTo>
                <a:cubicBezTo>
                  <a:pt x="1061" y="125"/>
                  <a:pt x="1061" y="125"/>
                  <a:pt x="1061" y="125"/>
                </a:cubicBezTo>
                <a:lnTo>
                  <a:pt x="1061" y="120"/>
                </a:lnTo>
                <a:close/>
                <a:moveTo>
                  <a:pt x="1049" y="121"/>
                </a:moveTo>
                <a:cubicBezTo>
                  <a:pt x="1052" y="121"/>
                  <a:pt x="1052" y="121"/>
                  <a:pt x="1053" y="120"/>
                </a:cubicBezTo>
                <a:cubicBezTo>
                  <a:pt x="1055" y="120"/>
                  <a:pt x="1055" y="120"/>
                  <a:pt x="1055" y="120"/>
                </a:cubicBezTo>
                <a:cubicBezTo>
                  <a:pt x="1055" y="122"/>
                  <a:pt x="1055" y="122"/>
                  <a:pt x="1054" y="123"/>
                </a:cubicBezTo>
                <a:cubicBezTo>
                  <a:pt x="1053" y="123"/>
                  <a:pt x="1053" y="123"/>
                  <a:pt x="1051" y="122"/>
                </a:cubicBezTo>
                <a:cubicBezTo>
                  <a:pt x="1049" y="122"/>
                  <a:pt x="1049" y="122"/>
                  <a:pt x="1049" y="122"/>
                </a:cubicBezTo>
                <a:lnTo>
                  <a:pt x="1049" y="121"/>
                </a:lnTo>
                <a:close/>
                <a:moveTo>
                  <a:pt x="1041" y="123"/>
                </a:moveTo>
                <a:cubicBezTo>
                  <a:pt x="1041" y="121"/>
                  <a:pt x="1041" y="121"/>
                  <a:pt x="1041" y="121"/>
                </a:cubicBezTo>
                <a:cubicBezTo>
                  <a:pt x="1046" y="121"/>
                  <a:pt x="1046" y="121"/>
                  <a:pt x="1046" y="121"/>
                </a:cubicBezTo>
                <a:cubicBezTo>
                  <a:pt x="1046" y="124"/>
                  <a:pt x="1046" y="124"/>
                  <a:pt x="1046" y="124"/>
                </a:cubicBezTo>
                <a:cubicBezTo>
                  <a:pt x="1044" y="124"/>
                  <a:pt x="1045" y="124"/>
                  <a:pt x="1044" y="125"/>
                </a:cubicBezTo>
                <a:cubicBezTo>
                  <a:pt x="1042" y="124"/>
                  <a:pt x="1042" y="124"/>
                  <a:pt x="1041" y="124"/>
                </a:cubicBezTo>
                <a:cubicBezTo>
                  <a:pt x="1041" y="123"/>
                  <a:pt x="1040" y="123"/>
                  <a:pt x="1040" y="123"/>
                </a:cubicBezTo>
                <a:lnTo>
                  <a:pt x="1041" y="123"/>
                </a:lnTo>
                <a:close/>
                <a:moveTo>
                  <a:pt x="1032" y="122"/>
                </a:moveTo>
                <a:cubicBezTo>
                  <a:pt x="1033" y="122"/>
                  <a:pt x="1033" y="122"/>
                  <a:pt x="1033" y="122"/>
                </a:cubicBezTo>
                <a:cubicBezTo>
                  <a:pt x="1033" y="124"/>
                  <a:pt x="1033" y="124"/>
                  <a:pt x="1033" y="124"/>
                </a:cubicBezTo>
                <a:cubicBezTo>
                  <a:pt x="1031" y="124"/>
                  <a:pt x="1031" y="124"/>
                  <a:pt x="1031" y="124"/>
                </a:cubicBezTo>
                <a:cubicBezTo>
                  <a:pt x="1031" y="123"/>
                  <a:pt x="1031" y="122"/>
                  <a:pt x="1030" y="121"/>
                </a:cubicBezTo>
                <a:cubicBezTo>
                  <a:pt x="1032" y="121"/>
                  <a:pt x="1031" y="121"/>
                  <a:pt x="1032" y="122"/>
                </a:cubicBezTo>
                <a:close/>
                <a:moveTo>
                  <a:pt x="1011" y="121"/>
                </a:moveTo>
                <a:cubicBezTo>
                  <a:pt x="1014" y="121"/>
                  <a:pt x="1016" y="122"/>
                  <a:pt x="1017" y="121"/>
                </a:cubicBezTo>
                <a:cubicBezTo>
                  <a:pt x="1019" y="121"/>
                  <a:pt x="1019" y="121"/>
                  <a:pt x="1019" y="121"/>
                </a:cubicBezTo>
                <a:cubicBezTo>
                  <a:pt x="1017" y="125"/>
                  <a:pt x="1014" y="124"/>
                  <a:pt x="1014" y="127"/>
                </a:cubicBezTo>
                <a:cubicBezTo>
                  <a:pt x="1012" y="128"/>
                  <a:pt x="1012" y="128"/>
                  <a:pt x="1011" y="128"/>
                </a:cubicBezTo>
                <a:cubicBezTo>
                  <a:pt x="1011" y="127"/>
                  <a:pt x="1011" y="127"/>
                  <a:pt x="1011" y="127"/>
                </a:cubicBezTo>
                <a:cubicBezTo>
                  <a:pt x="1009" y="126"/>
                  <a:pt x="1012" y="125"/>
                  <a:pt x="1009" y="123"/>
                </a:cubicBezTo>
                <a:cubicBezTo>
                  <a:pt x="1009" y="122"/>
                  <a:pt x="1010" y="121"/>
                  <a:pt x="1011" y="121"/>
                </a:cubicBezTo>
                <a:close/>
                <a:moveTo>
                  <a:pt x="1007" y="122"/>
                </a:moveTo>
                <a:cubicBezTo>
                  <a:pt x="1007" y="123"/>
                  <a:pt x="1007" y="123"/>
                  <a:pt x="1007" y="123"/>
                </a:cubicBezTo>
                <a:cubicBezTo>
                  <a:pt x="1005" y="123"/>
                  <a:pt x="1005" y="123"/>
                  <a:pt x="1005" y="123"/>
                </a:cubicBezTo>
                <a:cubicBezTo>
                  <a:pt x="1003" y="124"/>
                  <a:pt x="1004" y="123"/>
                  <a:pt x="1002" y="122"/>
                </a:cubicBezTo>
                <a:lnTo>
                  <a:pt x="1007" y="122"/>
                </a:lnTo>
                <a:close/>
                <a:moveTo>
                  <a:pt x="992" y="122"/>
                </a:moveTo>
                <a:cubicBezTo>
                  <a:pt x="996" y="122"/>
                  <a:pt x="996" y="122"/>
                  <a:pt x="996" y="122"/>
                </a:cubicBezTo>
                <a:cubicBezTo>
                  <a:pt x="995" y="123"/>
                  <a:pt x="993" y="123"/>
                  <a:pt x="992" y="124"/>
                </a:cubicBezTo>
                <a:lnTo>
                  <a:pt x="992" y="122"/>
                </a:lnTo>
                <a:close/>
                <a:moveTo>
                  <a:pt x="981" y="122"/>
                </a:moveTo>
                <a:cubicBezTo>
                  <a:pt x="983" y="122"/>
                  <a:pt x="985" y="122"/>
                  <a:pt x="987" y="123"/>
                </a:cubicBezTo>
                <a:cubicBezTo>
                  <a:pt x="987" y="124"/>
                  <a:pt x="987" y="124"/>
                  <a:pt x="987" y="124"/>
                </a:cubicBezTo>
                <a:cubicBezTo>
                  <a:pt x="982" y="124"/>
                  <a:pt x="981" y="124"/>
                  <a:pt x="976" y="124"/>
                </a:cubicBezTo>
                <a:cubicBezTo>
                  <a:pt x="977" y="123"/>
                  <a:pt x="980" y="122"/>
                  <a:pt x="981" y="122"/>
                </a:cubicBezTo>
                <a:close/>
                <a:moveTo>
                  <a:pt x="955" y="120"/>
                </a:moveTo>
                <a:cubicBezTo>
                  <a:pt x="955" y="120"/>
                  <a:pt x="956" y="120"/>
                  <a:pt x="957" y="121"/>
                </a:cubicBezTo>
                <a:cubicBezTo>
                  <a:pt x="957" y="125"/>
                  <a:pt x="957" y="125"/>
                  <a:pt x="957" y="125"/>
                </a:cubicBezTo>
                <a:cubicBezTo>
                  <a:pt x="952" y="125"/>
                  <a:pt x="952" y="124"/>
                  <a:pt x="955" y="120"/>
                </a:cubicBezTo>
                <a:close/>
                <a:moveTo>
                  <a:pt x="950" y="119"/>
                </a:moveTo>
                <a:cubicBezTo>
                  <a:pt x="948" y="120"/>
                  <a:pt x="948" y="120"/>
                  <a:pt x="946" y="119"/>
                </a:cubicBezTo>
                <a:lnTo>
                  <a:pt x="950" y="119"/>
                </a:lnTo>
                <a:close/>
                <a:moveTo>
                  <a:pt x="945" y="114"/>
                </a:moveTo>
                <a:cubicBezTo>
                  <a:pt x="946" y="114"/>
                  <a:pt x="946" y="114"/>
                  <a:pt x="946" y="114"/>
                </a:cubicBezTo>
                <a:cubicBezTo>
                  <a:pt x="946" y="116"/>
                  <a:pt x="946" y="116"/>
                  <a:pt x="946" y="116"/>
                </a:cubicBezTo>
                <a:cubicBezTo>
                  <a:pt x="945" y="116"/>
                  <a:pt x="945" y="116"/>
                  <a:pt x="945" y="116"/>
                </a:cubicBezTo>
                <a:lnTo>
                  <a:pt x="945" y="114"/>
                </a:lnTo>
                <a:close/>
                <a:moveTo>
                  <a:pt x="948" y="126"/>
                </a:moveTo>
                <a:cubicBezTo>
                  <a:pt x="948" y="128"/>
                  <a:pt x="948" y="128"/>
                  <a:pt x="948" y="128"/>
                </a:cubicBezTo>
                <a:cubicBezTo>
                  <a:pt x="946" y="128"/>
                  <a:pt x="946" y="128"/>
                  <a:pt x="944" y="126"/>
                </a:cubicBezTo>
                <a:lnTo>
                  <a:pt x="948" y="126"/>
                </a:lnTo>
                <a:close/>
                <a:moveTo>
                  <a:pt x="941" y="152"/>
                </a:moveTo>
                <a:cubicBezTo>
                  <a:pt x="939" y="153"/>
                  <a:pt x="939" y="153"/>
                  <a:pt x="938" y="152"/>
                </a:cubicBezTo>
                <a:lnTo>
                  <a:pt x="941" y="152"/>
                </a:lnTo>
                <a:close/>
                <a:moveTo>
                  <a:pt x="900" y="122"/>
                </a:moveTo>
                <a:cubicBezTo>
                  <a:pt x="899" y="122"/>
                  <a:pt x="899" y="122"/>
                  <a:pt x="899" y="122"/>
                </a:cubicBezTo>
                <a:cubicBezTo>
                  <a:pt x="899" y="121"/>
                  <a:pt x="900" y="120"/>
                  <a:pt x="900" y="119"/>
                </a:cubicBezTo>
                <a:cubicBezTo>
                  <a:pt x="901" y="120"/>
                  <a:pt x="901" y="119"/>
                  <a:pt x="902" y="120"/>
                </a:cubicBezTo>
                <a:cubicBezTo>
                  <a:pt x="901" y="120"/>
                  <a:pt x="900" y="121"/>
                  <a:pt x="900" y="122"/>
                </a:cubicBezTo>
                <a:close/>
                <a:moveTo>
                  <a:pt x="905" y="119"/>
                </a:moveTo>
                <a:cubicBezTo>
                  <a:pt x="907" y="119"/>
                  <a:pt x="907" y="119"/>
                  <a:pt x="907" y="119"/>
                </a:cubicBezTo>
                <a:cubicBezTo>
                  <a:pt x="906" y="120"/>
                  <a:pt x="906" y="120"/>
                  <a:pt x="905" y="119"/>
                </a:cubicBezTo>
                <a:close/>
                <a:moveTo>
                  <a:pt x="912" y="114"/>
                </a:moveTo>
                <a:cubicBezTo>
                  <a:pt x="911" y="117"/>
                  <a:pt x="911" y="115"/>
                  <a:pt x="909" y="113"/>
                </a:cubicBezTo>
                <a:cubicBezTo>
                  <a:pt x="913" y="113"/>
                  <a:pt x="913" y="113"/>
                  <a:pt x="913" y="113"/>
                </a:cubicBezTo>
                <a:cubicBezTo>
                  <a:pt x="913" y="114"/>
                  <a:pt x="912" y="114"/>
                  <a:pt x="912" y="114"/>
                </a:cubicBezTo>
                <a:close/>
                <a:moveTo>
                  <a:pt x="919" y="123"/>
                </a:moveTo>
                <a:cubicBezTo>
                  <a:pt x="918" y="123"/>
                  <a:pt x="918" y="123"/>
                  <a:pt x="918" y="123"/>
                </a:cubicBezTo>
                <a:cubicBezTo>
                  <a:pt x="918" y="121"/>
                  <a:pt x="918" y="121"/>
                  <a:pt x="918" y="121"/>
                </a:cubicBezTo>
                <a:cubicBezTo>
                  <a:pt x="919" y="121"/>
                  <a:pt x="919" y="121"/>
                  <a:pt x="919" y="121"/>
                </a:cubicBezTo>
                <a:lnTo>
                  <a:pt x="919" y="123"/>
                </a:lnTo>
                <a:close/>
                <a:moveTo>
                  <a:pt x="928" y="157"/>
                </a:moveTo>
                <a:cubicBezTo>
                  <a:pt x="931" y="157"/>
                  <a:pt x="931" y="157"/>
                  <a:pt x="931" y="157"/>
                </a:cubicBezTo>
                <a:cubicBezTo>
                  <a:pt x="929" y="158"/>
                  <a:pt x="930" y="158"/>
                  <a:pt x="928" y="157"/>
                </a:cubicBezTo>
                <a:close/>
                <a:moveTo>
                  <a:pt x="928" y="104"/>
                </a:moveTo>
                <a:cubicBezTo>
                  <a:pt x="930" y="104"/>
                  <a:pt x="929" y="104"/>
                  <a:pt x="930" y="105"/>
                </a:cubicBezTo>
                <a:cubicBezTo>
                  <a:pt x="931" y="105"/>
                  <a:pt x="931" y="105"/>
                  <a:pt x="931" y="105"/>
                </a:cubicBezTo>
                <a:cubicBezTo>
                  <a:pt x="931" y="105"/>
                  <a:pt x="930" y="105"/>
                  <a:pt x="930" y="106"/>
                </a:cubicBezTo>
                <a:cubicBezTo>
                  <a:pt x="929" y="106"/>
                  <a:pt x="928" y="106"/>
                  <a:pt x="927" y="106"/>
                </a:cubicBezTo>
                <a:cubicBezTo>
                  <a:pt x="925" y="106"/>
                  <a:pt x="925" y="106"/>
                  <a:pt x="925" y="106"/>
                </a:cubicBezTo>
                <a:cubicBezTo>
                  <a:pt x="926" y="105"/>
                  <a:pt x="927" y="104"/>
                  <a:pt x="928" y="104"/>
                </a:cubicBezTo>
                <a:close/>
                <a:moveTo>
                  <a:pt x="925" y="155"/>
                </a:moveTo>
                <a:cubicBezTo>
                  <a:pt x="927" y="154"/>
                  <a:pt x="928" y="154"/>
                  <a:pt x="929" y="153"/>
                </a:cubicBezTo>
                <a:cubicBezTo>
                  <a:pt x="930" y="153"/>
                  <a:pt x="930" y="153"/>
                  <a:pt x="930" y="153"/>
                </a:cubicBezTo>
                <a:cubicBezTo>
                  <a:pt x="929" y="155"/>
                  <a:pt x="928" y="155"/>
                  <a:pt x="926" y="157"/>
                </a:cubicBezTo>
                <a:cubicBezTo>
                  <a:pt x="925" y="157"/>
                  <a:pt x="925" y="157"/>
                  <a:pt x="925" y="157"/>
                </a:cubicBezTo>
                <a:lnTo>
                  <a:pt x="925" y="155"/>
                </a:lnTo>
                <a:close/>
                <a:moveTo>
                  <a:pt x="922" y="125"/>
                </a:moveTo>
                <a:cubicBezTo>
                  <a:pt x="919" y="123"/>
                  <a:pt x="921" y="124"/>
                  <a:pt x="920" y="122"/>
                </a:cubicBezTo>
                <a:cubicBezTo>
                  <a:pt x="920" y="122"/>
                  <a:pt x="921" y="122"/>
                  <a:pt x="922" y="123"/>
                </a:cubicBezTo>
                <a:lnTo>
                  <a:pt x="922" y="125"/>
                </a:lnTo>
                <a:close/>
                <a:moveTo>
                  <a:pt x="920" y="113"/>
                </a:moveTo>
                <a:cubicBezTo>
                  <a:pt x="918" y="113"/>
                  <a:pt x="919" y="113"/>
                  <a:pt x="918" y="112"/>
                </a:cubicBezTo>
                <a:cubicBezTo>
                  <a:pt x="919" y="113"/>
                  <a:pt x="919" y="112"/>
                  <a:pt x="920" y="113"/>
                </a:cubicBezTo>
                <a:close/>
                <a:moveTo>
                  <a:pt x="910" y="105"/>
                </a:moveTo>
                <a:cubicBezTo>
                  <a:pt x="913" y="105"/>
                  <a:pt x="915" y="105"/>
                  <a:pt x="917" y="107"/>
                </a:cubicBezTo>
                <a:cubicBezTo>
                  <a:pt x="919" y="107"/>
                  <a:pt x="918" y="107"/>
                  <a:pt x="919" y="108"/>
                </a:cubicBezTo>
                <a:cubicBezTo>
                  <a:pt x="918" y="108"/>
                  <a:pt x="918" y="109"/>
                  <a:pt x="917" y="109"/>
                </a:cubicBezTo>
                <a:cubicBezTo>
                  <a:pt x="916" y="109"/>
                  <a:pt x="916" y="109"/>
                  <a:pt x="916" y="109"/>
                </a:cubicBezTo>
                <a:cubicBezTo>
                  <a:pt x="916" y="109"/>
                  <a:pt x="917" y="108"/>
                  <a:pt x="917" y="108"/>
                </a:cubicBezTo>
                <a:cubicBezTo>
                  <a:pt x="912" y="108"/>
                  <a:pt x="907" y="111"/>
                  <a:pt x="903" y="108"/>
                </a:cubicBezTo>
                <a:cubicBezTo>
                  <a:pt x="901" y="107"/>
                  <a:pt x="902" y="107"/>
                  <a:pt x="901" y="107"/>
                </a:cubicBezTo>
                <a:cubicBezTo>
                  <a:pt x="903" y="106"/>
                  <a:pt x="908" y="106"/>
                  <a:pt x="910" y="105"/>
                </a:cubicBezTo>
                <a:close/>
                <a:moveTo>
                  <a:pt x="897" y="114"/>
                </a:moveTo>
                <a:cubicBezTo>
                  <a:pt x="900" y="113"/>
                  <a:pt x="904" y="113"/>
                  <a:pt x="906" y="111"/>
                </a:cubicBezTo>
                <a:cubicBezTo>
                  <a:pt x="906" y="112"/>
                  <a:pt x="907" y="113"/>
                  <a:pt x="908" y="113"/>
                </a:cubicBezTo>
                <a:cubicBezTo>
                  <a:pt x="908" y="115"/>
                  <a:pt x="908" y="115"/>
                  <a:pt x="908" y="115"/>
                </a:cubicBezTo>
                <a:cubicBezTo>
                  <a:pt x="905" y="115"/>
                  <a:pt x="901" y="115"/>
                  <a:pt x="901" y="115"/>
                </a:cubicBezTo>
                <a:cubicBezTo>
                  <a:pt x="897" y="115"/>
                  <a:pt x="897" y="115"/>
                  <a:pt x="897" y="115"/>
                </a:cubicBezTo>
                <a:lnTo>
                  <a:pt x="897" y="114"/>
                </a:lnTo>
                <a:close/>
                <a:moveTo>
                  <a:pt x="894" y="125"/>
                </a:moveTo>
                <a:cubicBezTo>
                  <a:pt x="893" y="126"/>
                  <a:pt x="893" y="126"/>
                  <a:pt x="892" y="128"/>
                </a:cubicBezTo>
                <a:cubicBezTo>
                  <a:pt x="889" y="128"/>
                  <a:pt x="889" y="128"/>
                  <a:pt x="888" y="126"/>
                </a:cubicBezTo>
                <a:cubicBezTo>
                  <a:pt x="887" y="125"/>
                  <a:pt x="887" y="124"/>
                  <a:pt x="887" y="122"/>
                </a:cubicBezTo>
                <a:cubicBezTo>
                  <a:pt x="891" y="123"/>
                  <a:pt x="891" y="123"/>
                  <a:pt x="894" y="125"/>
                </a:cubicBezTo>
                <a:close/>
                <a:moveTo>
                  <a:pt x="916" y="53"/>
                </a:moveTo>
                <a:cubicBezTo>
                  <a:pt x="920" y="53"/>
                  <a:pt x="920" y="53"/>
                  <a:pt x="920" y="53"/>
                </a:cubicBezTo>
                <a:cubicBezTo>
                  <a:pt x="920" y="54"/>
                  <a:pt x="920" y="54"/>
                  <a:pt x="920" y="54"/>
                </a:cubicBezTo>
                <a:cubicBezTo>
                  <a:pt x="920" y="54"/>
                  <a:pt x="921" y="56"/>
                  <a:pt x="922" y="56"/>
                </a:cubicBezTo>
                <a:cubicBezTo>
                  <a:pt x="919" y="59"/>
                  <a:pt x="917" y="58"/>
                  <a:pt x="914" y="58"/>
                </a:cubicBezTo>
                <a:cubicBezTo>
                  <a:pt x="914" y="57"/>
                  <a:pt x="914" y="57"/>
                  <a:pt x="914" y="57"/>
                </a:cubicBezTo>
                <a:cubicBezTo>
                  <a:pt x="913" y="57"/>
                  <a:pt x="915" y="56"/>
                  <a:pt x="916" y="53"/>
                </a:cubicBezTo>
                <a:close/>
                <a:moveTo>
                  <a:pt x="899" y="45"/>
                </a:moveTo>
                <a:cubicBezTo>
                  <a:pt x="897" y="45"/>
                  <a:pt x="898" y="45"/>
                  <a:pt x="897" y="44"/>
                </a:cubicBezTo>
                <a:cubicBezTo>
                  <a:pt x="899" y="45"/>
                  <a:pt x="898" y="44"/>
                  <a:pt x="899" y="45"/>
                </a:cubicBezTo>
                <a:close/>
                <a:moveTo>
                  <a:pt x="883" y="44"/>
                </a:moveTo>
                <a:cubicBezTo>
                  <a:pt x="883" y="46"/>
                  <a:pt x="883" y="46"/>
                  <a:pt x="883" y="46"/>
                </a:cubicBezTo>
                <a:cubicBezTo>
                  <a:pt x="880" y="45"/>
                  <a:pt x="879" y="45"/>
                  <a:pt x="877" y="43"/>
                </a:cubicBezTo>
                <a:cubicBezTo>
                  <a:pt x="879" y="44"/>
                  <a:pt x="881" y="44"/>
                  <a:pt x="883" y="44"/>
                </a:cubicBezTo>
                <a:close/>
                <a:moveTo>
                  <a:pt x="710" y="70"/>
                </a:moveTo>
                <a:cubicBezTo>
                  <a:pt x="710" y="71"/>
                  <a:pt x="710" y="71"/>
                  <a:pt x="710" y="71"/>
                </a:cubicBezTo>
                <a:cubicBezTo>
                  <a:pt x="707" y="70"/>
                  <a:pt x="706" y="69"/>
                  <a:pt x="703" y="68"/>
                </a:cubicBezTo>
                <a:cubicBezTo>
                  <a:pt x="703" y="65"/>
                  <a:pt x="703" y="65"/>
                  <a:pt x="704" y="63"/>
                </a:cubicBezTo>
                <a:cubicBezTo>
                  <a:pt x="706" y="64"/>
                  <a:pt x="708" y="65"/>
                  <a:pt x="710" y="66"/>
                </a:cubicBezTo>
                <a:cubicBezTo>
                  <a:pt x="709" y="67"/>
                  <a:pt x="708" y="67"/>
                  <a:pt x="708" y="68"/>
                </a:cubicBezTo>
                <a:cubicBezTo>
                  <a:pt x="709" y="70"/>
                  <a:pt x="707" y="68"/>
                  <a:pt x="710" y="70"/>
                </a:cubicBezTo>
                <a:close/>
                <a:moveTo>
                  <a:pt x="219" y="61"/>
                </a:moveTo>
                <a:cubicBezTo>
                  <a:pt x="219" y="61"/>
                  <a:pt x="219" y="60"/>
                  <a:pt x="219" y="59"/>
                </a:cubicBezTo>
                <a:cubicBezTo>
                  <a:pt x="219" y="59"/>
                  <a:pt x="220" y="60"/>
                  <a:pt x="219" y="61"/>
                </a:cubicBezTo>
                <a:close/>
                <a:moveTo>
                  <a:pt x="215" y="71"/>
                </a:moveTo>
                <a:cubicBezTo>
                  <a:pt x="216" y="71"/>
                  <a:pt x="216" y="71"/>
                  <a:pt x="217" y="72"/>
                </a:cubicBezTo>
                <a:cubicBezTo>
                  <a:pt x="215" y="71"/>
                  <a:pt x="216" y="71"/>
                  <a:pt x="215" y="71"/>
                </a:cubicBezTo>
                <a:close/>
                <a:moveTo>
                  <a:pt x="196" y="81"/>
                </a:moveTo>
                <a:cubicBezTo>
                  <a:pt x="199" y="82"/>
                  <a:pt x="198" y="81"/>
                  <a:pt x="200" y="83"/>
                </a:cubicBezTo>
                <a:cubicBezTo>
                  <a:pt x="198" y="82"/>
                  <a:pt x="197" y="82"/>
                  <a:pt x="196" y="81"/>
                </a:cubicBezTo>
                <a:close/>
                <a:moveTo>
                  <a:pt x="78" y="201"/>
                </a:moveTo>
                <a:cubicBezTo>
                  <a:pt x="73" y="201"/>
                  <a:pt x="73" y="201"/>
                  <a:pt x="73" y="201"/>
                </a:cubicBezTo>
                <a:cubicBezTo>
                  <a:pt x="73" y="200"/>
                  <a:pt x="73" y="199"/>
                  <a:pt x="74" y="197"/>
                </a:cubicBezTo>
                <a:cubicBezTo>
                  <a:pt x="76" y="197"/>
                  <a:pt x="76" y="197"/>
                  <a:pt x="78" y="197"/>
                </a:cubicBezTo>
                <a:cubicBezTo>
                  <a:pt x="79" y="197"/>
                  <a:pt x="78" y="197"/>
                  <a:pt x="79" y="197"/>
                </a:cubicBezTo>
                <a:cubicBezTo>
                  <a:pt x="80" y="197"/>
                  <a:pt x="80" y="197"/>
                  <a:pt x="80" y="197"/>
                </a:cubicBezTo>
                <a:cubicBezTo>
                  <a:pt x="79" y="199"/>
                  <a:pt x="79" y="200"/>
                  <a:pt x="78" y="201"/>
                </a:cubicBezTo>
                <a:close/>
                <a:moveTo>
                  <a:pt x="334" y="58"/>
                </a:moveTo>
                <a:cubicBezTo>
                  <a:pt x="336" y="58"/>
                  <a:pt x="336" y="58"/>
                  <a:pt x="336" y="58"/>
                </a:cubicBezTo>
                <a:cubicBezTo>
                  <a:pt x="340" y="56"/>
                  <a:pt x="341" y="61"/>
                  <a:pt x="344" y="58"/>
                </a:cubicBezTo>
                <a:cubicBezTo>
                  <a:pt x="348" y="58"/>
                  <a:pt x="348" y="58"/>
                  <a:pt x="348" y="58"/>
                </a:cubicBezTo>
                <a:cubicBezTo>
                  <a:pt x="348" y="60"/>
                  <a:pt x="347" y="63"/>
                  <a:pt x="345" y="65"/>
                </a:cubicBezTo>
                <a:cubicBezTo>
                  <a:pt x="345" y="66"/>
                  <a:pt x="343" y="66"/>
                  <a:pt x="343" y="67"/>
                </a:cubicBezTo>
                <a:cubicBezTo>
                  <a:pt x="341" y="65"/>
                  <a:pt x="341" y="65"/>
                  <a:pt x="341" y="62"/>
                </a:cubicBezTo>
                <a:cubicBezTo>
                  <a:pt x="338" y="62"/>
                  <a:pt x="336" y="62"/>
                  <a:pt x="334" y="61"/>
                </a:cubicBezTo>
                <a:lnTo>
                  <a:pt x="334" y="58"/>
                </a:lnTo>
                <a:close/>
                <a:moveTo>
                  <a:pt x="320" y="56"/>
                </a:moveTo>
                <a:cubicBezTo>
                  <a:pt x="321" y="56"/>
                  <a:pt x="320" y="55"/>
                  <a:pt x="322" y="56"/>
                </a:cubicBezTo>
                <a:cubicBezTo>
                  <a:pt x="325" y="56"/>
                  <a:pt x="324" y="56"/>
                  <a:pt x="325" y="55"/>
                </a:cubicBezTo>
                <a:cubicBezTo>
                  <a:pt x="329" y="55"/>
                  <a:pt x="329" y="56"/>
                  <a:pt x="333" y="56"/>
                </a:cubicBezTo>
                <a:cubicBezTo>
                  <a:pt x="332" y="59"/>
                  <a:pt x="332" y="59"/>
                  <a:pt x="330" y="60"/>
                </a:cubicBezTo>
                <a:cubicBezTo>
                  <a:pt x="329" y="61"/>
                  <a:pt x="327" y="61"/>
                  <a:pt x="325" y="60"/>
                </a:cubicBezTo>
                <a:cubicBezTo>
                  <a:pt x="323" y="60"/>
                  <a:pt x="321" y="60"/>
                  <a:pt x="319" y="59"/>
                </a:cubicBezTo>
                <a:cubicBezTo>
                  <a:pt x="319" y="57"/>
                  <a:pt x="319" y="57"/>
                  <a:pt x="320" y="56"/>
                </a:cubicBezTo>
                <a:close/>
                <a:moveTo>
                  <a:pt x="325" y="74"/>
                </a:moveTo>
                <a:cubicBezTo>
                  <a:pt x="325" y="75"/>
                  <a:pt x="325" y="75"/>
                  <a:pt x="325" y="75"/>
                </a:cubicBezTo>
                <a:cubicBezTo>
                  <a:pt x="324" y="77"/>
                  <a:pt x="324" y="76"/>
                  <a:pt x="324" y="77"/>
                </a:cubicBezTo>
                <a:cubicBezTo>
                  <a:pt x="323" y="76"/>
                  <a:pt x="323" y="75"/>
                  <a:pt x="323" y="74"/>
                </a:cubicBezTo>
                <a:lnTo>
                  <a:pt x="325" y="74"/>
                </a:lnTo>
                <a:close/>
                <a:moveTo>
                  <a:pt x="302" y="54"/>
                </a:moveTo>
                <a:cubicBezTo>
                  <a:pt x="306" y="54"/>
                  <a:pt x="307" y="55"/>
                  <a:pt x="311" y="55"/>
                </a:cubicBezTo>
                <a:cubicBezTo>
                  <a:pt x="312" y="55"/>
                  <a:pt x="312" y="55"/>
                  <a:pt x="312" y="56"/>
                </a:cubicBezTo>
                <a:cubicBezTo>
                  <a:pt x="311" y="58"/>
                  <a:pt x="311" y="58"/>
                  <a:pt x="310" y="60"/>
                </a:cubicBezTo>
                <a:cubicBezTo>
                  <a:pt x="309" y="60"/>
                  <a:pt x="309" y="60"/>
                  <a:pt x="308" y="59"/>
                </a:cubicBezTo>
                <a:cubicBezTo>
                  <a:pt x="298" y="59"/>
                  <a:pt x="298" y="59"/>
                  <a:pt x="298" y="59"/>
                </a:cubicBezTo>
                <a:cubicBezTo>
                  <a:pt x="299" y="57"/>
                  <a:pt x="300" y="56"/>
                  <a:pt x="302" y="54"/>
                </a:cubicBezTo>
                <a:close/>
                <a:moveTo>
                  <a:pt x="307" y="275"/>
                </a:moveTo>
                <a:cubicBezTo>
                  <a:pt x="306" y="275"/>
                  <a:pt x="306" y="275"/>
                  <a:pt x="306" y="275"/>
                </a:cubicBezTo>
                <a:cubicBezTo>
                  <a:pt x="305" y="275"/>
                  <a:pt x="305" y="276"/>
                  <a:pt x="305" y="276"/>
                </a:cubicBezTo>
                <a:cubicBezTo>
                  <a:pt x="305" y="274"/>
                  <a:pt x="305" y="274"/>
                  <a:pt x="305" y="274"/>
                </a:cubicBezTo>
                <a:cubicBezTo>
                  <a:pt x="306" y="275"/>
                  <a:pt x="306" y="274"/>
                  <a:pt x="307" y="275"/>
                </a:cubicBezTo>
                <a:close/>
                <a:moveTo>
                  <a:pt x="289" y="53"/>
                </a:moveTo>
                <a:cubicBezTo>
                  <a:pt x="290" y="53"/>
                  <a:pt x="289" y="54"/>
                  <a:pt x="290" y="53"/>
                </a:cubicBezTo>
                <a:cubicBezTo>
                  <a:pt x="294" y="53"/>
                  <a:pt x="294" y="54"/>
                  <a:pt x="295" y="56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295" y="57"/>
                  <a:pt x="294" y="58"/>
                  <a:pt x="293" y="59"/>
                </a:cubicBezTo>
                <a:cubicBezTo>
                  <a:pt x="289" y="58"/>
                  <a:pt x="289" y="57"/>
                  <a:pt x="288" y="53"/>
                </a:cubicBezTo>
                <a:lnTo>
                  <a:pt x="289" y="53"/>
                </a:lnTo>
                <a:close/>
                <a:moveTo>
                  <a:pt x="262" y="284"/>
                </a:moveTo>
                <a:cubicBezTo>
                  <a:pt x="254" y="289"/>
                  <a:pt x="238" y="288"/>
                  <a:pt x="227" y="286"/>
                </a:cubicBezTo>
                <a:cubicBezTo>
                  <a:pt x="228" y="285"/>
                  <a:pt x="228" y="286"/>
                  <a:pt x="229" y="283"/>
                </a:cubicBezTo>
                <a:cubicBezTo>
                  <a:pt x="235" y="282"/>
                  <a:pt x="247" y="284"/>
                  <a:pt x="253" y="281"/>
                </a:cubicBezTo>
                <a:cubicBezTo>
                  <a:pt x="255" y="282"/>
                  <a:pt x="260" y="282"/>
                  <a:pt x="260" y="283"/>
                </a:cubicBezTo>
                <a:cubicBezTo>
                  <a:pt x="262" y="283"/>
                  <a:pt x="261" y="283"/>
                  <a:pt x="262" y="284"/>
                </a:cubicBezTo>
                <a:close/>
                <a:moveTo>
                  <a:pt x="243" y="44"/>
                </a:moveTo>
                <a:cubicBezTo>
                  <a:pt x="246" y="45"/>
                  <a:pt x="248" y="46"/>
                  <a:pt x="251" y="44"/>
                </a:cubicBezTo>
                <a:cubicBezTo>
                  <a:pt x="253" y="44"/>
                  <a:pt x="253" y="44"/>
                  <a:pt x="253" y="44"/>
                </a:cubicBezTo>
                <a:cubicBezTo>
                  <a:pt x="253" y="45"/>
                  <a:pt x="253" y="45"/>
                  <a:pt x="253" y="45"/>
                </a:cubicBezTo>
                <a:cubicBezTo>
                  <a:pt x="252" y="45"/>
                  <a:pt x="252" y="46"/>
                  <a:pt x="252" y="46"/>
                </a:cubicBezTo>
                <a:cubicBezTo>
                  <a:pt x="247" y="46"/>
                  <a:pt x="245" y="46"/>
                  <a:pt x="243" y="44"/>
                </a:cubicBezTo>
                <a:close/>
                <a:moveTo>
                  <a:pt x="221" y="192"/>
                </a:moveTo>
                <a:cubicBezTo>
                  <a:pt x="220" y="194"/>
                  <a:pt x="219" y="195"/>
                  <a:pt x="219" y="197"/>
                </a:cubicBezTo>
                <a:cubicBezTo>
                  <a:pt x="215" y="197"/>
                  <a:pt x="216" y="197"/>
                  <a:pt x="214" y="197"/>
                </a:cubicBezTo>
                <a:cubicBezTo>
                  <a:pt x="214" y="194"/>
                  <a:pt x="214" y="194"/>
                  <a:pt x="214" y="194"/>
                </a:cubicBezTo>
                <a:cubicBezTo>
                  <a:pt x="210" y="194"/>
                  <a:pt x="210" y="195"/>
                  <a:pt x="209" y="197"/>
                </a:cubicBezTo>
                <a:cubicBezTo>
                  <a:pt x="208" y="197"/>
                  <a:pt x="209" y="195"/>
                  <a:pt x="208" y="194"/>
                </a:cubicBezTo>
                <a:cubicBezTo>
                  <a:pt x="207" y="193"/>
                  <a:pt x="199" y="193"/>
                  <a:pt x="197" y="195"/>
                </a:cubicBezTo>
                <a:cubicBezTo>
                  <a:pt x="197" y="197"/>
                  <a:pt x="197" y="197"/>
                  <a:pt x="197" y="197"/>
                </a:cubicBezTo>
                <a:cubicBezTo>
                  <a:pt x="195" y="197"/>
                  <a:pt x="195" y="197"/>
                  <a:pt x="195" y="197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3" y="195"/>
                  <a:pt x="193" y="195"/>
                  <a:pt x="191" y="196"/>
                </a:cubicBezTo>
                <a:cubicBezTo>
                  <a:pt x="193" y="199"/>
                  <a:pt x="195" y="198"/>
                  <a:pt x="197" y="201"/>
                </a:cubicBezTo>
                <a:cubicBezTo>
                  <a:pt x="201" y="201"/>
                  <a:pt x="208" y="200"/>
                  <a:pt x="213" y="200"/>
                </a:cubicBezTo>
                <a:cubicBezTo>
                  <a:pt x="214" y="200"/>
                  <a:pt x="218" y="203"/>
                  <a:pt x="219" y="202"/>
                </a:cubicBezTo>
                <a:cubicBezTo>
                  <a:pt x="220" y="201"/>
                  <a:pt x="221" y="200"/>
                  <a:pt x="221" y="199"/>
                </a:cubicBezTo>
                <a:cubicBezTo>
                  <a:pt x="229" y="196"/>
                  <a:pt x="235" y="199"/>
                  <a:pt x="242" y="201"/>
                </a:cubicBezTo>
                <a:cubicBezTo>
                  <a:pt x="242" y="202"/>
                  <a:pt x="242" y="202"/>
                  <a:pt x="242" y="202"/>
                </a:cubicBezTo>
                <a:cubicBezTo>
                  <a:pt x="237" y="203"/>
                  <a:pt x="234" y="201"/>
                  <a:pt x="225" y="201"/>
                </a:cubicBezTo>
                <a:cubicBezTo>
                  <a:pt x="225" y="204"/>
                  <a:pt x="225" y="204"/>
                  <a:pt x="225" y="204"/>
                </a:cubicBezTo>
                <a:cubicBezTo>
                  <a:pt x="228" y="204"/>
                  <a:pt x="228" y="204"/>
                  <a:pt x="228" y="204"/>
                </a:cubicBezTo>
                <a:cubicBezTo>
                  <a:pt x="228" y="204"/>
                  <a:pt x="229" y="205"/>
                  <a:pt x="229" y="205"/>
                </a:cubicBezTo>
                <a:cubicBezTo>
                  <a:pt x="229" y="206"/>
                  <a:pt x="228" y="206"/>
                  <a:pt x="228" y="207"/>
                </a:cubicBezTo>
                <a:cubicBezTo>
                  <a:pt x="225" y="208"/>
                  <a:pt x="221" y="208"/>
                  <a:pt x="219" y="210"/>
                </a:cubicBezTo>
                <a:cubicBezTo>
                  <a:pt x="218" y="209"/>
                  <a:pt x="218" y="208"/>
                  <a:pt x="218" y="207"/>
                </a:cubicBezTo>
                <a:cubicBezTo>
                  <a:pt x="217" y="207"/>
                  <a:pt x="217" y="208"/>
                  <a:pt x="217" y="208"/>
                </a:cubicBezTo>
                <a:cubicBezTo>
                  <a:pt x="214" y="208"/>
                  <a:pt x="213" y="208"/>
                  <a:pt x="212" y="209"/>
                </a:cubicBezTo>
                <a:cubicBezTo>
                  <a:pt x="212" y="214"/>
                  <a:pt x="212" y="214"/>
                  <a:pt x="212" y="214"/>
                </a:cubicBezTo>
                <a:cubicBezTo>
                  <a:pt x="215" y="215"/>
                  <a:pt x="217" y="217"/>
                  <a:pt x="220" y="218"/>
                </a:cubicBezTo>
                <a:cubicBezTo>
                  <a:pt x="224" y="218"/>
                  <a:pt x="239" y="218"/>
                  <a:pt x="244" y="222"/>
                </a:cubicBezTo>
                <a:cubicBezTo>
                  <a:pt x="249" y="222"/>
                  <a:pt x="249" y="222"/>
                  <a:pt x="249" y="222"/>
                </a:cubicBezTo>
                <a:cubicBezTo>
                  <a:pt x="249" y="223"/>
                  <a:pt x="249" y="223"/>
                  <a:pt x="249" y="223"/>
                </a:cubicBezTo>
                <a:cubicBezTo>
                  <a:pt x="241" y="225"/>
                  <a:pt x="225" y="224"/>
                  <a:pt x="216" y="220"/>
                </a:cubicBezTo>
                <a:cubicBezTo>
                  <a:pt x="214" y="223"/>
                  <a:pt x="215" y="223"/>
                  <a:pt x="215" y="225"/>
                </a:cubicBezTo>
                <a:cubicBezTo>
                  <a:pt x="214" y="225"/>
                  <a:pt x="213" y="226"/>
                  <a:pt x="212" y="226"/>
                </a:cubicBezTo>
                <a:cubicBezTo>
                  <a:pt x="211" y="227"/>
                  <a:pt x="211" y="226"/>
                  <a:pt x="208" y="226"/>
                </a:cubicBezTo>
                <a:cubicBezTo>
                  <a:pt x="208" y="226"/>
                  <a:pt x="208" y="225"/>
                  <a:pt x="207" y="225"/>
                </a:cubicBezTo>
                <a:cubicBezTo>
                  <a:pt x="207" y="220"/>
                  <a:pt x="207" y="220"/>
                  <a:pt x="207" y="220"/>
                </a:cubicBezTo>
                <a:cubicBezTo>
                  <a:pt x="201" y="220"/>
                  <a:pt x="202" y="221"/>
                  <a:pt x="202" y="226"/>
                </a:cubicBezTo>
                <a:cubicBezTo>
                  <a:pt x="199" y="225"/>
                  <a:pt x="196" y="222"/>
                  <a:pt x="194" y="222"/>
                </a:cubicBezTo>
                <a:cubicBezTo>
                  <a:pt x="193" y="223"/>
                  <a:pt x="193" y="223"/>
                  <a:pt x="192" y="224"/>
                </a:cubicBezTo>
                <a:cubicBezTo>
                  <a:pt x="191" y="224"/>
                  <a:pt x="191" y="224"/>
                  <a:pt x="191" y="224"/>
                </a:cubicBezTo>
                <a:cubicBezTo>
                  <a:pt x="182" y="220"/>
                  <a:pt x="182" y="220"/>
                  <a:pt x="182" y="220"/>
                </a:cubicBezTo>
                <a:cubicBezTo>
                  <a:pt x="179" y="220"/>
                  <a:pt x="179" y="221"/>
                  <a:pt x="178" y="221"/>
                </a:cubicBezTo>
                <a:cubicBezTo>
                  <a:pt x="178" y="222"/>
                  <a:pt x="178" y="223"/>
                  <a:pt x="179" y="224"/>
                </a:cubicBezTo>
                <a:cubicBezTo>
                  <a:pt x="183" y="225"/>
                  <a:pt x="186" y="224"/>
                  <a:pt x="190" y="226"/>
                </a:cubicBezTo>
                <a:cubicBezTo>
                  <a:pt x="187" y="228"/>
                  <a:pt x="170" y="228"/>
                  <a:pt x="168" y="227"/>
                </a:cubicBezTo>
                <a:cubicBezTo>
                  <a:pt x="169" y="226"/>
                  <a:pt x="168" y="226"/>
                  <a:pt x="170" y="225"/>
                </a:cubicBezTo>
                <a:cubicBezTo>
                  <a:pt x="170" y="223"/>
                  <a:pt x="170" y="223"/>
                  <a:pt x="170" y="223"/>
                </a:cubicBezTo>
                <a:cubicBezTo>
                  <a:pt x="167" y="222"/>
                  <a:pt x="152" y="223"/>
                  <a:pt x="150" y="224"/>
                </a:cubicBezTo>
                <a:cubicBezTo>
                  <a:pt x="150" y="223"/>
                  <a:pt x="149" y="222"/>
                  <a:pt x="149" y="221"/>
                </a:cubicBezTo>
                <a:cubicBezTo>
                  <a:pt x="149" y="218"/>
                  <a:pt x="148" y="220"/>
                  <a:pt x="150" y="218"/>
                </a:cubicBezTo>
                <a:cubicBezTo>
                  <a:pt x="157" y="215"/>
                  <a:pt x="161" y="222"/>
                  <a:pt x="165" y="221"/>
                </a:cubicBezTo>
                <a:cubicBezTo>
                  <a:pt x="166" y="221"/>
                  <a:pt x="168" y="218"/>
                  <a:pt x="169" y="217"/>
                </a:cubicBezTo>
                <a:cubicBezTo>
                  <a:pt x="172" y="216"/>
                  <a:pt x="177" y="218"/>
                  <a:pt x="181" y="217"/>
                </a:cubicBezTo>
                <a:cubicBezTo>
                  <a:pt x="181" y="214"/>
                  <a:pt x="181" y="214"/>
                  <a:pt x="181" y="214"/>
                </a:cubicBezTo>
                <a:cubicBezTo>
                  <a:pt x="172" y="215"/>
                  <a:pt x="160" y="217"/>
                  <a:pt x="156" y="214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5" y="215"/>
                  <a:pt x="155" y="215"/>
                  <a:pt x="155" y="215"/>
                </a:cubicBezTo>
                <a:cubicBezTo>
                  <a:pt x="155" y="216"/>
                  <a:pt x="155" y="216"/>
                  <a:pt x="155" y="216"/>
                </a:cubicBezTo>
                <a:cubicBezTo>
                  <a:pt x="152" y="215"/>
                  <a:pt x="145" y="213"/>
                  <a:pt x="143" y="214"/>
                </a:cubicBezTo>
                <a:cubicBezTo>
                  <a:pt x="141" y="213"/>
                  <a:pt x="139" y="211"/>
                  <a:pt x="138" y="209"/>
                </a:cubicBezTo>
                <a:cubicBezTo>
                  <a:pt x="140" y="208"/>
                  <a:pt x="141" y="208"/>
                  <a:pt x="143" y="207"/>
                </a:cubicBezTo>
                <a:cubicBezTo>
                  <a:pt x="145" y="206"/>
                  <a:pt x="148" y="208"/>
                  <a:pt x="150" y="207"/>
                </a:cubicBezTo>
                <a:cubicBezTo>
                  <a:pt x="151" y="208"/>
                  <a:pt x="151" y="208"/>
                  <a:pt x="151" y="210"/>
                </a:cubicBezTo>
                <a:cubicBezTo>
                  <a:pt x="156" y="210"/>
                  <a:pt x="156" y="210"/>
                  <a:pt x="156" y="210"/>
                </a:cubicBezTo>
                <a:cubicBezTo>
                  <a:pt x="156" y="205"/>
                  <a:pt x="158" y="205"/>
                  <a:pt x="157" y="202"/>
                </a:cubicBezTo>
                <a:cubicBezTo>
                  <a:pt x="159" y="201"/>
                  <a:pt x="171" y="201"/>
                  <a:pt x="171" y="201"/>
                </a:cubicBezTo>
                <a:cubicBezTo>
                  <a:pt x="172" y="203"/>
                  <a:pt x="172" y="204"/>
                  <a:pt x="172" y="205"/>
                </a:cubicBezTo>
                <a:cubicBezTo>
                  <a:pt x="174" y="202"/>
                  <a:pt x="186" y="202"/>
                  <a:pt x="191" y="202"/>
                </a:cubicBezTo>
                <a:cubicBezTo>
                  <a:pt x="192" y="201"/>
                  <a:pt x="191" y="201"/>
                  <a:pt x="192" y="200"/>
                </a:cubicBezTo>
                <a:cubicBezTo>
                  <a:pt x="192" y="199"/>
                  <a:pt x="192" y="199"/>
                  <a:pt x="192" y="199"/>
                </a:cubicBezTo>
                <a:cubicBezTo>
                  <a:pt x="189" y="200"/>
                  <a:pt x="191" y="199"/>
                  <a:pt x="189" y="201"/>
                </a:cubicBezTo>
                <a:cubicBezTo>
                  <a:pt x="188" y="201"/>
                  <a:pt x="188" y="201"/>
                  <a:pt x="188" y="201"/>
                </a:cubicBezTo>
                <a:cubicBezTo>
                  <a:pt x="188" y="197"/>
                  <a:pt x="188" y="197"/>
                  <a:pt x="188" y="197"/>
                </a:cubicBezTo>
                <a:cubicBezTo>
                  <a:pt x="185" y="198"/>
                  <a:pt x="186" y="198"/>
                  <a:pt x="184" y="199"/>
                </a:cubicBezTo>
                <a:cubicBezTo>
                  <a:pt x="184" y="199"/>
                  <a:pt x="180" y="197"/>
                  <a:pt x="178" y="200"/>
                </a:cubicBezTo>
                <a:cubicBezTo>
                  <a:pt x="177" y="199"/>
                  <a:pt x="177" y="197"/>
                  <a:pt x="177" y="195"/>
                </a:cubicBezTo>
                <a:cubicBezTo>
                  <a:pt x="175" y="195"/>
                  <a:pt x="175" y="197"/>
                  <a:pt x="174" y="197"/>
                </a:cubicBezTo>
                <a:cubicBezTo>
                  <a:pt x="170" y="200"/>
                  <a:pt x="169" y="194"/>
                  <a:pt x="167" y="195"/>
                </a:cubicBezTo>
                <a:cubicBezTo>
                  <a:pt x="163" y="196"/>
                  <a:pt x="161" y="197"/>
                  <a:pt x="158" y="198"/>
                </a:cubicBezTo>
                <a:cubicBezTo>
                  <a:pt x="157" y="198"/>
                  <a:pt x="157" y="197"/>
                  <a:pt x="156" y="197"/>
                </a:cubicBezTo>
                <a:cubicBezTo>
                  <a:pt x="156" y="196"/>
                  <a:pt x="155" y="196"/>
                  <a:pt x="155" y="196"/>
                </a:cubicBezTo>
                <a:cubicBezTo>
                  <a:pt x="157" y="194"/>
                  <a:pt x="159" y="193"/>
                  <a:pt x="161" y="192"/>
                </a:cubicBezTo>
                <a:cubicBezTo>
                  <a:pt x="158" y="187"/>
                  <a:pt x="151" y="191"/>
                  <a:pt x="145" y="192"/>
                </a:cubicBezTo>
                <a:cubicBezTo>
                  <a:pt x="145" y="195"/>
                  <a:pt x="145" y="195"/>
                  <a:pt x="145" y="195"/>
                </a:cubicBezTo>
                <a:cubicBezTo>
                  <a:pt x="149" y="195"/>
                  <a:pt x="149" y="195"/>
                  <a:pt x="149" y="195"/>
                </a:cubicBezTo>
                <a:cubicBezTo>
                  <a:pt x="149" y="197"/>
                  <a:pt x="149" y="197"/>
                  <a:pt x="149" y="197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5" y="198"/>
                  <a:pt x="143" y="198"/>
                  <a:pt x="142" y="197"/>
                </a:cubicBezTo>
                <a:cubicBezTo>
                  <a:pt x="139" y="196"/>
                  <a:pt x="139" y="197"/>
                  <a:pt x="140" y="194"/>
                </a:cubicBezTo>
                <a:cubicBezTo>
                  <a:pt x="133" y="192"/>
                  <a:pt x="129" y="194"/>
                  <a:pt x="124" y="190"/>
                </a:cubicBezTo>
                <a:cubicBezTo>
                  <a:pt x="123" y="190"/>
                  <a:pt x="123" y="190"/>
                  <a:pt x="123" y="190"/>
                </a:cubicBezTo>
                <a:cubicBezTo>
                  <a:pt x="123" y="189"/>
                  <a:pt x="123" y="189"/>
                  <a:pt x="123" y="189"/>
                </a:cubicBezTo>
                <a:cubicBezTo>
                  <a:pt x="128" y="189"/>
                  <a:pt x="133" y="188"/>
                  <a:pt x="138" y="188"/>
                </a:cubicBezTo>
                <a:cubicBezTo>
                  <a:pt x="139" y="185"/>
                  <a:pt x="139" y="186"/>
                  <a:pt x="140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3" y="179"/>
                  <a:pt x="133" y="179"/>
                  <a:pt x="133" y="179"/>
                </a:cubicBezTo>
                <a:cubicBezTo>
                  <a:pt x="141" y="178"/>
                  <a:pt x="148" y="176"/>
                  <a:pt x="152" y="180"/>
                </a:cubicBezTo>
                <a:cubicBezTo>
                  <a:pt x="158" y="180"/>
                  <a:pt x="158" y="179"/>
                  <a:pt x="161" y="177"/>
                </a:cubicBezTo>
                <a:cubicBezTo>
                  <a:pt x="161" y="173"/>
                  <a:pt x="160" y="174"/>
                  <a:pt x="161" y="172"/>
                </a:cubicBezTo>
                <a:cubicBezTo>
                  <a:pt x="159" y="171"/>
                  <a:pt x="157" y="171"/>
                  <a:pt x="155" y="170"/>
                </a:cubicBezTo>
                <a:cubicBezTo>
                  <a:pt x="155" y="170"/>
                  <a:pt x="156" y="169"/>
                  <a:pt x="156" y="169"/>
                </a:cubicBezTo>
                <a:cubicBezTo>
                  <a:pt x="158" y="164"/>
                  <a:pt x="163" y="171"/>
                  <a:pt x="169" y="170"/>
                </a:cubicBezTo>
                <a:cubicBezTo>
                  <a:pt x="167" y="172"/>
                  <a:pt x="166" y="172"/>
                  <a:pt x="166" y="176"/>
                </a:cubicBezTo>
                <a:cubicBezTo>
                  <a:pt x="178" y="174"/>
                  <a:pt x="174" y="165"/>
                  <a:pt x="181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5" y="176"/>
                  <a:pt x="185" y="176"/>
                  <a:pt x="185" y="175"/>
                </a:cubicBezTo>
                <a:cubicBezTo>
                  <a:pt x="187" y="174"/>
                  <a:pt x="189" y="175"/>
                  <a:pt x="192" y="176"/>
                </a:cubicBezTo>
                <a:cubicBezTo>
                  <a:pt x="191" y="176"/>
                  <a:pt x="192" y="176"/>
                  <a:pt x="190" y="177"/>
                </a:cubicBezTo>
                <a:cubicBezTo>
                  <a:pt x="191" y="182"/>
                  <a:pt x="192" y="179"/>
                  <a:pt x="192" y="184"/>
                </a:cubicBezTo>
                <a:cubicBezTo>
                  <a:pt x="196" y="185"/>
                  <a:pt x="199" y="185"/>
                  <a:pt x="202" y="185"/>
                </a:cubicBezTo>
                <a:cubicBezTo>
                  <a:pt x="202" y="188"/>
                  <a:pt x="202" y="188"/>
                  <a:pt x="202" y="188"/>
                </a:cubicBezTo>
                <a:cubicBezTo>
                  <a:pt x="199" y="188"/>
                  <a:pt x="199" y="188"/>
                  <a:pt x="199" y="188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9" y="191"/>
                  <a:pt x="214" y="191"/>
                  <a:pt x="221" y="192"/>
                </a:cubicBezTo>
                <a:close/>
                <a:moveTo>
                  <a:pt x="239" y="215"/>
                </a:moveTo>
                <a:cubicBezTo>
                  <a:pt x="239" y="217"/>
                  <a:pt x="239" y="217"/>
                  <a:pt x="239" y="217"/>
                </a:cubicBezTo>
                <a:cubicBezTo>
                  <a:pt x="237" y="216"/>
                  <a:pt x="237" y="216"/>
                  <a:pt x="236" y="214"/>
                </a:cubicBezTo>
                <a:cubicBezTo>
                  <a:pt x="237" y="215"/>
                  <a:pt x="238" y="215"/>
                  <a:pt x="239" y="215"/>
                </a:cubicBezTo>
                <a:close/>
                <a:moveTo>
                  <a:pt x="231" y="205"/>
                </a:moveTo>
                <a:cubicBezTo>
                  <a:pt x="232" y="206"/>
                  <a:pt x="232" y="205"/>
                  <a:pt x="233" y="206"/>
                </a:cubicBezTo>
                <a:cubicBezTo>
                  <a:pt x="231" y="205"/>
                  <a:pt x="232" y="206"/>
                  <a:pt x="231" y="205"/>
                </a:cubicBezTo>
                <a:close/>
                <a:moveTo>
                  <a:pt x="233" y="218"/>
                </a:moveTo>
                <a:cubicBezTo>
                  <a:pt x="231" y="218"/>
                  <a:pt x="232" y="218"/>
                  <a:pt x="231" y="217"/>
                </a:cubicBezTo>
                <a:cubicBezTo>
                  <a:pt x="232" y="218"/>
                  <a:pt x="232" y="218"/>
                  <a:pt x="233" y="218"/>
                </a:cubicBezTo>
                <a:close/>
                <a:moveTo>
                  <a:pt x="227" y="210"/>
                </a:moveTo>
                <a:cubicBezTo>
                  <a:pt x="230" y="210"/>
                  <a:pt x="230" y="210"/>
                  <a:pt x="230" y="210"/>
                </a:cubicBezTo>
                <a:cubicBezTo>
                  <a:pt x="229" y="212"/>
                  <a:pt x="229" y="212"/>
                  <a:pt x="228" y="214"/>
                </a:cubicBezTo>
                <a:cubicBezTo>
                  <a:pt x="226" y="214"/>
                  <a:pt x="226" y="214"/>
                  <a:pt x="226" y="214"/>
                </a:cubicBezTo>
                <a:cubicBezTo>
                  <a:pt x="228" y="210"/>
                  <a:pt x="226" y="213"/>
                  <a:pt x="227" y="210"/>
                </a:cubicBezTo>
                <a:close/>
                <a:moveTo>
                  <a:pt x="223" y="210"/>
                </a:moveTo>
                <a:cubicBezTo>
                  <a:pt x="223" y="214"/>
                  <a:pt x="223" y="214"/>
                  <a:pt x="223" y="214"/>
                </a:cubicBezTo>
                <a:cubicBezTo>
                  <a:pt x="221" y="213"/>
                  <a:pt x="221" y="213"/>
                  <a:pt x="220" y="213"/>
                </a:cubicBezTo>
                <a:cubicBezTo>
                  <a:pt x="220" y="212"/>
                  <a:pt x="220" y="212"/>
                  <a:pt x="219" y="212"/>
                </a:cubicBezTo>
                <a:cubicBezTo>
                  <a:pt x="220" y="212"/>
                  <a:pt x="220" y="212"/>
                  <a:pt x="220" y="212"/>
                </a:cubicBezTo>
                <a:cubicBezTo>
                  <a:pt x="220" y="210"/>
                  <a:pt x="220" y="210"/>
                  <a:pt x="220" y="210"/>
                </a:cubicBezTo>
                <a:lnTo>
                  <a:pt x="223" y="210"/>
                </a:lnTo>
                <a:close/>
                <a:moveTo>
                  <a:pt x="204" y="275"/>
                </a:moveTo>
                <a:cubicBezTo>
                  <a:pt x="214" y="275"/>
                  <a:pt x="214" y="275"/>
                  <a:pt x="214" y="275"/>
                </a:cubicBezTo>
                <a:cubicBezTo>
                  <a:pt x="210" y="278"/>
                  <a:pt x="209" y="275"/>
                  <a:pt x="206" y="277"/>
                </a:cubicBezTo>
                <a:cubicBezTo>
                  <a:pt x="204" y="276"/>
                  <a:pt x="205" y="278"/>
                  <a:pt x="204" y="275"/>
                </a:cubicBezTo>
                <a:close/>
                <a:moveTo>
                  <a:pt x="189" y="253"/>
                </a:moveTo>
                <a:cubicBezTo>
                  <a:pt x="189" y="253"/>
                  <a:pt x="189" y="253"/>
                  <a:pt x="188" y="252"/>
                </a:cubicBezTo>
                <a:cubicBezTo>
                  <a:pt x="188" y="250"/>
                  <a:pt x="188" y="250"/>
                  <a:pt x="188" y="250"/>
                </a:cubicBezTo>
                <a:cubicBezTo>
                  <a:pt x="191" y="249"/>
                  <a:pt x="196" y="249"/>
                  <a:pt x="198" y="248"/>
                </a:cubicBezTo>
                <a:cubicBezTo>
                  <a:pt x="201" y="248"/>
                  <a:pt x="205" y="247"/>
                  <a:pt x="206" y="249"/>
                </a:cubicBezTo>
                <a:cubicBezTo>
                  <a:pt x="208" y="249"/>
                  <a:pt x="207" y="249"/>
                  <a:pt x="208" y="250"/>
                </a:cubicBezTo>
                <a:cubicBezTo>
                  <a:pt x="207" y="251"/>
                  <a:pt x="207" y="250"/>
                  <a:pt x="206" y="252"/>
                </a:cubicBezTo>
                <a:cubicBezTo>
                  <a:pt x="203" y="252"/>
                  <a:pt x="203" y="250"/>
                  <a:pt x="203" y="250"/>
                </a:cubicBezTo>
                <a:cubicBezTo>
                  <a:pt x="203" y="250"/>
                  <a:pt x="190" y="253"/>
                  <a:pt x="189" y="253"/>
                </a:cubicBezTo>
                <a:close/>
                <a:moveTo>
                  <a:pt x="187" y="251"/>
                </a:moveTo>
                <a:cubicBezTo>
                  <a:pt x="186" y="251"/>
                  <a:pt x="186" y="251"/>
                  <a:pt x="185" y="250"/>
                </a:cubicBezTo>
                <a:cubicBezTo>
                  <a:pt x="187" y="251"/>
                  <a:pt x="186" y="251"/>
                  <a:pt x="187" y="251"/>
                </a:cubicBezTo>
                <a:close/>
                <a:moveTo>
                  <a:pt x="179" y="249"/>
                </a:moveTo>
                <a:cubicBezTo>
                  <a:pt x="185" y="249"/>
                  <a:pt x="185" y="249"/>
                  <a:pt x="185" y="249"/>
                </a:cubicBezTo>
                <a:cubicBezTo>
                  <a:pt x="184" y="250"/>
                  <a:pt x="181" y="250"/>
                  <a:pt x="179" y="249"/>
                </a:cubicBezTo>
                <a:close/>
                <a:moveTo>
                  <a:pt x="174" y="239"/>
                </a:moveTo>
                <a:cubicBezTo>
                  <a:pt x="174" y="239"/>
                  <a:pt x="172" y="243"/>
                  <a:pt x="172" y="242"/>
                </a:cubicBezTo>
                <a:cubicBezTo>
                  <a:pt x="170" y="241"/>
                  <a:pt x="172" y="240"/>
                  <a:pt x="172" y="239"/>
                </a:cubicBezTo>
                <a:lnTo>
                  <a:pt x="174" y="239"/>
                </a:lnTo>
                <a:close/>
                <a:moveTo>
                  <a:pt x="162" y="230"/>
                </a:moveTo>
                <a:cubicBezTo>
                  <a:pt x="161" y="230"/>
                  <a:pt x="162" y="230"/>
                  <a:pt x="160" y="231"/>
                </a:cubicBezTo>
                <a:cubicBezTo>
                  <a:pt x="159" y="229"/>
                  <a:pt x="159" y="230"/>
                  <a:pt x="158" y="228"/>
                </a:cubicBezTo>
                <a:cubicBezTo>
                  <a:pt x="156" y="227"/>
                  <a:pt x="157" y="228"/>
                  <a:pt x="156" y="227"/>
                </a:cubicBezTo>
                <a:cubicBezTo>
                  <a:pt x="158" y="226"/>
                  <a:pt x="160" y="226"/>
                  <a:pt x="161" y="225"/>
                </a:cubicBezTo>
                <a:cubicBezTo>
                  <a:pt x="162" y="225"/>
                  <a:pt x="164" y="226"/>
                  <a:pt x="166" y="226"/>
                </a:cubicBezTo>
                <a:cubicBezTo>
                  <a:pt x="166" y="227"/>
                  <a:pt x="166" y="227"/>
                  <a:pt x="166" y="227"/>
                </a:cubicBezTo>
                <a:cubicBezTo>
                  <a:pt x="163" y="228"/>
                  <a:pt x="163" y="228"/>
                  <a:pt x="162" y="230"/>
                </a:cubicBezTo>
                <a:close/>
                <a:moveTo>
                  <a:pt x="163" y="241"/>
                </a:moveTo>
                <a:cubicBezTo>
                  <a:pt x="163" y="242"/>
                  <a:pt x="163" y="242"/>
                  <a:pt x="163" y="242"/>
                </a:cubicBezTo>
                <a:cubicBezTo>
                  <a:pt x="161" y="242"/>
                  <a:pt x="161" y="242"/>
                  <a:pt x="161" y="242"/>
                </a:cubicBezTo>
                <a:cubicBezTo>
                  <a:pt x="159" y="243"/>
                  <a:pt x="160" y="243"/>
                  <a:pt x="158" y="241"/>
                </a:cubicBezTo>
                <a:lnTo>
                  <a:pt x="163" y="241"/>
                </a:lnTo>
                <a:close/>
                <a:moveTo>
                  <a:pt x="155" y="229"/>
                </a:moveTo>
                <a:cubicBezTo>
                  <a:pt x="153" y="230"/>
                  <a:pt x="153" y="229"/>
                  <a:pt x="151" y="232"/>
                </a:cubicBezTo>
                <a:cubicBezTo>
                  <a:pt x="146" y="232"/>
                  <a:pt x="146" y="232"/>
                  <a:pt x="146" y="232"/>
                </a:cubicBezTo>
                <a:cubicBezTo>
                  <a:pt x="146" y="231"/>
                  <a:pt x="146" y="231"/>
                  <a:pt x="146" y="231"/>
                </a:cubicBezTo>
                <a:cubicBezTo>
                  <a:pt x="148" y="230"/>
                  <a:pt x="151" y="228"/>
                  <a:pt x="152" y="227"/>
                </a:cubicBezTo>
                <a:cubicBezTo>
                  <a:pt x="153" y="227"/>
                  <a:pt x="154" y="228"/>
                  <a:pt x="155" y="229"/>
                </a:cubicBezTo>
                <a:close/>
                <a:moveTo>
                  <a:pt x="132" y="211"/>
                </a:moveTo>
                <a:cubicBezTo>
                  <a:pt x="132" y="212"/>
                  <a:pt x="132" y="212"/>
                  <a:pt x="132" y="212"/>
                </a:cubicBezTo>
                <a:cubicBezTo>
                  <a:pt x="130" y="212"/>
                  <a:pt x="129" y="212"/>
                  <a:pt x="128" y="213"/>
                </a:cubicBezTo>
                <a:cubicBezTo>
                  <a:pt x="124" y="210"/>
                  <a:pt x="125" y="210"/>
                  <a:pt x="126" y="207"/>
                </a:cubicBezTo>
                <a:cubicBezTo>
                  <a:pt x="131" y="207"/>
                  <a:pt x="131" y="207"/>
                  <a:pt x="131" y="207"/>
                </a:cubicBezTo>
                <a:cubicBezTo>
                  <a:pt x="131" y="208"/>
                  <a:pt x="131" y="208"/>
                  <a:pt x="131" y="208"/>
                </a:cubicBezTo>
                <a:cubicBezTo>
                  <a:pt x="131" y="209"/>
                  <a:pt x="132" y="210"/>
                  <a:pt x="132" y="211"/>
                </a:cubicBezTo>
                <a:close/>
                <a:moveTo>
                  <a:pt x="148" y="168"/>
                </a:moveTo>
                <a:cubicBezTo>
                  <a:pt x="149" y="170"/>
                  <a:pt x="148" y="169"/>
                  <a:pt x="149" y="170"/>
                </a:cubicBezTo>
                <a:cubicBezTo>
                  <a:pt x="145" y="177"/>
                  <a:pt x="136" y="172"/>
                  <a:pt x="131" y="177"/>
                </a:cubicBezTo>
                <a:cubicBezTo>
                  <a:pt x="129" y="177"/>
                  <a:pt x="129" y="177"/>
                  <a:pt x="129" y="177"/>
                </a:cubicBezTo>
                <a:cubicBezTo>
                  <a:pt x="130" y="172"/>
                  <a:pt x="134" y="171"/>
                  <a:pt x="137" y="167"/>
                </a:cubicBezTo>
                <a:cubicBezTo>
                  <a:pt x="139" y="167"/>
                  <a:pt x="139" y="167"/>
                  <a:pt x="139" y="167"/>
                </a:cubicBezTo>
                <a:cubicBezTo>
                  <a:pt x="139" y="169"/>
                  <a:pt x="138" y="169"/>
                  <a:pt x="138" y="171"/>
                </a:cubicBezTo>
                <a:cubicBezTo>
                  <a:pt x="143" y="171"/>
                  <a:pt x="144" y="169"/>
                  <a:pt x="148" y="168"/>
                </a:cubicBezTo>
                <a:close/>
                <a:moveTo>
                  <a:pt x="197" y="179"/>
                </a:moveTo>
                <a:cubicBezTo>
                  <a:pt x="198" y="179"/>
                  <a:pt x="198" y="179"/>
                  <a:pt x="199" y="179"/>
                </a:cubicBezTo>
                <a:cubicBezTo>
                  <a:pt x="197" y="179"/>
                  <a:pt x="198" y="179"/>
                  <a:pt x="197" y="179"/>
                </a:cubicBezTo>
                <a:close/>
                <a:moveTo>
                  <a:pt x="203" y="189"/>
                </a:moveTo>
                <a:cubicBezTo>
                  <a:pt x="205" y="190"/>
                  <a:pt x="204" y="189"/>
                  <a:pt x="205" y="190"/>
                </a:cubicBezTo>
                <a:cubicBezTo>
                  <a:pt x="204" y="189"/>
                  <a:pt x="204" y="190"/>
                  <a:pt x="203" y="189"/>
                </a:cubicBezTo>
                <a:close/>
                <a:moveTo>
                  <a:pt x="214" y="174"/>
                </a:moveTo>
                <a:cubicBezTo>
                  <a:pt x="215" y="174"/>
                  <a:pt x="215" y="174"/>
                  <a:pt x="215" y="174"/>
                </a:cubicBezTo>
                <a:cubicBezTo>
                  <a:pt x="215" y="176"/>
                  <a:pt x="215" y="176"/>
                  <a:pt x="215" y="176"/>
                </a:cubicBezTo>
                <a:cubicBezTo>
                  <a:pt x="214" y="176"/>
                  <a:pt x="214" y="176"/>
                  <a:pt x="214" y="176"/>
                </a:cubicBezTo>
                <a:lnTo>
                  <a:pt x="214" y="174"/>
                </a:lnTo>
                <a:close/>
                <a:moveTo>
                  <a:pt x="146" y="136"/>
                </a:moveTo>
                <a:cubicBezTo>
                  <a:pt x="144" y="135"/>
                  <a:pt x="145" y="136"/>
                  <a:pt x="144" y="135"/>
                </a:cubicBezTo>
                <a:cubicBezTo>
                  <a:pt x="145" y="136"/>
                  <a:pt x="145" y="135"/>
                  <a:pt x="146" y="136"/>
                </a:cubicBezTo>
                <a:close/>
                <a:moveTo>
                  <a:pt x="124" y="153"/>
                </a:moveTo>
                <a:cubicBezTo>
                  <a:pt x="128" y="152"/>
                  <a:pt x="134" y="149"/>
                  <a:pt x="137" y="148"/>
                </a:cubicBezTo>
                <a:cubicBezTo>
                  <a:pt x="141" y="147"/>
                  <a:pt x="142" y="150"/>
                  <a:pt x="147" y="148"/>
                </a:cubicBezTo>
                <a:cubicBezTo>
                  <a:pt x="147" y="147"/>
                  <a:pt x="148" y="146"/>
                  <a:pt x="149" y="145"/>
                </a:cubicBezTo>
                <a:cubicBezTo>
                  <a:pt x="152" y="146"/>
                  <a:pt x="155" y="147"/>
                  <a:pt x="158" y="147"/>
                </a:cubicBezTo>
                <a:cubicBezTo>
                  <a:pt x="167" y="146"/>
                  <a:pt x="173" y="144"/>
                  <a:pt x="179" y="142"/>
                </a:cubicBezTo>
                <a:cubicBezTo>
                  <a:pt x="179" y="140"/>
                  <a:pt x="179" y="140"/>
                  <a:pt x="179" y="140"/>
                </a:cubicBezTo>
                <a:cubicBezTo>
                  <a:pt x="178" y="139"/>
                  <a:pt x="178" y="139"/>
                  <a:pt x="178" y="139"/>
                </a:cubicBezTo>
                <a:cubicBezTo>
                  <a:pt x="171" y="139"/>
                  <a:pt x="164" y="140"/>
                  <a:pt x="160" y="143"/>
                </a:cubicBezTo>
                <a:cubicBezTo>
                  <a:pt x="160" y="143"/>
                  <a:pt x="160" y="143"/>
                  <a:pt x="161" y="144"/>
                </a:cubicBezTo>
                <a:cubicBezTo>
                  <a:pt x="157" y="146"/>
                  <a:pt x="153" y="141"/>
                  <a:pt x="149" y="144"/>
                </a:cubicBezTo>
                <a:cubicBezTo>
                  <a:pt x="147" y="144"/>
                  <a:pt x="148" y="143"/>
                  <a:pt x="148" y="145"/>
                </a:cubicBezTo>
                <a:cubicBezTo>
                  <a:pt x="141" y="146"/>
                  <a:pt x="137" y="146"/>
                  <a:pt x="133" y="142"/>
                </a:cubicBezTo>
                <a:cubicBezTo>
                  <a:pt x="133" y="141"/>
                  <a:pt x="133" y="141"/>
                  <a:pt x="132" y="139"/>
                </a:cubicBezTo>
                <a:cubicBezTo>
                  <a:pt x="137" y="138"/>
                  <a:pt x="138" y="138"/>
                  <a:pt x="140" y="135"/>
                </a:cubicBezTo>
                <a:cubicBezTo>
                  <a:pt x="142" y="136"/>
                  <a:pt x="141" y="135"/>
                  <a:pt x="142" y="138"/>
                </a:cubicBezTo>
                <a:cubicBezTo>
                  <a:pt x="144" y="138"/>
                  <a:pt x="147" y="137"/>
                  <a:pt x="149" y="137"/>
                </a:cubicBezTo>
                <a:cubicBezTo>
                  <a:pt x="149" y="134"/>
                  <a:pt x="150" y="135"/>
                  <a:pt x="148" y="134"/>
                </a:cubicBezTo>
                <a:cubicBezTo>
                  <a:pt x="148" y="130"/>
                  <a:pt x="149" y="131"/>
                  <a:pt x="152" y="129"/>
                </a:cubicBezTo>
                <a:cubicBezTo>
                  <a:pt x="153" y="129"/>
                  <a:pt x="167" y="130"/>
                  <a:pt x="170" y="129"/>
                </a:cubicBezTo>
                <a:cubicBezTo>
                  <a:pt x="170" y="127"/>
                  <a:pt x="170" y="126"/>
                  <a:pt x="171" y="125"/>
                </a:cubicBezTo>
                <a:cubicBezTo>
                  <a:pt x="174" y="123"/>
                  <a:pt x="180" y="121"/>
                  <a:pt x="183" y="121"/>
                </a:cubicBezTo>
                <a:cubicBezTo>
                  <a:pt x="182" y="122"/>
                  <a:pt x="182" y="121"/>
                  <a:pt x="181" y="122"/>
                </a:cubicBezTo>
                <a:cubicBezTo>
                  <a:pt x="182" y="125"/>
                  <a:pt x="183" y="126"/>
                  <a:pt x="185" y="127"/>
                </a:cubicBezTo>
                <a:cubicBezTo>
                  <a:pt x="185" y="131"/>
                  <a:pt x="185" y="131"/>
                  <a:pt x="185" y="131"/>
                </a:cubicBezTo>
                <a:cubicBezTo>
                  <a:pt x="188" y="131"/>
                  <a:pt x="188" y="131"/>
                  <a:pt x="188" y="131"/>
                </a:cubicBezTo>
                <a:cubicBezTo>
                  <a:pt x="188" y="128"/>
                  <a:pt x="189" y="129"/>
                  <a:pt x="186" y="127"/>
                </a:cubicBezTo>
                <a:cubicBezTo>
                  <a:pt x="186" y="126"/>
                  <a:pt x="186" y="126"/>
                  <a:pt x="186" y="126"/>
                </a:cubicBezTo>
                <a:cubicBezTo>
                  <a:pt x="189" y="127"/>
                  <a:pt x="189" y="127"/>
                  <a:pt x="190" y="127"/>
                </a:cubicBezTo>
                <a:cubicBezTo>
                  <a:pt x="193" y="129"/>
                  <a:pt x="192" y="131"/>
                  <a:pt x="198" y="132"/>
                </a:cubicBezTo>
                <a:cubicBezTo>
                  <a:pt x="197" y="135"/>
                  <a:pt x="195" y="135"/>
                  <a:pt x="195" y="139"/>
                </a:cubicBezTo>
                <a:cubicBezTo>
                  <a:pt x="198" y="139"/>
                  <a:pt x="198" y="139"/>
                  <a:pt x="198" y="139"/>
                </a:cubicBezTo>
                <a:cubicBezTo>
                  <a:pt x="197" y="141"/>
                  <a:pt x="195" y="141"/>
                  <a:pt x="197" y="142"/>
                </a:cubicBezTo>
                <a:cubicBezTo>
                  <a:pt x="197" y="143"/>
                  <a:pt x="197" y="143"/>
                  <a:pt x="197" y="143"/>
                </a:cubicBezTo>
                <a:cubicBezTo>
                  <a:pt x="192" y="140"/>
                  <a:pt x="190" y="140"/>
                  <a:pt x="184" y="140"/>
                </a:cubicBezTo>
                <a:cubicBezTo>
                  <a:pt x="184" y="143"/>
                  <a:pt x="184" y="143"/>
                  <a:pt x="184" y="143"/>
                </a:cubicBezTo>
                <a:cubicBezTo>
                  <a:pt x="187" y="143"/>
                  <a:pt x="188" y="142"/>
                  <a:pt x="192" y="143"/>
                </a:cubicBezTo>
                <a:cubicBezTo>
                  <a:pt x="198" y="144"/>
                  <a:pt x="206" y="147"/>
                  <a:pt x="212" y="147"/>
                </a:cubicBezTo>
                <a:cubicBezTo>
                  <a:pt x="211" y="149"/>
                  <a:pt x="212" y="148"/>
                  <a:pt x="211" y="149"/>
                </a:cubicBezTo>
                <a:cubicBezTo>
                  <a:pt x="209" y="150"/>
                  <a:pt x="204" y="149"/>
                  <a:pt x="202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154"/>
                  <a:pt x="200" y="154"/>
                  <a:pt x="200" y="154"/>
                </a:cubicBezTo>
                <a:cubicBezTo>
                  <a:pt x="204" y="154"/>
                  <a:pt x="208" y="155"/>
                  <a:pt x="211" y="157"/>
                </a:cubicBezTo>
                <a:cubicBezTo>
                  <a:pt x="212" y="157"/>
                  <a:pt x="212" y="157"/>
                  <a:pt x="213" y="158"/>
                </a:cubicBezTo>
                <a:cubicBezTo>
                  <a:pt x="211" y="161"/>
                  <a:pt x="210" y="165"/>
                  <a:pt x="209" y="169"/>
                </a:cubicBezTo>
                <a:cubicBezTo>
                  <a:pt x="205" y="169"/>
                  <a:pt x="205" y="169"/>
                  <a:pt x="205" y="169"/>
                </a:cubicBezTo>
                <a:cubicBezTo>
                  <a:pt x="205" y="172"/>
                  <a:pt x="205" y="172"/>
                  <a:pt x="205" y="172"/>
                </a:cubicBezTo>
                <a:cubicBezTo>
                  <a:pt x="209" y="172"/>
                  <a:pt x="209" y="172"/>
                  <a:pt x="209" y="172"/>
                </a:cubicBezTo>
                <a:cubicBezTo>
                  <a:pt x="210" y="174"/>
                  <a:pt x="210" y="175"/>
                  <a:pt x="212" y="176"/>
                </a:cubicBezTo>
                <a:cubicBezTo>
                  <a:pt x="209" y="178"/>
                  <a:pt x="205" y="180"/>
                  <a:pt x="200" y="179"/>
                </a:cubicBezTo>
                <a:cubicBezTo>
                  <a:pt x="199" y="176"/>
                  <a:pt x="197" y="176"/>
                  <a:pt x="199" y="174"/>
                </a:cubicBezTo>
                <a:cubicBezTo>
                  <a:pt x="200" y="172"/>
                  <a:pt x="200" y="172"/>
                  <a:pt x="202" y="171"/>
                </a:cubicBezTo>
                <a:cubicBezTo>
                  <a:pt x="202" y="171"/>
                  <a:pt x="202" y="171"/>
                  <a:pt x="202" y="171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199" y="169"/>
                  <a:pt x="190" y="170"/>
                  <a:pt x="190" y="170"/>
                </a:cubicBezTo>
                <a:cubicBezTo>
                  <a:pt x="188" y="170"/>
                  <a:pt x="187" y="170"/>
                  <a:pt x="186" y="169"/>
                </a:cubicBezTo>
                <a:cubicBezTo>
                  <a:pt x="185" y="169"/>
                  <a:pt x="185" y="169"/>
                  <a:pt x="185" y="169"/>
                </a:cubicBezTo>
                <a:cubicBezTo>
                  <a:pt x="185" y="167"/>
                  <a:pt x="185" y="167"/>
                  <a:pt x="185" y="167"/>
                </a:cubicBezTo>
                <a:cubicBezTo>
                  <a:pt x="188" y="167"/>
                  <a:pt x="192" y="167"/>
                  <a:pt x="193" y="166"/>
                </a:cubicBezTo>
                <a:cubicBezTo>
                  <a:pt x="195" y="165"/>
                  <a:pt x="194" y="165"/>
                  <a:pt x="196" y="164"/>
                </a:cubicBezTo>
                <a:cubicBezTo>
                  <a:pt x="196" y="162"/>
                  <a:pt x="196" y="162"/>
                  <a:pt x="196" y="162"/>
                </a:cubicBezTo>
                <a:cubicBezTo>
                  <a:pt x="194" y="163"/>
                  <a:pt x="193" y="163"/>
                  <a:pt x="191" y="163"/>
                </a:cubicBezTo>
                <a:cubicBezTo>
                  <a:pt x="192" y="163"/>
                  <a:pt x="192" y="163"/>
                  <a:pt x="194" y="162"/>
                </a:cubicBezTo>
                <a:cubicBezTo>
                  <a:pt x="194" y="161"/>
                  <a:pt x="194" y="161"/>
                  <a:pt x="194" y="161"/>
                </a:cubicBezTo>
                <a:cubicBezTo>
                  <a:pt x="189" y="161"/>
                  <a:pt x="189" y="162"/>
                  <a:pt x="186" y="163"/>
                </a:cubicBezTo>
                <a:cubicBezTo>
                  <a:pt x="183" y="163"/>
                  <a:pt x="179" y="163"/>
                  <a:pt x="175" y="162"/>
                </a:cubicBezTo>
                <a:cubicBezTo>
                  <a:pt x="175" y="165"/>
                  <a:pt x="175" y="165"/>
                  <a:pt x="175" y="165"/>
                </a:cubicBezTo>
                <a:cubicBezTo>
                  <a:pt x="177" y="166"/>
                  <a:pt x="179" y="166"/>
                  <a:pt x="183" y="166"/>
                </a:cubicBezTo>
                <a:cubicBezTo>
                  <a:pt x="183" y="167"/>
                  <a:pt x="183" y="167"/>
                  <a:pt x="183" y="167"/>
                </a:cubicBezTo>
                <a:cubicBezTo>
                  <a:pt x="176" y="168"/>
                  <a:pt x="176" y="168"/>
                  <a:pt x="169" y="168"/>
                </a:cubicBezTo>
                <a:cubicBezTo>
                  <a:pt x="170" y="163"/>
                  <a:pt x="171" y="165"/>
                  <a:pt x="174" y="162"/>
                </a:cubicBezTo>
                <a:cubicBezTo>
                  <a:pt x="175" y="162"/>
                  <a:pt x="175" y="162"/>
                  <a:pt x="175" y="162"/>
                </a:cubicBezTo>
                <a:cubicBezTo>
                  <a:pt x="175" y="161"/>
                  <a:pt x="175" y="161"/>
                  <a:pt x="175" y="161"/>
                </a:cubicBezTo>
                <a:cubicBezTo>
                  <a:pt x="167" y="161"/>
                  <a:pt x="165" y="164"/>
                  <a:pt x="159" y="162"/>
                </a:cubicBezTo>
                <a:cubicBezTo>
                  <a:pt x="155" y="162"/>
                  <a:pt x="149" y="161"/>
                  <a:pt x="143" y="161"/>
                </a:cubicBezTo>
                <a:cubicBezTo>
                  <a:pt x="142" y="159"/>
                  <a:pt x="143" y="160"/>
                  <a:pt x="142" y="159"/>
                </a:cubicBezTo>
                <a:cubicBezTo>
                  <a:pt x="146" y="155"/>
                  <a:pt x="156" y="154"/>
                  <a:pt x="162" y="153"/>
                </a:cubicBezTo>
                <a:cubicBezTo>
                  <a:pt x="162" y="150"/>
                  <a:pt x="162" y="150"/>
                  <a:pt x="162" y="150"/>
                </a:cubicBezTo>
                <a:cubicBezTo>
                  <a:pt x="157" y="150"/>
                  <a:pt x="157" y="150"/>
                  <a:pt x="157" y="153"/>
                </a:cubicBezTo>
                <a:cubicBezTo>
                  <a:pt x="153" y="152"/>
                  <a:pt x="154" y="151"/>
                  <a:pt x="151" y="153"/>
                </a:cubicBezTo>
                <a:cubicBezTo>
                  <a:pt x="147" y="153"/>
                  <a:pt x="148" y="152"/>
                  <a:pt x="148" y="155"/>
                </a:cubicBezTo>
                <a:cubicBezTo>
                  <a:pt x="139" y="153"/>
                  <a:pt x="138" y="157"/>
                  <a:pt x="128" y="157"/>
                </a:cubicBezTo>
                <a:cubicBezTo>
                  <a:pt x="127" y="156"/>
                  <a:pt x="126" y="155"/>
                  <a:pt x="125" y="154"/>
                </a:cubicBezTo>
                <a:cubicBezTo>
                  <a:pt x="124" y="154"/>
                  <a:pt x="124" y="154"/>
                  <a:pt x="124" y="154"/>
                </a:cubicBezTo>
                <a:lnTo>
                  <a:pt x="124" y="153"/>
                </a:lnTo>
                <a:close/>
                <a:moveTo>
                  <a:pt x="150" y="144"/>
                </a:moveTo>
                <a:cubicBezTo>
                  <a:pt x="152" y="144"/>
                  <a:pt x="151" y="144"/>
                  <a:pt x="152" y="144"/>
                </a:cubicBezTo>
                <a:cubicBezTo>
                  <a:pt x="151" y="144"/>
                  <a:pt x="151" y="144"/>
                  <a:pt x="150" y="144"/>
                </a:cubicBezTo>
                <a:close/>
                <a:moveTo>
                  <a:pt x="124" y="180"/>
                </a:moveTo>
                <a:cubicBezTo>
                  <a:pt x="128" y="180"/>
                  <a:pt x="128" y="180"/>
                  <a:pt x="128" y="180"/>
                </a:cubicBezTo>
                <a:cubicBezTo>
                  <a:pt x="126" y="181"/>
                  <a:pt x="123" y="183"/>
                  <a:pt x="122" y="183"/>
                </a:cubicBezTo>
                <a:cubicBezTo>
                  <a:pt x="122" y="182"/>
                  <a:pt x="122" y="182"/>
                  <a:pt x="122" y="182"/>
                </a:cubicBezTo>
                <a:cubicBezTo>
                  <a:pt x="121" y="182"/>
                  <a:pt x="121" y="182"/>
                  <a:pt x="121" y="182"/>
                </a:cubicBezTo>
                <a:cubicBezTo>
                  <a:pt x="122" y="182"/>
                  <a:pt x="123" y="181"/>
                  <a:pt x="124" y="180"/>
                </a:cubicBezTo>
                <a:close/>
                <a:moveTo>
                  <a:pt x="129" y="229"/>
                </a:moveTo>
                <a:cubicBezTo>
                  <a:pt x="128" y="231"/>
                  <a:pt x="126" y="228"/>
                  <a:pt x="123" y="231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22" y="229"/>
                  <a:pt x="122" y="229"/>
                  <a:pt x="122" y="229"/>
                </a:cubicBezTo>
                <a:cubicBezTo>
                  <a:pt x="123" y="228"/>
                  <a:pt x="127" y="228"/>
                  <a:pt x="128" y="227"/>
                </a:cubicBezTo>
                <a:cubicBezTo>
                  <a:pt x="128" y="227"/>
                  <a:pt x="128" y="227"/>
                  <a:pt x="129" y="228"/>
                </a:cubicBezTo>
                <a:cubicBezTo>
                  <a:pt x="129" y="228"/>
                  <a:pt x="129" y="228"/>
                  <a:pt x="130" y="229"/>
                </a:cubicBezTo>
                <a:lnTo>
                  <a:pt x="129" y="229"/>
                </a:lnTo>
                <a:close/>
                <a:moveTo>
                  <a:pt x="131" y="221"/>
                </a:moveTo>
                <a:cubicBezTo>
                  <a:pt x="128" y="222"/>
                  <a:pt x="128" y="222"/>
                  <a:pt x="127" y="224"/>
                </a:cubicBezTo>
                <a:cubicBezTo>
                  <a:pt x="125" y="224"/>
                  <a:pt x="125" y="224"/>
                  <a:pt x="125" y="224"/>
                </a:cubicBezTo>
                <a:cubicBezTo>
                  <a:pt x="126" y="223"/>
                  <a:pt x="126" y="221"/>
                  <a:pt x="127" y="220"/>
                </a:cubicBezTo>
                <a:cubicBezTo>
                  <a:pt x="131" y="220"/>
                  <a:pt x="131" y="220"/>
                  <a:pt x="131" y="220"/>
                </a:cubicBezTo>
                <a:lnTo>
                  <a:pt x="131" y="221"/>
                </a:lnTo>
                <a:close/>
                <a:moveTo>
                  <a:pt x="141" y="231"/>
                </a:moveTo>
                <a:cubicBezTo>
                  <a:pt x="137" y="230"/>
                  <a:pt x="135" y="230"/>
                  <a:pt x="133" y="229"/>
                </a:cubicBezTo>
                <a:cubicBezTo>
                  <a:pt x="132" y="229"/>
                  <a:pt x="132" y="229"/>
                  <a:pt x="132" y="229"/>
                </a:cubicBezTo>
                <a:cubicBezTo>
                  <a:pt x="132" y="228"/>
                  <a:pt x="132" y="228"/>
                  <a:pt x="132" y="228"/>
                </a:cubicBezTo>
                <a:cubicBezTo>
                  <a:pt x="136" y="228"/>
                  <a:pt x="138" y="227"/>
                  <a:pt x="140" y="226"/>
                </a:cubicBezTo>
                <a:cubicBezTo>
                  <a:pt x="141" y="226"/>
                  <a:pt x="143" y="226"/>
                  <a:pt x="144" y="227"/>
                </a:cubicBezTo>
                <a:cubicBezTo>
                  <a:pt x="144" y="228"/>
                  <a:pt x="144" y="228"/>
                  <a:pt x="144" y="228"/>
                </a:cubicBezTo>
                <a:cubicBezTo>
                  <a:pt x="141" y="229"/>
                  <a:pt x="142" y="228"/>
                  <a:pt x="141" y="231"/>
                </a:cubicBezTo>
                <a:close/>
                <a:moveTo>
                  <a:pt x="164" y="393"/>
                </a:moveTo>
                <a:cubicBezTo>
                  <a:pt x="162" y="393"/>
                  <a:pt x="162" y="393"/>
                  <a:pt x="161" y="392"/>
                </a:cubicBezTo>
                <a:cubicBezTo>
                  <a:pt x="160" y="391"/>
                  <a:pt x="160" y="392"/>
                  <a:pt x="160" y="390"/>
                </a:cubicBezTo>
                <a:cubicBezTo>
                  <a:pt x="162" y="389"/>
                  <a:pt x="164" y="387"/>
                  <a:pt x="166" y="386"/>
                </a:cubicBezTo>
                <a:cubicBezTo>
                  <a:pt x="170" y="386"/>
                  <a:pt x="169" y="386"/>
                  <a:pt x="168" y="391"/>
                </a:cubicBezTo>
                <a:cubicBezTo>
                  <a:pt x="169" y="391"/>
                  <a:pt x="170" y="391"/>
                  <a:pt x="171" y="390"/>
                </a:cubicBezTo>
                <a:cubicBezTo>
                  <a:pt x="172" y="388"/>
                  <a:pt x="172" y="387"/>
                  <a:pt x="171" y="385"/>
                </a:cubicBezTo>
                <a:cubicBezTo>
                  <a:pt x="173" y="385"/>
                  <a:pt x="173" y="385"/>
                  <a:pt x="174" y="386"/>
                </a:cubicBezTo>
                <a:cubicBezTo>
                  <a:pt x="175" y="387"/>
                  <a:pt x="174" y="388"/>
                  <a:pt x="173" y="390"/>
                </a:cubicBezTo>
                <a:cubicBezTo>
                  <a:pt x="177" y="390"/>
                  <a:pt x="177" y="390"/>
                  <a:pt x="177" y="390"/>
                </a:cubicBezTo>
                <a:cubicBezTo>
                  <a:pt x="174" y="396"/>
                  <a:pt x="167" y="392"/>
                  <a:pt x="164" y="393"/>
                </a:cubicBezTo>
                <a:close/>
                <a:moveTo>
                  <a:pt x="175" y="390"/>
                </a:moveTo>
                <a:cubicBezTo>
                  <a:pt x="175" y="388"/>
                  <a:pt x="175" y="388"/>
                  <a:pt x="175" y="388"/>
                </a:cubicBezTo>
                <a:cubicBezTo>
                  <a:pt x="176" y="388"/>
                  <a:pt x="176" y="388"/>
                  <a:pt x="176" y="388"/>
                </a:cubicBezTo>
                <a:cubicBezTo>
                  <a:pt x="176" y="390"/>
                  <a:pt x="176" y="390"/>
                  <a:pt x="176" y="390"/>
                </a:cubicBezTo>
                <a:lnTo>
                  <a:pt x="175" y="390"/>
                </a:lnTo>
                <a:close/>
                <a:moveTo>
                  <a:pt x="189" y="374"/>
                </a:moveTo>
                <a:cubicBezTo>
                  <a:pt x="187" y="377"/>
                  <a:pt x="186" y="375"/>
                  <a:pt x="184" y="376"/>
                </a:cubicBezTo>
                <a:cubicBezTo>
                  <a:pt x="182" y="376"/>
                  <a:pt x="182" y="376"/>
                  <a:pt x="182" y="376"/>
                </a:cubicBezTo>
                <a:cubicBezTo>
                  <a:pt x="182" y="374"/>
                  <a:pt x="183" y="373"/>
                  <a:pt x="184" y="372"/>
                </a:cubicBezTo>
                <a:cubicBezTo>
                  <a:pt x="189" y="372"/>
                  <a:pt x="189" y="372"/>
                  <a:pt x="189" y="372"/>
                </a:cubicBezTo>
                <a:cubicBezTo>
                  <a:pt x="189" y="374"/>
                  <a:pt x="190" y="373"/>
                  <a:pt x="189" y="374"/>
                </a:cubicBezTo>
                <a:close/>
                <a:moveTo>
                  <a:pt x="210" y="375"/>
                </a:moveTo>
                <a:cubicBezTo>
                  <a:pt x="209" y="377"/>
                  <a:pt x="206" y="377"/>
                  <a:pt x="201" y="377"/>
                </a:cubicBezTo>
                <a:cubicBezTo>
                  <a:pt x="201" y="373"/>
                  <a:pt x="201" y="373"/>
                  <a:pt x="201" y="373"/>
                </a:cubicBezTo>
                <a:cubicBezTo>
                  <a:pt x="201" y="372"/>
                  <a:pt x="201" y="372"/>
                  <a:pt x="202" y="372"/>
                </a:cubicBezTo>
                <a:cubicBezTo>
                  <a:pt x="205" y="371"/>
                  <a:pt x="208" y="370"/>
                  <a:pt x="212" y="371"/>
                </a:cubicBezTo>
                <a:cubicBezTo>
                  <a:pt x="211" y="373"/>
                  <a:pt x="211" y="374"/>
                  <a:pt x="210" y="375"/>
                </a:cubicBezTo>
                <a:close/>
                <a:moveTo>
                  <a:pt x="266" y="361"/>
                </a:moveTo>
                <a:cubicBezTo>
                  <a:pt x="266" y="362"/>
                  <a:pt x="266" y="362"/>
                  <a:pt x="266" y="362"/>
                </a:cubicBezTo>
                <a:cubicBezTo>
                  <a:pt x="265" y="362"/>
                  <a:pt x="265" y="362"/>
                  <a:pt x="265" y="362"/>
                </a:cubicBezTo>
                <a:cubicBezTo>
                  <a:pt x="265" y="359"/>
                  <a:pt x="264" y="360"/>
                  <a:pt x="266" y="357"/>
                </a:cubicBezTo>
                <a:cubicBezTo>
                  <a:pt x="267" y="358"/>
                  <a:pt x="267" y="358"/>
                  <a:pt x="268" y="358"/>
                </a:cubicBezTo>
                <a:cubicBezTo>
                  <a:pt x="269" y="358"/>
                  <a:pt x="269" y="358"/>
                  <a:pt x="269" y="358"/>
                </a:cubicBezTo>
                <a:cubicBezTo>
                  <a:pt x="268" y="359"/>
                  <a:pt x="267" y="360"/>
                  <a:pt x="266" y="361"/>
                </a:cubicBezTo>
                <a:close/>
                <a:moveTo>
                  <a:pt x="357" y="342"/>
                </a:moveTo>
                <a:cubicBezTo>
                  <a:pt x="355" y="343"/>
                  <a:pt x="352" y="342"/>
                  <a:pt x="349" y="344"/>
                </a:cubicBezTo>
                <a:cubicBezTo>
                  <a:pt x="346" y="344"/>
                  <a:pt x="342" y="344"/>
                  <a:pt x="340" y="343"/>
                </a:cubicBezTo>
                <a:cubicBezTo>
                  <a:pt x="339" y="343"/>
                  <a:pt x="339" y="343"/>
                  <a:pt x="339" y="343"/>
                </a:cubicBezTo>
                <a:cubicBezTo>
                  <a:pt x="341" y="338"/>
                  <a:pt x="345" y="340"/>
                  <a:pt x="347" y="337"/>
                </a:cubicBezTo>
                <a:cubicBezTo>
                  <a:pt x="348" y="337"/>
                  <a:pt x="348" y="337"/>
                  <a:pt x="348" y="337"/>
                </a:cubicBezTo>
                <a:cubicBezTo>
                  <a:pt x="350" y="339"/>
                  <a:pt x="352" y="338"/>
                  <a:pt x="356" y="338"/>
                </a:cubicBezTo>
                <a:cubicBezTo>
                  <a:pt x="356" y="338"/>
                  <a:pt x="356" y="339"/>
                  <a:pt x="357" y="340"/>
                </a:cubicBezTo>
                <a:cubicBezTo>
                  <a:pt x="358" y="340"/>
                  <a:pt x="358" y="340"/>
                  <a:pt x="358" y="340"/>
                </a:cubicBezTo>
                <a:cubicBezTo>
                  <a:pt x="357" y="342"/>
                  <a:pt x="357" y="341"/>
                  <a:pt x="357" y="342"/>
                </a:cubicBezTo>
                <a:close/>
                <a:moveTo>
                  <a:pt x="362" y="342"/>
                </a:moveTo>
                <a:cubicBezTo>
                  <a:pt x="362" y="343"/>
                  <a:pt x="362" y="343"/>
                  <a:pt x="362" y="343"/>
                </a:cubicBezTo>
                <a:cubicBezTo>
                  <a:pt x="361" y="343"/>
                  <a:pt x="361" y="343"/>
                  <a:pt x="361" y="343"/>
                </a:cubicBezTo>
                <a:cubicBezTo>
                  <a:pt x="362" y="342"/>
                  <a:pt x="362" y="341"/>
                  <a:pt x="362" y="340"/>
                </a:cubicBezTo>
                <a:cubicBezTo>
                  <a:pt x="363" y="342"/>
                  <a:pt x="364" y="341"/>
                  <a:pt x="362" y="342"/>
                </a:cubicBezTo>
                <a:close/>
                <a:moveTo>
                  <a:pt x="365" y="326"/>
                </a:moveTo>
                <a:cubicBezTo>
                  <a:pt x="363" y="327"/>
                  <a:pt x="358" y="328"/>
                  <a:pt x="357" y="330"/>
                </a:cubicBezTo>
                <a:cubicBezTo>
                  <a:pt x="354" y="329"/>
                  <a:pt x="354" y="329"/>
                  <a:pt x="353" y="326"/>
                </a:cubicBezTo>
                <a:cubicBezTo>
                  <a:pt x="348" y="327"/>
                  <a:pt x="347" y="331"/>
                  <a:pt x="345" y="334"/>
                </a:cubicBezTo>
                <a:cubicBezTo>
                  <a:pt x="343" y="334"/>
                  <a:pt x="342" y="334"/>
                  <a:pt x="340" y="335"/>
                </a:cubicBezTo>
                <a:cubicBezTo>
                  <a:pt x="338" y="333"/>
                  <a:pt x="338" y="333"/>
                  <a:pt x="336" y="333"/>
                </a:cubicBezTo>
                <a:cubicBezTo>
                  <a:pt x="336" y="330"/>
                  <a:pt x="336" y="330"/>
                  <a:pt x="336" y="330"/>
                </a:cubicBezTo>
                <a:cubicBezTo>
                  <a:pt x="333" y="330"/>
                  <a:pt x="333" y="330"/>
                  <a:pt x="333" y="330"/>
                </a:cubicBezTo>
                <a:cubicBezTo>
                  <a:pt x="333" y="335"/>
                  <a:pt x="333" y="335"/>
                  <a:pt x="333" y="335"/>
                </a:cubicBezTo>
                <a:cubicBezTo>
                  <a:pt x="332" y="334"/>
                  <a:pt x="332" y="333"/>
                  <a:pt x="331" y="333"/>
                </a:cubicBezTo>
                <a:cubicBezTo>
                  <a:pt x="331" y="333"/>
                  <a:pt x="330" y="334"/>
                  <a:pt x="329" y="335"/>
                </a:cubicBezTo>
                <a:cubicBezTo>
                  <a:pt x="329" y="335"/>
                  <a:pt x="329" y="335"/>
                  <a:pt x="328" y="336"/>
                </a:cubicBezTo>
                <a:cubicBezTo>
                  <a:pt x="330" y="337"/>
                  <a:pt x="331" y="338"/>
                  <a:pt x="333" y="338"/>
                </a:cubicBezTo>
                <a:cubicBezTo>
                  <a:pt x="332" y="340"/>
                  <a:pt x="332" y="340"/>
                  <a:pt x="331" y="342"/>
                </a:cubicBezTo>
                <a:cubicBezTo>
                  <a:pt x="327" y="343"/>
                  <a:pt x="323" y="346"/>
                  <a:pt x="318" y="344"/>
                </a:cubicBezTo>
                <a:cubicBezTo>
                  <a:pt x="317" y="344"/>
                  <a:pt x="317" y="342"/>
                  <a:pt x="313" y="342"/>
                </a:cubicBezTo>
                <a:cubicBezTo>
                  <a:pt x="311" y="343"/>
                  <a:pt x="306" y="346"/>
                  <a:pt x="301" y="344"/>
                </a:cubicBezTo>
                <a:cubicBezTo>
                  <a:pt x="299" y="343"/>
                  <a:pt x="296" y="341"/>
                  <a:pt x="293" y="340"/>
                </a:cubicBezTo>
                <a:cubicBezTo>
                  <a:pt x="287" y="344"/>
                  <a:pt x="284" y="344"/>
                  <a:pt x="272" y="344"/>
                </a:cubicBezTo>
                <a:cubicBezTo>
                  <a:pt x="272" y="340"/>
                  <a:pt x="272" y="340"/>
                  <a:pt x="272" y="340"/>
                </a:cubicBezTo>
                <a:cubicBezTo>
                  <a:pt x="284" y="338"/>
                  <a:pt x="294" y="341"/>
                  <a:pt x="301" y="336"/>
                </a:cubicBezTo>
                <a:cubicBezTo>
                  <a:pt x="301" y="336"/>
                  <a:pt x="305" y="338"/>
                  <a:pt x="306" y="338"/>
                </a:cubicBezTo>
                <a:cubicBezTo>
                  <a:pt x="307" y="339"/>
                  <a:pt x="313" y="338"/>
                  <a:pt x="314" y="338"/>
                </a:cubicBezTo>
                <a:cubicBezTo>
                  <a:pt x="319" y="337"/>
                  <a:pt x="319" y="338"/>
                  <a:pt x="321" y="335"/>
                </a:cubicBezTo>
                <a:cubicBezTo>
                  <a:pt x="322" y="333"/>
                  <a:pt x="321" y="332"/>
                  <a:pt x="322" y="331"/>
                </a:cubicBezTo>
                <a:cubicBezTo>
                  <a:pt x="322" y="329"/>
                  <a:pt x="322" y="329"/>
                  <a:pt x="322" y="329"/>
                </a:cubicBezTo>
                <a:cubicBezTo>
                  <a:pt x="319" y="329"/>
                  <a:pt x="317" y="330"/>
                  <a:pt x="315" y="329"/>
                </a:cubicBezTo>
                <a:cubicBezTo>
                  <a:pt x="313" y="328"/>
                  <a:pt x="314" y="329"/>
                  <a:pt x="314" y="327"/>
                </a:cubicBezTo>
                <a:cubicBezTo>
                  <a:pt x="313" y="324"/>
                  <a:pt x="313" y="325"/>
                  <a:pt x="312" y="322"/>
                </a:cubicBezTo>
                <a:cubicBezTo>
                  <a:pt x="309" y="323"/>
                  <a:pt x="309" y="322"/>
                  <a:pt x="308" y="326"/>
                </a:cubicBezTo>
                <a:cubicBezTo>
                  <a:pt x="308" y="326"/>
                  <a:pt x="307" y="325"/>
                  <a:pt x="307" y="324"/>
                </a:cubicBezTo>
                <a:cubicBezTo>
                  <a:pt x="303" y="322"/>
                  <a:pt x="303" y="325"/>
                  <a:pt x="300" y="327"/>
                </a:cubicBezTo>
                <a:cubicBezTo>
                  <a:pt x="298" y="329"/>
                  <a:pt x="290" y="326"/>
                  <a:pt x="289" y="325"/>
                </a:cubicBezTo>
                <a:cubicBezTo>
                  <a:pt x="288" y="327"/>
                  <a:pt x="287" y="329"/>
                  <a:pt x="286" y="331"/>
                </a:cubicBezTo>
                <a:cubicBezTo>
                  <a:pt x="282" y="332"/>
                  <a:pt x="276" y="330"/>
                  <a:pt x="275" y="330"/>
                </a:cubicBezTo>
                <a:cubicBezTo>
                  <a:pt x="258" y="333"/>
                  <a:pt x="242" y="331"/>
                  <a:pt x="225" y="331"/>
                </a:cubicBezTo>
                <a:cubicBezTo>
                  <a:pt x="225" y="328"/>
                  <a:pt x="225" y="328"/>
                  <a:pt x="225" y="328"/>
                </a:cubicBezTo>
                <a:cubicBezTo>
                  <a:pt x="228" y="327"/>
                  <a:pt x="232" y="327"/>
                  <a:pt x="237" y="327"/>
                </a:cubicBezTo>
                <a:cubicBezTo>
                  <a:pt x="237" y="324"/>
                  <a:pt x="237" y="324"/>
                  <a:pt x="237" y="324"/>
                </a:cubicBezTo>
                <a:cubicBezTo>
                  <a:pt x="232" y="324"/>
                  <a:pt x="232" y="324"/>
                  <a:pt x="227" y="324"/>
                </a:cubicBezTo>
                <a:cubicBezTo>
                  <a:pt x="227" y="321"/>
                  <a:pt x="227" y="321"/>
                  <a:pt x="227" y="321"/>
                </a:cubicBezTo>
                <a:cubicBezTo>
                  <a:pt x="223" y="322"/>
                  <a:pt x="224" y="323"/>
                  <a:pt x="221" y="324"/>
                </a:cubicBezTo>
                <a:cubicBezTo>
                  <a:pt x="219" y="325"/>
                  <a:pt x="215" y="325"/>
                  <a:pt x="214" y="321"/>
                </a:cubicBezTo>
                <a:cubicBezTo>
                  <a:pt x="209" y="322"/>
                  <a:pt x="208" y="325"/>
                  <a:pt x="205" y="328"/>
                </a:cubicBezTo>
                <a:cubicBezTo>
                  <a:pt x="203" y="327"/>
                  <a:pt x="203" y="326"/>
                  <a:pt x="202" y="324"/>
                </a:cubicBezTo>
                <a:cubicBezTo>
                  <a:pt x="199" y="325"/>
                  <a:pt x="196" y="325"/>
                  <a:pt x="193" y="325"/>
                </a:cubicBezTo>
                <a:cubicBezTo>
                  <a:pt x="193" y="328"/>
                  <a:pt x="193" y="328"/>
                  <a:pt x="193" y="328"/>
                </a:cubicBezTo>
                <a:cubicBezTo>
                  <a:pt x="197" y="328"/>
                  <a:pt x="197" y="328"/>
                  <a:pt x="197" y="328"/>
                </a:cubicBezTo>
                <a:cubicBezTo>
                  <a:pt x="197" y="329"/>
                  <a:pt x="197" y="329"/>
                  <a:pt x="197" y="329"/>
                </a:cubicBezTo>
                <a:cubicBezTo>
                  <a:pt x="195" y="330"/>
                  <a:pt x="193" y="331"/>
                  <a:pt x="192" y="334"/>
                </a:cubicBezTo>
                <a:cubicBezTo>
                  <a:pt x="191" y="333"/>
                  <a:pt x="189" y="333"/>
                  <a:pt x="188" y="332"/>
                </a:cubicBezTo>
                <a:cubicBezTo>
                  <a:pt x="187" y="330"/>
                  <a:pt x="189" y="329"/>
                  <a:pt x="188" y="327"/>
                </a:cubicBezTo>
                <a:cubicBezTo>
                  <a:pt x="187" y="326"/>
                  <a:pt x="186" y="327"/>
                  <a:pt x="184" y="326"/>
                </a:cubicBezTo>
                <a:cubicBezTo>
                  <a:pt x="182" y="327"/>
                  <a:pt x="183" y="328"/>
                  <a:pt x="182" y="329"/>
                </a:cubicBezTo>
                <a:cubicBezTo>
                  <a:pt x="178" y="332"/>
                  <a:pt x="169" y="334"/>
                  <a:pt x="165" y="331"/>
                </a:cubicBezTo>
                <a:cubicBezTo>
                  <a:pt x="164" y="331"/>
                  <a:pt x="164" y="331"/>
                  <a:pt x="164" y="331"/>
                </a:cubicBezTo>
                <a:cubicBezTo>
                  <a:pt x="165" y="330"/>
                  <a:pt x="168" y="330"/>
                  <a:pt x="170" y="329"/>
                </a:cubicBezTo>
                <a:cubicBezTo>
                  <a:pt x="170" y="327"/>
                  <a:pt x="170" y="327"/>
                  <a:pt x="170" y="327"/>
                </a:cubicBezTo>
                <a:cubicBezTo>
                  <a:pt x="170" y="327"/>
                  <a:pt x="170" y="326"/>
                  <a:pt x="169" y="326"/>
                </a:cubicBezTo>
                <a:cubicBezTo>
                  <a:pt x="161" y="327"/>
                  <a:pt x="149" y="325"/>
                  <a:pt x="144" y="327"/>
                </a:cubicBezTo>
                <a:cubicBezTo>
                  <a:pt x="144" y="326"/>
                  <a:pt x="144" y="326"/>
                  <a:pt x="144" y="326"/>
                </a:cubicBezTo>
                <a:cubicBezTo>
                  <a:pt x="143" y="326"/>
                  <a:pt x="143" y="326"/>
                  <a:pt x="143" y="325"/>
                </a:cubicBezTo>
                <a:cubicBezTo>
                  <a:pt x="147" y="324"/>
                  <a:pt x="153" y="326"/>
                  <a:pt x="157" y="322"/>
                </a:cubicBezTo>
                <a:cubicBezTo>
                  <a:pt x="159" y="323"/>
                  <a:pt x="158" y="323"/>
                  <a:pt x="160" y="324"/>
                </a:cubicBezTo>
                <a:cubicBezTo>
                  <a:pt x="160" y="325"/>
                  <a:pt x="161" y="325"/>
                  <a:pt x="161" y="325"/>
                </a:cubicBezTo>
                <a:cubicBezTo>
                  <a:pt x="161" y="324"/>
                  <a:pt x="161" y="324"/>
                  <a:pt x="161" y="324"/>
                </a:cubicBezTo>
                <a:cubicBezTo>
                  <a:pt x="164" y="323"/>
                  <a:pt x="164" y="322"/>
                  <a:pt x="165" y="319"/>
                </a:cubicBezTo>
                <a:cubicBezTo>
                  <a:pt x="169" y="319"/>
                  <a:pt x="171" y="320"/>
                  <a:pt x="173" y="322"/>
                </a:cubicBezTo>
                <a:cubicBezTo>
                  <a:pt x="177" y="321"/>
                  <a:pt x="175" y="320"/>
                  <a:pt x="177" y="319"/>
                </a:cubicBezTo>
                <a:cubicBezTo>
                  <a:pt x="182" y="315"/>
                  <a:pt x="198" y="318"/>
                  <a:pt x="202" y="317"/>
                </a:cubicBezTo>
                <a:cubicBezTo>
                  <a:pt x="204" y="316"/>
                  <a:pt x="209" y="313"/>
                  <a:pt x="211" y="313"/>
                </a:cubicBezTo>
                <a:cubicBezTo>
                  <a:pt x="213" y="313"/>
                  <a:pt x="218" y="315"/>
                  <a:pt x="221" y="314"/>
                </a:cubicBezTo>
                <a:cubicBezTo>
                  <a:pt x="233" y="311"/>
                  <a:pt x="242" y="310"/>
                  <a:pt x="254" y="312"/>
                </a:cubicBezTo>
                <a:cubicBezTo>
                  <a:pt x="261" y="313"/>
                  <a:pt x="264" y="310"/>
                  <a:pt x="272" y="312"/>
                </a:cubicBezTo>
                <a:cubicBezTo>
                  <a:pt x="274" y="312"/>
                  <a:pt x="278" y="315"/>
                  <a:pt x="279" y="316"/>
                </a:cubicBezTo>
                <a:cubicBezTo>
                  <a:pt x="283" y="317"/>
                  <a:pt x="288" y="313"/>
                  <a:pt x="290" y="312"/>
                </a:cubicBezTo>
                <a:cubicBezTo>
                  <a:pt x="291" y="313"/>
                  <a:pt x="292" y="313"/>
                  <a:pt x="293" y="314"/>
                </a:cubicBezTo>
                <a:cubicBezTo>
                  <a:pt x="298" y="315"/>
                  <a:pt x="300" y="311"/>
                  <a:pt x="304" y="312"/>
                </a:cubicBezTo>
                <a:cubicBezTo>
                  <a:pt x="305" y="312"/>
                  <a:pt x="305" y="312"/>
                  <a:pt x="305" y="312"/>
                </a:cubicBezTo>
                <a:cubicBezTo>
                  <a:pt x="317" y="315"/>
                  <a:pt x="323" y="317"/>
                  <a:pt x="335" y="316"/>
                </a:cubicBezTo>
                <a:cubicBezTo>
                  <a:pt x="335" y="318"/>
                  <a:pt x="336" y="320"/>
                  <a:pt x="336" y="322"/>
                </a:cubicBezTo>
                <a:cubicBezTo>
                  <a:pt x="339" y="321"/>
                  <a:pt x="339" y="321"/>
                  <a:pt x="340" y="318"/>
                </a:cubicBezTo>
                <a:cubicBezTo>
                  <a:pt x="340" y="318"/>
                  <a:pt x="340" y="318"/>
                  <a:pt x="341" y="319"/>
                </a:cubicBezTo>
                <a:cubicBezTo>
                  <a:pt x="343" y="319"/>
                  <a:pt x="343" y="319"/>
                  <a:pt x="343" y="319"/>
                </a:cubicBezTo>
                <a:cubicBezTo>
                  <a:pt x="342" y="319"/>
                  <a:pt x="342" y="319"/>
                  <a:pt x="342" y="320"/>
                </a:cubicBezTo>
                <a:cubicBezTo>
                  <a:pt x="340" y="322"/>
                  <a:pt x="342" y="320"/>
                  <a:pt x="340" y="321"/>
                </a:cubicBezTo>
                <a:cubicBezTo>
                  <a:pt x="340" y="323"/>
                  <a:pt x="340" y="323"/>
                  <a:pt x="340" y="323"/>
                </a:cubicBezTo>
                <a:cubicBezTo>
                  <a:pt x="343" y="323"/>
                  <a:pt x="344" y="321"/>
                  <a:pt x="347" y="321"/>
                </a:cubicBezTo>
                <a:cubicBezTo>
                  <a:pt x="349" y="321"/>
                  <a:pt x="352" y="324"/>
                  <a:pt x="353" y="324"/>
                </a:cubicBezTo>
                <a:cubicBezTo>
                  <a:pt x="356" y="325"/>
                  <a:pt x="356" y="322"/>
                  <a:pt x="357" y="321"/>
                </a:cubicBezTo>
                <a:cubicBezTo>
                  <a:pt x="360" y="320"/>
                  <a:pt x="359" y="324"/>
                  <a:pt x="360" y="324"/>
                </a:cubicBezTo>
                <a:cubicBezTo>
                  <a:pt x="360" y="324"/>
                  <a:pt x="364" y="323"/>
                  <a:pt x="365" y="323"/>
                </a:cubicBezTo>
                <a:lnTo>
                  <a:pt x="365" y="326"/>
                </a:lnTo>
                <a:close/>
                <a:moveTo>
                  <a:pt x="224" y="323"/>
                </a:moveTo>
                <a:cubicBezTo>
                  <a:pt x="226" y="324"/>
                  <a:pt x="225" y="323"/>
                  <a:pt x="226" y="324"/>
                </a:cubicBezTo>
                <a:cubicBezTo>
                  <a:pt x="224" y="324"/>
                  <a:pt x="225" y="324"/>
                  <a:pt x="224" y="323"/>
                </a:cubicBezTo>
                <a:close/>
                <a:moveTo>
                  <a:pt x="219" y="582"/>
                </a:moveTo>
                <a:cubicBezTo>
                  <a:pt x="221" y="582"/>
                  <a:pt x="220" y="582"/>
                  <a:pt x="221" y="583"/>
                </a:cubicBezTo>
                <a:cubicBezTo>
                  <a:pt x="220" y="582"/>
                  <a:pt x="220" y="582"/>
                  <a:pt x="219" y="582"/>
                </a:cubicBezTo>
                <a:close/>
                <a:moveTo>
                  <a:pt x="237" y="676"/>
                </a:moveTo>
                <a:cubicBezTo>
                  <a:pt x="233" y="676"/>
                  <a:pt x="233" y="676"/>
                  <a:pt x="233" y="676"/>
                </a:cubicBezTo>
                <a:cubicBezTo>
                  <a:pt x="234" y="674"/>
                  <a:pt x="234" y="675"/>
                  <a:pt x="235" y="672"/>
                </a:cubicBezTo>
                <a:cubicBezTo>
                  <a:pt x="238" y="672"/>
                  <a:pt x="238" y="672"/>
                  <a:pt x="238" y="672"/>
                </a:cubicBezTo>
                <a:cubicBezTo>
                  <a:pt x="238" y="674"/>
                  <a:pt x="238" y="675"/>
                  <a:pt x="237" y="676"/>
                </a:cubicBezTo>
                <a:close/>
                <a:moveTo>
                  <a:pt x="285" y="527"/>
                </a:moveTo>
                <a:cubicBezTo>
                  <a:pt x="283" y="526"/>
                  <a:pt x="284" y="527"/>
                  <a:pt x="284" y="525"/>
                </a:cubicBezTo>
                <a:cubicBezTo>
                  <a:pt x="285" y="525"/>
                  <a:pt x="285" y="525"/>
                  <a:pt x="286" y="526"/>
                </a:cubicBezTo>
                <a:cubicBezTo>
                  <a:pt x="285" y="526"/>
                  <a:pt x="285" y="526"/>
                  <a:pt x="285" y="527"/>
                </a:cubicBezTo>
                <a:close/>
                <a:moveTo>
                  <a:pt x="400" y="477"/>
                </a:moveTo>
                <a:cubicBezTo>
                  <a:pt x="402" y="476"/>
                  <a:pt x="402" y="476"/>
                  <a:pt x="403" y="476"/>
                </a:cubicBezTo>
                <a:cubicBezTo>
                  <a:pt x="405" y="477"/>
                  <a:pt x="408" y="479"/>
                  <a:pt x="409" y="481"/>
                </a:cubicBezTo>
                <a:cubicBezTo>
                  <a:pt x="409" y="482"/>
                  <a:pt x="409" y="482"/>
                  <a:pt x="410" y="482"/>
                </a:cubicBezTo>
                <a:cubicBezTo>
                  <a:pt x="409" y="482"/>
                  <a:pt x="409" y="482"/>
                  <a:pt x="409" y="482"/>
                </a:cubicBezTo>
                <a:cubicBezTo>
                  <a:pt x="408" y="483"/>
                  <a:pt x="408" y="484"/>
                  <a:pt x="408" y="485"/>
                </a:cubicBezTo>
                <a:cubicBezTo>
                  <a:pt x="405" y="486"/>
                  <a:pt x="404" y="485"/>
                  <a:pt x="402" y="487"/>
                </a:cubicBezTo>
                <a:cubicBezTo>
                  <a:pt x="399" y="486"/>
                  <a:pt x="399" y="485"/>
                  <a:pt x="396" y="484"/>
                </a:cubicBezTo>
                <a:cubicBezTo>
                  <a:pt x="397" y="480"/>
                  <a:pt x="399" y="480"/>
                  <a:pt x="400" y="477"/>
                </a:cubicBezTo>
                <a:close/>
                <a:moveTo>
                  <a:pt x="411" y="500"/>
                </a:moveTo>
                <a:cubicBezTo>
                  <a:pt x="410" y="500"/>
                  <a:pt x="410" y="500"/>
                  <a:pt x="410" y="500"/>
                </a:cubicBezTo>
                <a:cubicBezTo>
                  <a:pt x="410" y="503"/>
                  <a:pt x="410" y="503"/>
                  <a:pt x="410" y="503"/>
                </a:cubicBezTo>
                <a:cubicBezTo>
                  <a:pt x="408" y="504"/>
                  <a:pt x="409" y="503"/>
                  <a:pt x="408" y="504"/>
                </a:cubicBezTo>
                <a:cubicBezTo>
                  <a:pt x="406" y="504"/>
                  <a:pt x="406" y="504"/>
                  <a:pt x="405" y="503"/>
                </a:cubicBezTo>
                <a:cubicBezTo>
                  <a:pt x="404" y="503"/>
                  <a:pt x="404" y="503"/>
                  <a:pt x="404" y="503"/>
                </a:cubicBezTo>
                <a:cubicBezTo>
                  <a:pt x="406" y="500"/>
                  <a:pt x="408" y="500"/>
                  <a:pt x="408" y="497"/>
                </a:cubicBezTo>
                <a:cubicBezTo>
                  <a:pt x="408" y="498"/>
                  <a:pt x="409" y="499"/>
                  <a:pt x="410" y="499"/>
                </a:cubicBezTo>
                <a:cubicBezTo>
                  <a:pt x="410" y="500"/>
                  <a:pt x="410" y="500"/>
                  <a:pt x="411" y="500"/>
                </a:cubicBezTo>
                <a:close/>
                <a:moveTo>
                  <a:pt x="387" y="354"/>
                </a:moveTo>
                <a:cubicBezTo>
                  <a:pt x="388" y="354"/>
                  <a:pt x="388" y="354"/>
                  <a:pt x="389" y="355"/>
                </a:cubicBezTo>
                <a:cubicBezTo>
                  <a:pt x="388" y="357"/>
                  <a:pt x="388" y="357"/>
                  <a:pt x="387" y="359"/>
                </a:cubicBezTo>
                <a:cubicBezTo>
                  <a:pt x="384" y="358"/>
                  <a:pt x="386" y="360"/>
                  <a:pt x="384" y="357"/>
                </a:cubicBezTo>
                <a:cubicBezTo>
                  <a:pt x="383" y="357"/>
                  <a:pt x="383" y="357"/>
                  <a:pt x="382" y="356"/>
                </a:cubicBezTo>
                <a:cubicBezTo>
                  <a:pt x="385" y="356"/>
                  <a:pt x="386" y="355"/>
                  <a:pt x="387" y="354"/>
                </a:cubicBezTo>
                <a:close/>
                <a:moveTo>
                  <a:pt x="382" y="459"/>
                </a:moveTo>
                <a:cubicBezTo>
                  <a:pt x="385" y="459"/>
                  <a:pt x="387" y="459"/>
                  <a:pt x="388" y="458"/>
                </a:cubicBezTo>
                <a:cubicBezTo>
                  <a:pt x="389" y="458"/>
                  <a:pt x="390" y="458"/>
                  <a:pt x="391" y="459"/>
                </a:cubicBezTo>
                <a:cubicBezTo>
                  <a:pt x="390" y="459"/>
                  <a:pt x="388" y="460"/>
                  <a:pt x="387" y="461"/>
                </a:cubicBezTo>
                <a:cubicBezTo>
                  <a:pt x="385" y="460"/>
                  <a:pt x="384" y="460"/>
                  <a:pt x="383" y="460"/>
                </a:cubicBezTo>
                <a:cubicBezTo>
                  <a:pt x="382" y="460"/>
                  <a:pt x="382" y="460"/>
                  <a:pt x="382" y="460"/>
                </a:cubicBezTo>
                <a:lnTo>
                  <a:pt x="382" y="459"/>
                </a:lnTo>
                <a:close/>
                <a:moveTo>
                  <a:pt x="378" y="460"/>
                </a:moveTo>
                <a:cubicBezTo>
                  <a:pt x="380" y="460"/>
                  <a:pt x="380" y="460"/>
                  <a:pt x="380" y="460"/>
                </a:cubicBezTo>
                <a:cubicBezTo>
                  <a:pt x="380" y="461"/>
                  <a:pt x="380" y="461"/>
                  <a:pt x="379" y="462"/>
                </a:cubicBezTo>
                <a:cubicBezTo>
                  <a:pt x="377" y="462"/>
                  <a:pt x="378" y="462"/>
                  <a:pt x="377" y="461"/>
                </a:cubicBezTo>
                <a:cubicBezTo>
                  <a:pt x="375" y="460"/>
                  <a:pt x="377" y="461"/>
                  <a:pt x="378" y="460"/>
                </a:cubicBezTo>
                <a:close/>
                <a:moveTo>
                  <a:pt x="381" y="468"/>
                </a:moveTo>
                <a:cubicBezTo>
                  <a:pt x="385" y="468"/>
                  <a:pt x="385" y="468"/>
                  <a:pt x="385" y="468"/>
                </a:cubicBezTo>
                <a:cubicBezTo>
                  <a:pt x="385" y="469"/>
                  <a:pt x="385" y="469"/>
                  <a:pt x="385" y="469"/>
                </a:cubicBezTo>
                <a:cubicBezTo>
                  <a:pt x="383" y="470"/>
                  <a:pt x="380" y="472"/>
                  <a:pt x="378" y="474"/>
                </a:cubicBezTo>
                <a:cubicBezTo>
                  <a:pt x="374" y="473"/>
                  <a:pt x="378" y="473"/>
                  <a:pt x="375" y="472"/>
                </a:cubicBezTo>
                <a:cubicBezTo>
                  <a:pt x="377" y="470"/>
                  <a:pt x="379" y="470"/>
                  <a:pt x="381" y="468"/>
                </a:cubicBezTo>
                <a:close/>
                <a:moveTo>
                  <a:pt x="368" y="478"/>
                </a:moveTo>
                <a:cubicBezTo>
                  <a:pt x="373" y="476"/>
                  <a:pt x="380" y="474"/>
                  <a:pt x="384" y="473"/>
                </a:cubicBezTo>
                <a:cubicBezTo>
                  <a:pt x="384" y="474"/>
                  <a:pt x="384" y="474"/>
                  <a:pt x="384" y="474"/>
                </a:cubicBezTo>
                <a:cubicBezTo>
                  <a:pt x="385" y="475"/>
                  <a:pt x="385" y="478"/>
                  <a:pt x="383" y="479"/>
                </a:cubicBezTo>
                <a:cubicBezTo>
                  <a:pt x="384" y="480"/>
                  <a:pt x="385" y="481"/>
                  <a:pt x="386" y="482"/>
                </a:cubicBezTo>
                <a:cubicBezTo>
                  <a:pt x="381" y="484"/>
                  <a:pt x="381" y="487"/>
                  <a:pt x="380" y="491"/>
                </a:cubicBezTo>
                <a:cubicBezTo>
                  <a:pt x="375" y="491"/>
                  <a:pt x="374" y="489"/>
                  <a:pt x="370" y="489"/>
                </a:cubicBezTo>
                <a:cubicBezTo>
                  <a:pt x="371" y="486"/>
                  <a:pt x="371" y="486"/>
                  <a:pt x="373" y="485"/>
                </a:cubicBezTo>
                <a:cubicBezTo>
                  <a:pt x="372" y="483"/>
                  <a:pt x="373" y="483"/>
                  <a:pt x="372" y="482"/>
                </a:cubicBezTo>
                <a:cubicBezTo>
                  <a:pt x="372" y="480"/>
                  <a:pt x="372" y="480"/>
                  <a:pt x="372" y="480"/>
                </a:cubicBezTo>
                <a:cubicBezTo>
                  <a:pt x="368" y="480"/>
                  <a:pt x="368" y="480"/>
                  <a:pt x="368" y="480"/>
                </a:cubicBezTo>
                <a:lnTo>
                  <a:pt x="368" y="478"/>
                </a:lnTo>
                <a:close/>
                <a:moveTo>
                  <a:pt x="365" y="445"/>
                </a:moveTo>
                <a:cubicBezTo>
                  <a:pt x="362" y="445"/>
                  <a:pt x="362" y="445"/>
                  <a:pt x="362" y="445"/>
                </a:cubicBezTo>
                <a:cubicBezTo>
                  <a:pt x="362" y="444"/>
                  <a:pt x="362" y="444"/>
                  <a:pt x="362" y="444"/>
                </a:cubicBezTo>
                <a:cubicBezTo>
                  <a:pt x="364" y="444"/>
                  <a:pt x="363" y="444"/>
                  <a:pt x="364" y="443"/>
                </a:cubicBezTo>
                <a:cubicBezTo>
                  <a:pt x="366" y="444"/>
                  <a:pt x="365" y="444"/>
                  <a:pt x="366" y="444"/>
                </a:cubicBezTo>
                <a:cubicBezTo>
                  <a:pt x="366" y="445"/>
                  <a:pt x="366" y="445"/>
                  <a:pt x="365" y="445"/>
                </a:cubicBezTo>
                <a:close/>
                <a:moveTo>
                  <a:pt x="360" y="478"/>
                </a:moveTo>
                <a:cubicBezTo>
                  <a:pt x="362" y="478"/>
                  <a:pt x="362" y="477"/>
                  <a:pt x="363" y="477"/>
                </a:cubicBezTo>
                <a:cubicBezTo>
                  <a:pt x="364" y="477"/>
                  <a:pt x="365" y="477"/>
                  <a:pt x="366" y="478"/>
                </a:cubicBezTo>
                <a:cubicBezTo>
                  <a:pt x="366" y="478"/>
                  <a:pt x="366" y="478"/>
                  <a:pt x="366" y="478"/>
                </a:cubicBezTo>
                <a:cubicBezTo>
                  <a:pt x="365" y="479"/>
                  <a:pt x="365" y="479"/>
                  <a:pt x="364" y="479"/>
                </a:cubicBezTo>
                <a:cubicBezTo>
                  <a:pt x="360" y="479"/>
                  <a:pt x="360" y="479"/>
                  <a:pt x="360" y="479"/>
                </a:cubicBezTo>
                <a:lnTo>
                  <a:pt x="360" y="478"/>
                </a:lnTo>
                <a:close/>
                <a:moveTo>
                  <a:pt x="338" y="490"/>
                </a:moveTo>
                <a:cubicBezTo>
                  <a:pt x="342" y="490"/>
                  <a:pt x="342" y="490"/>
                  <a:pt x="342" y="490"/>
                </a:cubicBezTo>
                <a:cubicBezTo>
                  <a:pt x="342" y="491"/>
                  <a:pt x="342" y="491"/>
                  <a:pt x="342" y="491"/>
                </a:cubicBezTo>
                <a:cubicBezTo>
                  <a:pt x="341" y="491"/>
                  <a:pt x="340" y="491"/>
                  <a:pt x="339" y="492"/>
                </a:cubicBezTo>
                <a:cubicBezTo>
                  <a:pt x="338" y="493"/>
                  <a:pt x="339" y="493"/>
                  <a:pt x="338" y="494"/>
                </a:cubicBezTo>
                <a:cubicBezTo>
                  <a:pt x="337" y="491"/>
                  <a:pt x="337" y="492"/>
                  <a:pt x="338" y="490"/>
                </a:cubicBezTo>
                <a:close/>
                <a:moveTo>
                  <a:pt x="325" y="505"/>
                </a:moveTo>
                <a:cubicBezTo>
                  <a:pt x="330" y="505"/>
                  <a:pt x="330" y="505"/>
                  <a:pt x="330" y="505"/>
                </a:cubicBezTo>
                <a:cubicBezTo>
                  <a:pt x="331" y="503"/>
                  <a:pt x="330" y="503"/>
                  <a:pt x="331" y="502"/>
                </a:cubicBezTo>
                <a:cubicBezTo>
                  <a:pt x="331" y="500"/>
                  <a:pt x="331" y="500"/>
                  <a:pt x="331" y="500"/>
                </a:cubicBezTo>
                <a:cubicBezTo>
                  <a:pt x="333" y="501"/>
                  <a:pt x="334" y="502"/>
                  <a:pt x="336" y="502"/>
                </a:cubicBezTo>
                <a:cubicBezTo>
                  <a:pt x="337" y="500"/>
                  <a:pt x="338" y="500"/>
                  <a:pt x="340" y="497"/>
                </a:cubicBezTo>
                <a:cubicBezTo>
                  <a:pt x="345" y="497"/>
                  <a:pt x="345" y="497"/>
                  <a:pt x="349" y="497"/>
                </a:cubicBezTo>
                <a:cubicBezTo>
                  <a:pt x="350" y="502"/>
                  <a:pt x="353" y="502"/>
                  <a:pt x="350" y="505"/>
                </a:cubicBezTo>
                <a:cubicBezTo>
                  <a:pt x="351" y="506"/>
                  <a:pt x="350" y="505"/>
                  <a:pt x="352" y="506"/>
                </a:cubicBezTo>
                <a:cubicBezTo>
                  <a:pt x="347" y="509"/>
                  <a:pt x="328" y="511"/>
                  <a:pt x="325" y="510"/>
                </a:cubicBezTo>
                <a:cubicBezTo>
                  <a:pt x="322" y="510"/>
                  <a:pt x="322" y="510"/>
                  <a:pt x="322" y="510"/>
                </a:cubicBezTo>
                <a:cubicBezTo>
                  <a:pt x="323" y="508"/>
                  <a:pt x="324" y="507"/>
                  <a:pt x="325" y="505"/>
                </a:cubicBezTo>
                <a:close/>
                <a:moveTo>
                  <a:pt x="355" y="512"/>
                </a:moveTo>
                <a:cubicBezTo>
                  <a:pt x="355" y="515"/>
                  <a:pt x="355" y="515"/>
                  <a:pt x="355" y="515"/>
                </a:cubicBezTo>
                <a:cubicBezTo>
                  <a:pt x="352" y="515"/>
                  <a:pt x="351" y="517"/>
                  <a:pt x="348" y="516"/>
                </a:cubicBezTo>
                <a:cubicBezTo>
                  <a:pt x="342" y="516"/>
                  <a:pt x="331" y="514"/>
                  <a:pt x="325" y="515"/>
                </a:cubicBezTo>
                <a:cubicBezTo>
                  <a:pt x="325" y="513"/>
                  <a:pt x="325" y="513"/>
                  <a:pt x="325" y="513"/>
                </a:cubicBezTo>
                <a:cubicBezTo>
                  <a:pt x="335" y="511"/>
                  <a:pt x="344" y="511"/>
                  <a:pt x="355" y="512"/>
                </a:cubicBezTo>
                <a:close/>
                <a:moveTo>
                  <a:pt x="293" y="507"/>
                </a:moveTo>
                <a:cubicBezTo>
                  <a:pt x="293" y="507"/>
                  <a:pt x="293" y="508"/>
                  <a:pt x="292" y="508"/>
                </a:cubicBezTo>
                <a:cubicBezTo>
                  <a:pt x="292" y="506"/>
                  <a:pt x="292" y="506"/>
                  <a:pt x="292" y="506"/>
                </a:cubicBezTo>
                <a:cubicBezTo>
                  <a:pt x="294" y="507"/>
                  <a:pt x="293" y="506"/>
                  <a:pt x="294" y="507"/>
                </a:cubicBezTo>
                <a:lnTo>
                  <a:pt x="293" y="507"/>
                </a:lnTo>
                <a:close/>
                <a:moveTo>
                  <a:pt x="297" y="675"/>
                </a:moveTo>
                <a:cubicBezTo>
                  <a:pt x="297" y="677"/>
                  <a:pt x="297" y="677"/>
                  <a:pt x="297" y="677"/>
                </a:cubicBezTo>
                <a:cubicBezTo>
                  <a:pt x="296" y="677"/>
                  <a:pt x="296" y="677"/>
                  <a:pt x="296" y="677"/>
                </a:cubicBezTo>
                <a:cubicBezTo>
                  <a:pt x="296" y="676"/>
                  <a:pt x="297" y="675"/>
                  <a:pt x="297" y="674"/>
                </a:cubicBezTo>
                <a:cubicBezTo>
                  <a:pt x="297" y="675"/>
                  <a:pt x="298" y="675"/>
                  <a:pt x="298" y="675"/>
                </a:cubicBezTo>
                <a:lnTo>
                  <a:pt x="297" y="675"/>
                </a:lnTo>
                <a:close/>
                <a:moveTo>
                  <a:pt x="306" y="525"/>
                </a:moveTo>
                <a:cubicBezTo>
                  <a:pt x="303" y="526"/>
                  <a:pt x="304" y="525"/>
                  <a:pt x="303" y="528"/>
                </a:cubicBezTo>
                <a:cubicBezTo>
                  <a:pt x="300" y="528"/>
                  <a:pt x="300" y="528"/>
                  <a:pt x="300" y="528"/>
                </a:cubicBezTo>
                <a:cubicBezTo>
                  <a:pt x="301" y="526"/>
                  <a:pt x="302" y="525"/>
                  <a:pt x="303" y="523"/>
                </a:cubicBezTo>
                <a:cubicBezTo>
                  <a:pt x="304" y="523"/>
                  <a:pt x="305" y="524"/>
                  <a:pt x="306" y="524"/>
                </a:cubicBezTo>
                <a:lnTo>
                  <a:pt x="306" y="525"/>
                </a:lnTo>
                <a:close/>
                <a:moveTo>
                  <a:pt x="320" y="520"/>
                </a:moveTo>
                <a:cubicBezTo>
                  <a:pt x="320" y="521"/>
                  <a:pt x="321" y="521"/>
                  <a:pt x="322" y="522"/>
                </a:cubicBezTo>
                <a:cubicBezTo>
                  <a:pt x="324" y="522"/>
                  <a:pt x="324" y="522"/>
                  <a:pt x="325" y="521"/>
                </a:cubicBezTo>
                <a:cubicBezTo>
                  <a:pt x="327" y="521"/>
                  <a:pt x="327" y="521"/>
                  <a:pt x="327" y="521"/>
                </a:cubicBezTo>
                <a:cubicBezTo>
                  <a:pt x="327" y="523"/>
                  <a:pt x="327" y="524"/>
                  <a:pt x="326" y="526"/>
                </a:cubicBezTo>
                <a:cubicBezTo>
                  <a:pt x="323" y="527"/>
                  <a:pt x="320" y="529"/>
                  <a:pt x="317" y="527"/>
                </a:cubicBezTo>
                <a:cubicBezTo>
                  <a:pt x="315" y="526"/>
                  <a:pt x="316" y="527"/>
                  <a:pt x="315" y="526"/>
                </a:cubicBezTo>
                <a:cubicBezTo>
                  <a:pt x="317" y="524"/>
                  <a:pt x="319" y="522"/>
                  <a:pt x="320" y="520"/>
                </a:cubicBezTo>
                <a:close/>
                <a:moveTo>
                  <a:pt x="362" y="675"/>
                </a:moveTo>
                <a:cubicBezTo>
                  <a:pt x="360" y="675"/>
                  <a:pt x="361" y="675"/>
                  <a:pt x="360" y="674"/>
                </a:cubicBezTo>
                <a:cubicBezTo>
                  <a:pt x="351" y="674"/>
                  <a:pt x="351" y="674"/>
                  <a:pt x="351" y="674"/>
                </a:cubicBezTo>
                <a:cubicBezTo>
                  <a:pt x="352" y="673"/>
                  <a:pt x="352" y="674"/>
                  <a:pt x="353" y="671"/>
                </a:cubicBezTo>
                <a:cubicBezTo>
                  <a:pt x="357" y="671"/>
                  <a:pt x="359" y="670"/>
                  <a:pt x="361" y="670"/>
                </a:cubicBezTo>
                <a:cubicBezTo>
                  <a:pt x="362" y="670"/>
                  <a:pt x="362" y="670"/>
                  <a:pt x="363" y="671"/>
                </a:cubicBezTo>
                <a:cubicBezTo>
                  <a:pt x="363" y="672"/>
                  <a:pt x="363" y="674"/>
                  <a:pt x="362" y="675"/>
                </a:cubicBezTo>
                <a:close/>
                <a:moveTo>
                  <a:pt x="370" y="673"/>
                </a:moveTo>
                <a:cubicBezTo>
                  <a:pt x="369" y="673"/>
                  <a:pt x="369" y="673"/>
                  <a:pt x="369" y="673"/>
                </a:cubicBezTo>
                <a:cubicBezTo>
                  <a:pt x="369" y="672"/>
                  <a:pt x="368" y="672"/>
                  <a:pt x="368" y="671"/>
                </a:cubicBezTo>
                <a:cubicBezTo>
                  <a:pt x="370" y="671"/>
                  <a:pt x="370" y="671"/>
                  <a:pt x="370" y="671"/>
                </a:cubicBezTo>
                <a:lnTo>
                  <a:pt x="370" y="673"/>
                </a:lnTo>
                <a:close/>
                <a:moveTo>
                  <a:pt x="376" y="535"/>
                </a:moveTo>
                <a:cubicBezTo>
                  <a:pt x="372" y="535"/>
                  <a:pt x="372" y="535"/>
                  <a:pt x="370" y="533"/>
                </a:cubicBezTo>
                <a:cubicBezTo>
                  <a:pt x="368" y="532"/>
                  <a:pt x="370" y="533"/>
                  <a:pt x="371" y="531"/>
                </a:cubicBezTo>
                <a:cubicBezTo>
                  <a:pt x="373" y="532"/>
                  <a:pt x="375" y="532"/>
                  <a:pt x="378" y="532"/>
                </a:cubicBezTo>
                <a:cubicBezTo>
                  <a:pt x="377" y="534"/>
                  <a:pt x="377" y="533"/>
                  <a:pt x="376" y="535"/>
                </a:cubicBezTo>
                <a:close/>
                <a:moveTo>
                  <a:pt x="383" y="678"/>
                </a:moveTo>
                <a:cubicBezTo>
                  <a:pt x="381" y="678"/>
                  <a:pt x="380" y="678"/>
                  <a:pt x="378" y="677"/>
                </a:cubicBezTo>
                <a:cubicBezTo>
                  <a:pt x="378" y="677"/>
                  <a:pt x="378" y="677"/>
                  <a:pt x="378" y="676"/>
                </a:cubicBezTo>
                <a:cubicBezTo>
                  <a:pt x="379" y="676"/>
                  <a:pt x="379" y="675"/>
                  <a:pt x="380" y="674"/>
                </a:cubicBezTo>
                <a:cubicBezTo>
                  <a:pt x="384" y="674"/>
                  <a:pt x="384" y="674"/>
                  <a:pt x="384" y="674"/>
                </a:cubicBezTo>
                <a:cubicBezTo>
                  <a:pt x="384" y="676"/>
                  <a:pt x="384" y="677"/>
                  <a:pt x="383" y="678"/>
                </a:cubicBezTo>
                <a:close/>
                <a:moveTo>
                  <a:pt x="404" y="671"/>
                </a:moveTo>
                <a:cubicBezTo>
                  <a:pt x="403" y="672"/>
                  <a:pt x="401" y="673"/>
                  <a:pt x="397" y="673"/>
                </a:cubicBezTo>
                <a:cubicBezTo>
                  <a:pt x="397" y="676"/>
                  <a:pt x="397" y="676"/>
                  <a:pt x="397" y="676"/>
                </a:cubicBezTo>
                <a:cubicBezTo>
                  <a:pt x="396" y="675"/>
                  <a:pt x="395" y="674"/>
                  <a:pt x="394" y="672"/>
                </a:cubicBezTo>
                <a:cubicBezTo>
                  <a:pt x="393" y="671"/>
                  <a:pt x="393" y="672"/>
                  <a:pt x="393" y="671"/>
                </a:cubicBezTo>
                <a:cubicBezTo>
                  <a:pt x="396" y="668"/>
                  <a:pt x="400" y="664"/>
                  <a:pt x="403" y="661"/>
                </a:cubicBezTo>
                <a:cubicBezTo>
                  <a:pt x="405" y="661"/>
                  <a:pt x="405" y="661"/>
                  <a:pt x="405" y="661"/>
                </a:cubicBezTo>
                <a:cubicBezTo>
                  <a:pt x="406" y="663"/>
                  <a:pt x="405" y="662"/>
                  <a:pt x="406" y="663"/>
                </a:cubicBezTo>
                <a:cubicBezTo>
                  <a:pt x="406" y="667"/>
                  <a:pt x="406" y="669"/>
                  <a:pt x="404" y="671"/>
                </a:cubicBezTo>
                <a:close/>
                <a:moveTo>
                  <a:pt x="416" y="522"/>
                </a:moveTo>
                <a:cubicBezTo>
                  <a:pt x="414" y="523"/>
                  <a:pt x="409" y="523"/>
                  <a:pt x="408" y="524"/>
                </a:cubicBezTo>
                <a:cubicBezTo>
                  <a:pt x="407" y="525"/>
                  <a:pt x="406" y="526"/>
                  <a:pt x="405" y="527"/>
                </a:cubicBezTo>
                <a:cubicBezTo>
                  <a:pt x="386" y="527"/>
                  <a:pt x="386" y="527"/>
                  <a:pt x="386" y="527"/>
                </a:cubicBezTo>
                <a:cubicBezTo>
                  <a:pt x="374" y="530"/>
                  <a:pt x="358" y="528"/>
                  <a:pt x="348" y="531"/>
                </a:cubicBezTo>
                <a:cubicBezTo>
                  <a:pt x="341" y="533"/>
                  <a:pt x="338" y="525"/>
                  <a:pt x="333" y="526"/>
                </a:cubicBezTo>
                <a:cubicBezTo>
                  <a:pt x="330" y="526"/>
                  <a:pt x="330" y="526"/>
                  <a:pt x="330" y="526"/>
                </a:cubicBezTo>
                <a:cubicBezTo>
                  <a:pt x="331" y="527"/>
                  <a:pt x="330" y="527"/>
                  <a:pt x="331" y="528"/>
                </a:cubicBezTo>
                <a:cubicBezTo>
                  <a:pt x="331" y="532"/>
                  <a:pt x="330" y="531"/>
                  <a:pt x="329" y="534"/>
                </a:cubicBezTo>
                <a:cubicBezTo>
                  <a:pt x="325" y="535"/>
                  <a:pt x="323" y="535"/>
                  <a:pt x="318" y="534"/>
                </a:cubicBezTo>
                <a:cubicBezTo>
                  <a:pt x="318" y="534"/>
                  <a:pt x="317" y="534"/>
                  <a:pt x="317" y="533"/>
                </a:cubicBezTo>
                <a:cubicBezTo>
                  <a:pt x="317" y="531"/>
                  <a:pt x="317" y="531"/>
                  <a:pt x="318" y="530"/>
                </a:cubicBezTo>
                <a:cubicBezTo>
                  <a:pt x="322" y="530"/>
                  <a:pt x="324" y="530"/>
                  <a:pt x="326" y="531"/>
                </a:cubicBezTo>
                <a:cubicBezTo>
                  <a:pt x="329" y="527"/>
                  <a:pt x="330" y="526"/>
                  <a:pt x="331" y="521"/>
                </a:cubicBezTo>
                <a:cubicBezTo>
                  <a:pt x="336" y="521"/>
                  <a:pt x="340" y="521"/>
                  <a:pt x="343" y="519"/>
                </a:cubicBezTo>
                <a:cubicBezTo>
                  <a:pt x="345" y="521"/>
                  <a:pt x="343" y="519"/>
                  <a:pt x="343" y="522"/>
                </a:cubicBezTo>
                <a:cubicBezTo>
                  <a:pt x="350" y="522"/>
                  <a:pt x="357" y="521"/>
                  <a:pt x="363" y="516"/>
                </a:cubicBezTo>
                <a:cubicBezTo>
                  <a:pt x="364" y="516"/>
                  <a:pt x="364" y="516"/>
                  <a:pt x="364" y="516"/>
                </a:cubicBezTo>
                <a:cubicBezTo>
                  <a:pt x="363" y="514"/>
                  <a:pt x="362" y="514"/>
                  <a:pt x="360" y="513"/>
                </a:cubicBezTo>
                <a:cubicBezTo>
                  <a:pt x="360" y="512"/>
                  <a:pt x="360" y="512"/>
                  <a:pt x="360" y="512"/>
                </a:cubicBezTo>
                <a:cubicBezTo>
                  <a:pt x="360" y="512"/>
                  <a:pt x="360" y="512"/>
                  <a:pt x="360" y="512"/>
                </a:cubicBezTo>
                <a:cubicBezTo>
                  <a:pt x="360" y="510"/>
                  <a:pt x="360" y="510"/>
                  <a:pt x="360" y="510"/>
                </a:cubicBezTo>
                <a:cubicBezTo>
                  <a:pt x="363" y="509"/>
                  <a:pt x="365" y="509"/>
                  <a:pt x="371" y="509"/>
                </a:cubicBezTo>
                <a:cubicBezTo>
                  <a:pt x="367" y="506"/>
                  <a:pt x="363" y="508"/>
                  <a:pt x="360" y="506"/>
                </a:cubicBezTo>
                <a:cubicBezTo>
                  <a:pt x="358" y="506"/>
                  <a:pt x="358" y="506"/>
                  <a:pt x="358" y="506"/>
                </a:cubicBezTo>
                <a:cubicBezTo>
                  <a:pt x="358" y="501"/>
                  <a:pt x="360" y="502"/>
                  <a:pt x="361" y="498"/>
                </a:cubicBezTo>
                <a:cubicBezTo>
                  <a:pt x="364" y="499"/>
                  <a:pt x="365" y="500"/>
                  <a:pt x="367" y="499"/>
                </a:cubicBezTo>
                <a:cubicBezTo>
                  <a:pt x="369" y="501"/>
                  <a:pt x="369" y="501"/>
                  <a:pt x="370" y="504"/>
                </a:cubicBezTo>
                <a:cubicBezTo>
                  <a:pt x="370" y="505"/>
                  <a:pt x="370" y="504"/>
                  <a:pt x="369" y="505"/>
                </a:cubicBezTo>
                <a:cubicBezTo>
                  <a:pt x="370" y="506"/>
                  <a:pt x="372" y="506"/>
                  <a:pt x="375" y="506"/>
                </a:cubicBezTo>
                <a:cubicBezTo>
                  <a:pt x="375" y="502"/>
                  <a:pt x="377" y="501"/>
                  <a:pt x="377" y="498"/>
                </a:cubicBezTo>
                <a:cubicBezTo>
                  <a:pt x="379" y="497"/>
                  <a:pt x="378" y="498"/>
                  <a:pt x="379" y="496"/>
                </a:cubicBezTo>
                <a:cubicBezTo>
                  <a:pt x="381" y="496"/>
                  <a:pt x="383" y="496"/>
                  <a:pt x="385" y="496"/>
                </a:cubicBezTo>
                <a:cubicBezTo>
                  <a:pt x="385" y="499"/>
                  <a:pt x="385" y="499"/>
                  <a:pt x="385" y="499"/>
                </a:cubicBezTo>
                <a:cubicBezTo>
                  <a:pt x="390" y="499"/>
                  <a:pt x="390" y="497"/>
                  <a:pt x="394" y="496"/>
                </a:cubicBezTo>
                <a:cubicBezTo>
                  <a:pt x="395" y="496"/>
                  <a:pt x="394" y="496"/>
                  <a:pt x="395" y="496"/>
                </a:cubicBezTo>
                <a:cubicBezTo>
                  <a:pt x="395" y="499"/>
                  <a:pt x="395" y="499"/>
                  <a:pt x="395" y="499"/>
                </a:cubicBezTo>
                <a:cubicBezTo>
                  <a:pt x="399" y="499"/>
                  <a:pt x="400" y="499"/>
                  <a:pt x="401" y="496"/>
                </a:cubicBezTo>
                <a:cubicBezTo>
                  <a:pt x="402" y="496"/>
                  <a:pt x="402" y="496"/>
                  <a:pt x="402" y="496"/>
                </a:cubicBezTo>
                <a:cubicBezTo>
                  <a:pt x="402" y="500"/>
                  <a:pt x="401" y="500"/>
                  <a:pt x="400" y="503"/>
                </a:cubicBezTo>
                <a:cubicBezTo>
                  <a:pt x="395" y="504"/>
                  <a:pt x="395" y="504"/>
                  <a:pt x="391" y="501"/>
                </a:cubicBezTo>
                <a:cubicBezTo>
                  <a:pt x="389" y="503"/>
                  <a:pt x="387" y="504"/>
                  <a:pt x="384" y="505"/>
                </a:cubicBezTo>
                <a:cubicBezTo>
                  <a:pt x="386" y="509"/>
                  <a:pt x="386" y="508"/>
                  <a:pt x="389" y="509"/>
                </a:cubicBezTo>
                <a:cubicBezTo>
                  <a:pt x="389" y="511"/>
                  <a:pt x="389" y="511"/>
                  <a:pt x="389" y="511"/>
                </a:cubicBezTo>
                <a:cubicBezTo>
                  <a:pt x="388" y="512"/>
                  <a:pt x="389" y="511"/>
                  <a:pt x="388" y="513"/>
                </a:cubicBezTo>
                <a:cubicBezTo>
                  <a:pt x="385" y="512"/>
                  <a:pt x="386" y="513"/>
                  <a:pt x="385" y="511"/>
                </a:cubicBezTo>
                <a:cubicBezTo>
                  <a:pt x="381" y="511"/>
                  <a:pt x="380" y="512"/>
                  <a:pt x="378" y="515"/>
                </a:cubicBezTo>
                <a:cubicBezTo>
                  <a:pt x="378" y="515"/>
                  <a:pt x="378" y="515"/>
                  <a:pt x="378" y="515"/>
                </a:cubicBezTo>
                <a:cubicBezTo>
                  <a:pt x="379" y="518"/>
                  <a:pt x="379" y="518"/>
                  <a:pt x="380" y="520"/>
                </a:cubicBezTo>
                <a:cubicBezTo>
                  <a:pt x="385" y="519"/>
                  <a:pt x="385" y="518"/>
                  <a:pt x="386" y="514"/>
                </a:cubicBezTo>
                <a:cubicBezTo>
                  <a:pt x="390" y="514"/>
                  <a:pt x="395" y="514"/>
                  <a:pt x="397" y="513"/>
                </a:cubicBezTo>
                <a:cubicBezTo>
                  <a:pt x="397" y="512"/>
                  <a:pt x="398" y="512"/>
                  <a:pt x="396" y="512"/>
                </a:cubicBezTo>
                <a:cubicBezTo>
                  <a:pt x="396" y="511"/>
                  <a:pt x="396" y="511"/>
                  <a:pt x="396" y="511"/>
                </a:cubicBezTo>
                <a:cubicBezTo>
                  <a:pt x="398" y="511"/>
                  <a:pt x="398" y="511"/>
                  <a:pt x="399" y="512"/>
                </a:cubicBezTo>
                <a:cubicBezTo>
                  <a:pt x="404" y="512"/>
                  <a:pt x="405" y="512"/>
                  <a:pt x="408" y="513"/>
                </a:cubicBezTo>
                <a:cubicBezTo>
                  <a:pt x="408" y="514"/>
                  <a:pt x="408" y="514"/>
                  <a:pt x="408" y="514"/>
                </a:cubicBezTo>
                <a:cubicBezTo>
                  <a:pt x="400" y="514"/>
                  <a:pt x="400" y="514"/>
                  <a:pt x="400" y="514"/>
                </a:cubicBezTo>
                <a:cubicBezTo>
                  <a:pt x="400" y="517"/>
                  <a:pt x="400" y="517"/>
                  <a:pt x="400" y="517"/>
                </a:cubicBezTo>
                <a:cubicBezTo>
                  <a:pt x="407" y="517"/>
                  <a:pt x="409" y="518"/>
                  <a:pt x="416" y="519"/>
                </a:cubicBezTo>
                <a:lnTo>
                  <a:pt x="416" y="522"/>
                </a:lnTo>
                <a:close/>
                <a:moveTo>
                  <a:pt x="422" y="525"/>
                </a:moveTo>
                <a:cubicBezTo>
                  <a:pt x="421" y="525"/>
                  <a:pt x="421" y="525"/>
                  <a:pt x="421" y="525"/>
                </a:cubicBezTo>
                <a:cubicBezTo>
                  <a:pt x="421" y="524"/>
                  <a:pt x="422" y="523"/>
                  <a:pt x="422" y="522"/>
                </a:cubicBezTo>
                <a:cubicBezTo>
                  <a:pt x="424" y="522"/>
                  <a:pt x="424" y="522"/>
                  <a:pt x="424" y="522"/>
                </a:cubicBezTo>
                <a:cubicBezTo>
                  <a:pt x="423" y="525"/>
                  <a:pt x="423" y="523"/>
                  <a:pt x="422" y="525"/>
                </a:cubicBezTo>
                <a:close/>
                <a:moveTo>
                  <a:pt x="440" y="669"/>
                </a:moveTo>
                <a:cubicBezTo>
                  <a:pt x="438" y="669"/>
                  <a:pt x="438" y="669"/>
                  <a:pt x="438" y="669"/>
                </a:cubicBezTo>
                <a:cubicBezTo>
                  <a:pt x="438" y="668"/>
                  <a:pt x="437" y="668"/>
                  <a:pt x="437" y="668"/>
                </a:cubicBezTo>
                <a:cubicBezTo>
                  <a:pt x="438" y="665"/>
                  <a:pt x="438" y="665"/>
                  <a:pt x="439" y="663"/>
                </a:cubicBezTo>
                <a:cubicBezTo>
                  <a:pt x="441" y="664"/>
                  <a:pt x="440" y="663"/>
                  <a:pt x="441" y="664"/>
                </a:cubicBezTo>
                <a:cubicBezTo>
                  <a:pt x="442" y="664"/>
                  <a:pt x="442" y="664"/>
                  <a:pt x="442" y="664"/>
                </a:cubicBezTo>
                <a:cubicBezTo>
                  <a:pt x="441" y="666"/>
                  <a:pt x="440" y="666"/>
                  <a:pt x="440" y="669"/>
                </a:cubicBezTo>
                <a:close/>
                <a:moveTo>
                  <a:pt x="447" y="668"/>
                </a:moveTo>
                <a:cubicBezTo>
                  <a:pt x="443" y="668"/>
                  <a:pt x="443" y="668"/>
                  <a:pt x="443" y="668"/>
                </a:cubicBezTo>
                <a:cubicBezTo>
                  <a:pt x="443" y="665"/>
                  <a:pt x="443" y="665"/>
                  <a:pt x="443" y="665"/>
                </a:cubicBezTo>
                <a:cubicBezTo>
                  <a:pt x="444" y="664"/>
                  <a:pt x="445" y="664"/>
                  <a:pt x="447" y="663"/>
                </a:cubicBezTo>
                <a:cubicBezTo>
                  <a:pt x="447" y="664"/>
                  <a:pt x="447" y="665"/>
                  <a:pt x="448" y="666"/>
                </a:cubicBezTo>
                <a:cubicBezTo>
                  <a:pt x="447" y="667"/>
                  <a:pt x="447" y="666"/>
                  <a:pt x="447" y="668"/>
                </a:cubicBezTo>
                <a:close/>
                <a:moveTo>
                  <a:pt x="472" y="79"/>
                </a:moveTo>
                <a:cubicBezTo>
                  <a:pt x="475" y="79"/>
                  <a:pt x="475" y="79"/>
                  <a:pt x="475" y="79"/>
                </a:cubicBezTo>
                <a:cubicBezTo>
                  <a:pt x="475" y="80"/>
                  <a:pt x="475" y="80"/>
                  <a:pt x="475" y="80"/>
                </a:cubicBezTo>
                <a:cubicBezTo>
                  <a:pt x="473" y="81"/>
                  <a:pt x="473" y="81"/>
                  <a:pt x="471" y="82"/>
                </a:cubicBezTo>
                <a:cubicBezTo>
                  <a:pt x="471" y="81"/>
                  <a:pt x="471" y="81"/>
                  <a:pt x="471" y="81"/>
                </a:cubicBezTo>
                <a:cubicBezTo>
                  <a:pt x="469" y="81"/>
                  <a:pt x="469" y="81"/>
                  <a:pt x="469" y="81"/>
                </a:cubicBezTo>
                <a:cubicBezTo>
                  <a:pt x="470" y="80"/>
                  <a:pt x="471" y="80"/>
                  <a:pt x="472" y="79"/>
                </a:cubicBezTo>
                <a:close/>
                <a:moveTo>
                  <a:pt x="472" y="663"/>
                </a:moveTo>
                <a:cubicBezTo>
                  <a:pt x="472" y="664"/>
                  <a:pt x="472" y="664"/>
                  <a:pt x="472" y="664"/>
                </a:cubicBezTo>
                <a:cubicBezTo>
                  <a:pt x="472" y="664"/>
                  <a:pt x="472" y="665"/>
                  <a:pt x="471" y="665"/>
                </a:cubicBezTo>
                <a:cubicBezTo>
                  <a:pt x="469" y="664"/>
                  <a:pt x="470" y="665"/>
                  <a:pt x="469" y="663"/>
                </a:cubicBezTo>
                <a:lnTo>
                  <a:pt x="472" y="663"/>
                </a:lnTo>
                <a:close/>
                <a:moveTo>
                  <a:pt x="480" y="670"/>
                </a:moveTo>
                <a:cubicBezTo>
                  <a:pt x="478" y="671"/>
                  <a:pt x="479" y="670"/>
                  <a:pt x="478" y="672"/>
                </a:cubicBezTo>
                <a:cubicBezTo>
                  <a:pt x="476" y="673"/>
                  <a:pt x="477" y="673"/>
                  <a:pt x="476" y="673"/>
                </a:cubicBezTo>
                <a:cubicBezTo>
                  <a:pt x="472" y="673"/>
                  <a:pt x="472" y="673"/>
                  <a:pt x="470" y="672"/>
                </a:cubicBezTo>
                <a:cubicBezTo>
                  <a:pt x="469" y="672"/>
                  <a:pt x="469" y="672"/>
                  <a:pt x="469" y="672"/>
                </a:cubicBezTo>
                <a:cubicBezTo>
                  <a:pt x="471" y="670"/>
                  <a:pt x="472" y="668"/>
                  <a:pt x="474" y="667"/>
                </a:cubicBezTo>
                <a:cubicBezTo>
                  <a:pt x="477" y="668"/>
                  <a:pt x="476" y="668"/>
                  <a:pt x="480" y="669"/>
                </a:cubicBezTo>
                <a:lnTo>
                  <a:pt x="480" y="670"/>
                </a:lnTo>
                <a:close/>
                <a:moveTo>
                  <a:pt x="483" y="662"/>
                </a:moveTo>
                <a:cubicBezTo>
                  <a:pt x="482" y="665"/>
                  <a:pt x="481" y="665"/>
                  <a:pt x="478" y="666"/>
                </a:cubicBezTo>
                <a:cubicBezTo>
                  <a:pt x="478" y="665"/>
                  <a:pt x="478" y="665"/>
                  <a:pt x="478" y="665"/>
                </a:cubicBezTo>
                <a:cubicBezTo>
                  <a:pt x="478" y="665"/>
                  <a:pt x="477" y="664"/>
                  <a:pt x="477" y="664"/>
                </a:cubicBezTo>
                <a:cubicBezTo>
                  <a:pt x="479" y="663"/>
                  <a:pt x="482" y="661"/>
                  <a:pt x="483" y="659"/>
                </a:cubicBezTo>
                <a:cubicBezTo>
                  <a:pt x="484" y="661"/>
                  <a:pt x="484" y="660"/>
                  <a:pt x="483" y="662"/>
                </a:cubicBezTo>
                <a:close/>
                <a:moveTo>
                  <a:pt x="489" y="664"/>
                </a:moveTo>
                <a:cubicBezTo>
                  <a:pt x="486" y="664"/>
                  <a:pt x="486" y="664"/>
                  <a:pt x="486" y="664"/>
                </a:cubicBezTo>
                <a:cubicBezTo>
                  <a:pt x="488" y="662"/>
                  <a:pt x="489" y="660"/>
                  <a:pt x="490" y="657"/>
                </a:cubicBezTo>
                <a:cubicBezTo>
                  <a:pt x="491" y="657"/>
                  <a:pt x="491" y="657"/>
                  <a:pt x="491" y="657"/>
                </a:cubicBezTo>
                <a:cubicBezTo>
                  <a:pt x="491" y="661"/>
                  <a:pt x="490" y="661"/>
                  <a:pt x="489" y="664"/>
                </a:cubicBezTo>
                <a:close/>
                <a:moveTo>
                  <a:pt x="493" y="670"/>
                </a:moveTo>
                <a:cubicBezTo>
                  <a:pt x="492" y="669"/>
                  <a:pt x="492" y="669"/>
                  <a:pt x="492" y="667"/>
                </a:cubicBezTo>
                <a:cubicBezTo>
                  <a:pt x="493" y="667"/>
                  <a:pt x="493" y="667"/>
                  <a:pt x="493" y="667"/>
                </a:cubicBezTo>
                <a:lnTo>
                  <a:pt x="493" y="670"/>
                </a:lnTo>
                <a:close/>
                <a:moveTo>
                  <a:pt x="498" y="68"/>
                </a:moveTo>
                <a:cubicBezTo>
                  <a:pt x="501" y="68"/>
                  <a:pt x="501" y="68"/>
                  <a:pt x="501" y="68"/>
                </a:cubicBezTo>
                <a:cubicBezTo>
                  <a:pt x="499" y="69"/>
                  <a:pt x="499" y="69"/>
                  <a:pt x="498" y="68"/>
                </a:cubicBezTo>
                <a:close/>
                <a:moveTo>
                  <a:pt x="508" y="516"/>
                </a:moveTo>
                <a:cubicBezTo>
                  <a:pt x="506" y="517"/>
                  <a:pt x="507" y="517"/>
                  <a:pt x="506" y="517"/>
                </a:cubicBezTo>
                <a:cubicBezTo>
                  <a:pt x="502" y="517"/>
                  <a:pt x="504" y="517"/>
                  <a:pt x="502" y="514"/>
                </a:cubicBezTo>
                <a:cubicBezTo>
                  <a:pt x="504" y="514"/>
                  <a:pt x="504" y="513"/>
                  <a:pt x="505" y="513"/>
                </a:cubicBezTo>
                <a:cubicBezTo>
                  <a:pt x="507" y="514"/>
                  <a:pt x="506" y="513"/>
                  <a:pt x="507" y="515"/>
                </a:cubicBezTo>
                <a:cubicBezTo>
                  <a:pt x="508" y="515"/>
                  <a:pt x="508" y="515"/>
                  <a:pt x="508" y="515"/>
                </a:cubicBezTo>
                <a:lnTo>
                  <a:pt x="508" y="516"/>
                </a:lnTo>
                <a:close/>
                <a:moveTo>
                  <a:pt x="511" y="516"/>
                </a:moveTo>
                <a:cubicBezTo>
                  <a:pt x="510" y="518"/>
                  <a:pt x="511" y="517"/>
                  <a:pt x="510" y="518"/>
                </a:cubicBezTo>
                <a:cubicBezTo>
                  <a:pt x="510" y="517"/>
                  <a:pt x="510" y="517"/>
                  <a:pt x="510" y="517"/>
                </a:cubicBezTo>
                <a:cubicBezTo>
                  <a:pt x="509" y="516"/>
                  <a:pt x="510" y="516"/>
                  <a:pt x="511" y="513"/>
                </a:cubicBezTo>
                <a:cubicBezTo>
                  <a:pt x="513" y="513"/>
                  <a:pt x="513" y="513"/>
                  <a:pt x="513" y="513"/>
                </a:cubicBezTo>
                <a:cubicBezTo>
                  <a:pt x="512" y="515"/>
                  <a:pt x="512" y="515"/>
                  <a:pt x="511" y="516"/>
                </a:cubicBezTo>
                <a:close/>
                <a:moveTo>
                  <a:pt x="513" y="74"/>
                </a:moveTo>
                <a:cubicBezTo>
                  <a:pt x="512" y="75"/>
                  <a:pt x="511" y="75"/>
                  <a:pt x="510" y="75"/>
                </a:cubicBezTo>
                <a:cubicBezTo>
                  <a:pt x="510" y="74"/>
                  <a:pt x="510" y="74"/>
                  <a:pt x="510" y="74"/>
                </a:cubicBezTo>
                <a:cubicBezTo>
                  <a:pt x="513" y="74"/>
                  <a:pt x="513" y="74"/>
                  <a:pt x="513" y="74"/>
                </a:cubicBezTo>
                <a:close/>
                <a:moveTo>
                  <a:pt x="524" y="74"/>
                </a:moveTo>
                <a:cubicBezTo>
                  <a:pt x="530" y="74"/>
                  <a:pt x="530" y="74"/>
                  <a:pt x="530" y="74"/>
                </a:cubicBezTo>
                <a:cubicBezTo>
                  <a:pt x="530" y="75"/>
                  <a:pt x="530" y="75"/>
                  <a:pt x="530" y="75"/>
                </a:cubicBezTo>
                <a:cubicBezTo>
                  <a:pt x="530" y="76"/>
                  <a:pt x="529" y="76"/>
                  <a:pt x="529" y="76"/>
                </a:cubicBezTo>
                <a:cubicBezTo>
                  <a:pt x="526" y="76"/>
                  <a:pt x="526" y="76"/>
                  <a:pt x="524" y="74"/>
                </a:cubicBezTo>
                <a:close/>
                <a:moveTo>
                  <a:pt x="543" y="665"/>
                </a:moveTo>
                <a:cubicBezTo>
                  <a:pt x="540" y="665"/>
                  <a:pt x="540" y="666"/>
                  <a:pt x="538" y="665"/>
                </a:cubicBezTo>
                <a:cubicBezTo>
                  <a:pt x="536" y="664"/>
                  <a:pt x="536" y="664"/>
                  <a:pt x="536" y="660"/>
                </a:cubicBezTo>
                <a:cubicBezTo>
                  <a:pt x="534" y="660"/>
                  <a:pt x="532" y="660"/>
                  <a:pt x="531" y="659"/>
                </a:cubicBezTo>
                <a:cubicBezTo>
                  <a:pt x="531" y="661"/>
                  <a:pt x="531" y="662"/>
                  <a:pt x="532" y="663"/>
                </a:cubicBezTo>
                <a:cubicBezTo>
                  <a:pt x="532" y="665"/>
                  <a:pt x="532" y="665"/>
                  <a:pt x="532" y="665"/>
                </a:cubicBezTo>
                <a:cubicBezTo>
                  <a:pt x="530" y="664"/>
                  <a:pt x="530" y="662"/>
                  <a:pt x="529" y="660"/>
                </a:cubicBezTo>
                <a:cubicBezTo>
                  <a:pt x="533" y="658"/>
                  <a:pt x="539" y="656"/>
                  <a:pt x="541" y="654"/>
                </a:cubicBezTo>
                <a:cubicBezTo>
                  <a:pt x="542" y="655"/>
                  <a:pt x="542" y="654"/>
                  <a:pt x="542" y="655"/>
                </a:cubicBezTo>
                <a:cubicBezTo>
                  <a:pt x="543" y="657"/>
                  <a:pt x="542" y="659"/>
                  <a:pt x="540" y="660"/>
                </a:cubicBezTo>
                <a:cubicBezTo>
                  <a:pt x="541" y="661"/>
                  <a:pt x="541" y="661"/>
                  <a:pt x="541" y="662"/>
                </a:cubicBezTo>
                <a:cubicBezTo>
                  <a:pt x="544" y="661"/>
                  <a:pt x="543" y="663"/>
                  <a:pt x="544" y="660"/>
                </a:cubicBezTo>
                <a:cubicBezTo>
                  <a:pt x="545" y="660"/>
                  <a:pt x="545" y="660"/>
                  <a:pt x="545" y="660"/>
                </a:cubicBezTo>
                <a:cubicBezTo>
                  <a:pt x="544" y="663"/>
                  <a:pt x="544" y="662"/>
                  <a:pt x="543" y="665"/>
                </a:cubicBezTo>
                <a:close/>
                <a:moveTo>
                  <a:pt x="556" y="514"/>
                </a:moveTo>
                <a:cubicBezTo>
                  <a:pt x="556" y="511"/>
                  <a:pt x="556" y="513"/>
                  <a:pt x="557" y="510"/>
                </a:cubicBezTo>
                <a:cubicBezTo>
                  <a:pt x="561" y="510"/>
                  <a:pt x="561" y="510"/>
                  <a:pt x="561" y="510"/>
                </a:cubicBezTo>
                <a:cubicBezTo>
                  <a:pt x="561" y="512"/>
                  <a:pt x="561" y="512"/>
                  <a:pt x="561" y="512"/>
                </a:cubicBezTo>
                <a:cubicBezTo>
                  <a:pt x="562" y="513"/>
                  <a:pt x="561" y="513"/>
                  <a:pt x="562" y="515"/>
                </a:cubicBezTo>
                <a:cubicBezTo>
                  <a:pt x="560" y="515"/>
                  <a:pt x="558" y="515"/>
                  <a:pt x="556" y="514"/>
                </a:cubicBezTo>
                <a:close/>
                <a:moveTo>
                  <a:pt x="625" y="90"/>
                </a:moveTo>
                <a:cubicBezTo>
                  <a:pt x="623" y="89"/>
                  <a:pt x="624" y="89"/>
                  <a:pt x="623" y="87"/>
                </a:cubicBezTo>
                <a:cubicBezTo>
                  <a:pt x="624" y="87"/>
                  <a:pt x="624" y="87"/>
                  <a:pt x="624" y="88"/>
                </a:cubicBezTo>
                <a:cubicBezTo>
                  <a:pt x="625" y="88"/>
                  <a:pt x="625" y="88"/>
                  <a:pt x="625" y="88"/>
                </a:cubicBezTo>
                <a:lnTo>
                  <a:pt x="625" y="90"/>
                </a:lnTo>
                <a:close/>
                <a:moveTo>
                  <a:pt x="629" y="88"/>
                </a:moveTo>
                <a:cubicBezTo>
                  <a:pt x="632" y="88"/>
                  <a:pt x="632" y="88"/>
                  <a:pt x="632" y="88"/>
                </a:cubicBezTo>
                <a:cubicBezTo>
                  <a:pt x="630" y="89"/>
                  <a:pt x="631" y="89"/>
                  <a:pt x="629" y="88"/>
                </a:cubicBezTo>
                <a:close/>
                <a:moveTo>
                  <a:pt x="1028" y="347"/>
                </a:moveTo>
                <a:cubicBezTo>
                  <a:pt x="1029" y="348"/>
                  <a:pt x="1029" y="347"/>
                  <a:pt x="1029" y="348"/>
                </a:cubicBezTo>
                <a:cubicBezTo>
                  <a:pt x="1028" y="347"/>
                  <a:pt x="1029" y="348"/>
                  <a:pt x="1028" y="347"/>
                </a:cubicBezTo>
                <a:close/>
                <a:moveTo>
                  <a:pt x="1038" y="344"/>
                </a:moveTo>
                <a:cubicBezTo>
                  <a:pt x="1038" y="346"/>
                  <a:pt x="1038" y="346"/>
                  <a:pt x="1038" y="346"/>
                </a:cubicBezTo>
                <a:cubicBezTo>
                  <a:pt x="1036" y="345"/>
                  <a:pt x="1034" y="344"/>
                  <a:pt x="1032" y="343"/>
                </a:cubicBezTo>
                <a:cubicBezTo>
                  <a:pt x="1032" y="343"/>
                  <a:pt x="1032" y="343"/>
                  <a:pt x="1031" y="342"/>
                </a:cubicBezTo>
                <a:cubicBezTo>
                  <a:pt x="1032" y="342"/>
                  <a:pt x="1032" y="342"/>
                  <a:pt x="1032" y="342"/>
                </a:cubicBezTo>
                <a:cubicBezTo>
                  <a:pt x="1034" y="340"/>
                  <a:pt x="1035" y="340"/>
                  <a:pt x="1037" y="338"/>
                </a:cubicBezTo>
                <a:cubicBezTo>
                  <a:pt x="1037" y="339"/>
                  <a:pt x="1038" y="339"/>
                  <a:pt x="1038" y="339"/>
                </a:cubicBezTo>
                <a:cubicBezTo>
                  <a:pt x="1039" y="340"/>
                  <a:pt x="1037" y="343"/>
                  <a:pt x="1038" y="344"/>
                </a:cubicBezTo>
                <a:close/>
                <a:moveTo>
                  <a:pt x="1029" y="334"/>
                </a:moveTo>
                <a:cubicBezTo>
                  <a:pt x="1032" y="332"/>
                  <a:pt x="1033" y="332"/>
                  <a:pt x="1034" y="330"/>
                </a:cubicBezTo>
                <a:cubicBezTo>
                  <a:pt x="1036" y="330"/>
                  <a:pt x="1036" y="331"/>
                  <a:pt x="1039" y="331"/>
                </a:cubicBezTo>
                <a:cubicBezTo>
                  <a:pt x="1039" y="332"/>
                  <a:pt x="1039" y="332"/>
                  <a:pt x="1039" y="332"/>
                </a:cubicBezTo>
                <a:cubicBezTo>
                  <a:pt x="1037" y="333"/>
                  <a:pt x="1036" y="335"/>
                  <a:pt x="1035" y="337"/>
                </a:cubicBezTo>
                <a:cubicBezTo>
                  <a:pt x="1031" y="336"/>
                  <a:pt x="1032" y="335"/>
                  <a:pt x="1029" y="334"/>
                </a:cubicBezTo>
                <a:close/>
                <a:moveTo>
                  <a:pt x="1042" y="348"/>
                </a:moveTo>
                <a:cubicBezTo>
                  <a:pt x="1041" y="348"/>
                  <a:pt x="1041" y="349"/>
                  <a:pt x="1041" y="349"/>
                </a:cubicBezTo>
                <a:cubicBezTo>
                  <a:pt x="1039" y="349"/>
                  <a:pt x="1039" y="349"/>
                  <a:pt x="1039" y="349"/>
                </a:cubicBezTo>
                <a:cubicBezTo>
                  <a:pt x="1039" y="347"/>
                  <a:pt x="1039" y="347"/>
                  <a:pt x="1039" y="347"/>
                </a:cubicBezTo>
                <a:cubicBezTo>
                  <a:pt x="1042" y="347"/>
                  <a:pt x="1042" y="347"/>
                  <a:pt x="1042" y="347"/>
                </a:cubicBezTo>
                <a:lnTo>
                  <a:pt x="1042" y="348"/>
                </a:lnTo>
                <a:close/>
                <a:moveTo>
                  <a:pt x="1049" y="341"/>
                </a:moveTo>
                <a:cubicBezTo>
                  <a:pt x="1048" y="344"/>
                  <a:pt x="1047" y="343"/>
                  <a:pt x="1046" y="346"/>
                </a:cubicBezTo>
                <a:cubicBezTo>
                  <a:pt x="1042" y="346"/>
                  <a:pt x="1043" y="347"/>
                  <a:pt x="1042" y="344"/>
                </a:cubicBezTo>
                <a:cubicBezTo>
                  <a:pt x="1041" y="343"/>
                  <a:pt x="1041" y="344"/>
                  <a:pt x="1041" y="342"/>
                </a:cubicBezTo>
                <a:cubicBezTo>
                  <a:pt x="1044" y="341"/>
                  <a:pt x="1045" y="341"/>
                  <a:pt x="1047" y="338"/>
                </a:cubicBezTo>
                <a:cubicBezTo>
                  <a:pt x="1049" y="338"/>
                  <a:pt x="1049" y="338"/>
                  <a:pt x="1049" y="338"/>
                </a:cubicBezTo>
                <a:cubicBezTo>
                  <a:pt x="1049" y="341"/>
                  <a:pt x="1050" y="340"/>
                  <a:pt x="1049" y="341"/>
                </a:cubicBezTo>
                <a:close/>
                <a:moveTo>
                  <a:pt x="1040" y="335"/>
                </a:moveTo>
                <a:cubicBezTo>
                  <a:pt x="1041" y="331"/>
                  <a:pt x="1041" y="332"/>
                  <a:pt x="1042" y="328"/>
                </a:cubicBezTo>
                <a:cubicBezTo>
                  <a:pt x="1045" y="328"/>
                  <a:pt x="1045" y="328"/>
                  <a:pt x="1045" y="328"/>
                </a:cubicBezTo>
                <a:cubicBezTo>
                  <a:pt x="1046" y="331"/>
                  <a:pt x="1045" y="330"/>
                  <a:pt x="1047" y="331"/>
                </a:cubicBezTo>
                <a:cubicBezTo>
                  <a:pt x="1047" y="334"/>
                  <a:pt x="1048" y="334"/>
                  <a:pt x="1045" y="335"/>
                </a:cubicBezTo>
                <a:cubicBezTo>
                  <a:pt x="1043" y="336"/>
                  <a:pt x="1043" y="335"/>
                  <a:pt x="1040" y="335"/>
                </a:cubicBezTo>
                <a:close/>
                <a:moveTo>
                  <a:pt x="1061" y="343"/>
                </a:moveTo>
                <a:cubicBezTo>
                  <a:pt x="1060" y="345"/>
                  <a:pt x="1059" y="346"/>
                  <a:pt x="1058" y="347"/>
                </a:cubicBezTo>
                <a:cubicBezTo>
                  <a:pt x="1057" y="346"/>
                  <a:pt x="1055" y="347"/>
                  <a:pt x="1054" y="347"/>
                </a:cubicBezTo>
                <a:cubicBezTo>
                  <a:pt x="1052" y="347"/>
                  <a:pt x="1052" y="347"/>
                  <a:pt x="1052" y="347"/>
                </a:cubicBezTo>
                <a:cubicBezTo>
                  <a:pt x="1056" y="341"/>
                  <a:pt x="1052" y="341"/>
                  <a:pt x="1053" y="339"/>
                </a:cubicBezTo>
                <a:cubicBezTo>
                  <a:pt x="1054" y="337"/>
                  <a:pt x="1060" y="336"/>
                  <a:pt x="1054" y="333"/>
                </a:cubicBezTo>
                <a:cubicBezTo>
                  <a:pt x="1055" y="328"/>
                  <a:pt x="1055" y="329"/>
                  <a:pt x="1058" y="327"/>
                </a:cubicBezTo>
                <a:cubicBezTo>
                  <a:pt x="1059" y="327"/>
                  <a:pt x="1060" y="328"/>
                  <a:pt x="1062" y="328"/>
                </a:cubicBezTo>
                <a:cubicBezTo>
                  <a:pt x="1060" y="333"/>
                  <a:pt x="1058" y="339"/>
                  <a:pt x="1061" y="343"/>
                </a:cubicBezTo>
                <a:close/>
                <a:moveTo>
                  <a:pt x="1083" y="338"/>
                </a:moveTo>
                <a:cubicBezTo>
                  <a:pt x="1079" y="339"/>
                  <a:pt x="1078" y="338"/>
                  <a:pt x="1076" y="342"/>
                </a:cubicBezTo>
                <a:cubicBezTo>
                  <a:pt x="1075" y="342"/>
                  <a:pt x="1075" y="342"/>
                  <a:pt x="1075" y="342"/>
                </a:cubicBezTo>
                <a:cubicBezTo>
                  <a:pt x="1076" y="340"/>
                  <a:pt x="1076" y="341"/>
                  <a:pt x="1077" y="338"/>
                </a:cubicBezTo>
                <a:cubicBezTo>
                  <a:pt x="1071" y="338"/>
                  <a:pt x="1071" y="338"/>
                  <a:pt x="1071" y="338"/>
                </a:cubicBezTo>
                <a:cubicBezTo>
                  <a:pt x="1071" y="336"/>
                  <a:pt x="1071" y="336"/>
                  <a:pt x="1071" y="336"/>
                </a:cubicBezTo>
                <a:cubicBezTo>
                  <a:pt x="1074" y="335"/>
                  <a:pt x="1079" y="335"/>
                  <a:pt x="1082" y="333"/>
                </a:cubicBezTo>
                <a:cubicBezTo>
                  <a:pt x="1083" y="333"/>
                  <a:pt x="1083" y="333"/>
                  <a:pt x="1083" y="333"/>
                </a:cubicBezTo>
                <a:cubicBezTo>
                  <a:pt x="1083" y="335"/>
                  <a:pt x="1083" y="336"/>
                  <a:pt x="1082" y="338"/>
                </a:cubicBezTo>
                <a:cubicBezTo>
                  <a:pt x="1083" y="338"/>
                  <a:pt x="1083" y="338"/>
                  <a:pt x="1083" y="338"/>
                </a:cubicBezTo>
                <a:close/>
                <a:moveTo>
                  <a:pt x="1067" y="332"/>
                </a:moveTo>
                <a:cubicBezTo>
                  <a:pt x="1067" y="331"/>
                  <a:pt x="1067" y="331"/>
                  <a:pt x="1067" y="331"/>
                </a:cubicBezTo>
                <a:cubicBezTo>
                  <a:pt x="1069" y="330"/>
                  <a:pt x="1068" y="331"/>
                  <a:pt x="1069" y="330"/>
                </a:cubicBezTo>
                <a:cubicBezTo>
                  <a:pt x="1071" y="330"/>
                  <a:pt x="1071" y="330"/>
                  <a:pt x="1071" y="330"/>
                </a:cubicBezTo>
                <a:cubicBezTo>
                  <a:pt x="1071" y="332"/>
                  <a:pt x="1071" y="332"/>
                  <a:pt x="1071" y="332"/>
                </a:cubicBezTo>
                <a:lnTo>
                  <a:pt x="1067" y="332"/>
                </a:lnTo>
                <a:close/>
                <a:moveTo>
                  <a:pt x="1075" y="312"/>
                </a:moveTo>
                <a:cubicBezTo>
                  <a:pt x="1076" y="309"/>
                  <a:pt x="1077" y="309"/>
                  <a:pt x="1081" y="309"/>
                </a:cubicBezTo>
                <a:cubicBezTo>
                  <a:pt x="1080" y="311"/>
                  <a:pt x="1080" y="312"/>
                  <a:pt x="1080" y="313"/>
                </a:cubicBezTo>
                <a:cubicBezTo>
                  <a:pt x="1079" y="314"/>
                  <a:pt x="1079" y="315"/>
                  <a:pt x="1079" y="316"/>
                </a:cubicBezTo>
                <a:cubicBezTo>
                  <a:pt x="1075" y="316"/>
                  <a:pt x="1075" y="316"/>
                  <a:pt x="1075" y="316"/>
                </a:cubicBezTo>
                <a:cubicBezTo>
                  <a:pt x="1075" y="313"/>
                  <a:pt x="1074" y="313"/>
                  <a:pt x="1075" y="312"/>
                </a:cubicBezTo>
                <a:close/>
                <a:moveTo>
                  <a:pt x="1084" y="330"/>
                </a:moveTo>
                <a:cubicBezTo>
                  <a:pt x="1082" y="330"/>
                  <a:pt x="1082" y="330"/>
                  <a:pt x="1082" y="330"/>
                </a:cubicBezTo>
                <a:cubicBezTo>
                  <a:pt x="1082" y="328"/>
                  <a:pt x="1082" y="328"/>
                  <a:pt x="1082" y="326"/>
                </a:cubicBezTo>
                <a:cubicBezTo>
                  <a:pt x="1085" y="327"/>
                  <a:pt x="1083" y="326"/>
                  <a:pt x="1084" y="328"/>
                </a:cubicBezTo>
                <a:cubicBezTo>
                  <a:pt x="1085" y="328"/>
                  <a:pt x="1085" y="329"/>
                  <a:pt x="1085" y="329"/>
                </a:cubicBezTo>
                <a:cubicBezTo>
                  <a:pt x="1085" y="329"/>
                  <a:pt x="1085" y="330"/>
                  <a:pt x="1084" y="330"/>
                </a:cubicBezTo>
                <a:close/>
                <a:moveTo>
                  <a:pt x="1084" y="313"/>
                </a:moveTo>
                <a:cubicBezTo>
                  <a:pt x="1084" y="310"/>
                  <a:pt x="1084" y="310"/>
                  <a:pt x="1084" y="310"/>
                </a:cubicBezTo>
                <a:cubicBezTo>
                  <a:pt x="1087" y="310"/>
                  <a:pt x="1088" y="310"/>
                  <a:pt x="1089" y="309"/>
                </a:cubicBezTo>
                <a:cubicBezTo>
                  <a:pt x="1089" y="310"/>
                  <a:pt x="1090" y="310"/>
                  <a:pt x="1090" y="311"/>
                </a:cubicBezTo>
                <a:cubicBezTo>
                  <a:pt x="1089" y="311"/>
                  <a:pt x="1089" y="311"/>
                  <a:pt x="1089" y="311"/>
                </a:cubicBezTo>
                <a:cubicBezTo>
                  <a:pt x="1088" y="313"/>
                  <a:pt x="1088" y="313"/>
                  <a:pt x="1084" y="313"/>
                </a:cubicBezTo>
                <a:close/>
                <a:moveTo>
                  <a:pt x="1092" y="335"/>
                </a:moveTo>
                <a:cubicBezTo>
                  <a:pt x="1090" y="335"/>
                  <a:pt x="1090" y="335"/>
                  <a:pt x="1090" y="335"/>
                </a:cubicBezTo>
                <a:cubicBezTo>
                  <a:pt x="1090" y="333"/>
                  <a:pt x="1090" y="333"/>
                  <a:pt x="1090" y="333"/>
                </a:cubicBezTo>
                <a:cubicBezTo>
                  <a:pt x="1092" y="333"/>
                  <a:pt x="1092" y="333"/>
                  <a:pt x="1092" y="333"/>
                </a:cubicBezTo>
                <a:lnTo>
                  <a:pt x="1092" y="335"/>
                </a:lnTo>
                <a:close/>
                <a:moveTo>
                  <a:pt x="1107" y="335"/>
                </a:moveTo>
                <a:cubicBezTo>
                  <a:pt x="1107" y="335"/>
                  <a:pt x="1106" y="335"/>
                  <a:pt x="1106" y="336"/>
                </a:cubicBezTo>
                <a:cubicBezTo>
                  <a:pt x="1105" y="333"/>
                  <a:pt x="1105" y="333"/>
                  <a:pt x="1101" y="333"/>
                </a:cubicBezTo>
                <a:cubicBezTo>
                  <a:pt x="1101" y="331"/>
                  <a:pt x="1101" y="332"/>
                  <a:pt x="1100" y="331"/>
                </a:cubicBezTo>
                <a:cubicBezTo>
                  <a:pt x="1100" y="330"/>
                  <a:pt x="1100" y="330"/>
                  <a:pt x="1100" y="330"/>
                </a:cubicBezTo>
                <a:cubicBezTo>
                  <a:pt x="1105" y="329"/>
                  <a:pt x="1108" y="329"/>
                  <a:pt x="1110" y="326"/>
                </a:cubicBezTo>
                <a:cubicBezTo>
                  <a:pt x="1112" y="326"/>
                  <a:pt x="1112" y="326"/>
                  <a:pt x="1112" y="326"/>
                </a:cubicBezTo>
                <a:cubicBezTo>
                  <a:pt x="1111" y="330"/>
                  <a:pt x="1110" y="333"/>
                  <a:pt x="1107" y="335"/>
                </a:cubicBezTo>
                <a:close/>
                <a:moveTo>
                  <a:pt x="1127" y="324"/>
                </a:moveTo>
                <a:cubicBezTo>
                  <a:pt x="1127" y="325"/>
                  <a:pt x="1126" y="325"/>
                  <a:pt x="1126" y="325"/>
                </a:cubicBezTo>
                <a:cubicBezTo>
                  <a:pt x="1124" y="324"/>
                  <a:pt x="1124" y="325"/>
                  <a:pt x="1123" y="323"/>
                </a:cubicBezTo>
                <a:cubicBezTo>
                  <a:pt x="1127" y="323"/>
                  <a:pt x="1127" y="323"/>
                  <a:pt x="1127" y="323"/>
                </a:cubicBezTo>
                <a:lnTo>
                  <a:pt x="1127" y="324"/>
                </a:lnTo>
                <a:close/>
                <a:moveTo>
                  <a:pt x="1133" y="322"/>
                </a:moveTo>
                <a:cubicBezTo>
                  <a:pt x="1132" y="323"/>
                  <a:pt x="1131" y="324"/>
                  <a:pt x="1130" y="325"/>
                </a:cubicBezTo>
                <a:cubicBezTo>
                  <a:pt x="1130" y="324"/>
                  <a:pt x="1130" y="324"/>
                  <a:pt x="1130" y="324"/>
                </a:cubicBezTo>
                <a:cubicBezTo>
                  <a:pt x="1129" y="323"/>
                  <a:pt x="1130" y="324"/>
                  <a:pt x="1130" y="321"/>
                </a:cubicBezTo>
                <a:cubicBezTo>
                  <a:pt x="1133" y="321"/>
                  <a:pt x="1133" y="321"/>
                  <a:pt x="1133" y="321"/>
                </a:cubicBezTo>
                <a:lnTo>
                  <a:pt x="1133" y="322"/>
                </a:lnTo>
                <a:close/>
                <a:moveTo>
                  <a:pt x="1144" y="320"/>
                </a:moveTo>
                <a:cubicBezTo>
                  <a:pt x="1143" y="321"/>
                  <a:pt x="1141" y="321"/>
                  <a:pt x="1140" y="321"/>
                </a:cubicBezTo>
                <a:cubicBezTo>
                  <a:pt x="1140" y="320"/>
                  <a:pt x="1140" y="320"/>
                  <a:pt x="1140" y="320"/>
                </a:cubicBezTo>
                <a:cubicBezTo>
                  <a:pt x="1144" y="320"/>
                  <a:pt x="1144" y="320"/>
                  <a:pt x="1144" y="320"/>
                </a:cubicBezTo>
                <a:close/>
                <a:moveTo>
                  <a:pt x="1129" y="293"/>
                </a:moveTo>
                <a:cubicBezTo>
                  <a:pt x="1129" y="293"/>
                  <a:pt x="1129" y="292"/>
                  <a:pt x="1130" y="292"/>
                </a:cubicBezTo>
                <a:cubicBezTo>
                  <a:pt x="1129" y="290"/>
                  <a:pt x="1129" y="288"/>
                  <a:pt x="1129" y="285"/>
                </a:cubicBezTo>
                <a:cubicBezTo>
                  <a:pt x="1134" y="285"/>
                  <a:pt x="1136" y="284"/>
                  <a:pt x="1142" y="284"/>
                </a:cubicBezTo>
                <a:cubicBezTo>
                  <a:pt x="1141" y="284"/>
                  <a:pt x="1142" y="284"/>
                  <a:pt x="1140" y="285"/>
                </a:cubicBezTo>
                <a:cubicBezTo>
                  <a:pt x="1141" y="289"/>
                  <a:pt x="1155" y="293"/>
                  <a:pt x="1158" y="295"/>
                </a:cubicBezTo>
                <a:cubicBezTo>
                  <a:pt x="1158" y="301"/>
                  <a:pt x="1158" y="301"/>
                  <a:pt x="1158" y="301"/>
                </a:cubicBezTo>
                <a:cubicBezTo>
                  <a:pt x="1156" y="299"/>
                  <a:pt x="1155" y="297"/>
                  <a:pt x="1152" y="296"/>
                </a:cubicBezTo>
                <a:cubicBezTo>
                  <a:pt x="1149" y="296"/>
                  <a:pt x="1142" y="300"/>
                  <a:pt x="1137" y="301"/>
                </a:cubicBezTo>
                <a:cubicBezTo>
                  <a:pt x="1137" y="304"/>
                  <a:pt x="1136" y="305"/>
                  <a:pt x="1135" y="308"/>
                </a:cubicBezTo>
                <a:cubicBezTo>
                  <a:pt x="1129" y="308"/>
                  <a:pt x="1120" y="310"/>
                  <a:pt x="1117" y="307"/>
                </a:cubicBezTo>
                <a:cubicBezTo>
                  <a:pt x="1115" y="309"/>
                  <a:pt x="1116" y="307"/>
                  <a:pt x="1117" y="310"/>
                </a:cubicBezTo>
                <a:cubicBezTo>
                  <a:pt x="1114" y="309"/>
                  <a:pt x="1115" y="310"/>
                  <a:pt x="1115" y="307"/>
                </a:cubicBezTo>
                <a:cubicBezTo>
                  <a:pt x="1109" y="307"/>
                  <a:pt x="1110" y="308"/>
                  <a:pt x="1110" y="304"/>
                </a:cubicBezTo>
                <a:cubicBezTo>
                  <a:pt x="1108" y="304"/>
                  <a:pt x="1109" y="304"/>
                  <a:pt x="1108" y="303"/>
                </a:cubicBezTo>
                <a:cubicBezTo>
                  <a:pt x="1106" y="304"/>
                  <a:pt x="1105" y="304"/>
                  <a:pt x="1103" y="304"/>
                </a:cubicBezTo>
                <a:cubicBezTo>
                  <a:pt x="1104" y="307"/>
                  <a:pt x="1104" y="307"/>
                  <a:pt x="1104" y="308"/>
                </a:cubicBezTo>
                <a:cubicBezTo>
                  <a:pt x="1104" y="309"/>
                  <a:pt x="1104" y="310"/>
                  <a:pt x="1103" y="311"/>
                </a:cubicBezTo>
                <a:cubicBezTo>
                  <a:pt x="1099" y="311"/>
                  <a:pt x="1096" y="311"/>
                  <a:pt x="1094" y="309"/>
                </a:cubicBezTo>
                <a:cubicBezTo>
                  <a:pt x="1093" y="309"/>
                  <a:pt x="1093" y="309"/>
                  <a:pt x="1093" y="309"/>
                </a:cubicBezTo>
                <a:cubicBezTo>
                  <a:pt x="1093" y="308"/>
                  <a:pt x="1093" y="308"/>
                  <a:pt x="1093" y="308"/>
                </a:cubicBezTo>
                <a:cubicBezTo>
                  <a:pt x="1096" y="308"/>
                  <a:pt x="1099" y="308"/>
                  <a:pt x="1102" y="307"/>
                </a:cubicBezTo>
                <a:cubicBezTo>
                  <a:pt x="1102" y="304"/>
                  <a:pt x="1102" y="304"/>
                  <a:pt x="1102" y="304"/>
                </a:cubicBezTo>
                <a:cubicBezTo>
                  <a:pt x="1099" y="303"/>
                  <a:pt x="1091" y="304"/>
                  <a:pt x="1088" y="306"/>
                </a:cubicBezTo>
                <a:cubicBezTo>
                  <a:pt x="1085" y="305"/>
                  <a:pt x="1085" y="305"/>
                  <a:pt x="1084" y="302"/>
                </a:cubicBezTo>
                <a:cubicBezTo>
                  <a:pt x="1079" y="300"/>
                  <a:pt x="1074" y="298"/>
                  <a:pt x="1070" y="301"/>
                </a:cubicBezTo>
                <a:cubicBezTo>
                  <a:pt x="1069" y="298"/>
                  <a:pt x="1071" y="300"/>
                  <a:pt x="1068" y="299"/>
                </a:cubicBezTo>
                <a:cubicBezTo>
                  <a:pt x="1068" y="297"/>
                  <a:pt x="1068" y="297"/>
                  <a:pt x="1068" y="297"/>
                </a:cubicBezTo>
                <a:cubicBezTo>
                  <a:pt x="1072" y="297"/>
                  <a:pt x="1074" y="299"/>
                  <a:pt x="1077" y="299"/>
                </a:cubicBezTo>
                <a:cubicBezTo>
                  <a:pt x="1080" y="298"/>
                  <a:pt x="1082" y="296"/>
                  <a:pt x="1085" y="295"/>
                </a:cubicBezTo>
                <a:cubicBezTo>
                  <a:pt x="1085" y="298"/>
                  <a:pt x="1085" y="298"/>
                  <a:pt x="1085" y="298"/>
                </a:cubicBezTo>
                <a:cubicBezTo>
                  <a:pt x="1086" y="298"/>
                  <a:pt x="1086" y="298"/>
                  <a:pt x="1086" y="299"/>
                </a:cubicBezTo>
                <a:cubicBezTo>
                  <a:pt x="1091" y="299"/>
                  <a:pt x="1097" y="300"/>
                  <a:pt x="1099" y="300"/>
                </a:cubicBezTo>
                <a:cubicBezTo>
                  <a:pt x="1103" y="299"/>
                  <a:pt x="1103" y="297"/>
                  <a:pt x="1105" y="295"/>
                </a:cubicBezTo>
                <a:cubicBezTo>
                  <a:pt x="1106" y="295"/>
                  <a:pt x="1106" y="296"/>
                  <a:pt x="1107" y="296"/>
                </a:cubicBezTo>
                <a:cubicBezTo>
                  <a:pt x="1113" y="293"/>
                  <a:pt x="1121" y="292"/>
                  <a:pt x="1129" y="293"/>
                </a:cubicBezTo>
                <a:close/>
                <a:moveTo>
                  <a:pt x="1118" y="290"/>
                </a:moveTo>
                <a:cubicBezTo>
                  <a:pt x="1119" y="289"/>
                  <a:pt x="1119" y="289"/>
                  <a:pt x="1119" y="286"/>
                </a:cubicBezTo>
                <a:cubicBezTo>
                  <a:pt x="1123" y="286"/>
                  <a:pt x="1123" y="286"/>
                  <a:pt x="1123" y="286"/>
                </a:cubicBezTo>
                <a:cubicBezTo>
                  <a:pt x="1123" y="287"/>
                  <a:pt x="1123" y="287"/>
                  <a:pt x="1122" y="287"/>
                </a:cubicBezTo>
                <a:cubicBezTo>
                  <a:pt x="1121" y="289"/>
                  <a:pt x="1121" y="289"/>
                  <a:pt x="1120" y="290"/>
                </a:cubicBezTo>
                <a:lnTo>
                  <a:pt x="1118" y="290"/>
                </a:lnTo>
                <a:close/>
                <a:moveTo>
                  <a:pt x="1124" y="168"/>
                </a:moveTo>
                <a:cubicBezTo>
                  <a:pt x="1125" y="168"/>
                  <a:pt x="1126" y="169"/>
                  <a:pt x="1127" y="169"/>
                </a:cubicBezTo>
                <a:cubicBezTo>
                  <a:pt x="1127" y="170"/>
                  <a:pt x="1127" y="170"/>
                  <a:pt x="1127" y="170"/>
                </a:cubicBezTo>
                <a:cubicBezTo>
                  <a:pt x="1125" y="171"/>
                  <a:pt x="1126" y="171"/>
                  <a:pt x="1125" y="173"/>
                </a:cubicBezTo>
                <a:cubicBezTo>
                  <a:pt x="1123" y="173"/>
                  <a:pt x="1123" y="173"/>
                  <a:pt x="1123" y="173"/>
                </a:cubicBezTo>
                <a:cubicBezTo>
                  <a:pt x="1123" y="170"/>
                  <a:pt x="1124" y="170"/>
                  <a:pt x="1124" y="168"/>
                </a:cubicBezTo>
                <a:close/>
                <a:moveTo>
                  <a:pt x="1091" y="149"/>
                </a:moveTo>
                <a:cubicBezTo>
                  <a:pt x="1092" y="150"/>
                  <a:pt x="1092" y="153"/>
                  <a:pt x="1093" y="154"/>
                </a:cubicBezTo>
                <a:cubicBezTo>
                  <a:pt x="1105" y="154"/>
                  <a:pt x="1112" y="154"/>
                  <a:pt x="1121" y="153"/>
                </a:cubicBezTo>
                <a:cubicBezTo>
                  <a:pt x="1117" y="157"/>
                  <a:pt x="1112" y="155"/>
                  <a:pt x="1107" y="159"/>
                </a:cubicBezTo>
                <a:cubicBezTo>
                  <a:pt x="1100" y="159"/>
                  <a:pt x="1100" y="159"/>
                  <a:pt x="1100" y="159"/>
                </a:cubicBezTo>
                <a:cubicBezTo>
                  <a:pt x="1101" y="157"/>
                  <a:pt x="1101" y="157"/>
                  <a:pt x="1101" y="155"/>
                </a:cubicBezTo>
                <a:cubicBezTo>
                  <a:pt x="1097" y="156"/>
                  <a:pt x="1099" y="158"/>
                  <a:pt x="1097" y="159"/>
                </a:cubicBezTo>
                <a:cubicBezTo>
                  <a:pt x="1093" y="160"/>
                  <a:pt x="1093" y="154"/>
                  <a:pt x="1091" y="160"/>
                </a:cubicBezTo>
                <a:cubicBezTo>
                  <a:pt x="1086" y="160"/>
                  <a:pt x="1085" y="159"/>
                  <a:pt x="1082" y="156"/>
                </a:cubicBezTo>
                <a:cubicBezTo>
                  <a:pt x="1081" y="156"/>
                  <a:pt x="1081" y="156"/>
                  <a:pt x="1081" y="156"/>
                </a:cubicBezTo>
                <a:cubicBezTo>
                  <a:pt x="1085" y="153"/>
                  <a:pt x="1086" y="155"/>
                  <a:pt x="1091" y="149"/>
                </a:cubicBezTo>
                <a:close/>
                <a:moveTo>
                  <a:pt x="1118" y="198"/>
                </a:moveTo>
                <a:cubicBezTo>
                  <a:pt x="1117" y="202"/>
                  <a:pt x="1116" y="204"/>
                  <a:pt x="1113" y="206"/>
                </a:cubicBezTo>
                <a:cubicBezTo>
                  <a:pt x="1113" y="207"/>
                  <a:pt x="1113" y="207"/>
                  <a:pt x="1113" y="207"/>
                </a:cubicBezTo>
                <a:cubicBezTo>
                  <a:pt x="1111" y="207"/>
                  <a:pt x="1111" y="207"/>
                  <a:pt x="1111" y="207"/>
                </a:cubicBezTo>
                <a:cubicBezTo>
                  <a:pt x="1110" y="202"/>
                  <a:pt x="1111" y="199"/>
                  <a:pt x="1112" y="195"/>
                </a:cubicBezTo>
                <a:cubicBezTo>
                  <a:pt x="1115" y="196"/>
                  <a:pt x="1115" y="198"/>
                  <a:pt x="1118" y="198"/>
                </a:cubicBezTo>
                <a:close/>
                <a:moveTo>
                  <a:pt x="1115" y="180"/>
                </a:moveTo>
                <a:cubicBezTo>
                  <a:pt x="1116" y="181"/>
                  <a:pt x="1116" y="181"/>
                  <a:pt x="1117" y="181"/>
                </a:cubicBezTo>
                <a:cubicBezTo>
                  <a:pt x="1115" y="181"/>
                  <a:pt x="1116" y="181"/>
                  <a:pt x="1115" y="180"/>
                </a:cubicBezTo>
                <a:close/>
                <a:moveTo>
                  <a:pt x="1117" y="176"/>
                </a:moveTo>
                <a:cubicBezTo>
                  <a:pt x="1115" y="176"/>
                  <a:pt x="1115" y="176"/>
                  <a:pt x="1115" y="176"/>
                </a:cubicBezTo>
                <a:cubicBezTo>
                  <a:pt x="1113" y="170"/>
                  <a:pt x="1112" y="167"/>
                  <a:pt x="1113" y="162"/>
                </a:cubicBezTo>
                <a:cubicBezTo>
                  <a:pt x="1115" y="165"/>
                  <a:pt x="1119" y="172"/>
                  <a:pt x="1119" y="173"/>
                </a:cubicBezTo>
                <a:cubicBezTo>
                  <a:pt x="1118" y="175"/>
                  <a:pt x="1118" y="174"/>
                  <a:pt x="1117" y="176"/>
                </a:cubicBezTo>
                <a:close/>
                <a:moveTo>
                  <a:pt x="1102" y="192"/>
                </a:moveTo>
                <a:cubicBezTo>
                  <a:pt x="1100" y="193"/>
                  <a:pt x="1095" y="191"/>
                  <a:pt x="1093" y="193"/>
                </a:cubicBezTo>
                <a:cubicBezTo>
                  <a:pt x="1090" y="193"/>
                  <a:pt x="1089" y="193"/>
                  <a:pt x="1088" y="192"/>
                </a:cubicBezTo>
                <a:cubicBezTo>
                  <a:pt x="1088" y="191"/>
                  <a:pt x="1088" y="191"/>
                  <a:pt x="1087" y="191"/>
                </a:cubicBezTo>
                <a:cubicBezTo>
                  <a:pt x="1089" y="190"/>
                  <a:pt x="1090" y="189"/>
                  <a:pt x="1092" y="188"/>
                </a:cubicBezTo>
                <a:cubicBezTo>
                  <a:pt x="1093" y="187"/>
                  <a:pt x="1093" y="188"/>
                  <a:pt x="1095" y="189"/>
                </a:cubicBezTo>
                <a:cubicBezTo>
                  <a:pt x="1098" y="188"/>
                  <a:pt x="1099" y="187"/>
                  <a:pt x="1101" y="185"/>
                </a:cubicBezTo>
                <a:cubicBezTo>
                  <a:pt x="1102" y="184"/>
                  <a:pt x="1108" y="187"/>
                  <a:pt x="1109" y="187"/>
                </a:cubicBezTo>
                <a:cubicBezTo>
                  <a:pt x="1110" y="188"/>
                  <a:pt x="1110" y="189"/>
                  <a:pt x="1109" y="190"/>
                </a:cubicBezTo>
                <a:cubicBezTo>
                  <a:pt x="1108" y="192"/>
                  <a:pt x="1109" y="191"/>
                  <a:pt x="1106" y="192"/>
                </a:cubicBezTo>
                <a:cubicBezTo>
                  <a:pt x="1106" y="189"/>
                  <a:pt x="1106" y="189"/>
                  <a:pt x="1106" y="189"/>
                </a:cubicBezTo>
                <a:cubicBezTo>
                  <a:pt x="1101" y="190"/>
                  <a:pt x="1104" y="191"/>
                  <a:pt x="1102" y="192"/>
                </a:cubicBezTo>
                <a:close/>
                <a:moveTo>
                  <a:pt x="1097" y="176"/>
                </a:moveTo>
                <a:cubicBezTo>
                  <a:pt x="1097" y="176"/>
                  <a:pt x="1097" y="176"/>
                  <a:pt x="1098" y="177"/>
                </a:cubicBezTo>
                <a:cubicBezTo>
                  <a:pt x="1096" y="179"/>
                  <a:pt x="1093" y="176"/>
                  <a:pt x="1092" y="181"/>
                </a:cubicBezTo>
                <a:cubicBezTo>
                  <a:pt x="1090" y="181"/>
                  <a:pt x="1090" y="181"/>
                  <a:pt x="1090" y="181"/>
                </a:cubicBezTo>
                <a:cubicBezTo>
                  <a:pt x="1090" y="179"/>
                  <a:pt x="1090" y="177"/>
                  <a:pt x="1091" y="176"/>
                </a:cubicBezTo>
                <a:cubicBezTo>
                  <a:pt x="1094" y="176"/>
                  <a:pt x="1094" y="176"/>
                  <a:pt x="1097" y="176"/>
                </a:cubicBezTo>
                <a:close/>
                <a:moveTo>
                  <a:pt x="1092" y="167"/>
                </a:moveTo>
                <a:cubicBezTo>
                  <a:pt x="1097" y="167"/>
                  <a:pt x="1097" y="167"/>
                  <a:pt x="1097" y="167"/>
                </a:cubicBezTo>
                <a:cubicBezTo>
                  <a:pt x="1097" y="169"/>
                  <a:pt x="1097" y="169"/>
                  <a:pt x="1097" y="169"/>
                </a:cubicBezTo>
                <a:cubicBezTo>
                  <a:pt x="1095" y="169"/>
                  <a:pt x="1093" y="168"/>
                  <a:pt x="1092" y="167"/>
                </a:cubicBezTo>
                <a:close/>
                <a:moveTo>
                  <a:pt x="1099" y="177"/>
                </a:moveTo>
                <a:cubicBezTo>
                  <a:pt x="1099" y="175"/>
                  <a:pt x="1099" y="175"/>
                  <a:pt x="1099" y="175"/>
                </a:cubicBezTo>
                <a:cubicBezTo>
                  <a:pt x="1102" y="175"/>
                  <a:pt x="1102" y="175"/>
                  <a:pt x="1102" y="175"/>
                </a:cubicBezTo>
                <a:cubicBezTo>
                  <a:pt x="1102" y="178"/>
                  <a:pt x="1102" y="178"/>
                  <a:pt x="1102" y="178"/>
                </a:cubicBezTo>
                <a:cubicBezTo>
                  <a:pt x="1100" y="177"/>
                  <a:pt x="1101" y="177"/>
                  <a:pt x="1099" y="177"/>
                </a:cubicBezTo>
                <a:close/>
                <a:moveTo>
                  <a:pt x="1107" y="168"/>
                </a:moveTo>
                <a:cubicBezTo>
                  <a:pt x="1107" y="170"/>
                  <a:pt x="1107" y="170"/>
                  <a:pt x="1107" y="170"/>
                </a:cubicBezTo>
                <a:cubicBezTo>
                  <a:pt x="1105" y="169"/>
                  <a:pt x="1106" y="170"/>
                  <a:pt x="1105" y="167"/>
                </a:cubicBezTo>
                <a:cubicBezTo>
                  <a:pt x="1108" y="167"/>
                  <a:pt x="1108" y="167"/>
                  <a:pt x="1108" y="167"/>
                </a:cubicBezTo>
                <a:cubicBezTo>
                  <a:pt x="1108" y="167"/>
                  <a:pt x="1107" y="168"/>
                  <a:pt x="1107" y="168"/>
                </a:cubicBezTo>
                <a:close/>
                <a:moveTo>
                  <a:pt x="1109" y="175"/>
                </a:moveTo>
                <a:cubicBezTo>
                  <a:pt x="1107" y="176"/>
                  <a:pt x="1108" y="176"/>
                  <a:pt x="1106" y="175"/>
                </a:cubicBezTo>
                <a:lnTo>
                  <a:pt x="1109" y="175"/>
                </a:lnTo>
                <a:close/>
                <a:moveTo>
                  <a:pt x="1087" y="176"/>
                </a:moveTo>
                <a:cubicBezTo>
                  <a:pt x="1088" y="177"/>
                  <a:pt x="1086" y="180"/>
                  <a:pt x="1086" y="182"/>
                </a:cubicBezTo>
                <a:cubicBezTo>
                  <a:pt x="1085" y="184"/>
                  <a:pt x="1085" y="184"/>
                  <a:pt x="1082" y="185"/>
                </a:cubicBezTo>
                <a:cubicBezTo>
                  <a:pt x="1080" y="183"/>
                  <a:pt x="1079" y="182"/>
                  <a:pt x="1078" y="178"/>
                </a:cubicBezTo>
                <a:cubicBezTo>
                  <a:pt x="1080" y="177"/>
                  <a:pt x="1085" y="177"/>
                  <a:pt x="1087" y="176"/>
                </a:cubicBezTo>
                <a:close/>
                <a:moveTo>
                  <a:pt x="1096" y="197"/>
                </a:moveTo>
                <a:cubicBezTo>
                  <a:pt x="1097" y="199"/>
                  <a:pt x="1097" y="201"/>
                  <a:pt x="1097" y="204"/>
                </a:cubicBezTo>
                <a:cubicBezTo>
                  <a:pt x="1098" y="205"/>
                  <a:pt x="1100" y="205"/>
                  <a:pt x="1102" y="205"/>
                </a:cubicBezTo>
                <a:cubicBezTo>
                  <a:pt x="1102" y="205"/>
                  <a:pt x="1102" y="206"/>
                  <a:pt x="1101" y="206"/>
                </a:cubicBezTo>
                <a:cubicBezTo>
                  <a:pt x="1100" y="208"/>
                  <a:pt x="1101" y="205"/>
                  <a:pt x="1099" y="207"/>
                </a:cubicBezTo>
                <a:cubicBezTo>
                  <a:pt x="1097" y="208"/>
                  <a:pt x="1095" y="212"/>
                  <a:pt x="1094" y="214"/>
                </a:cubicBezTo>
                <a:cubicBezTo>
                  <a:pt x="1092" y="214"/>
                  <a:pt x="1093" y="214"/>
                  <a:pt x="1092" y="214"/>
                </a:cubicBezTo>
                <a:cubicBezTo>
                  <a:pt x="1091" y="212"/>
                  <a:pt x="1092" y="212"/>
                  <a:pt x="1091" y="211"/>
                </a:cubicBezTo>
                <a:cubicBezTo>
                  <a:pt x="1091" y="209"/>
                  <a:pt x="1091" y="209"/>
                  <a:pt x="1091" y="209"/>
                </a:cubicBezTo>
                <a:cubicBezTo>
                  <a:pt x="1089" y="210"/>
                  <a:pt x="1087" y="213"/>
                  <a:pt x="1084" y="212"/>
                </a:cubicBezTo>
                <a:cubicBezTo>
                  <a:pt x="1080" y="212"/>
                  <a:pt x="1079" y="212"/>
                  <a:pt x="1078" y="210"/>
                </a:cubicBezTo>
                <a:cubicBezTo>
                  <a:pt x="1077" y="210"/>
                  <a:pt x="1077" y="210"/>
                  <a:pt x="1077" y="210"/>
                </a:cubicBezTo>
                <a:cubicBezTo>
                  <a:pt x="1078" y="208"/>
                  <a:pt x="1081" y="207"/>
                  <a:pt x="1082" y="206"/>
                </a:cubicBezTo>
                <a:cubicBezTo>
                  <a:pt x="1082" y="203"/>
                  <a:pt x="1082" y="203"/>
                  <a:pt x="1082" y="203"/>
                </a:cubicBezTo>
                <a:cubicBezTo>
                  <a:pt x="1077" y="204"/>
                  <a:pt x="1077" y="205"/>
                  <a:pt x="1073" y="203"/>
                </a:cubicBezTo>
                <a:cubicBezTo>
                  <a:pt x="1073" y="203"/>
                  <a:pt x="1071" y="206"/>
                  <a:pt x="1071" y="206"/>
                </a:cubicBezTo>
                <a:cubicBezTo>
                  <a:pt x="1069" y="207"/>
                  <a:pt x="1062" y="205"/>
                  <a:pt x="1057" y="207"/>
                </a:cubicBezTo>
                <a:cubicBezTo>
                  <a:pt x="1058" y="209"/>
                  <a:pt x="1060" y="210"/>
                  <a:pt x="1062" y="211"/>
                </a:cubicBezTo>
                <a:cubicBezTo>
                  <a:pt x="1061" y="211"/>
                  <a:pt x="1061" y="211"/>
                  <a:pt x="1061" y="212"/>
                </a:cubicBezTo>
                <a:cubicBezTo>
                  <a:pt x="1059" y="213"/>
                  <a:pt x="1058" y="212"/>
                  <a:pt x="1057" y="213"/>
                </a:cubicBezTo>
                <a:cubicBezTo>
                  <a:pt x="1054" y="214"/>
                  <a:pt x="1056" y="213"/>
                  <a:pt x="1056" y="215"/>
                </a:cubicBezTo>
                <a:cubicBezTo>
                  <a:pt x="1054" y="215"/>
                  <a:pt x="1054" y="215"/>
                  <a:pt x="1054" y="215"/>
                </a:cubicBezTo>
                <a:cubicBezTo>
                  <a:pt x="1053" y="212"/>
                  <a:pt x="1052" y="209"/>
                  <a:pt x="1049" y="207"/>
                </a:cubicBezTo>
                <a:cubicBezTo>
                  <a:pt x="1049" y="205"/>
                  <a:pt x="1049" y="205"/>
                  <a:pt x="1049" y="205"/>
                </a:cubicBezTo>
                <a:cubicBezTo>
                  <a:pt x="1054" y="203"/>
                  <a:pt x="1060" y="202"/>
                  <a:pt x="1063" y="198"/>
                </a:cubicBezTo>
                <a:cubicBezTo>
                  <a:pt x="1067" y="199"/>
                  <a:pt x="1069" y="200"/>
                  <a:pt x="1071" y="201"/>
                </a:cubicBezTo>
                <a:cubicBezTo>
                  <a:pt x="1074" y="202"/>
                  <a:pt x="1093" y="200"/>
                  <a:pt x="1096" y="197"/>
                </a:cubicBezTo>
                <a:close/>
                <a:moveTo>
                  <a:pt x="1066" y="208"/>
                </a:moveTo>
                <a:cubicBezTo>
                  <a:pt x="1069" y="208"/>
                  <a:pt x="1069" y="208"/>
                  <a:pt x="1069" y="208"/>
                </a:cubicBezTo>
                <a:cubicBezTo>
                  <a:pt x="1068" y="209"/>
                  <a:pt x="1068" y="209"/>
                  <a:pt x="1066" y="208"/>
                </a:cubicBezTo>
                <a:close/>
                <a:moveTo>
                  <a:pt x="1069" y="210"/>
                </a:moveTo>
                <a:cubicBezTo>
                  <a:pt x="1068" y="212"/>
                  <a:pt x="1068" y="211"/>
                  <a:pt x="1067" y="214"/>
                </a:cubicBezTo>
                <a:cubicBezTo>
                  <a:pt x="1064" y="214"/>
                  <a:pt x="1064" y="214"/>
                  <a:pt x="1064" y="214"/>
                </a:cubicBezTo>
                <a:cubicBezTo>
                  <a:pt x="1065" y="213"/>
                  <a:pt x="1065" y="213"/>
                  <a:pt x="1065" y="210"/>
                </a:cubicBezTo>
                <a:lnTo>
                  <a:pt x="1069" y="210"/>
                </a:lnTo>
                <a:close/>
                <a:moveTo>
                  <a:pt x="1048" y="214"/>
                </a:moveTo>
                <a:cubicBezTo>
                  <a:pt x="1051" y="215"/>
                  <a:pt x="1051" y="215"/>
                  <a:pt x="1052" y="216"/>
                </a:cubicBezTo>
                <a:cubicBezTo>
                  <a:pt x="1050" y="216"/>
                  <a:pt x="1051" y="216"/>
                  <a:pt x="1048" y="216"/>
                </a:cubicBezTo>
                <a:lnTo>
                  <a:pt x="1048" y="214"/>
                </a:lnTo>
                <a:close/>
                <a:moveTo>
                  <a:pt x="1047" y="194"/>
                </a:moveTo>
                <a:cubicBezTo>
                  <a:pt x="1047" y="196"/>
                  <a:pt x="1047" y="196"/>
                  <a:pt x="1047" y="196"/>
                </a:cubicBezTo>
                <a:cubicBezTo>
                  <a:pt x="1046" y="196"/>
                  <a:pt x="1046" y="196"/>
                  <a:pt x="1046" y="196"/>
                </a:cubicBezTo>
                <a:cubicBezTo>
                  <a:pt x="1046" y="193"/>
                  <a:pt x="1046" y="191"/>
                  <a:pt x="1047" y="189"/>
                </a:cubicBezTo>
                <a:cubicBezTo>
                  <a:pt x="1048" y="189"/>
                  <a:pt x="1048" y="189"/>
                  <a:pt x="1048" y="189"/>
                </a:cubicBezTo>
                <a:cubicBezTo>
                  <a:pt x="1048" y="191"/>
                  <a:pt x="1048" y="192"/>
                  <a:pt x="1047" y="194"/>
                </a:cubicBezTo>
                <a:close/>
                <a:moveTo>
                  <a:pt x="1053" y="196"/>
                </a:moveTo>
                <a:cubicBezTo>
                  <a:pt x="1053" y="192"/>
                  <a:pt x="1053" y="192"/>
                  <a:pt x="1053" y="192"/>
                </a:cubicBezTo>
                <a:cubicBezTo>
                  <a:pt x="1056" y="192"/>
                  <a:pt x="1056" y="192"/>
                  <a:pt x="1056" y="192"/>
                </a:cubicBezTo>
                <a:cubicBezTo>
                  <a:pt x="1056" y="194"/>
                  <a:pt x="1056" y="194"/>
                  <a:pt x="1055" y="195"/>
                </a:cubicBezTo>
                <a:cubicBezTo>
                  <a:pt x="1055" y="196"/>
                  <a:pt x="1055" y="196"/>
                  <a:pt x="1055" y="196"/>
                </a:cubicBezTo>
                <a:lnTo>
                  <a:pt x="1053" y="196"/>
                </a:lnTo>
                <a:close/>
                <a:moveTo>
                  <a:pt x="1073" y="156"/>
                </a:moveTo>
                <a:cubicBezTo>
                  <a:pt x="1073" y="156"/>
                  <a:pt x="1072" y="156"/>
                  <a:pt x="1072" y="157"/>
                </a:cubicBezTo>
                <a:cubicBezTo>
                  <a:pt x="1070" y="161"/>
                  <a:pt x="1066" y="159"/>
                  <a:pt x="1065" y="165"/>
                </a:cubicBezTo>
                <a:cubicBezTo>
                  <a:pt x="1064" y="165"/>
                  <a:pt x="1064" y="165"/>
                  <a:pt x="1064" y="165"/>
                </a:cubicBezTo>
                <a:cubicBezTo>
                  <a:pt x="1063" y="162"/>
                  <a:pt x="1062" y="160"/>
                  <a:pt x="1062" y="156"/>
                </a:cubicBezTo>
                <a:lnTo>
                  <a:pt x="1073" y="156"/>
                </a:lnTo>
                <a:close/>
                <a:moveTo>
                  <a:pt x="1058" y="161"/>
                </a:moveTo>
                <a:cubicBezTo>
                  <a:pt x="1059" y="162"/>
                  <a:pt x="1062" y="168"/>
                  <a:pt x="1062" y="169"/>
                </a:cubicBezTo>
                <a:cubicBezTo>
                  <a:pt x="1061" y="171"/>
                  <a:pt x="1061" y="170"/>
                  <a:pt x="1061" y="171"/>
                </a:cubicBezTo>
                <a:cubicBezTo>
                  <a:pt x="1059" y="172"/>
                  <a:pt x="1057" y="171"/>
                  <a:pt x="1055" y="170"/>
                </a:cubicBezTo>
                <a:cubicBezTo>
                  <a:pt x="1053" y="169"/>
                  <a:pt x="1054" y="170"/>
                  <a:pt x="1053" y="169"/>
                </a:cubicBezTo>
                <a:cubicBezTo>
                  <a:pt x="1057" y="167"/>
                  <a:pt x="1057" y="165"/>
                  <a:pt x="1058" y="161"/>
                </a:cubicBezTo>
                <a:close/>
                <a:moveTo>
                  <a:pt x="1051" y="176"/>
                </a:moveTo>
                <a:cubicBezTo>
                  <a:pt x="1052" y="175"/>
                  <a:pt x="1055" y="176"/>
                  <a:pt x="1057" y="175"/>
                </a:cubicBezTo>
                <a:cubicBezTo>
                  <a:pt x="1061" y="176"/>
                  <a:pt x="1059" y="177"/>
                  <a:pt x="1062" y="179"/>
                </a:cubicBezTo>
                <a:cubicBezTo>
                  <a:pt x="1062" y="179"/>
                  <a:pt x="1067" y="176"/>
                  <a:pt x="1069" y="177"/>
                </a:cubicBezTo>
                <a:cubicBezTo>
                  <a:pt x="1069" y="178"/>
                  <a:pt x="1069" y="178"/>
                  <a:pt x="1069" y="178"/>
                </a:cubicBezTo>
                <a:cubicBezTo>
                  <a:pt x="1071" y="178"/>
                  <a:pt x="1070" y="178"/>
                  <a:pt x="1071" y="179"/>
                </a:cubicBezTo>
                <a:cubicBezTo>
                  <a:pt x="1069" y="179"/>
                  <a:pt x="1067" y="180"/>
                  <a:pt x="1064" y="180"/>
                </a:cubicBezTo>
                <a:cubicBezTo>
                  <a:pt x="1065" y="183"/>
                  <a:pt x="1065" y="182"/>
                  <a:pt x="1066" y="184"/>
                </a:cubicBezTo>
                <a:cubicBezTo>
                  <a:pt x="1065" y="185"/>
                  <a:pt x="1065" y="184"/>
                  <a:pt x="1064" y="185"/>
                </a:cubicBezTo>
                <a:cubicBezTo>
                  <a:pt x="1061" y="181"/>
                  <a:pt x="1062" y="180"/>
                  <a:pt x="1057" y="182"/>
                </a:cubicBezTo>
                <a:cubicBezTo>
                  <a:pt x="1056" y="181"/>
                  <a:pt x="1056" y="179"/>
                  <a:pt x="1056" y="177"/>
                </a:cubicBezTo>
                <a:cubicBezTo>
                  <a:pt x="1053" y="177"/>
                  <a:pt x="1052" y="178"/>
                  <a:pt x="1050" y="179"/>
                </a:cubicBezTo>
                <a:cubicBezTo>
                  <a:pt x="1049" y="180"/>
                  <a:pt x="1050" y="180"/>
                  <a:pt x="1049" y="180"/>
                </a:cubicBezTo>
                <a:cubicBezTo>
                  <a:pt x="1049" y="181"/>
                  <a:pt x="1049" y="181"/>
                  <a:pt x="1049" y="181"/>
                </a:cubicBezTo>
                <a:cubicBezTo>
                  <a:pt x="1049" y="181"/>
                  <a:pt x="1049" y="181"/>
                  <a:pt x="1048" y="180"/>
                </a:cubicBezTo>
                <a:cubicBezTo>
                  <a:pt x="1048" y="180"/>
                  <a:pt x="1048" y="180"/>
                  <a:pt x="1047" y="179"/>
                </a:cubicBezTo>
                <a:cubicBezTo>
                  <a:pt x="1050" y="178"/>
                  <a:pt x="1050" y="177"/>
                  <a:pt x="1051" y="176"/>
                </a:cubicBezTo>
                <a:close/>
                <a:moveTo>
                  <a:pt x="1047" y="179"/>
                </a:moveTo>
                <a:cubicBezTo>
                  <a:pt x="1047" y="177"/>
                  <a:pt x="1047" y="177"/>
                  <a:pt x="1047" y="177"/>
                </a:cubicBezTo>
                <a:cubicBezTo>
                  <a:pt x="1047" y="177"/>
                  <a:pt x="1047" y="177"/>
                  <a:pt x="1047" y="177"/>
                </a:cubicBezTo>
                <a:cubicBezTo>
                  <a:pt x="1047" y="179"/>
                  <a:pt x="1047" y="179"/>
                  <a:pt x="1047" y="179"/>
                </a:cubicBezTo>
                <a:close/>
                <a:moveTo>
                  <a:pt x="1042" y="162"/>
                </a:moveTo>
                <a:cubicBezTo>
                  <a:pt x="1044" y="161"/>
                  <a:pt x="1044" y="161"/>
                  <a:pt x="1045" y="161"/>
                </a:cubicBezTo>
                <a:cubicBezTo>
                  <a:pt x="1047" y="161"/>
                  <a:pt x="1048" y="161"/>
                  <a:pt x="1049" y="162"/>
                </a:cubicBezTo>
                <a:cubicBezTo>
                  <a:pt x="1049" y="164"/>
                  <a:pt x="1049" y="164"/>
                  <a:pt x="1049" y="164"/>
                </a:cubicBezTo>
                <a:cubicBezTo>
                  <a:pt x="1047" y="165"/>
                  <a:pt x="1045" y="165"/>
                  <a:pt x="1042" y="165"/>
                </a:cubicBezTo>
                <a:lnTo>
                  <a:pt x="1042" y="162"/>
                </a:lnTo>
                <a:close/>
                <a:moveTo>
                  <a:pt x="1044" y="176"/>
                </a:moveTo>
                <a:cubicBezTo>
                  <a:pt x="1044" y="176"/>
                  <a:pt x="1045" y="176"/>
                  <a:pt x="1046" y="177"/>
                </a:cubicBezTo>
                <a:cubicBezTo>
                  <a:pt x="1045" y="177"/>
                  <a:pt x="1045" y="177"/>
                  <a:pt x="1045" y="178"/>
                </a:cubicBezTo>
                <a:cubicBezTo>
                  <a:pt x="1043" y="179"/>
                  <a:pt x="1043" y="178"/>
                  <a:pt x="1040" y="178"/>
                </a:cubicBezTo>
                <a:cubicBezTo>
                  <a:pt x="1041" y="177"/>
                  <a:pt x="1043" y="176"/>
                  <a:pt x="1044" y="176"/>
                </a:cubicBezTo>
                <a:close/>
                <a:moveTo>
                  <a:pt x="1043" y="213"/>
                </a:moveTo>
                <a:cubicBezTo>
                  <a:pt x="1042" y="212"/>
                  <a:pt x="1042" y="212"/>
                  <a:pt x="1042" y="210"/>
                </a:cubicBezTo>
                <a:cubicBezTo>
                  <a:pt x="1039" y="209"/>
                  <a:pt x="1036" y="208"/>
                  <a:pt x="1034" y="207"/>
                </a:cubicBezTo>
                <a:cubicBezTo>
                  <a:pt x="1033" y="206"/>
                  <a:pt x="1035" y="205"/>
                  <a:pt x="1035" y="203"/>
                </a:cubicBezTo>
                <a:cubicBezTo>
                  <a:pt x="1033" y="202"/>
                  <a:pt x="1032" y="202"/>
                  <a:pt x="1029" y="201"/>
                </a:cubicBezTo>
                <a:cubicBezTo>
                  <a:pt x="1029" y="200"/>
                  <a:pt x="1029" y="200"/>
                  <a:pt x="1029" y="200"/>
                </a:cubicBezTo>
                <a:cubicBezTo>
                  <a:pt x="1032" y="200"/>
                  <a:pt x="1038" y="201"/>
                  <a:pt x="1041" y="199"/>
                </a:cubicBezTo>
                <a:cubicBezTo>
                  <a:pt x="1044" y="199"/>
                  <a:pt x="1044" y="199"/>
                  <a:pt x="1044" y="199"/>
                </a:cubicBezTo>
                <a:cubicBezTo>
                  <a:pt x="1039" y="200"/>
                  <a:pt x="1046" y="207"/>
                  <a:pt x="1046" y="207"/>
                </a:cubicBezTo>
                <a:cubicBezTo>
                  <a:pt x="1044" y="210"/>
                  <a:pt x="1044" y="209"/>
                  <a:pt x="1043" y="213"/>
                </a:cubicBezTo>
                <a:close/>
                <a:moveTo>
                  <a:pt x="1046" y="245"/>
                </a:moveTo>
                <a:cubicBezTo>
                  <a:pt x="1044" y="244"/>
                  <a:pt x="1045" y="245"/>
                  <a:pt x="1044" y="244"/>
                </a:cubicBezTo>
                <a:cubicBezTo>
                  <a:pt x="1045" y="244"/>
                  <a:pt x="1045" y="244"/>
                  <a:pt x="1046" y="245"/>
                </a:cubicBezTo>
                <a:close/>
                <a:moveTo>
                  <a:pt x="1043" y="244"/>
                </a:moveTo>
                <a:cubicBezTo>
                  <a:pt x="1043" y="245"/>
                  <a:pt x="1043" y="245"/>
                  <a:pt x="1043" y="245"/>
                </a:cubicBezTo>
                <a:cubicBezTo>
                  <a:pt x="1041" y="244"/>
                  <a:pt x="1041" y="246"/>
                  <a:pt x="1041" y="244"/>
                </a:cubicBezTo>
                <a:lnTo>
                  <a:pt x="1043" y="244"/>
                </a:lnTo>
                <a:close/>
                <a:moveTo>
                  <a:pt x="1041" y="252"/>
                </a:moveTo>
                <a:cubicBezTo>
                  <a:pt x="1041" y="256"/>
                  <a:pt x="1041" y="256"/>
                  <a:pt x="1041" y="256"/>
                </a:cubicBezTo>
                <a:cubicBezTo>
                  <a:pt x="1040" y="256"/>
                  <a:pt x="1040" y="256"/>
                  <a:pt x="1040" y="256"/>
                </a:cubicBezTo>
                <a:cubicBezTo>
                  <a:pt x="1039" y="254"/>
                  <a:pt x="1040" y="255"/>
                  <a:pt x="1039" y="252"/>
                </a:cubicBezTo>
                <a:lnTo>
                  <a:pt x="1041" y="252"/>
                </a:lnTo>
                <a:close/>
                <a:moveTo>
                  <a:pt x="1035" y="215"/>
                </a:moveTo>
                <a:cubicBezTo>
                  <a:pt x="1037" y="216"/>
                  <a:pt x="1036" y="216"/>
                  <a:pt x="1037" y="216"/>
                </a:cubicBezTo>
                <a:cubicBezTo>
                  <a:pt x="1035" y="216"/>
                  <a:pt x="1036" y="216"/>
                  <a:pt x="1035" y="215"/>
                </a:cubicBezTo>
                <a:close/>
                <a:moveTo>
                  <a:pt x="1037" y="244"/>
                </a:moveTo>
                <a:cubicBezTo>
                  <a:pt x="1037" y="248"/>
                  <a:pt x="1037" y="248"/>
                  <a:pt x="1037" y="248"/>
                </a:cubicBezTo>
                <a:cubicBezTo>
                  <a:pt x="1036" y="248"/>
                  <a:pt x="1036" y="248"/>
                  <a:pt x="1036" y="248"/>
                </a:cubicBezTo>
                <a:cubicBezTo>
                  <a:pt x="1035" y="245"/>
                  <a:pt x="1037" y="247"/>
                  <a:pt x="1034" y="246"/>
                </a:cubicBezTo>
                <a:cubicBezTo>
                  <a:pt x="1035" y="245"/>
                  <a:pt x="1035" y="244"/>
                  <a:pt x="1035" y="243"/>
                </a:cubicBezTo>
                <a:cubicBezTo>
                  <a:pt x="1036" y="243"/>
                  <a:pt x="1036" y="244"/>
                  <a:pt x="1037" y="244"/>
                </a:cubicBezTo>
                <a:close/>
                <a:moveTo>
                  <a:pt x="1028" y="214"/>
                </a:moveTo>
                <a:cubicBezTo>
                  <a:pt x="1025" y="213"/>
                  <a:pt x="1027" y="214"/>
                  <a:pt x="1029" y="212"/>
                </a:cubicBezTo>
                <a:cubicBezTo>
                  <a:pt x="1030" y="213"/>
                  <a:pt x="1030" y="215"/>
                  <a:pt x="1031" y="216"/>
                </a:cubicBezTo>
                <a:cubicBezTo>
                  <a:pt x="1031" y="218"/>
                  <a:pt x="1031" y="218"/>
                  <a:pt x="1031" y="218"/>
                </a:cubicBezTo>
                <a:cubicBezTo>
                  <a:pt x="1029" y="218"/>
                  <a:pt x="1029" y="218"/>
                  <a:pt x="1029" y="218"/>
                </a:cubicBezTo>
                <a:cubicBezTo>
                  <a:pt x="1029" y="217"/>
                  <a:pt x="1028" y="216"/>
                  <a:pt x="1028" y="214"/>
                </a:cubicBezTo>
                <a:close/>
                <a:moveTo>
                  <a:pt x="1029" y="259"/>
                </a:moveTo>
                <a:cubicBezTo>
                  <a:pt x="1029" y="258"/>
                  <a:pt x="1029" y="257"/>
                  <a:pt x="1029" y="255"/>
                </a:cubicBezTo>
                <a:cubicBezTo>
                  <a:pt x="1029" y="256"/>
                  <a:pt x="1029" y="257"/>
                  <a:pt x="1029" y="259"/>
                </a:cubicBezTo>
                <a:close/>
                <a:moveTo>
                  <a:pt x="1022" y="245"/>
                </a:moveTo>
                <a:cubicBezTo>
                  <a:pt x="1027" y="245"/>
                  <a:pt x="1027" y="245"/>
                  <a:pt x="1027" y="245"/>
                </a:cubicBezTo>
                <a:cubicBezTo>
                  <a:pt x="1026" y="248"/>
                  <a:pt x="1026" y="249"/>
                  <a:pt x="1025" y="250"/>
                </a:cubicBezTo>
                <a:cubicBezTo>
                  <a:pt x="1024" y="251"/>
                  <a:pt x="1024" y="251"/>
                  <a:pt x="1022" y="251"/>
                </a:cubicBezTo>
                <a:cubicBezTo>
                  <a:pt x="1022" y="250"/>
                  <a:pt x="1022" y="250"/>
                  <a:pt x="1022" y="250"/>
                </a:cubicBezTo>
                <a:cubicBezTo>
                  <a:pt x="1021" y="250"/>
                  <a:pt x="1022" y="248"/>
                  <a:pt x="1022" y="245"/>
                </a:cubicBezTo>
                <a:close/>
                <a:moveTo>
                  <a:pt x="994" y="249"/>
                </a:moveTo>
                <a:cubicBezTo>
                  <a:pt x="994" y="245"/>
                  <a:pt x="994" y="245"/>
                  <a:pt x="995" y="243"/>
                </a:cubicBezTo>
                <a:cubicBezTo>
                  <a:pt x="995" y="241"/>
                  <a:pt x="995" y="241"/>
                  <a:pt x="995" y="241"/>
                </a:cubicBezTo>
                <a:cubicBezTo>
                  <a:pt x="997" y="243"/>
                  <a:pt x="997" y="244"/>
                  <a:pt x="997" y="247"/>
                </a:cubicBezTo>
                <a:cubicBezTo>
                  <a:pt x="1002" y="246"/>
                  <a:pt x="1002" y="245"/>
                  <a:pt x="1008" y="246"/>
                </a:cubicBezTo>
                <a:cubicBezTo>
                  <a:pt x="1008" y="246"/>
                  <a:pt x="1008" y="246"/>
                  <a:pt x="1009" y="247"/>
                </a:cubicBezTo>
                <a:cubicBezTo>
                  <a:pt x="1008" y="249"/>
                  <a:pt x="1008" y="248"/>
                  <a:pt x="1008" y="250"/>
                </a:cubicBezTo>
                <a:cubicBezTo>
                  <a:pt x="1008" y="251"/>
                  <a:pt x="1008" y="251"/>
                  <a:pt x="1008" y="251"/>
                </a:cubicBezTo>
                <a:cubicBezTo>
                  <a:pt x="999" y="251"/>
                  <a:pt x="1001" y="250"/>
                  <a:pt x="994" y="249"/>
                </a:cubicBezTo>
                <a:close/>
                <a:moveTo>
                  <a:pt x="994" y="251"/>
                </a:moveTo>
                <a:cubicBezTo>
                  <a:pt x="994" y="254"/>
                  <a:pt x="994" y="254"/>
                  <a:pt x="994" y="254"/>
                </a:cubicBezTo>
                <a:cubicBezTo>
                  <a:pt x="994" y="253"/>
                  <a:pt x="994" y="253"/>
                  <a:pt x="994" y="251"/>
                </a:cubicBezTo>
                <a:close/>
                <a:moveTo>
                  <a:pt x="994" y="226"/>
                </a:moveTo>
                <a:cubicBezTo>
                  <a:pt x="994" y="224"/>
                  <a:pt x="994" y="224"/>
                  <a:pt x="995" y="223"/>
                </a:cubicBezTo>
                <a:cubicBezTo>
                  <a:pt x="997" y="223"/>
                  <a:pt x="997" y="223"/>
                  <a:pt x="997" y="223"/>
                </a:cubicBezTo>
                <a:cubicBezTo>
                  <a:pt x="997" y="224"/>
                  <a:pt x="997" y="225"/>
                  <a:pt x="996" y="226"/>
                </a:cubicBezTo>
                <a:lnTo>
                  <a:pt x="994" y="226"/>
                </a:lnTo>
                <a:close/>
                <a:moveTo>
                  <a:pt x="1026" y="213"/>
                </a:moveTo>
                <a:cubicBezTo>
                  <a:pt x="1022" y="212"/>
                  <a:pt x="1023" y="213"/>
                  <a:pt x="1018" y="214"/>
                </a:cubicBezTo>
                <a:cubicBezTo>
                  <a:pt x="1018" y="211"/>
                  <a:pt x="1017" y="211"/>
                  <a:pt x="1016" y="209"/>
                </a:cubicBezTo>
                <a:cubicBezTo>
                  <a:pt x="1013" y="209"/>
                  <a:pt x="1013" y="209"/>
                  <a:pt x="1013" y="209"/>
                </a:cubicBezTo>
                <a:cubicBezTo>
                  <a:pt x="1013" y="213"/>
                  <a:pt x="1013" y="213"/>
                  <a:pt x="1013" y="213"/>
                </a:cubicBezTo>
                <a:cubicBezTo>
                  <a:pt x="1010" y="213"/>
                  <a:pt x="1009" y="213"/>
                  <a:pt x="1007" y="214"/>
                </a:cubicBezTo>
                <a:cubicBezTo>
                  <a:pt x="1007" y="213"/>
                  <a:pt x="1007" y="213"/>
                  <a:pt x="1007" y="213"/>
                </a:cubicBezTo>
                <a:cubicBezTo>
                  <a:pt x="1004" y="211"/>
                  <a:pt x="1015" y="207"/>
                  <a:pt x="1009" y="203"/>
                </a:cubicBezTo>
                <a:cubicBezTo>
                  <a:pt x="1013" y="201"/>
                  <a:pt x="1017" y="203"/>
                  <a:pt x="1020" y="19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020" y="202"/>
                  <a:pt x="1020" y="204"/>
                  <a:pt x="1018" y="206"/>
                </a:cubicBezTo>
                <a:cubicBezTo>
                  <a:pt x="1021" y="208"/>
                  <a:pt x="1023" y="208"/>
                  <a:pt x="1027" y="208"/>
                </a:cubicBezTo>
                <a:cubicBezTo>
                  <a:pt x="1026" y="211"/>
                  <a:pt x="1027" y="210"/>
                  <a:pt x="1024" y="211"/>
                </a:cubicBezTo>
                <a:cubicBezTo>
                  <a:pt x="1024" y="211"/>
                  <a:pt x="1025" y="212"/>
                  <a:pt x="1026" y="213"/>
                </a:cubicBezTo>
                <a:close/>
                <a:moveTo>
                  <a:pt x="1021" y="197"/>
                </a:moveTo>
                <a:cubicBezTo>
                  <a:pt x="1017" y="197"/>
                  <a:pt x="1017" y="197"/>
                  <a:pt x="1017" y="197"/>
                </a:cubicBezTo>
                <a:cubicBezTo>
                  <a:pt x="1017" y="198"/>
                  <a:pt x="1018" y="199"/>
                  <a:pt x="1018" y="200"/>
                </a:cubicBezTo>
                <a:cubicBezTo>
                  <a:pt x="1015" y="199"/>
                  <a:pt x="1012" y="200"/>
                  <a:pt x="1006" y="199"/>
                </a:cubicBezTo>
                <a:cubicBezTo>
                  <a:pt x="1006" y="197"/>
                  <a:pt x="1006" y="197"/>
                  <a:pt x="1006" y="197"/>
                </a:cubicBezTo>
                <a:cubicBezTo>
                  <a:pt x="1011" y="195"/>
                  <a:pt x="1015" y="195"/>
                  <a:pt x="1021" y="195"/>
                </a:cubicBezTo>
                <a:lnTo>
                  <a:pt x="1021" y="197"/>
                </a:lnTo>
                <a:close/>
                <a:moveTo>
                  <a:pt x="1008" y="192"/>
                </a:moveTo>
                <a:cubicBezTo>
                  <a:pt x="1006" y="193"/>
                  <a:pt x="1008" y="192"/>
                  <a:pt x="1005" y="192"/>
                </a:cubicBezTo>
                <a:cubicBezTo>
                  <a:pt x="1005" y="190"/>
                  <a:pt x="1005" y="190"/>
                  <a:pt x="1005" y="190"/>
                </a:cubicBezTo>
                <a:cubicBezTo>
                  <a:pt x="1008" y="190"/>
                  <a:pt x="1008" y="190"/>
                  <a:pt x="1008" y="190"/>
                </a:cubicBezTo>
                <a:cubicBezTo>
                  <a:pt x="1008" y="190"/>
                  <a:pt x="1008" y="191"/>
                  <a:pt x="1009" y="191"/>
                </a:cubicBezTo>
                <a:cubicBezTo>
                  <a:pt x="1008" y="191"/>
                  <a:pt x="1008" y="191"/>
                  <a:pt x="1008" y="192"/>
                </a:cubicBezTo>
                <a:close/>
                <a:moveTo>
                  <a:pt x="1006" y="204"/>
                </a:moveTo>
                <a:cubicBezTo>
                  <a:pt x="1005" y="204"/>
                  <a:pt x="1005" y="204"/>
                  <a:pt x="1005" y="204"/>
                </a:cubicBezTo>
                <a:cubicBezTo>
                  <a:pt x="1005" y="206"/>
                  <a:pt x="1005" y="206"/>
                  <a:pt x="1005" y="206"/>
                </a:cubicBezTo>
                <a:cubicBezTo>
                  <a:pt x="1004" y="206"/>
                  <a:pt x="1004" y="206"/>
                  <a:pt x="1004" y="206"/>
                </a:cubicBezTo>
                <a:cubicBezTo>
                  <a:pt x="1004" y="205"/>
                  <a:pt x="1005" y="204"/>
                  <a:pt x="1005" y="203"/>
                </a:cubicBezTo>
                <a:cubicBezTo>
                  <a:pt x="1005" y="203"/>
                  <a:pt x="1006" y="204"/>
                  <a:pt x="1006" y="204"/>
                </a:cubicBezTo>
                <a:close/>
                <a:moveTo>
                  <a:pt x="1009" y="255"/>
                </a:moveTo>
                <a:cubicBezTo>
                  <a:pt x="1011" y="256"/>
                  <a:pt x="1013" y="256"/>
                  <a:pt x="1017" y="256"/>
                </a:cubicBezTo>
                <a:cubicBezTo>
                  <a:pt x="1017" y="257"/>
                  <a:pt x="1017" y="257"/>
                  <a:pt x="1017" y="257"/>
                </a:cubicBezTo>
                <a:cubicBezTo>
                  <a:pt x="1015" y="258"/>
                  <a:pt x="1013" y="259"/>
                  <a:pt x="1011" y="261"/>
                </a:cubicBezTo>
                <a:cubicBezTo>
                  <a:pt x="1009" y="261"/>
                  <a:pt x="1007" y="260"/>
                  <a:pt x="1005" y="260"/>
                </a:cubicBezTo>
                <a:cubicBezTo>
                  <a:pt x="1006" y="257"/>
                  <a:pt x="1007" y="257"/>
                  <a:pt x="1009" y="255"/>
                </a:cubicBezTo>
                <a:close/>
                <a:moveTo>
                  <a:pt x="1016" y="220"/>
                </a:moveTo>
                <a:cubicBezTo>
                  <a:pt x="1013" y="220"/>
                  <a:pt x="1013" y="220"/>
                  <a:pt x="1013" y="220"/>
                </a:cubicBezTo>
                <a:cubicBezTo>
                  <a:pt x="1014" y="218"/>
                  <a:pt x="1014" y="216"/>
                  <a:pt x="1014" y="214"/>
                </a:cubicBezTo>
                <a:cubicBezTo>
                  <a:pt x="1017" y="216"/>
                  <a:pt x="1016" y="215"/>
                  <a:pt x="1017" y="217"/>
                </a:cubicBezTo>
                <a:cubicBezTo>
                  <a:pt x="1019" y="216"/>
                  <a:pt x="1019" y="217"/>
                  <a:pt x="1020" y="215"/>
                </a:cubicBezTo>
                <a:cubicBezTo>
                  <a:pt x="1022" y="215"/>
                  <a:pt x="1022" y="215"/>
                  <a:pt x="1022" y="215"/>
                </a:cubicBezTo>
                <a:cubicBezTo>
                  <a:pt x="1022" y="217"/>
                  <a:pt x="1022" y="217"/>
                  <a:pt x="1021" y="218"/>
                </a:cubicBezTo>
                <a:cubicBezTo>
                  <a:pt x="1018" y="220"/>
                  <a:pt x="1018" y="218"/>
                  <a:pt x="1016" y="220"/>
                </a:cubicBezTo>
                <a:close/>
                <a:moveTo>
                  <a:pt x="1034" y="194"/>
                </a:moveTo>
                <a:cubicBezTo>
                  <a:pt x="1036" y="194"/>
                  <a:pt x="1036" y="194"/>
                  <a:pt x="1036" y="194"/>
                </a:cubicBezTo>
                <a:cubicBezTo>
                  <a:pt x="1035" y="196"/>
                  <a:pt x="1035" y="196"/>
                  <a:pt x="1034" y="197"/>
                </a:cubicBezTo>
                <a:cubicBezTo>
                  <a:pt x="1033" y="197"/>
                  <a:pt x="1033" y="197"/>
                  <a:pt x="1033" y="197"/>
                </a:cubicBezTo>
                <a:cubicBezTo>
                  <a:pt x="1034" y="195"/>
                  <a:pt x="1034" y="195"/>
                  <a:pt x="1034" y="194"/>
                </a:cubicBezTo>
                <a:close/>
                <a:moveTo>
                  <a:pt x="1033" y="177"/>
                </a:moveTo>
                <a:cubicBezTo>
                  <a:pt x="1036" y="177"/>
                  <a:pt x="1036" y="177"/>
                  <a:pt x="1036" y="177"/>
                </a:cubicBezTo>
                <a:cubicBezTo>
                  <a:pt x="1034" y="177"/>
                  <a:pt x="1035" y="177"/>
                  <a:pt x="1033" y="177"/>
                </a:cubicBezTo>
                <a:close/>
                <a:moveTo>
                  <a:pt x="1036" y="150"/>
                </a:moveTo>
                <a:cubicBezTo>
                  <a:pt x="1038" y="150"/>
                  <a:pt x="1038" y="150"/>
                  <a:pt x="1038" y="150"/>
                </a:cubicBezTo>
                <a:cubicBezTo>
                  <a:pt x="1038" y="151"/>
                  <a:pt x="1038" y="151"/>
                  <a:pt x="1038" y="151"/>
                </a:cubicBezTo>
                <a:cubicBezTo>
                  <a:pt x="1036" y="152"/>
                  <a:pt x="1036" y="151"/>
                  <a:pt x="1035" y="153"/>
                </a:cubicBezTo>
                <a:cubicBezTo>
                  <a:pt x="1034" y="153"/>
                  <a:pt x="1034" y="153"/>
                  <a:pt x="1034" y="153"/>
                </a:cubicBezTo>
                <a:cubicBezTo>
                  <a:pt x="1035" y="151"/>
                  <a:pt x="1035" y="152"/>
                  <a:pt x="1036" y="150"/>
                </a:cubicBezTo>
                <a:close/>
                <a:moveTo>
                  <a:pt x="1036" y="162"/>
                </a:moveTo>
                <a:cubicBezTo>
                  <a:pt x="1035" y="165"/>
                  <a:pt x="1034" y="166"/>
                  <a:pt x="1033" y="169"/>
                </a:cubicBezTo>
                <a:cubicBezTo>
                  <a:pt x="1032" y="169"/>
                  <a:pt x="1031" y="170"/>
                  <a:pt x="1030" y="170"/>
                </a:cubicBezTo>
                <a:cubicBezTo>
                  <a:pt x="1029" y="169"/>
                  <a:pt x="1029" y="169"/>
                  <a:pt x="1027" y="168"/>
                </a:cubicBezTo>
                <a:cubicBezTo>
                  <a:pt x="1027" y="164"/>
                  <a:pt x="1032" y="162"/>
                  <a:pt x="1036" y="162"/>
                </a:cubicBezTo>
                <a:close/>
                <a:moveTo>
                  <a:pt x="896" y="177"/>
                </a:moveTo>
                <a:cubicBezTo>
                  <a:pt x="896" y="176"/>
                  <a:pt x="897" y="176"/>
                  <a:pt x="897" y="176"/>
                </a:cubicBezTo>
                <a:cubicBezTo>
                  <a:pt x="903" y="176"/>
                  <a:pt x="903" y="176"/>
                  <a:pt x="903" y="176"/>
                </a:cubicBezTo>
                <a:cubicBezTo>
                  <a:pt x="902" y="179"/>
                  <a:pt x="902" y="178"/>
                  <a:pt x="903" y="180"/>
                </a:cubicBezTo>
                <a:cubicBezTo>
                  <a:pt x="899" y="180"/>
                  <a:pt x="899" y="179"/>
                  <a:pt x="896" y="179"/>
                </a:cubicBezTo>
                <a:lnTo>
                  <a:pt x="896" y="177"/>
                </a:lnTo>
                <a:close/>
                <a:moveTo>
                  <a:pt x="900" y="183"/>
                </a:moveTo>
                <a:cubicBezTo>
                  <a:pt x="903" y="184"/>
                  <a:pt x="904" y="184"/>
                  <a:pt x="907" y="185"/>
                </a:cubicBezTo>
                <a:cubicBezTo>
                  <a:pt x="906" y="190"/>
                  <a:pt x="904" y="190"/>
                  <a:pt x="902" y="193"/>
                </a:cubicBezTo>
                <a:cubicBezTo>
                  <a:pt x="896" y="192"/>
                  <a:pt x="895" y="190"/>
                  <a:pt x="893" y="186"/>
                </a:cubicBezTo>
                <a:cubicBezTo>
                  <a:pt x="896" y="185"/>
                  <a:pt x="897" y="186"/>
                  <a:pt x="900" y="183"/>
                </a:cubicBezTo>
                <a:close/>
                <a:moveTo>
                  <a:pt x="890" y="190"/>
                </a:moveTo>
                <a:cubicBezTo>
                  <a:pt x="892" y="190"/>
                  <a:pt x="892" y="190"/>
                  <a:pt x="892" y="190"/>
                </a:cubicBezTo>
                <a:cubicBezTo>
                  <a:pt x="892" y="192"/>
                  <a:pt x="892" y="192"/>
                  <a:pt x="892" y="192"/>
                </a:cubicBezTo>
                <a:cubicBezTo>
                  <a:pt x="890" y="192"/>
                  <a:pt x="890" y="192"/>
                  <a:pt x="890" y="192"/>
                </a:cubicBezTo>
                <a:lnTo>
                  <a:pt x="890" y="190"/>
                </a:lnTo>
                <a:close/>
                <a:moveTo>
                  <a:pt x="888" y="211"/>
                </a:moveTo>
                <a:cubicBezTo>
                  <a:pt x="887" y="210"/>
                  <a:pt x="888" y="211"/>
                  <a:pt x="887" y="210"/>
                </a:cubicBezTo>
                <a:cubicBezTo>
                  <a:pt x="888" y="210"/>
                  <a:pt x="888" y="210"/>
                  <a:pt x="888" y="211"/>
                </a:cubicBezTo>
                <a:close/>
                <a:moveTo>
                  <a:pt x="883" y="171"/>
                </a:moveTo>
                <a:cubicBezTo>
                  <a:pt x="887" y="171"/>
                  <a:pt x="887" y="171"/>
                  <a:pt x="887" y="171"/>
                </a:cubicBezTo>
                <a:cubicBezTo>
                  <a:pt x="886" y="172"/>
                  <a:pt x="884" y="172"/>
                  <a:pt x="883" y="173"/>
                </a:cubicBezTo>
                <a:lnTo>
                  <a:pt x="883" y="171"/>
                </a:lnTo>
                <a:close/>
                <a:moveTo>
                  <a:pt x="883" y="177"/>
                </a:moveTo>
                <a:cubicBezTo>
                  <a:pt x="887" y="177"/>
                  <a:pt x="887" y="177"/>
                  <a:pt x="887" y="177"/>
                </a:cubicBezTo>
                <a:cubicBezTo>
                  <a:pt x="887" y="178"/>
                  <a:pt x="887" y="178"/>
                  <a:pt x="887" y="178"/>
                </a:cubicBezTo>
                <a:cubicBezTo>
                  <a:pt x="885" y="178"/>
                  <a:pt x="884" y="178"/>
                  <a:pt x="883" y="179"/>
                </a:cubicBezTo>
                <a:lnTo>
                  <a:pt x="883" y="177"/>
                </a:lnTo>
                <a:close/>
                <a:moveTo>
                  <a:pt x="884" y="187"/>
                </a:moveTo>
                <a:cubicBezTo>
                  <a:pt x="884" y="188"/>
                  <a:pt x="885" y="188"/>
                  <a:pt x="886" y="189"/>
                </a:cubicBezTo>
                <a:cubicBezTo>
                  <a:pt x="885" y="191"/>
                  <a:pt x="884" y="190"/>
                  <a:pt x="883" y="192"/>
                </a:cubicBezTo>
                <a:cubicBezTo>
                  <a:pt x="880" y="192"/>
                  <a:pt x="878" y="192"/>
                  <a:pt x="876" y="191"/>
                </a:cubicBezTo>
                <a:cubicBezTo>
                  <a:pt x="876" y="191"/>
                  <a:pt x="876" y="190"/>
                  <a:pt x="875" y="190"/>
                </a:cubicBezTo>
                <a:cubicBezTo>
                  <a:pt x="879" y="188"/>
                  <a:pt x="881" y="189"/>
                  <a:pt x="884" y="187"/>
                </a:cubicBezTo>
                <a:close/>
                <a:moveTo>
                  <a:pt x="870" y="133"/>
                </a:moveTo>
                <a:cubicBezTo>
                  <a:pt x="871" y="133"/>
                  <a:pt x="871" y="133"/>
                  <a:pt x="871" y="133"/>
                </a:cubicBezTo>
                <a:cubicBezTo>
                  <a:pt x="871" y="133"/>
                  <a:pt x="871" y="134"/>
                  <a:pt x="871" y="134"/>
                </a:cubicBezTo>
                <a:cubicBezTo>
                  <a:pt x="871" y="136"/>
                  <a:pt x="871" y="136"/>
                  <a:pt x="871" y="136"/>
                </a:cubicBezTo>
                <a:cubicBezTo>
                  <a:pt x="868" y="136"/>
                  <a:pt x="868" y="136"/>
                  <a:pt x="868" y="136"/>
                </a:cubicBezTo>
                <a:cubicBezTo>
                  <a:pt x="869" y="134"/>
                  <a:pt x="868" y="135"/>
                  <a:pt x="870" y="133"/>
                </a:cubicBezTo>
                <a:close/>
                <a:moveTo>
                  <a:pt x="867" y="92"/>
                </a:moveTo>
                <a:cubicBezTo>
                  <a:pt x="865" y="92"/>
                  <a:pt x="866" y="92"/>
                  <a:pt x="865" y="91"/>
                </a:cubicBezTo>
                <a:cubicBezTo>
                  <a:pt x="866" y="92"/>
                  <a:pt x="866" y="92"/>
                  <a:pt x="867" y="92"/>
                </a:cubicBezTo>
                <a:close/>
                <a:moveTo>
                  <a:pt x="863" y="193"/>
                </a:moveTo>
                <a:cubicBezTo>
                  <a:pt x="863" y="190"/>
                  <a:pt x="863" y="190"/>
                  <a:pt x="863" y="190"/>
                </a:cubicBezTo>
                <a:cubicBezTo>
                  <a:pt x="867" y="190"/>
                  <a:pt x="867" y="190"/>
                  <a:pt x="867" y="190"/>
                </a:cubicBezTo>
                <a:cubicBezTo>
                  <a:pt x="866" y="190"/>
                  <a:pt x="866" y="191"/>
                  <a:pt x="866" y="191"/>
                </a:cubicBezTo>
                <a:cubicBezTo>
                  <a:pt x="864" y="193"/>
                  <a:pt x="866" y="192"/>
                  <a:pt x="863" y="193"/>
                </a:cubicBezTo>
                <a:close/>
                <a:moveTo>
                  <a:pt x="865" y="197"/>
                </a:moveTo>
                <a:cubicBezTo>
                  <a:pt x="865" y="197"/>
                  <a:pt x="864" y="198"/>
                  <a:pt x="864" y="198"/>
                </a:cubicBezTo>
                <a:cubicBezTo>
                  <a:pt x="861" y="198"/>
                  <a:pt x="861" y="198"/>
                  <a:pt x="861" y="198"/>
                </a:cubicBezTo>
                <a:cubicBezTo>
                  <a:pt x="862" y="198"/>
                  <a:pt x="863" y="197"/>
                  <a:pt x="864" y="197"/>
                </a:cubicBezTo>
                <a:lnTo>
                  <a:pt x="865" y="197"/>
                </a:lnTo>
                <a:close/>
                <a:moveTo>
                  <a:pt x="865" y="172"/>
                </a:moveTo>
                <a:cubicBezTo>
                  <a:pt x="861" y="175"/>
                  <a:pt x="857" y="174"/>
                  <a:pt x="853" y="176"/>
                </a:cubicBezTo>
                <a:cubicBezTo>
                  <a:pt x="853" y="173"/>
                  <a:pt x="853" y="174"/>
                  <a:pt x="853" y="172"/>
                </a:cubicBezTo>
                <a:cubicBezTo>
                  <a:pt x="857" y="173"/>
                  <a:pt x="861" y="172"/>
                  <a:pt x="865" y="172"/>
                </a:cubicBezTo>
                <a:close/>
                <a:moveTo>
                  <a:pt x="857" y="196"/>
                </a:moveTo>
                <a:cubicBezTo>
                  <a:pt x="857" y="197"/>
                  <a:pt x="857" y="196"/>
                  <a:pt x="856" y="197"/>
                </a:cubicBezTo>
                <a:cubicBezTo>
                  <a:pt x="856" y="199"/>
                  <a:pt x="856" y="198"/>
                  <a:pt x="855" y="199"/>
                </a:cubicBezTo>
                <a:cubicBezTo>
                  <a:pt x="855" y="198"/>
                  <a:pt x="855" y="197"/>
                  <a:pt x="854" y="196"/>
                </a:cubicBezTo>
                <a:lnTo>
                  <a:pt x="857" y="196"/>
                </a:lnTo>
                <a:close/>
                <a:moveTo>
                  <a:pt x="852" y="135"/>
                </a:moveTo>
                <a:cubicBezTo>
                  <a:pt x="856" y="135"/>
                  <a:pt x="856" y="135"/>
                  <a:pt x="856" y="135"/>
                </a:cubicBezTo>
                <a:cubicBezTo>
                  <a:pt x="854" y="136"/>
                  <a:pt x="852" y="136"/>
                  <a:pt x="851" y="138"/>
                </a:cubicBezTo>
                <a:cubicBezTo>
                  <a:pt x="848" y="138"/>
                  <a:pt x="848" y="138"/>
                  <a:pt x="847" y="137"/>
                </a:cubicBezTo>
                <a:cubicBezTo>
                  <a:pt x="846" y="137"/>
                  <a:pt x="846" y="137"/>
                  <a:pt x="846" y="137"/>
                </a:cubicBezTo>
                <a:cubicBezTo>
                  <a:pt x="846" y="136"/>
                  <a:pt x="846" y="136"/>
                  <a:pt x="846" y="136"/>
                </a:cubicBezTo>
                <a:cubicBezTo>
                  <a:pt x="848" y="137"/>
                  <a:pt x="849" y="137"/>
                  <a:pt x="852" y="135"/>
                </a:cubicBezTo>
                <a:close/>
                <a:moveTo>
                  <a:pt x="843" y="180"/>
                </a:moveTo>
                <a:cubicBezTo>
                  <a:pt x="841" y="180"/>
                  <a:pt x="841" y="180"/>
                  <a:pt x="841" y="180"/>
                </a:cubicBezTo>
                <a:cubicBezTo>
                  <a:pt x="840" y="178"/>
                  <a:pt x="841" y="179"/>
                  <a:pt x="838" y="178"/>
                </a:cubicBezTo>
                <a:cubicBezTo>
                  <a:pt x="838" y="176"/>
                  <a:pt x="838" y="176"/>
                  <a:pt x="838" y="176"/>
                </a:cubicBezTo>
                <a:cubicBezTo>
                  <a:pt x="840" y="175"/>
                  <a:pt x="843" y="173"/>
                  <a:pt x="845" y="172"/>
                </a:cubicBezTo>
                <a:cubicBezTo>
                  <a:pt x="846" y="172"/>
                  <a:pt x="846" y="173"/>
                  <a:pt x="847" y="173"/>
                </a:cubicBezTo>
                <a:cubicBezTo>
                  <a:pt x="846" y="175"/>
                  <a:pt x="847" y="175"/>
                  <a:pt x="846" y="176"/>
                </a:cubicBezTo>
                <a:cubicBezTo>
                  <a:pt x="844" y="178"/>
                  <a:pt x="846" y="177"/>
                  <a:pt x="843" y="177"/>
                </a:cubicBezTo>
                <a:cubicBezTo>
                  <a:pt x="842" y="179"/>
                  <a:pt x="843" y="178"/>
                  <a:pt x="843" y="180"/>
                </a:cubicBezTo>
                <a:close/>
                <a:moveTo>
                  <a:pt x="840" y="139"/>
                </a:moveTo>
                <a:cubicBezTo>
                  <a:pt x="840" y="137"/>
                  <a:pt x="840" y="137"/>
                  <a:pt x="840" y="137"/>
                </a:cubicBezTo>
                <a:cubicBezTo>
                  <a:pt x="843" y="137"/>
                  <a:pt x="843" y="137"/>
                  <a:pt x="843" y="137"/>
                </a:cubicBezTo>
                <a:cubicBezTo>
                  <a:pt x="843" y="138"/>
                  <a:pt x="843" y="138"/>
                  <a:pt x="843" y="138"/>
                </a:cubicBezTo>
                <a:cubicBezTo>
                  <a:pt x="843" y="138"/>
                  <a:pt x="842" y="138"/>
                  <a:pt x="842" y="139"/>
                </a:cubicBezTo>
                <a:lnTo>
                  <a:pt x="840" y="139"/>
                </a:lnTo>
                <a:close/>
                <a:moveTo>
                  <a:pt x="848" y="107"/>
                </a:moveTo>
                <a:cubicBezTo>
                  <a:pt x="847" y="108"/>
                  <a:pt x="848" y="108"/>
                  <a:pt x="847" y="109"/>
                </a:cubicBezTo>
                <a:cubicBezTo>
                  <a:pt x="846" y="105"/>
                  <a:pt x="847" y="106"/>
                  <a:pt x="846" y="104"/>
                </a:cubicBezTo>
                <a:cubicBezTo>
                  <a:pt x="848" y="105"/>
                  <a:pt x="847" y="103"/>
                  <a:pt x="848" y="106"/>
                </a:cubicBezTo>
                <a:cubicBezTo>
                  <a:pt x="848" y="106"/>
                  <a:pt x="848" y="106"/>
                  <a:pt x="849" y="107"/>
                </a:cubicBezTo>
                <a:lnTo>
                  <a:pt x="848" y="107"/>
                </a:lnTo>
                <a:close/>
                <a:moveTo>
                  <a:pt x="840" y="88"/>
                </a:moveTo>
                <a:cubicBezTo>
                  <a:pt x="843" y="87"/>
                  <a:pt x="844" y="87"/>
                  <a:pt x="845" y="87"/>
                </a:cubicBezTo>
                <a:cubicBezTo>
                  <a:pt x="847" y="86"/>
                  <a:pt x="846" y="87"/>
                  <a:pt x="847" y="85"/>
                </a:cubicBezTo>
                <a:cubicBezTo>
                  <a:pt x="848" y="85"/>
                  <a:pt x="848" y="85"/>
                  <a:pt x="848" y="85"/>
                </a:cubicBezTo>
                <a:cubicBezTo>
                  <a:pt x="847" y="89"/>
                  <a:pt x="847" y="88"/>
                  <a:pt x="845" y="91"/>
                </a:cubicBezTo>
                <a:cubicBezTo>
                  <a:pt x="842" y="90"/>
                  <a:pt x="842" y="90"/>
                  <a:pt x="840" y="91"/>
                </a:cubicBezTo>
                <a:lnTo>
                  <a:pt x="840" y="88"/>
                </a:lnTo>
                <a:close/>
                <a:moveTo>
                  <a:pt x="840" y="102"/>
                </a:moveTo>
                <a:cubicBezTo>
                  <a:pt x="841" y="104"/>
                  <a:pt x="840" y="104"/>
                  <a:pt x="841" y="105"/>
                </a:cubicBezTo>
                <a:cubicBezTo>
                  <a:pt x="841" y="107"/>
                  <a:pt x="841" y="107"/>
                  <a:pt x="841" y="107"/>
                </a:cubicBezTo>
                <a:cubicBezTo>
                  <a:pt x="839" y="105"/>
                  <a:pt x="840" y="104"/>
                  <a:pt x="837" y="103"/>
                </a:cubicBezTo>
                <a:cubicBezTo>
                  <a:pt x="838" y="102"/>
                  <a:pt x="838" y="102"/>
                  <a:pt x="840" y="102"/>
                </a:cubicBezTo>
                <a:close/>
                <a:moveTo>
                  <a:pt x="829" y="81"/>
                </a:moveTo>
                <a:cubicBezTo>
                  <a:pt x="832" y="81"/>
                  <a:pt x="834" y="82"/>
                  <a:pt x="835" y="81"/>
                </a:cubicBezTo>
                <a:cubicBezTo>
                  <a:pt x="838" y="82"/>
                  <a:pt x="838" y="83"/>
                  <a:pt x="839" y="84"/>
                </a:cubicBezTo>
                <a:cubicBezTo>
                  <a:pt x="839" y="85"/>
                  <a:pt x="838" y="86"/>
                  <a:pt x="837" y="87"/>
                </a:cubicBezTo>
                <a:cubicBezTo>
                  <a:pt x="832" y="87"/>
                  <a:pt x="830" y="86"/>
                  <a:pt x="828" y="83"/>
                </a:cubicBezTo>
                <a:cubicBezTo>
                  <a:pt x="827" y="83"/>
                  <a:pt x="827" y="83"/>
                  <a:pt x="827" y="83"/>
                </a:cubicBezTo>
                <a:cubicBezTo>
                  <a:pt x="828" y="82"/>
                  <a:pt x="828" y="82"/>
                  <a:pt x="829" y="81"/>
                </a:cubicBezTo>
                <a:close/>
                <a:moveTo>
                  <a:pt x="837" y="136"/>
                </a:moveTo>
                <a:cubicBezTo>
                  <a:pt x="837" y="138"/>
                  <a:pt x="837" y="137"/>
                  <a:pt x="835" y="136"/>
                </a:cubicBezTo>
                <a:lnTo>
                  <a:pt x="837" y="136"/>
                </a:lnTo>
                <a:close/>
                <a:moveTo>
                  <a:pt x="835" y="105"/>
                </a:moveTo>
                <a:cubicBezTo>
                  <a:pt x="833" y="105"/>
                  <a:pt x="833" y="105"/>
                  <a:pt x="833" y="105"/>
                </a:cubicBezTo>
                <a:cubicBezTo>
                  <a:pt x="834" y="102"/>
                  <a:pt x="834" y="102"/>
                  <a:pt x="834" y="102"/>
                </a:cubicBezTo>
                <a:cubicBezTo>
                  <a:pt x="834" y="103"/>
                  <a:pt x="834" y="103"/>
                  <a:pt x="835" y="105"/>
                </a:cubicBezTo>
                <a:close/>
                <a:moveTo>
                  <a:pt x="832" y="136"/>
                </a:moveTo>
                <a:cubicBezTo>
                  <a:pt x="831" y="137"/>
                  <a:pt x="831" y="138"/>
                  <a:pt x="830" y="139"/>
                </a:cubicBezTo>
                <a:cubicBezTo>
                  <a:pt x="830" y="139"/>
                  <a:pt x="828" y="137"/>
                  <a:pt x="824" y="139"/>
                </a:cubicBezTo>
                <a:cubicBezTo>
                  <a:pt x="824" y="138"/>
                  <a:pt x="824" y="138"/>
                  <a:pt x="823" y="138"/>
                </a:cubicBezTo>
                <a:cubicBezTo>
                  <a:pt x="823" y="136"/>
                  <a:pt x="823" y="136"/>
                  <a:pt x="823" y="136"/>
                </a:cubicBezTo>
                <a:cubicBezTo>
                  <a:pt x="826" y="136"/>
                  <a:pt x="827" y="136"/>
                  <a:pt x="828" y="135"/>
                </a:cubicBezTo>
                <a:cubicBezTo>
                  <a:pt x="829" y="136"/>
                  <a:pt x="830" y="136"/>
                  <a:pt x="832" y="136"/>
                </a:cubicBezTo>
                <a:close/>
                <a:moveTo>
                  <a:pt x="821" y="84"/>
                </a:moveTo>
                <a:cubicBezTo>
                  <a:pt x="822" y="82"/>
                  <a:pt x="823" y="82"/>
                  <a:pt x="824" y="81"/>
                </a:cubicBezTo>
                <a:cubicBezTo>
                  <a:pt x="825" y="81"/>
                  <a:pt x="825" y="82"/>
                  <a:pt x="826" y="82"/>
                </a:cubicBezTo>
                <a:cubicBezTo>
                  <a:pt x="825" y="83"/>
                  <a:pt x="824" y="84"/>
                  <a:pt x="823" y="85"/>
                </a:cubicBezTo>
                <a:cubicBezTo>
                  <a:pt x="820" y="85"/>
                  <a:pt x="820" y="85"/>
                  <a:pt x="820" y="85"/>
                </a:cubicBezTo>
                <a:cubicBezTo>
                  <a:pt x="821" y="85"/>
                  <a:pt x="821" y="84"/>
                  <a:pt x="821" y="84"/>
                </a:cubicBezTo>
                <a:close/>
                <a:moveTo>
                  <a:pt x="788" y="102"/>
                </a:moveTo>
                <a:cubicBezTo>
                  <a:pt x="791" y="102"/>
                  <a:pt x="794" y="102"/>
                  <a:pt x="796" y="101"/>
                </a:cubicBezTo>
                <a:cubicBezTo>
                  <a:pt x="798" y="101"/>
                  <a:pt x="800" y="102"/>
                  <a:pt x="801" y="102"/>
                </a:cubicBezTo>
                <a:cubicBezTo>
                  <a:pt x="801" y="103"/>
                  <a:pt x="801" y="104"/>
                  <a:pt x="800" y="106"/>
                </a:cubicBezTo>
                <a:cubicBezTo>
                  <a:pt x="797" y="106"/>
                  <a:pt x="793" y="106"/>
                  <a:pt x="790" y="104"/>
                </a:cubicBezTo>
                <a:cubicBezTo>
                  <a:pt x="788" y="104"/>
                  <a:pt x="788" y="104"/>
                  <a:pt x="788" y="104"/>
                </a:cubicBezTo>
                <a:lnTo>
                  <a:pt x="788" y="102"/>
                </a:lnTo>
                <a:close/>
                <a:moveTo>
                  <a:pt x="772" y="88"/>
                </a:moveTo>
                <a:cubicBezTo>
                  <a:pt x="770" y="89"/>
                  <a:pt x="771" y="89"/>
                  <a:pt x="769" y="88"/>
                </a:cubicBezTo>
                <a:lnTo>
                  <a:pt x="772" y="88"/>
                </a:lnTo>
                <a:close/>
                <a:moveTo>
                  <a:pt x="766" y="102"/>
                </a:moveTo>
                <a:cubicBezTo>
                  <a:pt x="774" y="102"/>
                  <a:pt x="777" y="101"/>
                  <a:pt x="784" y="102"/>
                </a:cubicBezTo>
                <a:cubicBezTo>
                  <a:pt x="785" y="102"/>
                  <a:pt x="785" y="103"/>
                  <a:pt x="785" y="103"/>
                </a:cubicBezTo>
                <a:cubicBezTo>
                  <a:pt x="783" y="105"/>
                  <a:pt x="780" y="107"/>
                  <a:pt x="778" y="109"/>
                </a:cubicBezTo>
                <a:cubicBezTo>
                  <a:pt x="776" y="109"/>
                  <a:pt x="776" y="108"/>
                  <a:pt x="773" y="108"/>
                </a:cubicBezTo>
                <a:cubicBezTo>
                  <a:pt x="773" y="103"/>
                  <a:pt x="773" y="103"/>
                  <a:pt x="773" y="103"/>
                </a:cubicBezTo>
                <a:cubicBezTo>
                  <a:pt x="770" y="103"/>
                  <a:pt x="769" y="103"/>
                  <a:pt x="767" y="104"/>
                </a:cubicBezTo>
                <a:cubicBezTo>
                  <a:pt x="767" y="103"/>
                  <a:pt x="767" y="103"/>
                  <a:pt x="767" y="103"/>
                </a:cubicBezTo>
                <a:cubicBezTo>
                  <a:pt x="766" y="103"/>
                  <a:pt x="766" y="103"/>
                  <a:pt x="766" y="103"/>
                </a:cubicBezTo>
                <a:lnTo>
                  <a:pt x="766" y="102"/>
                </a:lnTo>
                <a:close/>
                <a:moveTo>
                  <a:pt x="765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8" y="107"/>
                  <a:pt x="767" y="108"/>
                  <a:pt x="766" y="109"/>
                </a:cubicBezTo>
                <a:cubicBezTo>
                  <a:pt x="765" y="109"/>
                  <a:pt x="766" y="109"/>
                  <a:pt x="765" y="109"/>
                </a:cubicBezTo>
                <a:cubicBezTo>
                  <a:pt x="763" y="106"/>
                  <a:pt x="763" y="109"/>
                  <a:pt x="765" y="106"/>
                </a:cubicBezTo>
                <a:close/>
                <a:moveTo>
                  <a:pt x="760" y="126"/>
                </a:moveTo>
                <a:cubicBezTo>
                  <a:pt x="764" y="127"/>
                  <a:pt x="769" y="126"/>
                  <a:pt x="772" y="129"/>
                </a:cubicBezTo>
                <a:cubicBezTo>
                  <a:pt x="769" y="129"/>
                  <a:pt x="765" y="129"/>
                  <a:pt x="763" y="131"/>
                </a:cubicBezTo>
                <a:cubicBezTo>
                  <a:pt x="760" y="130"/>
                  <a:pt x="761" y="131"/>
                  <a:pt x="760" y="129"/>
                </a:cubicBezTo>
                <a:cubicBezTo>
                  <a:pt x="759" y="128"/>
                  <a:pt x="760" y="129"/>
                  <a:pt x="760" y="126"/>
                </a:cubicBezTo>
                <a:close/>
                <a:moveTo>
                  <a:pt x="707" y="92"/>
                </a:moveTo>
                <a:cubicBezTo>
                  <a:pt x="720" y="93"/>
                  <a:pt x="732" y="94"/>
                  <a:pt x="741" y="95"/>
                </a:cubicBezTo>
                <a:cubicBezTo>
                  <a:pt x="740" y="97"/>
                  <a:pt x="738" y="99"/>
                  <a:pt x="737" y="101"/>
                </a:cubicBezTo>
                <a:cubicBezTo>
                  <a:pt x="736" y="102"/>
                  <a:pt x="736" y="102"/>
                  <a:pt x="734" y="103"/>
                </a:cubicBezTo>
                <a:cubicBezTo>
                  <a:pt x="733" y="99"/>
                  <a:pt x="733" y="102"/>
                  <a:pt x="733" y="98"/>
                </a:cubicBezTo>
                <a:cubicBezTo>
                  <a:pt x="729" y="98"/>
                  <a:pt x="729" y="99"/>
                  <a:pt x="726" y="100"/>
                </a:cubicBezTo>
                <a:cubicBezTo>
                  <a:pt x="725" y="100"/>
                  <a:pt x="725" y="100"/>
                  <a:pt x="725" y="100"/>
                </a:cubicBezTo>
                <a:cubicBezTo>
                  <a:pt x="723" y="99"/>
                  <a:pt x="716" y="97"/>
                  <a:pt x="714" y="96"/>
                </a:cubicBezTo>
                <a:cubicBezTo>
                  <a:pt x="711" y="95"/>
                  <a:pt x="709" y="98"/>
                  <a:pt x="708" y="98"/>
                </a:cubicBezTo>
                <a:cubicBezTo>
                  <a:pt x="706" y="97"/>
                  <a:pt x="706" y="97"/>
                  <a:pt x="705" y="96"/>
                </a:cubicBezTo>
                <a:cubicBezTo>
                  <a:pt x="706" y="93"/>
                  <a:pt x="706" y="94"/>
                  <a:pt x="707" y="92"/>
                </a:cubicBezTo>
                <a:close/>
                <a:moveTo>
                  <a:pt x="710" y="194"/>
                </a:moveTo>
                <a:cubicBezTo>
                  <a:pt x="706" y="194"/>
                  <a:pt x="706" y="194"/>
                  <a:pt x="706" y="194"/>
                </a:cubicBezTo>
                <a:cubicBezTo>
                  <a:pt x="707" y="192"/>
                  <a:pt x="708" y="190"/>
                  <a:pt x="709" y="189"/>
                </a:cubicBezTo>
                <a:cubicBezTo>
                  <a:pt x="710" y="190"/>
                  <a:pt x="710" y="189"/>
                  <a:pt x="711" y="190"/>
                </a:cubicBezTo>
                <a:cubicBezTo>
                  <a:pt x="712" y="190"/>
                  <a:pt x="712" y="190"/>
                  <a:pt x="712" y="190"/>
                </a:cubicBezTo>
                <a:cubicBezTo>
                  <a:pt x="711" y="194"/>
                  <a:pt x="711" y="190"/>
                  <a:pt x="710" y="194"/>
                </a:cubicBezTo>
                <a:close/>
                <a:moveTo>
                  <a:pt x="709" y="161"/>
                </a:moveTo>
                <a:cubicBezTo>
                  <a:pt x="706" y="161"/>
                  <a:pt x="703" y="161"/>
                  <a:pt x="701" y="160"/>
                </a:cubicBezTo>
                <a:cubicBezTo>
                  <a:pt x="700" y="160"/>
                  <a:pt x="700" y="160"/>
                  <a:pt x="700" y="160"/>
                </a:cubicBezTo>
                <a:cubicBezTo>
                  <a:pt x="701" y="157"/>
                  <a:pt x="701" y="157"/>
                  <a:pt x="702" y="156"/>
                </a:cubicBezTo>
                <a:cubicBezTo>
                  <a:pt x="704" y="156"/>
                  <a:pt x="708" y="157"/>
                  <a:pt x="710" y="158"/>
                </a:cubicBezTo>
                <a:cubicBezTo>
                  <a:pt x="711" y="158"/>
                  <a:pt x="711" y="158"/>
                  <a:pt x="712" y="159"/>
                </a:cubicBezTo>
                <a:cubicBezTo>
                  <a:pt x="710" y="159"/>
                  <a:pt x="710" y="160"/>
                  <a:pt x="709" y="161"/>
                </a:cubicBezTo>
                <a:close/>
                <a:moveTo>
                  <a:pt x="712" y="192"/>
                </a:moveTo>
                <a:cubicBezTo>
                  <a:pt x="714" y="192"/>
                  <a:pt x="714" y="192"/>
                  <a:pt x="714" y="192"/>
                </a:cubicBezTo>
                <a:cubicBezTo>
                  <a:pt x="713" y="193"/>
                  <a:pt x="714" y="193"/>
                  <a:pt x="712" y="192"/>
                </a:cubicBezTo>
                <a:close/>
                <a:moveTo>
                  <a:pt x="695" y="136"/>
                </a:moveTo>
                <a:cubicBezTo>
                  <a:pt x="692" y="135"/>
                  <a:pt x="692" y="135"/>
                  <a:pt x="691" y="133"/>
                </a:cubicBezTo>
                <a:cubicBezTo>
                  <a:pt x="695" y="127"/>
                  <a:pt x="706" y="133"/>
                  <a:pt x="712" y="129"/>
                </a:cubicBezTo>
                <a:cubicBezTo>
                  <a:pt x="717" y="129"/>
                  <a:pt x="718" y="129"/>
                  <a:pt x="721" y="127"/>
                </a:cubicBezTo>
                <a:cubicBezTo>
                  <a:pt x="721" y="126"/>
                  <a:pt x="721" y="126"/>
                  <a:pt x="721" y="126"/>
                </a:cubicBezTo>
                <a:cubicBezTo>
                  <a:pt x="718" y="125"/>
                  <a:pt x="714" y="124"/>
                  <a:pt x="712" y="123"/>
                </a:cubicBezTo>
                <a:cubicBezTo>
                  <a:pt x="712" y="123"/>
                  <a:pt x="712" y="123"/>
                  <a:pt x="712" y="123"/>
                </a:cubicBezTo>
                <a:cubicBezTo>
                  <a:pt x="712" y="122"/>
                  <a:pt x="712" y="122"/>
                  <a:pt x="712" y="122"/>
                </a:cubicBezTo>
                <a:cubicBezTo>
                  <a:pt x="722" y="122"/>
                  <a:pt x="734" y="122"/>
                  <a:pt x="737" y="124"/>
                </a:cubicBezTo>
                <a:cubicBezTo>
                  <a:pt x="740" y="125"/>
                  <a:pt x="740" y="126"/>
                  <a:pt x="741" y="129"/>
                </a:cubicBezTo>
                <a:cubicBezTo>
                  <a:pt x="745" y="129"/>
                  <a:pt x="745" y="129"/>
                  <a:pt x="745" y="129"/>
                </a:cubicBezTo>
                <a:cubicBezTo>
                  <a:pt x="744" y="127"/>
                  <a:pt x="744" y="128"/>
                  <a:pt x="744" y="126"/>
                </a:cubicBezTo>
                <a:cubicBezTo>
                  <a:pt x="744" y="123"/>
                  <a:pt x="743" y="124"/>
                  <a:pt x="746" y="123"/>
                </a:cubicBezTo>
                <a:cubicBezTo>
                  <a:pt x="746" y="121"/>
                  <a:pt x="746" y="121"/>
                  <a:pt x="746" y="121"/>
                </a:cubicBezTo>
                <a:cubicBezTo>
                  <a:pt x="746" y="124"/>
                  <a:pt x="754" y="124"/>
                  <a:pt x="757" y="125"/>
                </a:cubicBezTo>
                <a:cubicBezTo>
                  <a:pt x="757" y="128"/>
                  <a:pt x="756" y="129"/>
                  <a:pt x="757" y="131"/>
                </a:cubicBezTo>
                <a:cubicBezTo>
                  <a:pt x="754" y="136"/>
                  <a:pt x="752" y="131"/>
                  <a:pt x="748" y="138"/>
                </a:cubicBezTo>
                <a:cubicBezTo>
                  <a:pt x="737" y="138"/>
                  <a:pt x="701" y="138"/>
                  <a:pt x="695" y="136"/>
                </a:cubicBezTo>
                <a:close/>
                <a:moveTo>
                  <a:pt x="712" y="126"/>
                </a:moveTo>
                <a:cubicBezTo>
                  <a:pt x="713" y="127"/>
                  <a:pt x="714" y="127"/>
                  <a:pt x="715" y="127"/>
                </a:cubicBezTo>
                <a:cubicBezTo>
                  <a:pt x="715" y="128"/>
                  <a:pt x="715" y="128"/>
                  <a:pt x="715" y="128"/>
                </a:cubicBezTo>
                <a:cubicBezTo>
                  <a:pt x="713" y="128"/>
                  <a:pt x="714" y="128"/>
                  <a:pt x="712" y="126"/>
                </a:cubicBezTo>
                <a:close/>
                <a:moveTo>
                  <a:pt x="747" y="150"/>
                </a:moveTo>
                <a:cubicBezTo>
                  <a:pt x="743" y="149"/>
                  <a:pt x="742" y="148"/>
                  <a:pt x="741" y="145"/>
                </a:cubicBezTo>
                <a:cubicBezTo>
                  <a:pt x="739" y="147"/>
                  <a:pt x="740" y="145"/>
                  <a:pt x="739" y="147"/>
                </a:cubicBezTo>
                <a:cubicBezTo>
                  <a:pt x="738" y="147"/>
                  <a:pt x="737" y="147"/>
                  <a:pt x="736" y="146"/>
                </a:cubicBezTo>
                <a:cubicBezTo>
                  <a:pt x="736" y="146"/>
                  <a:pt x="736" y="146"/>
                  <a:pt x="735" y="145"/>
                </a:cubicBezTo>
                <a:cubicBezTo>
                  <a:pt x="735" y="144"/>
                  <a:pt x="735" y="144"/>
                  <a:pt x="735" y="144"/>
                </a:cubicBezTo>
                <a:cubicBezTo>
                  <a:pt x="737" y="145"/>
                  <a:pt x="742" y="145"/>
                  <a:pt x="745" y="144"/>
                </a:cubicBezTo>
                <a:cubicBezTo>
                  <a:pt x="746" y="144"/>
                  <a:pt x="748" y="144"/>
                  <a:pt x="751" y="144"/>
                </a:cubicBezTo>
                <a:cubicBezTo>
                  <a:pt x="750" y="147"/>
                  <a:pt x="749" y="148"/>
                  <a:pt x="747" y="150"/>
                </a:cubicBezTo>
                <a:close/>
                <a:moveTo>
                  <a:pt x="782" y="148"/>
                </a:moveTo>
                <a:cubicBezTo>
                  <a:pt x="778" y="151"/>
                  <a:pt x="770" y="147"/>
                  <a:pt x="765" y="150"/>
                </a:cubicBezTo>
                <a:cubicBezTo>
                  <a:pt x="761" y="150"/>
                  <a:pt x="758" y="150"/>
                  <a:pt x="756" y="149"/>
                </a:cubicBezTo>
                <a:cubicBezTo>
                  <a:pt x="756" y="148"/>
                  <a:pt x="755" y="146"/>
                  <a:pt x="755" y="144"/>
                </a:cubicBezTo>
                <a:cubicBezTo>
                  <a:pt x="758" y="144"/>
                  <a:pt x="758" y="144"/>
                  <a:pt x="760" y="144"/>
                </a:cubicBezTo>
                <a:cubicBezTo>
                  <a:pt x="760" y="140"/>
                  <a:pt x="760" y="140"/>
                  <a:pt x="760" y="140"/>
                </a:cubicBezTo>
                <a:cubicBezTo>
                  <a:pt x="758" y="140"/>
                  <a:pt x="755" y="140"/>
                  <a:pt x="753" y="141"/>
                </a:cubicBezTo>
                <a:cubicBezTo>
                  <a:pt x="753" y="138"/>
                  <a:pt x="753" y="138"/>
                  <a:pt x="751" y="137"/>
                </a:cubicBezTo>
                <a:cubicBezTo>
                  <a:pt x="751" y="136"/>
                  <a:pt x="751" y="136"/>
                  <a:pt x="751" y="136"/>
                </a:cubicBezTo>
                <a:cubicBezTo>
                  <a:pt x="756" y="136"/>
                  <a:pt x="767" y="135"/>
                  <a:pt x="770" y="137"/>
                </a:cubicBezTo>
                <a:cubicBezTo>
                  <a:pt x="772" y="138"/>
                  <a:pt x="771" y="137"/>
                  <a:pt x="772" y="138"/>
                </a:cubicBezTo>
                <a:cubicBezTo>
                  <a:pt x="771" y="138"/>
                  <a:pt x="769" y="139"/>
                  <a:pt x="768" y="140"/>
                </a:cubicBezTo>
                <a:cubicBezTo>
                  <a:pt x="767" y="140"/>
                  <a:pt x="767" y="140"/>
                  <a:pt x="767" y="140"/>
                </a:cubicBezTo>
                <a:cubicBezTo>
                  <a:pt x="767" y="142"/>
                  <a:pt x="767" y="142"/>
                  <a:pt x="767" y="142"/>
                </a:cubicBezTo>
                <a:cubicBezTo>
                  <a:pt x="774" y="142"/>
                  <a:pt x="773" y="142"/>
                  <a:pt x="774" y="145"/>
                </a:cubicBezTo>
                <a:cubicBezTo>
                  <a:pt x="780" y="145"/>
                  <a:pt x="779" y="143"/>
                  <a:pt x="783" y="142"/>
                </a:cubicBezTo>
                <a:cubicBezTo>
                  <a:pt x="785" y="142"/>
                  <a:pt x="787" y="143"/>
                  <a:pt x="789" y="142"/>
                </a:cubicBezTo>
                <a:cubicBezTo>
                  <a:pt x="790" y="142"/>
                  <a:pt x="790" y="142"/>
                  <a:pt x="790" y="142"/>
                </a:cubicBezTo>
                <a:cubicBezTo>
                  <a:pt x="789" y="146"/>
                  <a:pt x="789" y="142"/>
                  <a:pt x="788" y="145"/>
                </a:cubicBezTo>
                <a:cubicBezTo>
                  <a:pt x="788" y="145"/>
                  <a:pt x="787" y="144"/>
                  <a:pt x="786" y="144"/>
                </a:cubicBezTo>
                <a:cubicBezTo>
                  <a:pt x="781" y="145"/>
                  <a:pt x="784" y="146"/>
                  <a:pt x="782" y="148"/>
                </a:cubicBezTo>
                <a:close/>
                <a:moveTo>
                  <a:pt x="802" y="200"/>
                </a:moveTo>
                <a:cubicBezTo>
                  <a:pt x="802" y="202"/>
                  <a:pt x="802" y="202"/>
                  <a:pt x="802" y="202"/>
                </a:cubicBezTo>
                <a:cubicBezTo>
                  <a:pt x="795" y="202"/>
                  <a:pt x="794" y="201"/>
                  <a:pt x="788" y="200"/>
                </a:cubicBezTo>
                <a:cubicBezTo>
                  <a:pt x="790" y="199"/>
                  <a:pt x="796" y="200"/>
                  <a:pt x="798" y="198"/>
                </a:cubicBezTo>
                <a:cubicBezTo>
                  <a:pt x="800" y="199"/>
                  <a:pt x="800" y="199"/>
                  <a:pt x="801" y="199"/>
                </a:cubicBezTo>
                <a:cubicBezTo>
                  <a:pt x="803" y="199"/>
                  <a:pt x="803" y="199"/>
                  <a:pt x="803" y="199"/>
                </a:cubicBezTo>
                <a:cubicBezTo>
                  <a:pt x="803" y="200"/>
                  <a:pt x="803" y="200"/>
                  <a:pt x="802" y="200"/>
                </a:cubicBezTo>
                <a:close/>
                <a:moveTo>
                  <a:pt x="806" y="139"/>
                </a:moveTo>
                <a:cubicBezTo>
                  <a:pt x="805" y="139"/>
                  <a:pt x="805" y="139"/>
                  <a:pt x="803" y="138"/>
                </a:cubicBezTo>
                <a:cubicBezTo>
                  <a:pt x="801" y="138"/>
                  <a:pt x="801" y="138"/>
                  <a:pt x="800" y="139"/>
                </a:cubicBezTo>
                <a:cubicBezTo>
                  <a:pt x="800" y="142"/>
                  <a:pt x="799" y="141"/>
                  <a:pt x="802" y="143"/>
                </a:cubicBezTo>
                <a:cubicBezTo>
                  <a:pt x="801" y="145"/>
                  <a:pt x="798" y="146"/>
                  <a:pt x="797" y="148"/>
                </a:cubicBezTo>
                <a:cubicBezTo>
                  <a:pt x="795" y="148"/>
                  <a:pt x="795" y="148"/>
                  <a:pt x="795" y="148"/>
                </a:cubicBezTo>
                <a:cubicBezTo>
                  <a:pt x="793" y="143"/>
                  <a:pt x="794" y="143"/>
                  <a:pt x="795" y="137"/>
                </a:cubicBezTo>
                <a:cubicBezTo>
                  <a:pt x="800" y="137"/>
                  <a:pt x="803" y="136"/>
                  <a:pt x="807" y="135"/>
                </a:cubicBezTo>
                <a:cubicBezTo>
                  <a:pt x="808" y="136"/>
                  <a:pt x="809" y="136"/>
                  <a:pt x="810" y="137"/>
                </a:cubicBezTo>
                <a:cubicBezTo>
                  <a:pt x="809" y="138"/>
                  <a:pt x="808" y="138"/>
                  <a:pt x="806" y="139"/>
                </a:cubicBezTo>
                <a:close/>
                <a:moveTo>
                  <a:pt x="819" y="202"/>
                </a:moveTo>
                <a:cubicBezTo>
                  <a:pt x="817" y="202"/>
                  <a:pt x="816" y="201"/>
                  <a:pt x="814" y="202"/>
                </a:cubicBezTo>
                <a:cubicBezTo>
                  <a:pt x="810" y="202"/>
                  <a:pt x="811" y="202"/>
                  <a:pt x="809" y="200"/>
                </a:cubicBezTo>
                <a:cubicBezTo>
                  <a:pt x="808" y="200"/>
                  <a:pt x="808" y="200"/>
                  <a:pt x="808" y="200"/>
                </a:cubicBezTo>
                <a:cubicBezTo>
                  <a:pt x="809" y="199"/>
                  <a:pt x="811" y="198"/>
                  <a:pt x="813" y="197"/>
                </a:cubicBezTo>
                <a:cubicBezTo>
                  <a:pt x="816" y="198"/>
                  <a:pt x="816" y="198"/>
                  <a:pt x="819" y="198"/>
                </a:cubicBezTo>
                <a:lnTo>
                  <a:pt x="819" y="202"/>
                </a:lnTo>
                <a:close/>
                <a:moveTo>
                  <a:pt x="812" y="136"/>
                </a:moveTo>
                <a:cubicBezTo>
                  <a:pt x="817" y="136"/>
                  <a:pt x="817" y="136"/>
                  <a:pt x="817" y="136"/>
                </a:cubicBezTo>
                <a:cubicBezTo>
                  <a:pt x="817" y="136"/>
                  <a:pt x="817" y="137"/>
                  <a:pt x="818" y="137"/>
                </a:cubicBezTo>
                <a:cubicBezTo>
                  <a:pt x="817" y="137"/>
                  <a:pt x="817" y="138"/>
                  <a:pt x="817" y="138"/>
                </a:cubicBezTo>
                <a:cubicBezTo>
                  <a:pt x="816" y="138"/>
                  <a:pt x="813" y="137"/>
                  <a:pt x="812" y="136"/>
                </a:cubicBezTo>
                <a:close/>
                <a:moveTo>
                  <a:pt x="818" y="181"/>
                </a:moveTo>
                <a:cubicBezTo>
                  <a:pt x="816" y="181"/>
                  <a:pt x="816" y="180"/>
                  <a:pt x="815" y="179"/>
                </a:cubicBezTo>
                <a:cubicBezTo>
                  <a:pt x="814" y="178"/>
                  <a:pt x="815" y="177"/>
                  <a:pt x="816" y="175"/>
                </a:cubicBezTo>
                <a:cubicBezTo>
                  <a:pt x="818" y="175"/>
                  <a:pt x="818" y="175"/>
                  <a:pt x="818" y="175"/>
                </a:cubicBezTo>
                <a:cubicBezTo>
                  <a:pt x="818" y="177"/>
                  <a:pt x="818" y="177"/>
                  <a:pt x="818" y="177"/>
                </a:cubicBezTo>
                <a:cubicBezTo>
                  <a:pt x="819" y="177"/>
                  <a:pt x="819" y="177"/>
                  <a:pt x="819" y="177"/>
                </a:cubicBezTo>
                <a:cubicBezTo>
                  <a:pt x="819" y="179"/>
                  <a:pt x="818" y="179"/>
                  <a:pt x="818" y="181"/>
                </a:cubicBezTo>
                <a:close/>
                <a:moveTo>
                  <a:pt x="818" y="113"/>
                </a:moveTo>
                <a:cubicBezTo>
                  <a:pt x="817" y="113"/>
                  <a:pt x="817" y="113"/>
                  <a:pt x="817" y="113"/>
                </a:cubicBezTo>
                <a:cubicBezTo>
                  <a:pt x="816" y="112"/>
                  <a:pt x="816" y="110"/>
                  <a:pt x="816" y="109"/>
                </a:cubicBezTo>
                <a:cubicBezTo>
                  <a:pt x="818" y="108"/>
                  <a:pt x="817" y="108"/>
                  <a:pt x="818" y="108"/>
                </a:cubicBezTo>
                <a:cubicBezTo>
                  <a:pt x="819" y="108"/>
                  <a:pt x="819" y="108"/>
                  <a:pt x="819" y="108"/>
                </a:cubicBezTo>
                <a:cubicBezTo>
                  <a:pt x="819" y="109"/>
                  <a:pt x="819" y="111"/>
                  <a:pt x="818" y="113"/>
                </a:cubicBezTo>
                <a:close/>
                <a:moveTo>
                  <a:pt x="806" y="105"/>
                </a:moveTo>
                <a:cubicBezTo>
                  <a:pt x="806" y="103"/>
                  <a:pt x="806" y="102"/>
                  <a:pt x="805" y="100"/>
                </a:cubicBezTo>
                <a:cubicBezTo>
                  <a:pt x="809" y="100"/>
                  <a:pt x="812" y="99"/>
                  <a:pt x="816" y="99"/>
                </a:cubicBezTo>
                <a:cubicBezTo>
                  <a:pt x="816" y="102"/>
                  <a:pt x="816" y="102"/>
                  <a:pt x="816" y="102"/>
                </a:cubicBezTo>
                <a:cubicBezTo>
                  <a:pt x="818" y="102"/>
                  <a:pt x="821" y="103"/>
                  <a:pt x="824" y="103"/>
                </a:cubicBezTo>
                <a:cubicBezTo>
                  <a:pt x="824" y="103"/>
                  <a:pt x="825" y="103"/>
                  <a:pt x="825" y="104"/>
                </a:cubicBezTo>
                <a:cubicBezTo>
                  <a:pt x="825" y="106"/>
                  <a:pt x="825" y="106"/>
                  <a:pt x="824" y="108"/>
                </a:cubicBezTo>
                <a:cubicBezTo>
                  <a:pt x="824" y="108"/>
                  <a:pt x="824" y="108"/>
                  <a:pt x="823" y="109"/>
                </a:cubicBezTo>
                <a:cubicBezTo>
                  <a:pt x="820" y="103"/>
                  <a:pt x="815" y="104"/>
                  <a:pt x="806" y="105"/>
                </a:cubicBezTo>
                <a:close/>
                <a:moveTo>
                  <a:pt x="828" y="169"/>
                </a:moveTo>
                <a:cubicBezTo>
                  <a:pt x="830" y="170"/>
                  <a:pt x="829" y="169"/>
                  <a:pt x="830" y="170"/>
                </a:cubicBezTo>
                <a:cubicBezTo>
                  <a:pt x="828" y="169"/>
                  <a:pt x="829" y="170"/>
                  <a:pt x="828" y="169"/>
                </a:cubicBezTo>
                <a:close/>
                <a:moveTo>
                  <a:pt x="829" y="149"/>
                </a:moveTo>
                <a:cubicBezTo>
                  <a:pt x="828" y="148"/>
                  <a:pt x="829" y="147"/>
                  <a:pt x="830" y="144"/>
                </a:cubicBezTo>
                <a:cubicBezTo>
                  <a:pt x="827" y="145"/>
                  <a:pt x="826" y="145"/>
                  <a:pt x="824" y="145"/>
                </a:cubicBezTo>
                <a:cubicBezTo>
                  <a:pt x="824" y="144"/>
                  <a:pt x="824" y="144"/>
                  <a:pt x="824" y="144"/>
                </a:cubicBezTo>
                <a:cubicBezTo>
                  <a:pt x="824" y="144"/>
                  <a:pt x="824" y="144"/>
                  <a:pt x="823" y="144"/>
                </a:cubicBezTo>
                <a:cubicBezTo>
                  <a:pt x="826" y="143"/>
                  <a:pt x="828" y="143"/>
                  <a:pt x="832" y="143"/>
                </a:cubicBezTo>
                <a:cubicBezTo>
                  <a:pt x="832" y="143"/>
                  <a:pt x="832" y="143"/>
                  <a:pt x="833" y="144"/>
                </a:cubicBezTo>
                <a:cubicBezTo>
                  <a:pt x="832" y="147"/>
                  <a:pt x="831" y="147"/>
                  <a:pt x="831" y="150"/>
                </a:cubicBezTo>
                <a:cubicBezTo>
                  <a:pt x="829" y="150"/>
                  <a:pt x="830" y="150"/>
                  <a:pt x="829" y="149"/>
                </a:cubicBezTo>
                <a:close/>
                <a:moveTo>
                  <a:pt x="835" y="198"/>
                </a:moveTo>
                <a:cubicBezTo>
                  <a:pt x="831" y="198"/>
                  <a:pt x="832" y="199"/>
                  <a:pt x="832" y="197"/>
                </a:cubicBezTo>
                <a:cubicBezTo>
                  <a:pt x="833" y="197"/>
                  <a:pt x="833" y="197"/>
                  <a:pt x="835" y="197"/>
                </a:cubicBezTo>
                <a:lnTo>
                  <a:pt x="835" y="198"/>
                </a:lnTo>
                <a:close/>
                <a:moveTo>
                  <a:pt x="835" y="193"/>
                </a:moveTo>
                <a:cubicBezTo>
                  <a:pt x="835" y="192"/>
                  <a:pt x="835" y="192"/>
                  <a:pt x="835" y="192"/>
                </a:cubicBezTo>
                <a:cubicBezTo>
                  <a:pt x="837" y="192"/>
                  <a:pt x="837" y="192"/>
                  <a:pt x="838" y="191"/>
                </a:cubicBezTo>
                <a:cubicBezTo>
                  <a:pt x="842" y="191"/>
                  <a:pt x="842" y="191"/>
                  <a:pt x="842" y="191"/>
                </a:cubicBezTo>
                <a:cubicBezTo>
                  <a:pt x="842" y="192"/>
                  <a:pt x="842" y="192"/>
                  <a:pt x="842" y="192"/>
                </a:cubicBezTo>
                <a:cubicBezTo>
                  <a:pt x="840" y="193"/>
                  <a:pt x="840" y="192"/>
                  <a:pt x="839" y="195"/>
                </a:cubicBezTo>
                <a:cubicBezTo>
                  <a:pt x="837" y="194"/>
                  <a:pt x="837" y="194"/>
                  <a:pt x="835" y="193"/>
                </a:cubicBezTo>
                <a:close/>
                <a:moveTo>
                  <a:pt x="841" y="212"/>
                </a:moveTo>
                <a:cubicBezTo>
                  <a:pt x="840" y="212"/>
                  <a:pt x="840" y="212"/>
                  <a:pt x="840" y="212"/>
                </a:cubicBezTo>
                <a:cubicBezTo>
                  <a:pt x="840" y="211"/>
                  <a:pt x="840" y="210"/>
                  <a:pt x="839" y="209"/>
                </a:cubicBezTo>
                <a:cubicBezTo>
                  <a:pt x="841" y="209"/>
                  <a:pt x="841" y="209"/>
                  <a:pt x="841" y="209"/>
                </a:cubicBezTo>
                <a:lnTo>
                  <a:pt x="841" y="212"/>
                </a:lnTo>
                <a:close/>
                <a:moveTo>
                  <a:pt x="846" y="207"/>
                </a:moveTo>
                <a:cubicBezTo>
                  <a:pt x="848" y="208"/>
                  <a:pt x="847" y="207"/>
                  <a:pt x="848" y="208"/>
                </a:cubicBezTo>
                <a:cubicBezTo>
                  <a:pt x="846" y="207"/>
                  <a:pt x="847" y="208"/>
                  <a:pt x="846" y="207"/>
                </a:cubicBezTo>
                <a:close/>
                <a:moveTo>
                  <a:pt x="848" y="199"/>
                </a:moveTo>
                <a:cubicBezTo>
                  <a:pt x="843" y="199"/>
                  <a:pt x="843" y="199"/>
                  <a:pt x="843" y="199"/>
                </a:cubicBezTo>
                <a:cubicBezTo>
                  <a:pt x="842" y="198"/>
                  <a:pt x="843" y="198"/>
                  <a:pt x="842" y="197"/>
                </a:cubicBezTo>
                <a:cubicBezTo>
                  <a:pt x="843" y="196"/>
                  <a:pt x="845" y="196"/>
                  <a:pt x="846" y="195"/>
                </a:cubicBezTo>
                <a:cubicBezTo>
                  <a:pt x="847" y="195"/>
                  <a:pt x="847" y="195"/>
                  <a:pt x="847" y="195"/>
                </a:cubicBezTo>
                <a:cubicBezTo>
                  <a:pt x="847" y="198"/>
                  <a:pt x="847" y="198"/>
                  <a:pt x="847" y="198"/>
                </a:cubicBezTo>
                <a:cubicBezTo>
                  <a:pt x="848" y="198"/>
                  <a:pt x="848" y="198"/>
                  <a:pt x="851" y="197"/>
                </a:cubicBezTo>
                <a:cubicBezTo>
                  <a:pt x="850" y="198"/>
                  <a:pt x="849" y="199"/>
                  <a:pt x="848" y="199"/>
                </a:cubicBezTo>
                <a:close/>
                <a:moveTo>
                  <a:pt x="870" y="256"/>
                </a:moveTo>
                <a:cubicBezTo>
                  <a:pt x="870" y="258"/>
                  <a:pt x="870" y="258"/>
                  <a:pt x="870" y="258"/>
                </a:cubicBezTo>
                <a:cubicBezTo>
                  <a:pt x="868" y="258"/>
                  <a:pt x="868" y="258"/>
                  <a:pt x="868" y="258"/>
                </a:cubicBezTo>
                <a:cubicBezTo>
                  <a:pt x="868" y="257"/>
                  <a:pt x="868" y="256"/>
                  <a:pt x="869" y="255"/>
                </a:cubicBezTo>
                <a:cubicBezTo>
                  <a:pt x="871" y="255"/>
                  <a:pt x="871" y="255"/>
                  <a:pt x="871" y="255"/>
                </a:cubicBezTo>
                <a:cubicBezTo>
                  <a:pt x="870" y="255"/>
                  <a:pt x="870" y="256"/>
                  <a:pt x="870" y="256"/>
                </a:cubicBezTo>
                <a:close/>
                <a:moveTo>
                  <a:pt x="915" y="212"/>
                </a:moveTo>
                <a:cubicBezTo>
                  <a:pt x="913" y="212"/>
                  <a:pt x="912" y="212"/>
                  <a:pt x="910" y="213"/>
                </a:cubicBezTo>
                <a:cubicBezTo>
                  <a:pt x="910" y="214"/>
                  <a:pt x="910" y="214"/>
                  <a:pt x="910" y="214"/>
                </a:cubicBezTo>
                <a:cubicBezTo>
                  <a:pt x="906" y="217"/>
                  <a:pt x="899" y="213"/>
                  <a:pt x="896" y="213"/>
                </a:cubicBezTo>
                <a:cubicBezTo>
                  <a:pt x="891" y="215"/>
                  <a:pt x="888" y="217"/>
                  <a:pt x="884" y="218"/>
                </a:cubicBezTo>
                <a:cubicBezTo>
                  <a:pt x="883" y="218"/>
                  <a:pt x="882" y="217"/>
                  <a:pt x="882" y="216"/>
                </a:cubicBezTo>
                <a:cubicBezTo>
                  <a:pt x="883" y="211"/>
                  <a:pt x="883" y="212"/>
                  <a:pt x="882" y="207"/>
                </a:cubicBezTo>
                <a:cubicBezTo>
                  <a:pt x="881" y="207"/>
                  <a:pt x="880" y="208"/>
                  <a:pt x="879" y="208"/>
                </a:cubicBezTo>
                <a:cubicBezTo>
                  <a:pt x="879" y="210"/>
                  <a:pt x="879" y="210"/>
                  <a:pt x="879" y="210"/>
                </a:cubicBezTo>
                <a:cubicBezTo>
                  <a:pt x="877" y="211"/>
                  <a:pt x="870" y="209"/>
                  <a:pt x="867" y="211"/>
                </a:cubicBezTo>
                <a:cubicBezTo>
                  <a:pt x="861" y="211"/>
                  <a:pt x="854" y="212"/>
                  <a:pt x="852" y="209"/>
                </a:cubicBezTo>
                <a:cubicBezTo>
                  <a:pt x="851" y="209"/>
                  <a:pt x="851" y="209"/>
                  <a:pt x="851" y="209"/>
                </a:cubicBezTo>
                <a:cubicBezTo>
                  <a:pt x="852" y="207"/>
                  <a:pt x="850" y="208"/>
                  <a:pt x="853" y="207"/>
                </a:cubicBezTo>
                <a:cubicBezTo>
                  <a:pt x="855" y="206"/>
                  <a:pt x="856" y="209"/>
                  <a:pt x="859" y="208"/>
                </a:cubicBezTo>
                <a:cubicBezTo>
                  <a:pt x="861" y="207"/>
                  <a:pt x="863" y="204"/>
                  <a:pt x="865" y="203"/>
                </a:cubicBezTo>
                <a:cubicBezTo>
                  <a:pt x="868" y="205"/>
                  <a:pt x="872" y="206"/>
                  <a:pt x="877" y="207"/>
                </a:cubicBezTo>
                <a:cubicBezTo>
                  <a:pt x="877" y="204"/>
                  <a:pt x="877" y="204"/>
                  <a:pt x="877" y="204"/>
                </a:cubicBezTo>
                <a:cubicBezTo>
                  <a:pt x="882" y="204"/>
                  <a:pt x="881" y="205"/>
                  <a:pt x="885" y="202"/>
                </a:cubicBezTo>
                <a:cubicBezTo>
                  <a:pt x="886" y="204"/>
                  <a:pt x="886" y="204"/>
                  <a:pt x="887" y="206"/>
                </a:cubicBezTo>
                <a:cubicBezTo>
                  <a:pt x="887" y="208"/>
                  <a:pt x="886" y="208"/>
                  <a:pt x="886" y="212"/>
                </a:cubicBezTo>
                <a:cubicBezTo>
                  <a:pt x="889" y="212"/>
                  <a:pt x="889" y="212"/>
                  <a:pt x="889" y="212"/>
                </a:cubicBezTo>
                <a:cubicBezTo>
                  <a:pt x="890" y="210"/>
                  <a:pt x="891" y="209"/>
                  <a:pt x="891" y="208"/>
                </a:cubicBezTo>
                <a:cubicBezTo>
                  <a:pt x="891" y="208"/>
                  <a:pt x="897" y="209"/>
                  <a:pt x="898" y="212"/>
                </a:cubicBezTo>
                <a:cubicBezTo>
                  <a:pt x="902" y="211"/>
                  <a:pt x="902" y="211"/>
                  <a:pt x="904" y="209"/>
                </a:cubicBezTo>
                <a:cubicBezTo>
                  <a:pt x="907" y="210"/>
                  <a:pt x="910" y="211"/>
                  <a:pt x="915" y="211"/>
                </a:cubicBezTo>
                <a:lnTo>
                  <a:pt x="915" y="212"/>
                </a:lnTo>
                <a:close/>
                <a:moveTo>
                  <a:pt x="959" y="223"/>
                </a:moveTo>
                <a:cubicBezTo>
                  <a:pt x="957" y="224"/>
                  <a:pt x="958" y="223"/>
                  <a:pt x="957" y="225"/>
                </a:cubicBezTo>
                <a:cubicBezTo>
                  <a:pt x="955" y="224"/>
                  <a:pt x="956" y="225"/>
                  <a:pt x="955" y="224"/>
                </a:cubicBezTo>
                <a:cubicBezTo>
                  <a:pt x="954" y="224"/>
                  <a:pt x="954" y="224"/>
                  <a:pt x="954" y="224"/>
                </a:cubicBezTo>
                <a:cubicBezTo>
                  <a:pt x="954" y="223"/>
                  <a:pt x="954" y="223"/>
                  <a:pt x="954" y="223"/>
                </a:cubicBezTo>
                <a:cubicBezTo>
                  <a:pt x="956" y="223"/>
                  <a:pt x="956" y="223"/>
                  <a:pt x="958" y="222"/>
                </a:cubicBezTo>
                <a:cubicBezTo>
                  <a:pt x="959" y="222"/>
                  <a:pt x="959" y="222"/>
                  <a:pt x="959" y="222"/>
                </a:cubicBezTo>
                <a:lnTo>
                  <a:pt x="959" y="223"/>
                </a:lnTo>
                <a:close/>
                <a:moveTo>
                  <a:pt x="955" y="214"/>
                </a:moveTo>
                <a:cubicBezTo>
                  <a:pt x="955" y="215"/>
                  <a:pt x="955" y="214"/>
                  <a:pt x="956" y="215"/>
                </a:cubicBezTo>
                <a:cubicBezTo>
                  <a:pt x="954" y="215"/>
                  <a:pt x="955" y="216"/>
                  <a:pt x="955" y="214"/>
                </a:cubicBezTo>
                <a:close/>
                <a:moveTo>
                  <a:pt x="965" y="191"/>
                </a:moveTo>
                <a:cubicBezTo>
                  <a:pt x="965" y="191"/>
                  <a:pt x="962" y="193"/>
                  <a:pt x="961" y="194"/>
                </a:cubicBezTo>
                <a:cubicBezTo>
                  <a:pt x="956" y="195"/>
                  <a:pt x="944" y="192"/>
                  <a:pt x="941" y="191"/>
                </a:cubicBezTo>
                <a:cubicBezTo>
                  <a:pt x="934" y="189"/>
                  <a:pt x="923" y="190"/>
                  <a:pt x="917" y="190"/>
                </a:cubicBezTo>
                <a:cubicBezTo>
                  <a:pt x="916" y="188"/>
                  <a:pt x="917" y="189"/>
                  <a:pt x="916" y="188"/>
                </a:cubicBezTo>
                <a:cubicBezTo>
                  <a:pt x="918" y="186"/>
                  <a:pt x="919" y="185"/>
                  <a:pt x="920" y="182"/>
                </a:cubicBezTo>
                <a:cubicBezTo>
                  <a:pt x="922" y="183"/>
                  <a:pt x="927" y="184"/>
                  <a:pt x="928" y="183"/>
                </a:cubicBezTo>
                <a:cubicBezTo>
                  <a:pt x="930" y="184"/>
                  <a:pt x="929" y="183"/>
                  <a:pt x="929" y="185"/>
                </a:cubicBezTo>
                <a:cubicBezTo>
                  <a:pt x="933" y="185"/>
                  <a:pt x="934" y="185"/>
                  <a:pt x="940" y="184"/>
                </a:cubicBezTo>
                <a:cubicBezTo>
                  <a:pt x="941" y="180"/>
                  <a:pt x="941" y="184"/>
                  <a:pt x="942" y="179"/>
                </a:cubicBezTo>
                <a:cubicBezTo>
                  <a:pt x="943" y="180"/>
                  <a:pt x="943" y="179"/>
                  <a:pt x="943" y="181"/>
                </a:cubicBezTo>
                <a:cubicBezTo>
                  <a:pt x="949" y="181"/>
                  <a:pt x="958" y="180"/>
                  <a:pt x="959" y="182"/>
                </a:cubicBezTo>
                <a:cubicBezTo>
                  <a:pt x="962" y="182"/>
                  <a:pt x="962" y="182"/>
                  <a:pt x="962" y="182"/>
                </a:cubicBezTo>
                <a:cubicBezTo>
                  <a:pt x="962" y="180"/>
                  <a:pt x="961" y="180"/>
                  <a:pt x="960" y="179"/>
                </a:cubicBezTo>
                <a:cubicBezTo>
                  <a:pt x="963" y="177"/>
                  <a:pt x="964" y="178"/>
                  <a:pt x="967" y="177"/>
                </a:cubicBezTo>
                <a:cubicBezTo>
                  <a:pt x="968" y="175"/>
                  <a:pt x="968" y="176"/>
                  <a:pt x="969" y="178"/>
                </a:cubicBezTo>
                <a:cubicBezTo>
                  <a:pt x="971" y="177"/>
                  <a:pt x="974" y="175"/>
                  <a:pt x="976" y="174"/>
                </a:cubicBezTo>
                <a:cubicBezTo>
                  <a:pt x="978" y="175"/>
                  <a:pt x="978" y="177"/>
                  <a:pt x="980" y="178"/>
                </a:cubicBezTo>
                <a:cubicBezTo>
                  <a:pt x="983" y="178"/>
                  <a:pt x="986" y="176"/>
                  <a:pt x="988" y="176"/>
                </a:cubicBezTo>
                <a:cubicBezTo>
                  <a:pt x="991" y="175"/>
                  <a:pt x="994" y="178"/>
                  <a:pt x="997" y="178"/>
                </a:cubicBezTo>
                <a:cubicBezTo>
                  <a:pt x="998" y="178"/>
                  <a:pt x="1005" y="175"/>
                  <a:pt x="1005" y="175"/>
                </a:cubicBezTo>
                <a:cubicBezTo>
                  <a:pt x="1005" y="177"/>
                  <a:pt x="1005" y="177"/>
                  <a:pt x="1005" y="177"/>
                </a:cubicBezTo>
                <a:cubicBezTo>
                  <a:pt x="1007" y="177"/>
                  <a:pt x="1007" y="177"/>
                  <a:pt x="1007" y="177"/>
                </a:cubicBezTo>
                <a:cubicBezTo>
                  <a:pt x="1008" y="175"/>
                  <a:pt x="1008" y="175"/>
                  <a:pt x="1011" y="174"/>
                </a:cubicBezTo>
                <a:cubicBezTo>
                  <a:pt x="1011" y="172"/>
                  <a:pt x="1011" y="172"/>
                  <a:pt x="1011" y="172"/>
                </a:cubicBezTo>
                <a:cubicBezTo>
                  <a:pt x="1010" y="171"/>
                  <a:pt x="1009" y="171"/>
                  <a:pt x="1009" y="170"/>
                </a:cubicBezTo>
                <a:cubicBezTo>
                  <a:pt x="1007" y="169"/>
                  <a:pt x="1006" y="170"/>
                  <a:pt x="1004" y="171"/>
                </a:cubicBezTo>
                <a:cubicBezTo>
                  <a:pt x="1003" y="170"/>
                  <a:pt x="1003" y="170"/>
                  <a:pt x="1002" y="169"/>
                </a:cubicBezTo>
                <a:cubicBezTo>
                  <a:pt x="1003" y="167"/>
                  <a:pt x="1012" y="166"/>
                  <a:pt x="1013" y="167"/>
                </a:cubicBezTo>
                <a:cubicBezTo>
                  <a:pt x="1016" y="167"/>
                  <a:pt x="1018" y="168"/>
                  <a:pt x="1020" y="168"/>
                </a:cubicBezTo>
                <a:cubicBezTo>
                  <a:pt x="1019" y="171"/>
                  <a:pt x="1017" y="171"/>
                  <a:pt x="1014" y="172"/>
                </a:cubicBezTo>
                <a:cubicBezTo>
                  <a:pt x="1014" y="174"/>
                  <a:pt x="1014" y="174"/>
                  <a:pt x="1014" y="174"/>
                </a:cubicBezTo>
                <a:cubicBezTo>
                  <a:pt x="1015" y="175"/>
                  <a:pt x="1016" y="176"/>
                  <a:pt x="1017" y="178"/>
                </a:cubicBezTo>
                <a:cubicBezTo>
                  <a:pt x="1021" y="177"/>
                  <a:pt x="1023" y="177"/>
                  <a:pt x="1025" y="175"/>
                </a:cubicBezTo>
                <a:cubicBezTo>
                  <a:pt x="1028" y="175"/>
                  <a:pt x="1028" y="175"/>
                  <a:pt x="1029" y="177"/>
                </a:cubicBezTo>
                <a:cubicBezTo>
                  <a:pt x="1031" y="178"/>
                  <a:pt x="1031" y="179"/>
                  <a:pt x="1031" y="181"/>
                </a:cubicBezTo>
                <a:cubicBezTo>
                  <a:pt x="1030" y="182"/>
                  <a:pt x="1030" y="184"/>
                  <a:pt x="1029" y="185"/>
                </a:cubicBezTo>
                <a:cubicBezTo>
                  <a:pt x="1024" y="189"/>
                  <a:pt x="1016" y="186"/>
                  <a:pt x="1013" y="188"/>
                </a:cubicBezTo>
                <a:cubicBezTo>
                  <a:pt x="1012" y="188"/>
                  <a:pt x="1012" y="188"/>
                  <a:pt x="1012" y="188"/>
                </a:cubicBezTo>
                <a:cubicBezTo>
                  <a:pt x="1012" y="184"/>
                  <a:pt x="1011" y="185"/>
                  <a:pt x="1013" y="183"/>
                </a:cubicBezTo>
                <a:cubicBezTo>
                  <a:pt x="1013" y="180"/>
                  <a:pt x="1013" y="180"/>
                  <a:pt x="1013" y="180"/>
                </a:cubicBezTo>
                <a:cubicBezTo>
                  <a:pt x="1011" y="181"/>
                  <a:pt x="1011" y="181"/>
                  <a:pt x="1010" y="182"/>
                </a:cubicBezTo>
                <a:cubicBezTo>
                  <a:pt x="1007" y="184"/>
                  <a:pt x="1008" y="183"/>
                  <a:pt x="1009" y="186"/>
                </a:cubicBezTo>
                <a:cubicBezTo>
                  <a:pt x="1007" y="186"/>
                  <a:pt x="1007" y="186"/>
                  <a:pt x="1006" y="185"/>
                </a:cubicBezTo>
                <a:cubicBezTo>
                  <a:pt x="1005" y="184"/>
                  <a:pt x="1006" y="184"/>
                  <a:pt x="1007" y="181"/>
                </a:cubicBezTo>
                <a:cubicBezTo>
                  <a:pt x="1005" y="182"/>
                  <a:pt x="1005" y="182"/>
                  <a:pt x="1005" y="182"/>
                </a:cubicBezTo>
                <a:cubicBezTo>
                  <a:pt x="1005" y="183"/>
                  <a:pt x="1005" y="183"/>
                  <a:pt x="1005" y="183"/>
                </a:cubicBezTo>
                <a:cubicBezTo>
                  <a:pt x="1004" y="183"/>
                  <a:pt x="1003" y="182"/>
                  <a:pt x="1002" y="181"/>
                </a:cubicBezTo>
                <a:cubicBezTo>
                  <a:pt x="1002" y="181"/>
                  <a:pt x="1001" y="181"/>
                  <a:pt x="1001" y="180"/>
                </a:cubicBezTo>
                <a:cubicBezTo>
                  <a:pt x="1000" y="181"/>
                  <a:pt x="1000" y="182"/>
                  <a:pt x="999" y="182"/>
                </a:cubicBezTo>
                <a:cubicBezTo>
                  <a:pt x="1001" y="184"/>
                  <a:pt x="1001" y="184"/>
                  <a:pt x="1004" y="184"/>
                </a:cubicBezTo>
                <a:cubicBezTo>
                  <a:pt x="997" y="189"/>
                  <a:pt x="985" y="183"/>
                  <a:pt x="980" y="184"/>
                </a:cubicBezTo>
                <a:cubicBezTo>
                  <a:pt x="976" y="185"/>
                  <a:pt x="972" y="191"/>
                  <a:pt x="971" y="192"/>
                </a:cubicBezTo>
                <a:cubicBezTo>
                  <a:pt x="969" y="191"/>
                  <a:pt x="967" y="191"/>
                  <a:pt x="965" y="191"/>
                </a:cubicBezTo>
                <a:close/>
                <a:moveTo>
                  <a:pt x="979" y="268"/>
                </a:moveTo>
                <a:cubicBezTo>
                  <a:pt x="977" y="267"/>
                  <a:pt x="977" y="267"/>
                  <a:pt x="976" y="265"/>
                </a:cubicBezTo>
                <a:cubicBezTo>
                  <a:pt x="979" y="266"/>
                  <a:pt x="978" y="266"/>
                  <a:pt x="979" y="267"/>
                </a:cubicBezTo>
                <a:lnTo>
                  <a:pt x="979" y="268"/>
                </a:lnTo>
                <a:close/>
                <a:moveTo>
                  <a:pt x="976" y="251"/>
                </a:moveTo>
                <a:cubicBezTo>
                  <a:pt x="976" y="250"/>
                  <a:pt x="976" y="250"/>
                  <a:pt x="976" y="250"/>
                </a:cubicBezTo>
                <a:cubicBezTo>
                  <a:pt x="976" y="250"/>
                  <a:pt x="976" y="250"/>
                  <a:pt x="976" y="250"/>
                </a:cubicBezTo>
                <a:cubicBezTo>
                  <a:pt x="976" y="251"/>
                  <a:pt x="976" y="251"/>
                  <a:pt x="976" y="251"/>
                </a:cubicBezTo>
                <a:close/>
                <a:moveTo>
                  <a:pt x="980" y="215"/>
                </a:moveTo>
                <a:cubicBezTo>
                  <a:pt x="980" y="218"/>
                  <a:pt x="980" y="218"/>
                  <a:pt x="979" y="219"/>
                </a:cubicBezTo>
                <a:cubicBezTo>
                  <a:pt x="978" y="220"/>
                  <a:pt x="978" y="219"/>
                  <a:pt x="976" y="219"/>
                </a:cubicBezTo>
                <a:cubicBezTo>
                  <a:pt x="976" y="218"/>
                  <a:pt x="976" y="218"/>
                  <a:pt x="976" y="217"/>
                </a:cubicBezTo>
                <a:cubicBezTo>
                  <a:pt x="975" y="215"/>
                  <a:pt x="972" y="215"/>
                  <a:pt x="968" y="215"/>
                </a:cubicBezTo>
                <a:cubicBezTo>
                  <a:pt x="968" y="214"/>
                  <a:pt x="967" y="214"/>
                  <a:pt x="967" y="213"/>
                </a:cubicBezTo>
                <a:cubicBezTo>
                  <a:pt x="970" y="211"/>
                  <a:pt x="975" y="210"/>
                  <a:pt x="977" y="208"/>
                </a:cubicBezTo>
                <a:cubicBezTo>
                  <a:pt x="979" y="206"/>
                  <a:pt x="980" y="204"/>
                  <a:pt x="980" y="200"/>
                </a:cubicBezTo>
                <a:cubicBezTo>
                  <a:pt x="984" y="200"/>
                  <a:pt x="995" y="199"/>
                  <a:pt x="998" y="197"/>
                </a:cubicBezTo>
                <a:cubicBezTo>
                  <a:pt x="1001" y="197"/>
                  <a:pt x="1001" y="197"/>
                  <a:pt x="1001" y="197"/>
                </a:cubicBezTo>
                <a:cubicBezTo>
                  <a:pt x="1001" y="198"/>
                  <a:pt x="1001" y="198"/>
                  <a:pt x="1001" y="198"/>
                </a:cubicBezTo>
                <a:cubicBezTo>
                  <a:pt x="998" y="201"/>
                  <a:pt x="998" y="201"/>
                  <a:pt x="994" y="202"/>
                </a:cubicBezTo>
                <a:cubicBezTo>
                  <a:pt x="994" y="205"/>
                  <a:pt x="994" y="205"/>
                  <a:pt x="994" y="205"/>
                </a:cubicBezTo>
                <a:cubicBezTo>
                  <a:pt x="997" y="205"/>
                  <a:pt x="998" y="205"/>
                  <a:pt x="999" y="203"/>
                </a:cubicBezTo>
                <a:cubicBezTo>
                  <a:pt x="1000" y="203"/>
                  <a:pt x="1000" y="203"/>
                  <a:pt x="1000" y="203"/>
                </a:cubicBezTo>
                <a:cubicBezTo>
                  <a:pt x="1000" y="205"/>
                  <a:pt x="999" y="205"/>
                  <a:pt x="998" y="206"/>
                </a:cubicBezTo>
                <a:cubicBezTo>
                  <a:pt x="999" y="207"/>
                  <a:pt x="1000" y="210"/>
                  <a:pt x="999" y="212"/>
                </a:cubicBezTo>
                <a:cubicBezTo>
                  <a:pt x="997" y="215"/>
                  <a:pt x="992" y="214"/>
                  <a:pt x="996" y="220"/>
                </a:cubicBezTo>
                <a:cubicBezTo>
                  <a:pt x="993" y="221"/>
                  <a:pt x="991" y="222"/>
                  <a:pt x="989" y="224"/>
                </a:cubicBezTo>
                <a:cubicBezTo>
                  <a:pt x="988" y="224"/>
                  <a:pt x="988" y="224"/>
                  <a:pt x="988" y="224"/>
                </a:cubicBezTo>
                <a:cubicBezTo>
                  <a:pt x="989" y="222"/>
                  <a:pt x="990" y="220"/>
                  <a:pt x="991" y="218"/>
                </a:cubicBezTo>
                <a:cubicBezTo>
                  <a:pt x="990" y="218"/>
                  <a:pt x="990" y="218"/>
                  <a:pt x="990" y="217"/>
                </a:cubicBezTo>
                <a:cubicBezTo>
                  <a:pt x="987" y="219"/>
                  <a:pt x="989" y="217"/>
                  <a:pt x="988" y="220"/>
                </a:cubicBezTo>
                <a:cubicBezTo>
                  <a:pt x="985" y="218"/>
                  <a:pt x="985" y="216"/>
                  <a:pt x="980" y="215"/>
                </a:cubicBezTo>
                <a:close/>
                <a:moveTo>
                  <a:pt x="988" y="255"/>
                </a:moveTo>
                <a:cubicBezTo>
                  <a:pt x="988" y="255"/>
                  <a:pt x="987" y="254"/>
                  <a:pt x="987" y="252"/>
                </a:cubicBezTo>
                <a:cubicBezTo>
                  <a:pt x="989" y="253"/>
                  <a:pt x="990" y="254"/>
                  <a:pt x="988" y="255"/>
                </a:cubicBezTo>
                <a:close/>
                <a:moveTo>
                  <a:pt x="994" y="277"/>
                </a:moveTo>
                <a:cubicBezTo>
                  <a:pt x="992" y="277"/>
                  <a:pt x="992" y="277"/>
                  <a:pt x="992" y="277"/>
                </a:cubicBezTo>
                <a:cubicBezTo>
                  <a:pt x="993" y="274"/>
                  <a:pt x="996" y="271"/>
                  <a:pt x="997" y="268"/>
                </a:cubicBezTo>
                <a:cubicBezTo>
                  <a:pt x="994" y="268"/>
                  <a:pt x="988" y="268"/>
                  <a:pt x="986" y="269"/>
                </a:cubicBezTo>
                <a:cubicBezTo>
                  <a:pt x="986" y="268"/>
                  <a:pt x="985" y="267"/>
                  <a:pt x="985" y="267"/>
                </a:cubicBezTo>
                <a:cubicBezTo>
                  <a:pt x="987" y="264"/>
                  <a:pt x="990" y="261"/>
                  <a:pt x="992" y="259"/>
                </a:cubicBezTo>
                <a:cubicBezTo>
                  <a:pt x="994" y="259"/>
                  <a:pt x="994" y="259"/>
                  <a:pt x="995" y="258"/>
                </a:cubicBezTo>
                <a:cubicBezTo>
                  <a:pt x="997" y="258"/>
                  <a:pt x="997" y="258"/>
                  <a:pt x="997" y="258"/>
                </a:cubicBezTo>
                <a:cubicBezTo>
                  <a:pt x="996" y="260"/>
                  <a:pt x="995" y="261"/>
                  <a:pt x="994" y="263"/>
                </a:cubicBezTo>
                <a:cubicBezTo>
                  <a:pt x="994" y="265"/>
                  <a:pt x="994" y="265"/>
                  <a:pt x="994" y="267"/>
                </a:cubicBezTo>
                <a:cubicBezTo>
                  <a:pt x="998" y="266"/>
                  <a:pt x="997" y="266"/>
                  <a:pt x="998" y="263"/>
                </a:cubicBezTo>
                <a:cubicBezTo>
                  <a:pt x="1001" y="264"/>
                  <a:pt x="1004" y="261"/>
                  <a:pt x="1007" y="263"/>
                </a:cubicBezTo>
                <a:cubicBezTo>
                  <a:pt x="1007" y="264"/>
                  <a:pt x="1007" y="265"/>
                  <a:pt x="1008" y="266"/>
                </a:cubicBezTo>
                <a:cubicBezTo>
                  <a:pt x="1010" y="266"/>
                  <a:pt x="1009" y="264"/>
                  <a:pt x="1010" y="264"/>
                </a:cubicBezTo>
                <a:cubicBezTo>
                  <a:pt x="1014" y="266"/>
                  <a:pt x="1024" y="263"/>
                  <a:pt x="1029" y="261"/>
                </a:cubicBezTo>
                <a:cubicBezTo>
                  <a:pt x="1034" y="263"/>
                  <a:pt x="1034" y="263"/>
                  <a:pt x="1034" y="263"/>
                </a:cubicBezTo>
                <a:cubicBezTo>
                  <a:pt x="1036" y="262"/>
                  <a:pt x="1037" y="260"/>
                  <a:pt x="1039" y="259"/>
                </a:cubicBezTo>
                <a:cubicBezTo>
                  <a:pt x="1045" y="261"/>
                  <a:pt x="1048" y="260"/>
                  <a:pt x="1056" y="260"/>
                </a:cubicBezTo>
                <a:cubicBezTo>
                  <a:pt x="1057" y="258"/>
                  <a:pt x="1058" y="258"/>
                  <a:pt x="1059" y="255"/>
                </a:cubicBezTo>
                <a:cubicBezTo>
                  <a:pt x="1063" y="255"/>
                  <a:pt x="1063" y="255"/>
                  <a:pt x="1063" y="255"/>
                </a:cubicBezTo>
                <a:cubicBezTo>
                  <a:pt x="1063" y="252"/>
                  <a:pt x="1063" y="252"/>
                  <a:pt x="1063" y="252"/>
                </a:cubicBezTo>
                <a:cubicBezTo>
                  <a:pt x="1060" y="253"/>
                  <a:pt x="1060" y="253"/>
                  <a:pt x="1059" y="253"/>
                </a:cubicBezTo>
                <a:cubicBezTo>
                  <a:pt x="1058" y="252"/>
                  <a:pt x="1058" y="252"/>
                  <a:pt x="1057" y="250"/>
                </a:cubicBezTo>
                <a:cubicBezTo>
                  <a:pt x="1057" y="250"/>
                  <a:pt x="1056" y="250"/>
                  <a:pt x="1056" y="250"/>
                </a:cubicBezTo>
                <a:cubicBezTo>
                  <a:pt x="1057" y="249"/>
                  <a:pt x="1057" y="249"/>
                  <a:pt x="1058" y="249"/>
                </a:cubicBezTo>
                <a:cubicBezTo>
                  <a:pt x="1060" y="247"/>
                  <a:pt x="1071" y="248"/>
                  <a:pt x="1073" y="251"/>
                </a:cubicBezTo>
                <a:cubicBezTo>
                  <a:pt x="1078" y="251"/>
                  <a:pt x="1079" y="247"/>
                  <a:pt x="1081" y="244"/>
                </a:cubicBezTo>
                <a:cubicBezTo>
                  <a:pt x="1086" y="245"/>
                  <a:pt x="1089" y="245"/>
                  <a:pt x="1094" y="242"/>
                </a:cubicBezTo>
                <a:cubicBezTo>
                  <a:pt x="1094" y="243"/>
                  <a:pt x="1095" y="243"/>
                  <a:pt x="1096" y="244"/>
                </a:cubicBezTo>
                <a:cubicBezTo>
                  <a:pt x="1094" y="247"/>
                  <a:pt x="1092" y="250"/>
                  <a:pt x="1092" y="255"/>
                </a:cubicBezTo>
                <a:cubicBezTo>
                  <a:pt x="1096" y="255"/>
                  <a:pt x="1096" y="255"/>
                  <a:pt x="1096" y="255"/>
                </a:cubicBezTo>
                <a:cubicBezTo>
                  <a:pt x="1096" y="252"/>
                  <a:pt x="1096" y="250"/>
                  <a:pt x="1098" y="249"/>
                </a:cubicBezTo>
                <a:cubicBezTo>
                  <a:pt x="1098" y="247"/>
                  <a:pt x="1098" y="247"/>
                  <a:pt x="1098" y="247"/>
                </a:cubicBezTo>
                <a:cubicBezTo>
                  <a:pt x="1100" y="248"/>
                  <a:pt x="1101" y="250"/>
                  <a:pt x="1103" y="247"/>
                </a:cubicBezTo>
                <a:cubicBezTo>
                  <a:pt x="1106" y="248"/>
                  <a:pt x="1106" y="249"/>
                  <a:pt x="1106" y="251"/>
                </a:cubicBezTo>
                <a:cubicBezTo>
                  <a:pt x="1109" y="251"/>
                  <a:pt x="1110" y="249"/>
                  <a:pt x="1112" y="248"/>
                </a:cubicBezTo>
                <a:cubicBezTo>
                  <a:pt x="1112" y="248"/>
                  <a:pt x="1115" y="251"/>
                  <a:pt x="1120" y="248"/>
                </a:cubicBezTo>
                <a:cubicBezTo>
                  <a:pt x="1124" y="248"/>
                  <a:pt x="1124" y="248"/>
                  <a:pt x="1126" y="250"/>
                </a:cubicBezTo>
                <a:cubicBezTo>
                  <a:pt x="1127" y="251"/>
                  <a:pt x="1126" y="251"/>
                  <a:pt x="1127" y="252"/>
                </a:cubicBezTo>
                <a:cubicBezTo>
                  <a:pt x="1124" y="255"/>
                  <a:pt x="1121" y="253"/>
                  <a:pt x="1118" y="253"/>
                </a:cubicBezTo>
                <a:cubicBezTo>
                  <a:pt x="1116" y="254"/>
                  <a:pt x="1111" y="257"/>
                  <a:pt x="1109" y="258"/>
                </a:cubicBezTo>
                <a:cubicBezTo>
                  <a:pt x="1103" y="260"/>
                  <a:pt x="1097" y="258"/>
                  <a:pt x="1094" y="259"/>
                </a:cubicBezTo>
                <a:cubicBezTo>
                  <a:pt x="1090" y="260"/>
                  <a:pt x="1085" y="263"/>
                  <a:pt x="1081" y="264"/>
                </a:cubicBezTo>
                <a:cubicBezTo>
                  <a:pt x="1080" y="266"/>
                  <a:pt x="1080" y="266"/>
                  <a:pt x="1080" y="267"/>
                </a:cubicBezTo>
                <a:cubicBezTo>
                  <a:pt x="1080" y="268"/>
                  <a:pt x="1080" y="267"/>
                  <a:pt x="1081" y="268"/>
                </a:cubicBezTo>
                <a:cubicBezTo>
                  <a:pt x="1082" y="269"/>
                  <a:pt x="1084" y="269"/>
                  <a:pt x="1086" y="269"/>
                </a:cubicBezTo>
                <a:cubicBezTo>
                  <a:pt x="1085" y="270"/>
                  <a:pt x="1085" y="270"/>
                  <a:pt x="1083" y="270"/>
                </a:cubicBezTo>
                <a:cubicBezTo>
                  <a:pt x="1083" y="274"/>
                  <a:pt x="1083" y="274"/>
                  <a:pt x="1081" y="276"/>
                </a:cubicBezTo>
                <a:cubicBezTo>
                  <a:pt x="1081" y="282"/>
                  <a:pt x="1084" y="278"/>
                  <a:pt x="1087" y="282"/>
                </a:cubicBezTo>
                <a:cubicBezTo>
                  <a:pt x="1091" y="281"/>
                  <a:pt x="1090" y="280"/>
                  <a:pt x="1093" y="279"/>
                </a:cubicBezTo>
                <a:cubicBezTo>
                  <a:pt x="1093" y="279"/>
                  <a:pt x="1093" y="279"/>
                  <a:pt x="1094" y="280"/>
                </a:cubicBezTo>
                <a:cubicBezTo>
                  <a:pt x="1093" y="290"/>
                  <a:pt x="1087" y="285"/>
                  <a:pt x="1083" y="293"/>
                </a:cubicBezTo>
                <a:cubicBezTo>
                  <a:pt x="1082" y="293"/>
                  <a:pt x="1082" y="292"/>
                  <a:pt x="1080" y="292"/>
                </a:cubicBezTo>
                <a:cubicBezTo>
                  <a:pt x="1080" y="291"/>
                  <a:pt x="1081" y="290"/>
                  <a:pt x="1082" y="289"/>
                </a:cubicBezTo>
                <a:cubicBezTo>
                  <a:pt x="1081" y="287"/>
                  <a:pt x="1081" y="287"/>
                  <a:pt x="1081" y="286"/>
                </a:cubicBezTo>
                <a:cubicBezTo>
                  <a:pt x="1078" y="285"/>
                  <a:pt x="1075" y="286"/>
                  <a:pt x="1072" y="285"/>
                </a:cubicBezTo>
                <a:cubicBezTo>
                  <a:pt x="1067" y="284"/>
                  <a:pt x="1060" y="283"/>
                  <a:pt x="1054" y="282"/>
                </a:cubicBezTo>
                <a:cubicBezTo>
                  <a:pt x="1046" y="280"/>
                  <a:pt x="1038" y="285"/>
                  <a:pt x="1033" y="285"/>
                </a:cubicBezTo>
                <a:cubicBezTo>
                  <a:pt x="1033" y="284"/>
                  <a:pt x="1032" y="283"/>
                  <a:pt x="1031" y="283"/>
                </a:cubicBezTo>
                <a:cubicBezTo>
                  <a:pt x="1025" y="281"/>
                  <a:pt x="1022" y="286"/>
                  <a:pt x="1019" y="283"/>
                </a:cubicBezTo>
                <a:cubicBezTo>
                  <a:pt x="1017" y="283"/>
                  <a:pt x="1017" y="283"/>
                  <a:pt x="1015" y="284"/>
                </a:cubicBezTo>
                <a:cubicBezTo>
                  <a:pt x="1015" y="286"/>
                  <a:pt x="1015" y="288"/>
                  <a:pt x="1016" y="289"/>
                </a:cubicBezTo>
                <a:cubicBezTo>
                  <a:pt x="1018" y="291"/>
                  <a:pt x="1022" y="291"/>
                  <a:pt x="1027" y="293"/>
                </a:cubicBezTo>
                <a:cubicBezTo>
                  <a:pt x="1021" y="297"/>
                  <a:pt x="996" y="301"/>
                  <a:pt x="991" y="298"/>
                </a:cubicBezTo>
                <a:cubicBezTo>
                  <a:pt x="989" y="298"/>
                  <a:pt x="989" y="298"/>
                  <a:pt x="989" y="298"/>
                </a:cubicBezTo>
                <a:cubicBezTo>
                  <a:pt x="989" y="294"/>
                  <a:pt x="990" y="294"/>
                  <a:pt x="992" y="291"/>
                </a:cubicBezTo>
                <a:cubicBezTo>
                  <a:pt x="995" y="291"/>
                  <a:pt x="995" y="291"/>
                  <a:pt x="995" y="291"/>
                </a:cubicBezTo>
                <a:cubicBezTo>
                  <a:pt x="994" y="293"/>
                  <a:pt x="994" y="293"/>
                  <a:pt x="994" y="296"/>
                </a:cubicBezTo>
                <a:cubicBezTo>
                  <a:pt x="996" y="296"/>
                  <a:pt x="997" y="296"/>
                  <a:pt x="998" y="295"/>
                </a:cubicBezTo>
                <a:cubicBezTo>
                  <a:pt x="1000" y="295"/>
                  <a:pt x="1000" y="295"/>
                  <a:pt x="1000" y="295"/>
                </a:cubicBezTo>
                <a:cubicBezTo>
                  <a:pt x="999" y="293"/>
                  <a:pt x="1000" y="293"/>
                  <a:pt x="998" y="292"/>
                </a:cubicBezTo>
                <a:cubicBezTo>
                  <a:pt x="1001" y="290"/>
                  <a:pt x="1004" y="290"/>
                  <a:pt x="1007" y="288"/>
                </a:cubicBezTo>
                <a:cubicBezTo>
                  <a:pt x="1008" y="288"/>
                  <a:pt x="1008" y="288"/>
                  <a:pt x="1009" y="287"/>
                </a:cubicBezTo>
                <a:cubicBezTo>
                  <a:pt x="1008" y="287"/>
                  <a:pt x="1008" y="287"/>
                  <a:pt x="1008" y="286"/>
                </a:cubicBezTo>
                <a:cubicBezTo>
                  <a:pt x="1002" y="287"/>
                  <a:pt x="996" y="288"/>
                  <a:pt x="994" y="287"/>
                </a:cubicBezTo>
                <a:cubicBezTo>
                  <a:pt x="993" y="287"/>
                  <a:pt x="992" y="285"/>
                  <a:pt x="992" y="285"/>
                </a:cubicBezTo>
                <a:cubicBezTo>
                  <a:pt x="989" y="284"/>
                  <a:pt x="987" y="287"/>
                  <a:pt x="986" y="286"/>
                </a:cubicBezTo>
                <a:cubicBezTo>
                  <a:pt x="984" y="286"/>
                  <a:pt x="985" y="286"/>
                  <a:pt x="983" y="285"/>
                </a:cubicBezTo>
                <a:cubicBezTo>
                  <a:pt x="988" y="280"/>
                  <a:pt x="996" y="281"/>
                  <a:pt x="1004" y="281"/>
                </a:cubicBezTo>
                <a:cubicBezTo>
                  <a:pt x="1004" y="277"/>
                  <a:pt x="1004" y="277"/>
                  <a:pt x="1004" y="277"/>
                </a:cubicBezTo>
                <a:cubicBezTo>
                  <a:pt x="1001" y="277"/>
                  <a:pt x="996" y="279"/>
                  <a:pt x="994" y="277"/>
                </a:cubicBezTo>
                <a:close/>
                <a:moveTo>
                  <a:pt x="1008" y="313"/>
                </a:moveTo>
                <a:cubicBezTo>
                  <a:pt x="1008" y="315"/>
                  <a:pt x="1008" y="315"/>
                  <a:pt x="1008" y="315"/>
                </a:cubicBezTo>
                <a:cubicBezTo>
                  <a:pt x="1005" y="315"/>
                  <a:pt x="1005" y="315"/>
                  <a:pt x="1005" y="315"/>
                </a:cubicBezTo>
                <a:cubicBezTo>
                  <a:pt x="1005" y="314"/>
                  <a:pt x="1006" y="313"/>
                  <a:pt x="1006" y="312"/>
                </a:cubicBezTo>
                <a:cubicBezTo>
                  <a:pt x="1006" y="312"/>
                  <a:pt x="1007" y="313"/>
                  <a:pt x="1008" y="313"/>
                </a:cubicBezTo>
                <a:close/>
                <a:moveTo>
                  <a:pt x="1002" y="301"/>
                </a:moveTo>
                <a:cubicBezTo>
                  <a:pt x="1002" y="302"/>
                  <a:pt x="1002" y="302"/>
                  <a:pt x="1002" y="302"/>
                </a:cubicBezTo>
                <a:cubicBezTo>
                  <a:pt x="1002" y="302"/>
                  <a:pt x="1001" y="302"/>
                  <a:pt x="1001" y="302"/>
                </a:cubicBezTo>
                <a:cubicBezTo>
                  <a:pt x="999" y="302"/>
                  <a:pt x="999" y="302"/>
                  <a:pt x="999" y="302"/>
                </a:cubicBezTo>
                <a:cubicBezTo>
                  <a:pt x="999" y="301"/>
                  <a:pt x="999" y="301"/>
                  <a:pt x="999" y="301"/>
                </a:cubicBezTo>
                <a:lnTo>
                  <a:pt x="1002" y="301"/>
                </a:lnTo>
                <a:close/>
                <a:moveTo>
                  <a:pt x="984" y="335"/>
                </a:moveTo>
                <a:cubicBezTo>
                  <a:pt x="993" y="333"/>
                  <a:pt x="1005" y="332"/>
                  <a:pt x="1008" y="335"/>
                </a:cubicBezTo>
                <a:cubicBezTo>
                  <a:pt x="1011" y="334"/>
                  <a:pt x="1010" y="334"/>
                  <a:pt x="1011" y="332"/>
                </a:cubicBezTo>
                <a:cubicBezTo>
                  <a:pt x="1016" y="332"/>
                  <a:pt x="1015" y="333"/>
                  <a:pt x="1019" y="334"/>
                </a:cubicBezTo>
                <a:cubicBezTo>
                  <a:pt x="1017" y="336"/>
                  <a:pt x="1016" y="335"/>
                  <a:pt x="1014" y="338"/>
                </a:cubicBezTo>
                <a:cubicBezTo>
                  <a:pt x="1013" y="338"/>
                  <a:pt x="1013" y="338"/>
                  <a:pt x="1013" y="338"/>
                </a:cubicBezTo>
                <a:cubicBezTo>
                  <a:pt x="1016" y="342"/>
                  <a:pt x="1017" y="338"/>
                  <a:pt x="1016" y="343"/>
                </a:cubicBezTo>
                <a:cubicBezTo>
                  <a:pt x="1023" y="343"/>
                  <a:pt x="1024" y="342"/>
                  <a:pt x="1029" y="341"/>
                </a:cubicBezTo>
                <a:cubicBezTo>
                  <a:pt x="1029" y="344"/>
                  <a:pt x="1029" y="344"/>
                  <a:pt x="1029" y="344"/>
                </a:cubicBezTo>
                <a:cubicBezTo>
                  <a:pt x="1025" y="345"/>
                  <a:pt x="1025" y="345"/>
                  <a:pt x="1021" y="344"/>
                </a:cubicBezTo>
                <a:cubicBezTo>
                  <a:pt x="1021" y="348"/>
                  <a:pt x="1021" y="348"/>
                  <a:pt x="1021" y="348"/>
                </a:cubicBezTo>
                <a:cubicBezTo>
                  <a:pt x="1020" y="348"/>
                  <a:pt x="1020" y="348"/>
                  <a:pt x="1020" y="348"/>
                </a:cubicBezTo>
                <a:cubicBezTo>
                  <a:pt x="1018" y="350"/>
                  <a:pt x="1013" y="350"/>
                  <a:pt x="1011" y="351"/>
                </a:cubicBezTo>
                <a:cubicBezTo>
                  <a:pt x="1010" y="349"/>
                  <a:pt x="1010" y="349"/>
                  <a:pt x="1010" y="347"/>
                </a:cubicBezTo>
                <a:cubicBezTo>
                  <a:pt x="1006" y="347"/>
                  <a:pt x="1006" y="347"/>
                  <a:pt x="1005" y="349"/>
                </a:cubicBezTo>
                <a:cubicBezTo>
                  <a:pt x="1001" y="349"/>
                  <a:pt x="1000" y="349"/>
                  <a:pt x="998" y="347"/>
                </a:cubicBezTo>
                <a:cubicBezTo>
                  <a:pt x="997" y="346"/>
                  <a:pt x="999" y="345"/>
                  <a:pt x="999" y="342"/>
                </a:cubicBezTo>
                <a:cubicBezTo>
                  <a:pt x="994" y="342"/>
                  <a:pt x="989" y="340"/>
                  <a:pt x="984" y="338"/>
                </a:cubicBezTo>
                <a:lnTo>
                  <a:pt x="984" y="335"/>
                </a:lnTo>
                <a:close/>
                <a:moveTo>
                  <a:pt x="357" y="23"/>
                </a:moveTo>
                <a:cubicBezTo>
                  <a:pt x="355" y="24"/>
                  <a:pt x="353" y="24"/>
                  <a:pt x="351" y="24"/>
                </a:cubicBezTo>
                <a:cubicBezTo>
                  <a:pt x="351" y="25"/>
                  <a:pt x="350" y="25"/>
                  <a:pt x="350" y="25"/>
                </a:cubicBezTo>
                <a:cubicBezTo>
                  <a:pt x="350" y="27"/>
                  <a:pt x="350" y="27"/>
                  <a:pt x="351" y="28"/>
                </a:cubicBezTo>
                <a:cubicBezTo>
                  <a:pt x="352" y="29"/>
                  <a:pt x="352" y="29"/>
                  <a:pt x="354" y="29"/>
                </a:cubicBezTo>
                <a:cubicBezTo>
                  <a:pt x="354" y="26"/>
                  <a:pt x="354" y="26"/>
                  <a:pt x="354" y="26"/>
                </a:cubicBezTo>
                <a:cubicBezTo>
                  <a:pt x="356" y="27"/>
                  <a:pt x="356" y="29"/>
                  <a:pt x="358" y="30"/>
                </a:cubicBezTo>
                <a:cubicBezTo>
                  <a:pt x="360" y="32"/>
                  <a:pt x="360" y="30"/>
                  <a:pt x="362" y="31"/>
                </a:cubicBezTo>
                <a:cubicBezTo>
                  <a:pt x="364" y="31"/>
                  <a:pt x="364" y="31"/>
                  <a:pt x="365" y="30"/>
                </a:cubicBezTo>
                <a:cubicBezTo>
                  <a:pt x="366" y="29"/>
                  <a:pt x="366" y="30"/>
                  <a:pt x="366" y="28"/>
                </a:cubicBezTo>
                <a:cubicBezTo>
                  <a:pt x="362" y="27"/>
                  <a:pt x="359" y="26"/>
                  <a:pt x="357" y="23"/>
                </a:cubicBezTo>
                <a:close/>
                <a:moveTo>
                  <a:pt x="399" y="27"/>
                </a:moveTo>
                <a:cubicBezTo>
                  <a:pt x="395" y="27"/>
                  <a:pt x="395" y="27"/>
                  <a:pt x="395" y="27"/>
                </a:cubicBezTo>
                <a:cubicBezTo>
                  <a:pt x="395" y="31"/>
                  <a:pt x="395" y="31"/>
                  <a:pt x="395" y="31"/>
                </a:cubicBezTo>
                <a:cubicBezTo>
                  <a:pt x="399" y="31"/>
                  <a:pt x="399" y="31"/>
                  <a:pt x="399" y="31"/>
                </a:cubicBezTo>
                <a:lnTo>
                  <a:pt x="399" y="27"/>
                </a:lnTo>
                <a:close/>
                <a:moveTo>
                  <a:pt x="408" y="29"/>
                </a:moveTo>
                <a:cubicBezTo>
                  <a:pt x="406" y="28"/>
                  <a:pt x="406" y="28"/>
                  <a:pt x="403" y="28"/>
                </a:cubicBezTo>
                <a:cubicBezTo>
                  <a:pt x="403" y="30"/>
                  <a:pt x="404" y="30"/>
                  <a:pt x="404" y="32"/>
                </a:cubicBezTo>
                <a:cubicBezTo>
                  <a:pt x="405" y="32"/>
                  <a:pt x="405" y="33"/>
                  <a:pt x="406" y="33"/>
                </a:cubicBezTo>
                <a:cubicBezTo>
                  <a:pt x="407" y="32"/>
                  <a:pt x="407" y="30"/>
                  <a:pt x="408" y="29"/>
                </a:cubicBezTo>
                <a:close/>
                <a:moveTo>
                  <a:pt x="427" y="31"/>
                </a:moveTo>
                <a:cubicBezTo>
                  <a:pt x="427" y="28"/>
                  <a:pt x="427" y="28"/>
                  <a:pt x="427" y="28"/>
                </a:cubicBezTo>
                <a:cubicBezTo>
                  <a:pt x="423" y="28"/>
                  <a:pt x="423" y="28"/>
                  <a:pt x="423" y="28"/>
                </a:cubicBezTo>
                <a:cubicBezTo>
                  <a:pt x="424" y="30"/>
                  <a:pt x="423" y="29"/>
                  <a:pt x="424" y="30"/>
                </a:cubicBezTo>
                <a:cubicBezTo>
                  <a:pt x="425" y="31"/>
                  <a:pt x="425" y="31"/>
                  <a:pt x="427" y="31"/>
                </a:cubicBezTo>
                <a:close/>
                <a:moveTo>
                  <a:pt x="247" y="38"/>
                </a:moveTo>
                <a:cubicBezTo>
                  <a:pt x="248" y="38"/>
                  <a:pt x="253" y="37"/>
                  <a:pt x="255" y="36"/>
                </a:cubicBezTo>
                <a:cubicBezTo>
                  <a:pt x="256" y="36"/>
                  <a:pt x="256" y="36"/>
                  <a:pt x="256" y="36"/>
                </a:cubicBezTo>
                <a:cubicBezTo>
                  <a:pt x="256" y="33"/>
                  <a:pt x="256" y="36"/>
                  <a:pt x="255" y="34"/>
                </a:cubicBezTo>
                <a:cubicBezTo>
                  <a:pt x="249" y="33"/>
                  <a:pt x="253" y="33"/>
                  <a:pt x="250" y="32"/>
                </a:cubicBezTo>
                <a:cubicBezTo>
                  <a:pt x="249" y="34"/>
                  <a:pt x="248" y="33"/>
                  <a:pt x="247" y="36"/>
                </a:cubicBezTo>
                <a:cubicBezTo>
                  <a:pt x="246" y="37"/>
                  <a:pt x="246" y="36"/>
                  <a:pt x="247" y="38"/>
                </a:cubicBezTo>
                <a:close/>
                <a:moveTo>
                  <a:pt x="250" y="37"/>
                </a:moveTo>
                <a:cubicBezTo>
                  <a:pt x="248" y="36"/>
                  <a:pt x="249" y="36"/>
                  <a:pt x="248" y="36"/>
                </a:cubicBezTo>
                <a:cubicBezTo>
                  <a:pt x="250" y="36"/>
                  <a:pt x="249" y="36"/>
                  <a:pt x="250" y="37"/>
                </a:cubicBezTo>
                <a:close/>
                <a:moveTo>
                  <a:pt x="221" y="34"/>
                </a:moveTo>
                <a:cubicBezTo>
                  <a:pt x="221" y="36"/>
                  <a:pt x="221" y="36"/>
                  <a:pt x="221" y="36"/>
                </a:cubicBezTo>
                <a:cubicBezTo>
                  <a:pt x="224" y="36"/>
                  <a:pt x="227" y="36"/>
                  <a:pt x="229" y="35"/>
                </a:cubicBezTo>
                <a:cubicBezTo>
                  <a:pt x="231" y="35"/>
                  <a:pt x="231" y="35"/>
                  <a:pt x="231" y="35"/>
                </a:cubicBezTo>
                <a:cubicBezTo>
                  <a:pt x="231" y="33"/>
                  <a:pt x="231" y="33"/>
                  <a:pt x="231" y="33"/>
                </a:cubicBezTo>
                <a:cubicBezTo>
                  <a:pt x="223" y="33"/>
                  <a:pt x="223" y="33"/>
                  <a:pt x="223" y="33"/>
                </a:cubicBezTo>
                <a:cubicBezTo>
                  <a:pt x="222" y="34"/>
                  <a:pt x="223" y="33"/>
                  <a:pt x="221" y="34"/>
                </a:cubicBezTo>
                <a:close/>
                <a:moveTo>
                  <a:pt x="242" y="36"/>
                </a:moveTo>
                <a:cubicBezTo>
                  <a:pt x="242" y="33"/>
                  <a:pt x="242" y="33"/>
                  <a:pt x="242" y="33"/>
                </a:cubicBezTo>
                <a:cubicBezTo>
                  <a:pt x="240" y="33"/>
                  <a:pt x="240" y="33"/>
                  <a:pt x="240" y="33"/>
                </a:cubicBezTo>
                <a:cubicBezTo>
                  <a:pt x="240" y="33"/>
                  <a:pt x="240" y="33"/>
                  <a:pt x="239" y="34"/>
                </a:cubicBezTo>
                <a:cubicBezTo>
                  <a:pt x="241" y="36"/>
                  <a:pt x="239" y="35"/>
                  <a:pt x="242" y="36"/>
                </a:cubicBezTo>
                <a:close/>
                <a:moveTo>
                  <a:pt x="808" y="37"/>
                </a:moveTo>
                <a:cubicBezTo>
                  <a:pt x="810" y="36"/>
                  <a:pt x="810" y="36"/>
                  <a:pt x="811" y="36"/>
                </a:cubicBezTo>
                <a:cubicBezTo>
                  <a:pt x="812" y="36"/>
                  <a:pt x="812" y="36"/>
                  <a:pt x="812" y="36"/>
                </a:cubicBezTo>
                <a:cubicBezTo>
                  <a:pt x="812" y="34"/>
                  <a:pt x="812" y="34"/>
                  <a:pt x="812" y="34"/>
                </a:cubicBezTo>
                <a:cubicBezTo>
                  <a:pt x="810" y="33"/>
                  <a:pt x="807" y="33"/>
                  <a:pt x="805" y="33"/>
                </a:cubicBezTo>
                <a:cubicBezTo>
                  <a:pt x="806" y="34"/>
                  <a:pt x="806" y="35"/>
                  <a:pt x="806" y="36"/>
                </a:cubicBezTo>
                <a:cubicBezTo>
                  <a:pt x="808" y="36"/>
                  <a:pt x="807" y="36"/>
                  <a:pt x="808" y="37"/>
                </a:cubicBezTo>
                <a:close/>
                <a:moveTo>
                  <a:pt x="574" y="37"/>
                </a:moveTo>
                <a:cubicBezTo>
                  <a:pt x="576" y="37"/>
                  <a:pt x="576" y="37"/>
                  <a:pt x="577" y="38"/>
                </a:cubicBezTo>
                <a:cubicBezTo>
                  <a:pt x="580" y="36"/>
                  <a:pt x="578" y="38"/>
                  <a:pt x="579" y="35"/>
                </a:cubicBezTo>
                <a:cubicBezTo>
                  <a:pt x="577" y="34"/>
                  <a:pt x="577" y="34"/>
                  <a:pt x="576" y="34"/>
                </a:cubicBezTo>
                <a:cubicBezTo>
                  <a:pt x="574" y="35"/>
                  <a:pt x="575" y="34"/>
                  <a:pt x="574" y="37"/>
                </a:cubicBezTo>
                <a:close/>
                <a:moveTo>
                  <a:pt x="622" y="40"/>
                </a:moveTo>
                <a:cubicBezTo>
                  <a:pt x="623" y="40"/>
                  <a:pt x="623" y="40"/>
                  <a:pt x="623" y="40"/>
                </a:cubicBezTo>
                <a:cubicBezTo>
                  <a:pt x="622" y="38"/>
                  <a:pt x="622" y="38"/>
                  <a:pt x="619" y="37"/>
                </a:cubicBezTo>
                <a:cubicBezTo>
                  <a:pt x="618" y="38"/>
                  <a:pt x="618" y="39"/>
                  <a:pt x="617" y="40"/>
                </a:cubicBezTo>
                <a:cubicBezTo>
                  <a:pt x="617" y="41"/>
                  <a:pt x="618" y="41"/>
                  <a:pt x="618" y="41"/>
                </a:cubicBezTo>
                <a:cubicBezTo>
                  <a:pt x="620" y="41"/>
                  <a:pt x="621" y="41"/>
                  <a:pt x="622" y="40"/>
                </a:cubicBezTo>
                <a:close/>
                <a:moveTo>
                  <a:pt x="639" y="38"/>
                </a:moveTo>
                <a:cubicBezTo>
                  <a:pt x="636" y="38"/>
                  <a:pt x="636" y="38"/>
                  <a:pt x="636" y="38"/>
                </a:cubicBezTo>
                <a:cubicBezTo>
                  <a:pt x="636" y="39"/>
                  <a:pt x="635" y="39"/>
                  <a:pt x="635" y="39"/>
                </a:cubicBezTo>
                <a:cubicBezTo>
                  <a:pt x="636" y="41"/>
                  <a:pt x="635" y="40"/>
                  <a:pt x="636" y="41"/>
                </a:cubicBezTo>
                <a:cubicBezTo>
                  <a:pt x="637" y="42"/>
                  <a:pt x="637" y="42"/>
                  <a:pt x="639" y="42"/>
                </a:cubicBezTo>
                <a:lnTo>
                  <a:pt x="639" y="38"/>
                </a:lnTo>
                <a:close/>
                <a:moveTo>
                  <a:pt x="383" y="40"/>
                </a:moveTo>
                <a:cubicBezTo>
                  <a:pt x="378" y="40"/>
                  <a:pt x="378" y="40"/>
                  <a:pt x="378" y="40"/>
                </a:cubicBezTo>
                <a:cubicBezTo>
                  <a:pt x="379" y="46"/>
                  <a:pt x="381" y="45"/>
                  <a:pt x="384" y="48"/>
                </a:cubicBezTo>
                <a:cubicBezTo>
                  <a:pt x="387" y="47"/>
                  <a:pt x="386" y="48"/>
                  <a:pt x="387" y="46"/>
                </a:cubicBezTo>
                <a:cubicBezTo>
                  <a:pt x="388" y="46"/>
                  <a:pt x="388" y="46"/>
                  <a:pt x="388" y="46"/>
                </a:cubicBezTo>
                <a:cubicBezTo>
                  <a:pt x="387" y="43"/>
                  <a:pt x="385" y="43"/>
                  <a:pt x="383" y="40"/>
                </a:cubicBezTo>
                <a:close/>
                <a:moveTo>
                  <a:pt x="402" y="49"/>
                </a:moveTo>
                <a:cubicBezTo>
                  <a:pt x="404" y="48"/>
                  <a:pt x="404" y="48"/>
                  <a:pt x="406" y="47"/>
                </a:cubicBezTo>
                <a:cubicBezTo>
                  <a:pt x="406" y="45"/>
                  <a:pt x="407" y="43"/>
                  <a:pt x="407" y="40"/>
                </a:cubicBezTo>
                <a:cubicBezTo>
                  <a:pt x="403" y="41"/>
                  <a:pt x="401" y="42"/>
                  <a:pt x="395" y="42"/>
                </a:cubicBezTo>
                <a:cubicBezTo>
                  <a:pt x="395" y="45"/>
                  <a:pt x="395" y="45"/>
                  <a:pt x="395" y="45"/>
                </a:cubicBezTo>
                <a:cubicBezTo>
                  <a:pt x="400" y="45"/>
                  <a:pt x="401" y="45"/>
                  <a:pt x="402" y="49"/>
                </a:cubicBezTo>
                <a:close/>
                <a:moveTo>
                  <a:pt x="429" y="40"/>
                </a:moveTo>
                <a:cubicBezTo>
                  <a:pt x="425" y="41"/>
                  <a:pt x="425" y="42"/>
                  <a:pt x="423" y="44"/>
                </a:cubicBezTo>
                <a:cubicBezTo>
                  <a:pt x="423" y="48"/>
                  <a:pt x="424" y="49"/>
                  <a:pt x="426" y="52"/>
                </a:cubicBezTo>
                <a:cubicBezTo>
                  <a:pt x="429" y="51"/>
                  <a:pt x="428" y="51"/>
                  <a:pt x="431" y="49"/>
                </a:cubicBezTo>
                <a:cubicBezTo>
                  <a:pt x="429" y="48"/>
                  <a:pt x="430" y="48"/>
                  <a:pt x="428" y="48"/>
                </a:cubicBezTo>
                <a:cubicBezTo>
                  <a:pt x="427" y="44"/>
                  <a:pt x="427" y="44"/>
                  <a:pt x="429" y="42"/>
                </a:cubicBezTo>
                <a:lnTo>
                  <a:pt x="429" y="40"/>
                </a:lnTo>
                <a:close/>
                <a:moveTo>
                  <a:pt x="943" y="41"/>
                </a:moveTo>
                <a:cubicBezTo>
                  <a:pt x="941" y="41"/>
                  <a:pt x="941" y="41"/>
                  <a:pt x="941" y="41"/>
                </a:cubicBezTo>
                <a:cubicBezTo>
                  <a:pt x="941" y="45"/>
                  <a:pt x="941" y="45"/>
                  <a:pt x="941" y="45"/>
                </a:cubicBezTo>
                <a:cubicBezTo>
                  <a:pt x="943" y="45"/>
                  <a:pt x="943" y="45"/>
                  <a:pt x="943" y="45"/>
                </a:cubicBezTo>
                <a:lnTo>
                  <a:pt x="943" y="41"/>
                </a:lnTo>
                <a:close/>
                <a:moveTo>
                  <a:pt x="684" y="46"/>
                </a:moveTo>
                <a:cubicBezTo>
                  <a:pt x="684" y="46"/>
                  <a:pt x="685" y="45"/>
                  <a:pt x="685" y="45"/>
                </a:cubicBezTo>
                <a:cubicBezTo>
                  <a:pt x="684" y="45"/>
                  <a:pt x="684" y="45"/>
                  <a:pt x="684" y="45"/>
                </a:cubicBezTo>
                <a:cubicBezTo>
                  <a:pt x="684" y="43"/>
                  <a:pt x="684" y="43"/>
                  <a:pt x="684" y="43"/>
                </a:cubicBezTo>
                <a:cubicBezTo>
                  <a:pt x="679" y="43"/>
                  <a:pt x="679" y="43"/>
                  <a:pt x="679" y="43"/>
                </a:cubicBezTo>
                <a:cubicBezTo>
                  <a:pt x="680" y="45"/>
                  <a:pt x="680" y="45"/>
                  <a:pt x="681" y="47"/>
                </a:cubicBezTo>
                <a:cubicBezTo>
                  <a:pt x="683" y="47"/>
                  <a:pt x="683" y="47"/>
                  <a:pt x="684" y="46"/>
                </a:cubicBezTo>
                <a:close/>
                <a:moveTo>
                  <a:pt x="720" y="47"/>
                </a:moveTo>
                <a:cubicBezTo>
                  <a:pt x="721" y="47"/>
                  <a:pt x="721" y="47"/>
                  <a:pt x="721" y="47"/>
                </a:cubicBezTo>
                <a:cubicBezTo>
                  <a:pt x="719" y="43"/>
                  <a:pt x="697" y="43"/>
                  <a:pt x="694" y="45"/>
                </a:cubicBezTo>
                <a:cubicBezTo>
                  <a:pt x="691" y="44"/>
                  <a:pt x="692" y="46"/>
                  <a:pt x="692" y="43"/>
                </a:cubicBezTo>
                <a:cubicBezTo>
                  <a:pt x="687" y="43"/>
                  <a:pt x="687" y="43"/>
                  <a:pt x="687" y="43"/>
                </a:cubicBezTo>
                <a:cubicBezTo>
                  <a:pt x="686" y="46"/>
                  <a:pt x="687" y="45"/>
                  <a:pt x="687" y="47"/>
                </a:cubicBezTo>
                <a:cubicBezTo>
                  <a:pt x="694" y="49"/>
                  <a:pt x="715" y="52"/>
                  <a:pt x="720" y="47"/>
                </a:cubicBezTo>
                <a:close/>
                <a:moveTo>
                  <a:pt x="987" y="45"/>
                </a:moveTo>
                <a:cubicBezTo>
                  <a:pt x="986" y="43"/>
                  <a:pt x="987" y="44"/>
                  <a:pt x="985" y="43"/>
                </a:cubicBezTo>
                <a:cubicBezTo>
                  <a:pt x="984" y="44"/>
                  <a:pt x="983" y="45"/>
                  <a:pt x="982" y="45"/>
                </a:cubicBezTo>
                <a:cubicBezTo>
                  <a:pt x="982" y="47"/>
                  <a:pt x="982" y="47"/>
                  <a:pt x="982" y="47"/>
                </a:cubicBezTo>
                <a:cubicBezTo>
                  <a:pt x="984" y="46"/>
                  <a:pt x="985" y="46"/>
                  <a:pt x="986" y="45"/>
                </a:cubicBezTo>
                <a:lnTo>
                  <a:pt x="987" y="45"/>
                </a:lnTo>
                <a:close/>
                <a:moveTo>
                  <a:pt x="481" y="51"/>
                </a:moveTo>
                <a:cubicBezTo>
                  <a:pt x="484" y="51"/>
                  <a:pt x="484" y="51"/>
                  <a:pt x="484" y="51"/>
                </a:cubicBezTo>
                <a:cubicBezTo>
                  <a:pt x="484" y="54"/>
                  <a:pt x="484" y="54"/>
                  <a:pt x="484" y="54"/>
                </a:cubicBezTo>
                <a:cubicBezTo>
                  <a:pt x="487" y="54"/>
                  <a:pt x="487" y="54"/>
                  <a:pt x="487" y="54"/>
                </a:cubicBezTo>
                <a:cubicBezTo>
                  <a:pt x="488" y="52"/>
                  <a:pt x="487" y="53"/>
                  <a:pt x="488" y="52"/>
                </a:cubicBezTo>
                <a:cubicBezTo>
                  <a:pt x="488" y="49"/>
                  <a:pt x="488" y="49"/>
                  <a:pt x="488" y="49"/>
                </a:cubicBezTo>
                <a:cubicBezTo>
                  <a:pt x="487" y="48"/>
                  <a:pt x="487" y="49"/>
                  <a:pt x="486" y="48"/>
                </a:cubicBezTo>
                <a:cubicBezTo>
                  <a:pt x="484" y="48"/>
                  <a:pt x="482" y="48"/>
                  <a:pt x="481" y="49"/>
                </a:cubicBezTo>
                <a:lnTo>
                  <a:pt x="481" y="51"/>
                </a:lnTo>
                <a:close/>
                <a:moveTo>
                  <a:pt x="619" y="53"/>
                </a:moveTo>
                <a:cubicBezTo>
                  <a:pt x="621" y="53"/>
                  <a:pt x="622" y="53"/>
                  <a:pt x="624" y="52"/>
                </a:cubicBezTo>
                <a:cubicBezTo>
                  <a:pt x="624" y="52"/>
                  <a:pt x="624" y="52"/>
                  <a:pt x="624" y="52"/>
                </a:cubicBezTo>
                <a:cubicBezTo>
                  <a:pt x="624" y="50"/>
                  <a:pt x="624" y="50"/>
                  <a:pt x="624" y="50"/>
                </a:cubicBezTo>
                <a:cubicBezTo>
                  <a:pt x="621" y="49"/>
                  <a:pt x="621" y="48"/>
                  <a:pt x="617" y="48"/>
                </a:cubicBezTo>
                <a:cubicBezTo>
                  <a:pt x="616" y="51"/>
                  <a:pt x="617" y="50"/>
                  <a:pt x="619" y="53"/>
                </a:cubicBezTo>
                <a:close/>
                <a:moveTo>
                  <a:pt x="726" y="50"/>
                </a:moveTo>
                <a:cubicBezTo>
                  <a:pt x="725" y="50"/>
                  <a:pt x="725" y="50"/>
                  <a:pt x="725" y="50"/>
                </a:cubicBezTo>
                <a:cubicBezTo>
                  <a:pt x="724" y="49"/>
                  <a:pt x="724" y="49"/>
                  <a:pt x="722" y="49"/>
                </a:cubicBezTo>
                <a:cubicBezTo>
                  <a:pt x="722" y="53"/>
                  <a:pt x="722" y="53"/>
                  <a:pt x="722" y="53"/>
                </a:cubicBezTo>
                <a:cubicBezTo>
                  <a:pt x="726" y="53"/>
                  <a:pt x="726" y="53"/>
                  <a:pt x="726" y="53"/>
                </a:cubicBezTo>
                <a:lnTo>
                  <a:pt x="726" y="50"/>
                </a:lnTo>
                <a:close/>
                <a:moveTo>
                  <a:pt x="636" y="53"/>
                </a:moveTo>
                <a:cubicBezTo>
                  <a:pt x="636" y="51"/>
                  <a:pt x="636" y="51"/>
                  <a:pt x="636" y="51"/>
                </a:cubicBezTo>
                <a:cubicBezTo>
                  <a:pt x="632" y="50"/>
                  <a:pt x="632" y="50"/>
                  <a:pt x="628" y="51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31" y="54"/>
                  <a:pt x="633" y="54"/>
                  <a:pt x="634" y="53"/>
                </a:cubicBezTo>
                <a:lnTo>
                  <a:pt x="636" y="53"/>
                </a:lnTo>
                <a:close/>
                <a:moveTo>
                  <a:pt x="639" y="50"/>
                </a:moveTo>
                <a:cubicBezTo>
                  <a:pt x="639" y="54"/>
                  <a:pt x="639" y="54"/>
                  <a:pt x="639" y="54"/>
                </a:cubicBezTo>
                <a:cubicBezTo>
                  <a:pt x="653" y="54"/>
                  <a:pt x="667" y="59"/>
                  <a:pt x="685" y="58"/>
                </a:cubicBezTo>
                <a:cubicBezTo>
                  <a:pt x="685" y="56"/>
                  <a:pt x="685" y="56"/>
                  <a:pt x="685" y="56"/>
                </a:cubicBezTo>
                <a:cubicBezTo>
                  <a:pt x="683" y="55"/>
                  <a:pt x="669" y="53"/>
                  <a:pt x="668" y="54"/>
                </a:cubicBezTo>
                <a:cubicBezTo>
                  <a:pt x="668" y="56"/>
                  <a:pt x="668" y="56"/>
                  <a:pt x="668" y="56"/>
                </a:cubicBezTo>
                <a:cubicBezTo>
                  <a:pt x="668" y="56"/>
                  <a:pt x="663" y="56"/>
                  <a:pt x="663" y="56"/>
                </a:cubicBezTo>
                <a:cubicBezTo>
                  <a:pt x="662" y="54"/>
                  <a:pt x="661" y="53"/>
                  <a:pt x="659" y="52"/>
                </a:cubicBezTo>
                <a:cubicBezTo>
                  <a:pt x="656" y="51"/>
                  <a:pt x="648" y="54"/>
                  <a:pt x="644" y="53"/>
                </a:cubicBezTo>
                <a:cubicBezTo>
                  <a:pt x="644" y="51"/>
                  <a:pt x="644" y="51"/>
                  <a:pt x="644" y="51"/>
                </a:cubicBezTo>
                <a:cubicBezTo>
                  <a:pt x="642" y="50"/>
                  <a:pt x="641" y="50"/>
                  <a:pt x="639" y="50"/>
                </a:cubicBezTo>
                <a:close/>
                <a:moveTo>
                  <a:pt x="970" y="53"/>
                </a:moveTo>
                <a:cubicBezTo>
                  <a:pt x="968" y="52"/>
                  <a:pt x="968" y="52"/>
                  <a:pt x="966" y="52"/>
                </a:cubicBezTo>
                <a:cubicBezTo>
                  <a:pt x="966" y="53"/>
                  <a:pt x="965" y="54"/>
                  <a:pt x="965" y="55"/>
                </a:cubicBezTo>
                <a:cubicBezTo>
                  <a:pt x="967" y="54"/>
                  <a:pt x="968" y="54"/>
                  <a:pt x="969" y="54"/>
                </a:cubicBezTo>
                <a:cubicBezTo>
                  <a:pt x="969" y="53"/>
                  <a:pt x="970" y="53"/>
                  <a:pt x="970" y="53"/>
                </a:cubicBezTo>
                <a:close/>
                <a:moveTo>
                  <a:pt x="549" y="56"/>
                </a:moveTo>
                <a:cubicBezTo>
                  <a:pt x="550" y="55"/>
                  <a:pt x="549" y="55"/>
                  <a:pt x="550" y="53"/>
                </a:cubicBezTo>
                <a:cubicBezTo>
                  <a:pt x="545" y="53"/>
                  <a:pt x="545" y="53"/>
                  <a:pt x="545" y="53"/>
                </a:cubicBezTo>
                <a:cubicBezTo>
                  <a:pt x="545" y="54"/>
                  <a:pt x="546" y="55"/>
                  <a:pt x="546" y="56"/>
                </a:cubicBezTo>
                <a:cubicBezTo>
                  <a:pt x="548" y="56"/>
                  <a:pt x="548" y="56"/>
                  <a:pt x="549" y="56"/>
                </a:cubicBezTo>
                <a:close/>
                <a:moveTo>
                  <a:pt x="949" y="54"/>
                </a:moveTo>
                <a:cubicBezTo>
                  <a:pt x="943" y="54"/>
                  <a:pt x="941" y="53"/>
                  <a:pt x="936" y="54"/>
                </a:cubicBezTo>
                <a:cubicBezTo>
                  <a:pt x="936" y="56"/>
                  <a:pt x="936" y="56"/>
                  <a:pt x="936" y="56"/>
                </a:cubicBezTo>
                <a:cubicBezTo>
                  <a:pt x="939" y="56"/>
                  <a:pt x="944" y="57"/>
                  <a:pt x="949" y="56"/>
                </a:cubicBezTo>
                <a:lnTo>
                  <a:pt x="949" y="54"/>
                </a:lnTo>
                <a:close/>
                <a:moveTo>
                  <a:pt x="393" y="55"/>
                </a:moveTo>
                <a:cubicBezTo>
                  <a:pt x="390" y="55"/>
                  <a:pt x="390" y="55"/>
                  <a:pt x="390" y="55"/>
                </a:cubicBezTo>
                <a:cubicBezTo>
                  <a:pt x="390" y="56"/>
                  <a:pt x="390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3" y="56"/>
                  <a:pt x="392" y="58"/>
                  <a:pt x="393" y="55"/>
                </a:cubicBezTo>
                <a:close/>
                <a:moveTo>
                  <a:pt x="587" y="60"/>
                </a:moveTo>
                <a:cubicBezTo>
                  <a:pt x="587" y="58"/>
                  <a:pt x="586" y="56"/>
                  <a:pt x="586" y="55"/>
                </a:cubicBezTo>
                <a:cubicBezTo>
                  <a:pt x="583" y="55"/>
                  <a:pt x="583" y="55"/>
                  <a:pt x="583" y="55"/>
                </a:cubicBezTo>
                <a:cubicBezTo>
                  <a:pt x="583" y="58"/>
                  <a:pt x="583" y="57"/>
                  <a:pt x="584" y="60"/>
                </a:cubicBezTo>
                <a:lnTo>
                  <a:pt x="587" y="60"/>
                </a:lnTo>
                <a:close/>
                <a:moveTo>
                  <a:pt x="709" y="58"/>
                </a:moveTo>
                <a:cubicBezTo>
                  <a:pt x="711" y="58"/>
                  <a:pt x="711" y="58"/>
                  <a:pt x="711" y="58"/>
                </a:cubicBezTo>
                <a:cubicBezTo>
                  <a:pt x="711" y="57"/>
                  <a:pt x="711" y="57"/>
                  <a:pt x="712" y="55"/>
                </a:cubicBezTo>
                <a:cubicBezTo>
                  <a:pt x="709" y="55"/>
                  <a:pt x="709" y="55"/>
                  <a:pt x="709" y="55"/>
                </a:cubicBezTo>
                <a:lnTo>
                  <a:pt x="709" y="58"/>
                </a:lnTo>
                <a:close/>
                <a:moveTo>
                  <a:pt x="593" y="61"/>
                </a:moveTo>
                <a:cubicBezTo>
                  <a:pt x="597" y="61"/>
                  <a:pt x="597" y="60"/>
                  <a:pt x="599" y="58"/>
                </a:cubicBezTo>
                <a:cubicBezTo>
                  <a:pt x="599" y="56"/>
                  <a:pt x="599" y="56"/>
                  <a:pt x="599" y="56"/>
                </a:cubicBezTo>
                <a:cubicBezTo>
                  <a:pt x="598" y="56"/>
                  <a:pt x="598" y="56"/>
                  <a:pt x="598" y="56"/>
                </a:cubicBezTo>
                <a:cubicBezTo>
                  <a:pt x="597" y="56"/>
                  <a:pt x="594" y="56"/>
                  <a:pt x="590" y="56"/>
                </a:cubicBezTo>
                <a:cubicBezTo>
                  <a:pt x="591" y="62"/>
                  <a:pt x="591" y="58"/>
                  <a:pt x="593" y="61"/>
                </a:cubicBezTo>
                <a:close/>
                <a:moveTo>
                  <a:pt x="430" y="66"/>
                </a:moveTo>
                <a:cubicBezTo>
                  <a:pt x="429" y="63"/>
                  <a:pt x="429" y="60"/>
                  <a:pt x="429" y="56"/>
                </a:cubicBezTo>
                <a:cubicBezTo>
                  <a:pt x="427" y="56"/>
                  <a:pt x="427" y="56"/>
                  <a:pt x="427" y="56"/>
                </a:cubicBezTo>
                <a:cubicBezTo>
                  <a:pt x="422" y="63"/>
                  <a:pt x="414" y="55"/>
                  <a:pt x="407" y="57"/>
                </a:cubicBezTo>
                <a:cubicBezTo>
                  <a:pt x="405" y="58"/>
                  <a:pt x="403" y="60"/>
                  <a:pt x="400" y="60"/>
                </a:cubicBezTo>
                <a:cubicBezTo>
                  <a:pt x="401" y="62"/>
                  <a:pt x="403" y="62"/>
                  <a:pt x="405" y="63"/>
                </a:cubicBezTo>
                <a:cubicBezTo>
                  <a:pt x="404" y="65"/>
                  <a:pt x="405" y="65"/>
                  <a:pt x="403" y="66"/>
                </a:cubicBezTo>
                <a:cubicBezTo>
                  <a:pt x="403" y="68"/>
                  <a:pt x="403" y="68"/>
                  <a:pt x="403" y="68"/>
                </a:cubicBezTo>
                <a:cubicBezTo>
                  <a:pt x="408" y="67"/>
                  <a:pt x="408" y="66"/>
                  <a:pt x="412" y="64"/>
                </a:cubicBezTo>
                <a:cubicBezTo>
                  <a:pt x="413" y="63"/>
                  <a:pt x="419" y="67"/>
                  <a:pt x="421" y="69"/>
                </a:cubicBezTo>
                <a:cubicBezTo>
                  <a:pt x="424" y="68"/>
                  <a:pt x="427" y="67"/>
                  <a:pt x="430" y="66"/>
                </a:cubicBezTo>
                <a:close/>
                <a:moveTo>
                  <a:pt x="955" y="63"/>
                </a:moveTo>
                <a:cubicBezTo>
                  <a:pt x="955" y="60"/>
                  <a:pt x="955" y="60"/>
                  <a:pt x="955" y="60"/>
                </a:cubicBezTo>
                <a:cubicBezTo>
                  <a:pt x="958" y="60"/>
                  <a:pt x="958" y="60"/>
                  <a:pt x="958" y="60"/>
                </a:cubicBezTo>
                <a:cubicBezTo>
                  <a:pt x="957" y="61"/>
                  <a:pt x="957" y="62"/>
                  <a:pt x="957" y="63"/>
                </a:cubicBezTo>
                <a:cubicBezTo>
                  <a:pt x="964" y="63"/>
                  <a:pt x="982" y="63"/>
                  <a:pt x="988" y="58"/>
                </a:cubicBezTo>
                <a:cubicBezTo>
                  <a:pt x="988" y="58"/>
                  <a:pt x="988" y="58"/>
                  <a:pt x="989" y="57"/>
                </a:cubicBezTo>
                <a:cubicBezTo>
                  <a:pt x="988" y="57"/>
                  <a:pt x="988" y="57"/>
                  <a:pt x="988" y="56"/>
                </a:cubicBezTo>
                <a:cubicBezTo>
                  <a:pt x="985" y="57"/>
                  <a:pt x="986" y="56"/>
                  <a:pt x="986" y="58"/>
                </a:cubicBezTo>
                <a:cubicBezTo>
                  <a:pt x="980" y="58"/>
                  <a:pt x="974" y="59"/>
                  <a:pt x="968" y="61"/>
                </a:cubicBezTo>
                <a:cubicBezTo>
                  <a:pt x="967" y="62"/>
                  <a:pt x="961" y="60"/>
                  <a:pt x="959" y="59"/>
                </a:cubicBezTo>
                <a:cubicBezTo>
                  <a:pt x="957" y="59"/>
                  <a:pt x="954" y="60"/>
                  <a:pt x="953" y="60"/>
                </a:cubicBezTo>
                <a:cubicBezTo>
                  <a:pt x="951" y="61"/>
                  <a:pt x="950" y="59"/>
                  <a:pt x="949" y="58"/>
                </a:cubicBezTo>
                <a:cubicBezTo>
                  <a:pt x="948" y="58"/>
                  <a:pt x="947" y="60"/>
                  <a:pt x="944" y="60"/>
                </a:cubicBezTo>
                <a:cubicBezTo>
                  <a:pt x="941" y="61"/>
                  <a:pt x="943" y="60"/>
                  <a:pt x="941" y="58"/>
                </a:cubicBezTo>
                <a:cubicBezTo>
                  <a:pt x="938" y="59"/>
                  <a:pt x="939" y="59"/>
                  <a:pt x="937" y="60"/>
                </a:cubicBezTo>
                <a:cubicBezTo>
                  <a:pt x="936" y="62"/>
                  <a:pt x="937" y="61"/>
                  <a:pt x="936" y="62"/>
                </a:cubicBezTo>
                <a:cubicBezTo>
                  <a:pt x="939" y="65"/>
                  <a:pt x="949" y="63"/>
                  <a:pt x="955" y="63"/>
                </a:cubicBezTo>
                <a:close/>
                <a:moveTo>
                  <a:pt x="615" y="64"/>
                </a:moveTo>
                <a:cubicBezTo>
                  <a:pt x="619" y="64"/>
                  <a:pt x="621" y="63"/>
                  <a:pt x="624" y="61"/>
                </a:cubicBezTo>
                <a:cubicBezTo>
                  <a:pt x="624" y="60"/>
                  <a:pt x="624" y="61"/>
                  <a:pt x="624" y="59"/>
                </a:cubicBezTo>
                <a:cubicBezTo>
                  <a:pt x="621" y="58"/>
                  <a:pt x="619" y="58"/>
                  <a:pt x="615" y="57"/>
                </a:cubicBezTo>
                <a:cubicBezTo>
                  <a:pt x="614" y="59"/>
                  <a:pt x="614" y="60"/>
                  <a:pt x="615" y="62"/>
                </a:cubicBezTo>
                <a:lnTo>
                  <a:pt x="615" y="64"/>
                </a:lnTo>
                <a:close/>
                <a:moveTo>
                  <a:pt x="214" y="62"/>
                </a:moveTo>
                <a:cubicBezTo>
                  <a:pt x="214" y="58"/>
                  <a:pt x="214" y="58"/>
                  <a:pt x="214" y="58"/>
                </a:cubicBezTo>
                <a:cubicBezTo>
                  <a:pt x="211" y="58"/>
                  <a:pt x="211" y="58"/>
                  <a:pt x="211" y="58"/>
                </a:cubicBezTo>
                <a:cubicBezTo>
                  <a:pt x="211" y="60"/>
                  <a:pt x="211" y="60"/>
                  <a:pt x="210" y="61"/>
                </a:cubicBezTo>
                <a:cubicBezTo>
                  <a:pt x="210" y="63"/>
                  <a:pt x="210" y="63"/>
                  <a:pt x="210" y="63"/>
                </a:cubicBezTo>
                <a:cubicBezTo>
                  <a:pt x="212" y="63"/>
                  <a:pt x="212" y="63"/>
                  <a:pt x="214" y="62"/>
                </a:cubicBezTo>
                <a:close/>
                <a:moveTo>
                  <a:pt x="436" y="58"/>
                </a:moveTo>
                <a:cubicBezTo>
                  <a:pt x="435" y="61"/>
                  <a:pt x="436" y="61"/>
                  <a:pt x="436" y="63"/>
                </a:cubicBezTo>
                <a:cubicBezTo>
                  <a:pt x="439" y="63"/>
                  <a:pt x="444" y="63"/>
                  <a:pt x="446" y="62"/>
                </a:cubicBezTo>
                <a:cubicBezTo>
                  <a:pt x="446" y="61"/>
                  <a:pt x="446" y="62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3" y="59"/>
                  <a:pt x="444" y="59"/>
                  <a:pt x="443" y="62"/>
                </a:cubicBezTo>
                <a:cubicBezTo>
                  <a:pt x="439" y="62"/>
                  <a:pt x="440" y="63"/>
                  <a:pt x="440" y="59"/>
                </a:cubicBezTo>
                <a:cubicBezTo>
                  <a:pt x="439" y="59"/>
                  <a:pt x="437" y="59"/>
                  <a:pt x="436" y="58"/>
                </a:cubicBezTo>
                <a:close/>
                <a:moveTo>
                  <a:pt x="629" y="66"/>
                </a:moveTo>
                <a:cubicBezTo>
                  <a:pt x="632" y="66"/>
                  <a:pt x="633" y="68"/>
                  <a:pt x="634" y="68"/>
                </a:cubicBezTo>
                <a:cubicBezTo>
                  <a:pt x="636" y="68"/>
                  <a:pt x="639" y="66"/>
                  <a:pt x="641" y="67"/>
                </a:cubicBezTo>
                <a:cubicBezTo>
                  <a:pt x="644" y="67"/>
                  <a:pt x="646" y="67"/>
                  <a:pt x="648" y="66"/>
                </a:cubicBezTo>
                <a:cubicBezTo>
                  <a:pt x="648" y="64"/>
                  <a:pt x="648" y="64"/>
                  <a:pt x="647" y="63"/>
                </a:cubicBezTo>
                <a:cubicBezTo>
                  <a:pt x="646" y="62"/>
                  <a:pt x="630" y="59"/>
                  <a:pt x="627" y="58"/>
                </a:cubicBezTo>
                <a:cubicBezTo>
                  <a:pt x="627" y="59"/>
                  <a:pt x="627" y="59"/>
                  <a:pt x="626" y="59"/>
                </a:cubicBezTo>
                <a:cubicBezTo>
                  <a:pt x="626" y="63"/>
                  <a:pt x="626" y="63"/>
                  <a:pt x="626" y="63"/>
                </a:cubicBezTo>
                <a:cubicBezTo>
                  <a:pt x="629" y="63"/>
                  <a:pt x="629" y="63"/>
                  <a:pt x="629" y="63"/>
                </a:cubicBezTo>
                <a:lnTo>
                  <a:pt x="629" y="66"/>
                </a:lnTo>
                <a:close/>
                <a:moveTo>
                  <a:pt x="646" y="66"/>
                </a:moveTo>
                <a:cubicBezTo>
                  <a:pt x="645" y="65"/>
                  <a:pt x="645" y="66"/>
                  <a:pt x="644" y="65"/>
                </a:cubicBezTo>
                <a:cubicBezTo>
                  <a:pt x="646" y="66"/>
                  <a:pt x="645" y="65"/>
                  <a:pt x="646" y="66"/>
                </a:cubicBezTo>
                <a:close/>
                <a:moveTo>
                  <a:pt x="203" y="61"/>
                </a:moveTo>
                <a:cubicBezTo>
                  <a:pt x="203" y="59"/>
                  <a:pt x="203" y="59"/>
                  <a:pt x="203" y="59"/>
                </a:cubicBezTo>
                <a:cubicBezTo>
                  <a:pt x="200" y="59"/>
                  <a:pt x="200" y="59"/>
                  <a:pt x="200" y="59"/>
                </a:cubicBezTo>
                <a:cubicBezTo>
                  <a:pt x="199" y="60"/>
                  <a:pt x="199" y="61"/>
                  <a:pt x="199" y="62"/>
                </a:cubicBezTo>
                <a:cubicBezTo>
                  <a:pt x="201" y="62"/>
                  <a:pt x="201" y="62"/>
                  <a:pt x="202" y="61"/>
                </a:cubicBezTo>
                <a:lnTo>
                  <a:pt x="203" y="61"/>
                </a:lnTo>
                <a:close/>
                <a:moveTo>
                  <a:pt x="450" y="72"/>
                </a:moveTo>
                <a:cubicBezTo>
                  <a:pt x="456" y="71"/>
                  <a:pt x="459" y="69"/>
                  <a:pt x="463" y="69"/>
                </a:cubicBezTo>
                <a:cubicBezTo>
                  <a:pt x="466" y="68"/>
                  <a:pt x="466" y="71"/>
                  <a:pt x="468" y="70"/>
                </a:cubicBezTo>
                <a:cubicBezTo>
                  <a:pt x="471" y="70"/>
                  <a:pt x="472" y="69"/>
                  <a:pt x="473" y="69"/>
                </a:cubicBezTo>
                <a:cubicBezTo>
                  <a:pt x="474" y="67"/>
                  <a:pt x="473" y="68"/>
                  <a:pt x="474" y="67"/>
                </a:cubicBezTo>
                <a:cubicBezTo>
                  <a:pt x="464" y="55"/>
                  <a:pt x="465" y="62"/>
                  <a:pt x="454" y="66"/>
                </a:cubicBezTo>
                <a:cubicBezTo>
                  <a:pt x="452" y="67"/>
                  <a:pt x="452" y="65"/>
                  <a:pt x="450" y="66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50" y="64"/>
                  <a:pt x="450" y="64"/>
                  <a:pt x="450" y="62"/>
                </a:cubicBezTo>
                <a:cubicBezTo>
                  <a:pt x="445" y="63"/>
                  <a:pt x="446" y="64"/>
                  <a:pt x="440" y="64"/>
                </a:cubicBezTo>
                <a:cubicBezTo>
                  <a:pt x="440" y="67"/>
                  <a:pt x="440" y="67"/>
                  <a:pt x="440" y="67"/>
                </a:cubicBezTo>
                <a:cubicBezTo>
                  <a:pt x="447" y="67"/>
                  <a:pt x="447" y="67"/>
                  <a:pt x="447" y="67"/>
                </a:cubicBezTo>
                <a:cubicBezTo>
                  <a:pt x="448" y="69"/>
                  <a:pt x="449" y="69"/>
                  <a:pt x="450" y="72"/>
                </a:cubicBezTo>
                <a:close/>
                <a:moveTo>
                  <a:pt x="185" y="69"/>
                </a:moveTo>
                <a:cubicBezTo>
                  <a:pt x="185" y="66"/>
                  <a:pt x="185" y="66"/>
                  <a:pt x="185" y="66"/>
                </a:cubicBezTo>
                <a:cubicBezTo>
                  <a:pt x="184" y="66"/>
                  <a:pt x="182" y="67"/>
                  <a:pt x="180" y="67"/>
                </a:cubicBezTo>
                <a:cubicBezTo>
                  <a:pt x="180" y="70"/>
                  <a:pt x="180" y="70"/>
                  <a:pt x="180" y="70"/>
                </a:cubicBezTo>
                <a:cubicBezTo>
                  <a:pt x="182" y="70"/>
                  <a:pt x="182" y="70"/>
                  <a:pt x="184" y="69"/>
                </a:cubicBezTo>
                <a:lnTo>
                  <a:pt x="185" y="69"/>
                </a:lnTo>
                <a:close/>
                <a:moveTo>
                  <a:pt x="906" y="70"/>
                </a:moveTo>
                <a:cubicBezTo>
                  <a:pt x="907" y="69"/>
                  <a:pt x="907" y="69"/>
                  <a:pt x="907" y="69"/>
                </a:cubicBezTo>
                <a:cubicBezTo>
                  <a:pt x="906" y="68"/>
                  <a:pt x="905" y="68"/>
                  <a:pt x="903" y="68"/>
                </a:cubicBezTo>
                <a:cubicBezTo>
                  <a:pt x="903" y="71"/>
                  <a:pt x="903" y="71"/>
                  <a:pt x="903" y="71"/>
                </a:cubicBezTo>
                <a:cubicBezTo>
                  <a:pt x="905" y="70"/>
                  <a:pt x="905" y="70"/>
                  <a:pt x="906" y="70"/>
                </a:cubicBezTo>
                <a:close/>
                <a:moveTo>
                  <a:pt x="989" y="73"/>
                </a:moveTo>
                <a:cubicBezTo>
                  <a:pt x="994" y="73"/>
                  <a:pt x="994" y="73"/>
                  <a:pt x="998" y="73"/>
                </a:cubicBezTo>
                <a:cubicBezTo>
                  <a:pt x="998" y="70"/>
                  <a:pt x="998" y="70"/>
                  <a:pt x="998" y="70"/>
                </a:cubicBezTo>
                <a:cubicBezTo>
                  <a:pt x="995" y="70"/>
                  <a:pt x="991" y="70"/>
                  <a:pt x="991" y="71"/>
                </a:cubicBezTo>
                <a:cubicBezTo>
                  <a:pt x="989" y="71"/>
                  <a:pt x="989" y="71"/>
                  <a:pt x="989" y="71"/>
                </a:cubicBezTo>
                <a:lnTo>
                  <a:pt x="989" y="73"/>
                </a:lnTo>
                <a:close/>
                <a:moveTo>
                  <a:pt x="791" y="79"/>
                </a:moveTo>
                <a:cubicBezTo>
                  <a:pt x="792" y="78"/>
                  <a:pt x="790" y="76"/>
                  <a:pt x="789" y="74"/>
                </a:cubicBezTo>
                <a:cubicBezTo>
                  <a:pt x="786" y="73"/>
                  <a:pt x="785" y="71"/>
                  <a:pt x="783" y="73"/>
                </a:cubicBezTo>
                <a:cubicBezTo>
                  <a:pt x="781" y="73"/>
                  <a:pt x="781" y="73"/>
                  <a:pt x="781" y="73"/>
                </a:cubicBezTo>
                <a:cubicBezTo>
                  <a:pt x="782" y="75"/>
                  <a:pt x="782" y="75"/>
                  <a:pt x="783" y="79"/>
                </a:cubicBezTo>
                <a:cubicBezTo>
                  <a:pt x="786" y="79"/>
                  <a:pt x="789" y="81"/>
                  <a:pt x="791" y="79"/>
                </a:cubicBezTo>
                <a:close/>
                <a:moveTo>
                  <a:pt x="984" y="72"/>
                </a:moveTo>
                <a:cubicBezTo>
                  <a:pt x="980" y="72"/>
                  <a:pt x="970" y="76"/>
                  <a:pt x="969" y="76"/>
                </a:cubicBezTo>
                <a:cubicBezTo>
                  <a:pt x="968" y="77"/>
                  <a:pt x="968" y="77"/>
                  <a:pt x="967" y="77"/>
                </a:cubicBezTo>
                <a:cubicBezTo>
                  <a:pt x="968" y="80"/>
                  <a:pt x="967" y="78"/>
                  <a:pt x="970" y="79"/>
                </a:cubicBezTo>
                <a:cubicBezTo>
                  <a:pt x="972" y="80"/>
                  <a:pt x="977" y="77"/>
                  <a:pt x="983" y="77"/>
                </a:cubicBezTo>
                <a:cubicBezTo>
                  <a:pt x="983" y="75"/>
                  <a:pt x="984" y="74"/>
                  <a:pt x="984" y="72"/>
                </a:cubicBezTo>
                <a:close/>
                <a:moveTo>
                  <a:pt x="412" y="75"/>
                </a:moveTo>
                <a:cubicBezTo>
                  <a:pt x="412" y="76"/>
                  <a:pt x="412" y="76"/>
                  <a:pt x="413" y="76"/>
                </a:cubicBezTo>
                <a:cubicBezTo>
                  <a:pt x="415" y="76"/>
                  <a:pt x="415" y="76"/>
                  <a:pt x="415" y="76"/>
                </a:cubicBezTo>
                <a:cubicBezTo>
                  <a:pt x="416" y="75"/>
                  <a:pt x="416" y="74"/>
                  <a:pt x="416" y="74"/>
                </a:cubicBezTo>
                <a:cubicBezTo>
                  <a:pt x="415" y="73"/>
                  <a:pt x="414" y="73"/>
                  <a:pt x="412" y="73"/>
                </a:cubicBezTo>
                <a:lnTo>
                  <a:pt x="412" y="75"/>
                </a:lnTo>
                <a:close/>
                <a:moveTo>
                  <a:pt x="207" y="75"/>
                </a:moveTo>
                <a:cubicBezTo>
                  <a:pt x="202" y="75"/>
                  <a:pt x="202" y="75"/>
                  <a:pt x="202" y="75"/>
                </a:cubicBezTo>
                <a:cubicBezTo>
                  <a:pt x="202" y="77"/>
                  <a:pt x="202" y="77"/>
                  <a:pt x="202" y="77"/>
                </a:cubicBezTo>
                <a:cubicBezTo>
                  <a:pt x="207" y="77"/>
                  <a:pt x="207" y="77"/>
                  <a:pt x="207" y="77"/>
                </a:cubicBezTo>
                <a:lnTo>
                  <a:pt x="207" y="75"/>
                </a:lnTo>
                <a:close/>
                <a:moveTo>
                  <a:pt x="759" y="79"/>
                </a:moveTo>
                <a:cubicBezTo>
                  <a:pt x="760" y="78"/>
                  <a:pt x="759" y="79"/>
                  <a:pt x="760" y="77"/>
                </a:cubicBezTo>
                <a:cubicBezTo>
                  <a:pt x="758" y="77"/>
                  <a:pt x="758" y="77"/>
                  <a:pt x="756" y="76"/>
                </a:cubicBezTo>
                <a:cubicBezTo>
                  <a:pt x="755" y="77"/>
                  <a:pt x="756" y="77"/>
                  <a:pt x="754" y="77"/>
                </a:cubicBezTo>
                <a:cubicBezTo>
                  <a:pt x="755" y="80"/>
                  <a:pt x="754" y="79"/>
                  <a:pt x="757" y="80"/>
                </a:cubicBezTo>
                <a:cubicBezTo>
                  <a:pt x="757" y="81"/>
                  <a:pt x="757" y="81"/>
                  <a:pt x="757" y="81"/>
                </a:cubicBezTo>
                <a:cubicBezTo>
                  <a:pt x="759" y="80"/>
                  <a:pt x="758" y="82"/>
                  <a:pt x="759" y="79"/>
                </a:cubicBezTo>
                <a:close/>
                <a:moveTo>
                  <a:pt x="775" y="83"/>
                </a:moveTo>
                <a:cubicBezTo>
                  <a:pt x="776" y="81"/>
                  <a:pt x="776" y="80"/>
                  <a:pt x="779" y="79"/>
                </a:cubicBezTo>
                <a:cubicBezTo>
                  <a:pt x="779" y="76"/>
                  <a:pt x="779" y="76"/>
                  <a:pt x="779" y="76"/>
                </a:cubicBezTo>
                <a:cubicBezTo>
                  <a:pt x="776" y="77"/>
                  <a:pt x="770" y="77"/>
                  <a:pt x="770" y="77"/>
                </a:cubicBezTo>
                <a:cubicBezTo>
                  <a:pt x="769" y="78"/>
                  <a:pt x="768" y="78"/>
                  <a:pt x="767" y="78"/>
                </a:cubicBezTo>
                <a:cubicBezTo>
                  <a:pt x="767" y="80"/>
                  <a:pt x="767" y="80"/>
                  <a:pt x="767" y="80"/>
                </a:cubicBezTo>
                <a:cubicBezTo>
                  <a:pt x="768" y="80"/>
                  <a:pt x="768" y="80"/>
                  <a:pt x="768" y="80"/>
                </a:cubicBezTo>
                <a:cubicBezTo>
                  <a:pt x="770" y="82"/>
                  <a:pt x="771" y="82"/>
                  <a:pt x="775" y="83"/>
                </a:cubicBezTo>
                <a:close/>
                <a:moveTo>
                  <a:pt x="773" y="81"/>
                </a:moveTo>
                <a:cubicBezTo>
                  <a:pt x="772" y="80"/>
                  <a:pt x="772" y="80"/>
                  <a:pt x="771" y="78"/>
                </a:cubicBezTo>
                <a:cubicBezTo>
                  <a:pt x="772" y="79"/>
                  <a:pt x="772" y="80"/>
                  <a:pt x="773" y="81"/>
                </a:cubicBezTo>
                <a:close/>
                <a:moveTo>
                  <a:pt x="186" y="81"/>
                </a:moveTo>
                <a:cubicBezTo>
                  <a:pt x="186" y="81"/>
                  <a:pt x="186" y="80"/>
                  <a:pt x="185" y="80"/>
                </a:cubicBezTo>
                <a:cubicBezTo>
                  <a:pt x="181" y="81"/>
                  <a:pt x="181" y="80"/>
                  <a:pt x="176" y="80"/>
                </a:cubicBezTo>
                <a:cubicBezTo>
                  <a:pt x="176" y="83"/>
                  <a:pt x="176" y="83"/>
                  <a:pt x="176" y="83"/>
                </a:cubicBezTo>
                <a:cubicBezTo>
                  <a:pt x="186" y="83"/>
                  <a:pt x="186" y="83"/>
                  <a:pt x="186" y="83"/>
                </a:cubicBezTo>
                <a:lnTo>
                  <a:pt x="186" y="81"/>
                </a:lnTo>
                <a:close/>
                <a:moveTo>
                  <a:pt x="723" y="84"/>
                </a:moveTo>
                <a:cubicBezTo>
                  <a:pt x="724" y="83"/>
                  <a:pt x="723" y="84"/>
                  <a:pt x="725" y="83"/>
                </a:cubicBezTo>
                <a:cubicBezTo>
                  <a:pt x="725" y="81"/>
                  <a:pt x="725" y="81"/>
                  <a:pt x="725" y="81"/>
                </a:cubicBezTo>
                <a:cubicBezTo>
                  <a:pt x="724" y="81"/>
                  <a:pt x="724" y="80"/>
                  <a:pt x="724" y="80"/>
                </a:cubicBezTo>
                <a:cubicBezTo>
                  <a:pt x="720" y="80"/>
                  <a:pt x="720" y="80"/>
                  <a:pt x="720" y="80"/>
                </a:cubicBezTo>
                <a:cubicBezTo>
                  <a:pt x="720" y="83"/>
                  <a:pt x="719" y="81"/>
                  <a:pt x="721" y="83"/>
                </a:cubicBezTo>
                <a:cubicBezTo>
                  <a:pt x="722" y="84"/>
                  <a:pt x="721" y="83"/>
                  <a:pt x="723" y="84"/>
                </a:cubicBezTo>
                <a:close/>
                <a:moveTo>
                  <a:pt x="976" y="93"/>
                </a:moveTo>
                <a:cubicBezTo>
                  <a:pt x="976" y="91"/>
                  <a:pt x="976" y="91"/>
                  <a:pt x="976" y="91"/>
                </a:cubicBezTo>
                <a:cubicBezTo>
                  <a:pt x="972" y="91"/>
                  <a:pt x="972" y="91"/>
                  <a:pt x="972" y="91"/>
                </a:cubicBezTo>
                <a:cubicBezTo>
                  <a:pt x="972" y="93"/>
                  <a:pt x="972" y="93"/>
                  <a:pt x="972" y="93"/>
                </a:cubicBezTo>
                <a:lnTo>
                  <a:pt x="976" y="93"/>
                </a:lnTo>
                <a:close/>
                <a:moveTo>
                  <a:pt x="114" y="125"/>
                </a:moveTo>
                <a:cubicBezTo>
                  <a:pt x="114" y="122"/>
                  <a:pt x="114" y="122"/>
                  <a:pt x="114" y="122"/>
                </a:cubicBezTo>
                <a:cubicBezTo>
                  <a:pt x="111" y="122"/>
                  <a:pt x="111" y="123"/>
                  <a:pt x="109" y="124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11" y="125"/>
                  <a:pt x="111" y="125"/>
                  <a:pt x="112" y="125"/>
                </a:cubicBezTo>
                <a:lnTo>
                  <a:pt x="114" y="125"/>
                </a:lnTo>
                <a:close/>
                <a:moveTo>
                  <a:pt x="173" y="128"/>
                </a:moveTo>
                <a:cubicBezTo>
                  <a:pt x="176" y="128"/>
                  <a:pt x="176" y="128"/>
                  <a:pt x="176" y="128"/>
                </a:cubicBezTo>
                <a:cubicBezTo>
                  <a:pt x="176" y="126"/>
                  <a:pt x="176" y="126"/>
                  <a:pt x="176" y="126"/>
                </a:cubicBezTo>
                <a:cubicBezTo>
                  <a:pt x="173" y="126"/>
                  <a:pt x="173" y="126"/>
                  <a:pt x="173" y="126"/>
                </a:cubicBezTo>
                <a:lnTo>
                  <a:pt x="173" y="128"/>
                </a:lnTo>
                <a:close/>
                <a:moveTo>
                  <a:pt x="152" y="131"/>
                </a:moveTo>
                <a:cubicBezTo>
                  <a:pt x="152" y="133"/>
                  <a:pt x="152" y="134"/>
                  <a:pt x="151" y="136"/>
                </a:cubicBezTo>
                <a:cubicBezTo>
                  <a:pt x="153" y="136"/>
                  <a:pt x="153" y="136"/>
                  <a:pt x="154" y="137"/>
                </a:cubicBezTo>
                <a:cubicBezTo>
                  <a:pt x="156" y="137"/>
                  <a:pt x="156" y="137"/>
                  <a:pt x="157" y="136"/>
                </a:cubicBezTo>
                <a:cubicBezTo>
                  <a:pt x="158" y="135"/>
                  <a:pt x="157" y="136"/>
                  <a:pt x="158" y="134"/>
                </a:cubicBezTo>
                <a:cubicBezTo>
                  <a:pt x="157" y="133"/>
                  <a:pt x="157" y="132"/>
                  <a:pt x="156" y="131"/>
                </a:cubicBezTo>
                <a:lnTo>
                  <a:pt x="152" y="131"/>
                </a:lnTo>
                <a:close/>
                <a:moveTo>
                  <a:pt x="1023" y="145"/>
                </a:moveTo>
                <a:cubicBezTo>
                  <a:pt x="1023" y="145"/>
                  <a:pt x="1023" y="145"/>
                  <a:pt x="1024" y="144"/>
                </a:cubicBezTo>
                <a:cubicBezTo>
                  <a:pt x="1023" y="144"/>
                  <a:pt x="1022" y="144"/>
                  <a:pt x="1021" y="144"/>
                </a:cubicBezTo>
                <a:cubicBezTo>
                  <a:pt x="1021" y="144"/>
                  <a:pt x="1020" y="145"/>
                  <a:pt x="1020" y="146"/>
                </a:cubicBezTo>
                <a:cubicBezTo>
                  <a:pt x="1022" y="146"/>
                  <a:pt x="1022" y="146"/>
                  <a:pt x="1023" y="145"/>
                </a:cubicBezTo>
                <a:close/>
                <a:moveTo>
                  <a:pt x="1171" y="146"/>
                </a:moveTo>
                <a:cubicBezTo>
                  <a:pt x="1171" y="148"/>
                  <a:pt x="1171" y="148"/>
                  <a:pt x="1171" y="148"/>
                </a:cubicBezTo>
                <a:cubicBezTo>
                  <a:pt x="1172" y="149"/>
                  <a:pt x="1173" y="149"/>
                  <a:pt x="1174" y="149"/>
                </a:cubicBezTo>
                <a:cubicBezTo>
                  <a:pt x="1175" y="149"/>
                  <a:pt x="1176" y="148"/>
                  <a:pt x="1176" y="147"/>
                </a:cubicBezTo>
                <a:cubicBezTo>
                  <a:pt x="1175" y="144"/>
                  <a:pt x="1177" y="146"/>
                  <a:pt x="1174" y="144"/>
                </a:cubicBezTo>
                <a:cubicBezTo>
                  <a:pt x="1173" y="145"/>
                  <a:pt x="1173" y="146"/>
                  <a:pt x="1171" y="146"/>
                </a:cubicBezTo>
                <a:close/>
                <a:moveTo>
                  <a:pt x="1011" y="151"/>
                </a:moveTo>
                <a:cubicBezTo>
                  <a:pt x="1013" y="151"/>
                  <a:pt x="1013" y="151"/>
                  <a:pt x="1013" y="151"/>
                </a:cubicBezTo>
                <a:cubicBezTo>
                  <a:pt x="1013" y="148"/>
                  <a:pt x="1013" y="148"/>
                  <a:pt x="1013" y="148"/>
                </a:cubicBezTo>
                <a:cubicBezTo>
                  <a:pt x="1011" y="148"/>
                  <a:pt x="1008" y="147"/>
                  <a:pt x="1005" y="146"/>
                </a:cubicBezTo>
                <a:cubicBezTo>
                  <a:pt x="1004" y="147"/>
                  <a:pt x="1005" y="147"/>
                  <a:pt x="1003" y="147"/>
                </a:cubicBezTo>
                <a:cubicBezTo>
                  <a:pt x="1003" y="151"/>
                  <a:pt x="1003" y="151"/>
                  <a:pt x="1003" y="151"/>
                </a:cubicBezTo>
                <a:cubicBezTo>
                  <a:pt x="1005" y="151"/>
                  <a:pt x="1006" y="151"/>
                  <a:pt x="1008" y="152"/>
                </a:cubicBezTo>
                <a:cubicBezTo>
                  <a:pt x="1010" y="151"/>
                  <a:pt x="1008" y="152"/>
                  <a:pt x="1009" y="150"/>
                </a:cubicBezTo>
                <a:cubicBezTo>
                  <a:pt x="1011" y="151"/>
                  <a:pt x="1011" y="152"/>
                  <a:pt x="1011" y="151"/>
                </a:cubicBezTo>
                <a:close/>
                <a:moveTo>
                  <a:pt x="1005" y="149"/>
                </a:moveTo>
                <a:cubicBezTo>
                  <a:pt x="1005" y="149"/>
                  <a:pt x="1006" y="149"/>
                  <a:pt x="1006" y="148"/>
                </a:cubicBezTo>
                <a:cubicBezTo>
                  <a:pt x="1007" y="149"/>
                  <a:pt x="1006" y="148"/>
                  <a:pt x="1007" y="150"/>
                </a:cubicBezTo>
                <a:cubicBezTo>
                  <a:pt x="1007" y="150"/>
                  <a:pt x="1003" y="150"/>
                  <a:pt x="1005" y="149"/>
                </a:cubicBezTo>
                <a:close/>
                <a:moveTo>
                  <a:pt x="169" y="148"/>
                </a:moveTo>
                <a:cubicBezTo>
                  <a:pt x="168" y="149"/>
                  <a:pt x="166" y="149"/>
                  <a:pt x="165" y="149"/>
                </a:cubicBezTo>
                <a:cubicBezTo>
                  <a:pt x="164" y="150"/>
                  <a:pt x="164" y="150"/>
                  <a:pt x="164" y="150"/>
                </a:cubicBezTo>
                <a:cubicBezTo>
                  <a:pt x="164" y="152"/>
                  <a:pt x="164" y="152"/>
                  <a:pt x="164" y="152"/>
                </a:cubicBezTo>
                <a:cubicBezTo>
                  <a:pt x="166" y="152"/>
                  <a:pt x="167" y="151"/>
                  <a:pt x="169" y="151"/>
                </a:cubicBezTo>
                <a:lnTo>
                  <a:pt x="169" y="148"/>
                </a:lnTo>
                <a:close/>
                <a:moveTo>
                  <a:pt x="193" y="150"/>
                </a:moveTo>
                <a:cubicBezTo>
                  <a:pt x="191" y="150"/>
                  <a:pt x="190" y="151"/>
                  <a:pt x="188" y="151"/>
                </a:cubicBezTo>
                <a:cubicBezTo>
                  <a:pt x="188" y="154"/>
                  <a:pt x="188" y="154"/>
                  <a:pt x="188" y="154"/>
                </a:cubicBezTo>
                <a:cubicBezTo>
                  <a:pt x="190" y="153"/>
                  <a:pt x="191" y="153"/>
                  <a:pt x="193" y="153"/>
                </a:cubicBezTo>
                <a:lnTo>
                  <a:pt x="193" y="150"/>
                </a:lnTo>
                <a:close/>
                <a:moveTo>
                  <a:pt x="970" y="158"/>
                </a:moveTo>
                <a:cubicBezTo>
                  <a:pt x="969" y="155"/>
                  <a:pt x="969" y="156"/>
                  <a:pt x="968" y="153"/>
                </a:cubicBezTo>
                <a:cubicBezTo>
                  <a:pt x="965" y="153"/>
                  <a:pt x="962" y="153"/>
                  <a:pt x="960" y="154"/>
                </a:cubicBezTo>
                <a:cubicBezTo>
                  <a:pt x="962" y="156"/>
                  <a:pt x="967" y="157"/>
                  <a:pt x="970" y="158"/>
                </a:cubicBezTo>
                <a:close/>
                <a:moveTo>
                  <a:pt x="209" y="161"/>
                </a:moveTo>
                <a:cubicBezTo>
                  <a:pt x="209" y="159"/>
                  <a:pt x="209" y="159"/>
                  <a:pt x="209" y="159"/>
                </a:cubicBezTo>
                <a:cubicBezTo>
                  <a:pt x="205" y="159"/>
                  <a:pt x="201" y="159"/>
                  <a:pt x="199" y="162"/>
                </a:cubicBezTo>
                <a:cubicBezTo>
                  <a:pt x="198" y="163"/>
                  <a:pt x="198" y="162"/>
                  <a:pt x="198" y="164"/>
                </a:cubicBezTo>
                <a:cubicBezTo>
                  <a:pt x="202" y="164"/>
                  <a:pt x="206" y="163"/>
                  <a:pt x="208" y="161"/>
                </a:cubicBezTo>
                <a:lnTo>
                  <a:pt x="209" y="161"/>
                </a:lnTo>
                <a:close/>
                <a:moveTo>
                  <a:pt x="978" y="162"/>
                </a:moveTo>
                <a:cubicBezTo>
                  <a:pt x="978" y="164"/>
                  <a:pt x="978" y="164"/>
                  <a:pt x="977" y="166"/>
                </a:cubicBezTo>
                <a:cubicBezTo>
                  <a:pt x="980" y="166"/>
                  <a:pt x="980" y="166"/>
                  <a:pt x="981" y="165"/>
                </a:cubicBezTo>
                <a:cubicBezTo>
                  <a:pt x="982" y="165"/>
                  <a:pt x="982" y="165"/>
                  <a:pt x="982" y="164"/>
                </a:cubicBezTo>
                <a:cubicBezTo>
                  <a:pt x="981" y="164"/>
                  <a:pt x="981" y="164"/>
                  <a:pt x="981" y="164"/>
                </a:cubicBezTo>
                <a:cubicBezTo>
                  <a:pt x="981" y="164"/>
                  <a:pt x="981" y="163"/>
                  <a:pt x="980" y="162"/>
                </a:cubicBezTo>
                <a:lnTo>
                  <a:pt x="978" y="162"/>
                </a:lnTo>
                <a:close/>
                <a:moveTo>
                  <a:pt x="974" y="168"/>
                </a:moveTo>
                <a:cubicBezTo>
                  <a:pt x="976" y="168"/>
                  <a:pt x="976" y="168"/>
                  <a:pt x="976" y="168"/>
                </a:cubicBezTo>
                <a:cubicBezTo>
                  <a:pt x="976" y="165"/>
                  <a:pt x="976" y="165"/>
                  <a:pt x="976" y="165"/>
                </a:cubicBezTo>
                <a:cubicBezTo>
                  <a:pt x="974" y="165"/>
                  <a:pt x="974" y="165"/>
                  <a:pt x="974" y="165"/>
                </a:cubicBezTo>
                <a:lnTo>
                  <a:pt x="974" y="168"/>
                </a:lnTo>
                <a:close/>
                <a:moveTo>
                  <a:pt x="186" y="185"/>
                </a:moveTo>
                <a:cubicBezTo>
                  <a:pt x="184" y="184"/>
                  <a:pt x="185" y="185"/>
                  <a:pt x="185" y="182"/>
                </a:cubicBezTo>
                <a:cubicBezTo>
                  <a:pt x="183" y="182"/>
                  <a:pt x="181" y="183"/>
                  <a:pt x="180" y="183"/>
                </a:cubicBezTo>
                <a:cubicBezTo>
                  <a:pt x="179" y="181"/>
                  <a:pt x="181" y="180"/>
                  <a:pt x="177" y="179"/>
                </a:cubicBezTo>
                <a:cubicBezTo>
                  <a:pt x="176" y="178"/>
                  <a:pt x="177" y="178"/>
                  <a:pt x="175" y="178"/>
                </a:cubicBezTo>
                <a:cubicBezTo>
                  <a:pt x="174" y="180"/>
                  <a:pt x="173" y="182"/>
                  <a:pt x="173" y="185"/>
                </a:cubicBezTo>
                <a:cubicBezTo>
                  <a:pt x="170" y="185"/>
                  <a:pt x="170" y="186"/>
                  <a:pt x="169" y="185"/>
                </a:cubicBezTo>
                <a:cubicBezTo>
                  <a:pt x="168" y="184"/>
                  <a:pt x="170" y="181"/>
                  <a:pt x="170" y="177"/>
                </a:cubicBezTo>
                <a:cubicBezTo>
                  <a:pt x="165" y="177"/>
                  <a:pt x="165" y="180"/>
                  <a:pt x="163" y="182"/>
                </a:cubicBezTo>
                <a:cubicBezTo>
                  <a:pt x="164" y="190"/>
                  <a:pt x="163" y="184"/>
                  <a:pt x="162" y="192"/>
                </a:cubicBezTo>
                <a:cubicBezTo>
                  <a:pt x="166" y="192"/>
                  <a:pt x="175" y="192"/>
                  <a:pt x="176" y="192"/>
                </a:cubicBezTo>
                <a:cubicBezTo>
                  <a:pt x="177" y="191"/>
                  <a:pt x="178" y="189"/>
                  <a:pt x="179" y="188"/>
                </a:cubicBezTo>
                <a:cubicBezTo>
                  <a:pt x="184" y="189"/>
                  <a:pt x="190" y="189"/>
                  <a:pt x="195" y="190"/>
                </a:cubicBezTo>
                <a:cubicBezTo>
                  <a:pt x="194" y="187"/>
                  <a:pt x="194" y="187"/>
                  <a:pt x="193" y="185"/>
                </a:cubicBezTo>
                <a:cubicBezTo>
                  <a:pt x="190" y="185"/>
                  <a:pt x="188" y="186"/>
                  <a:pt x="186" y="185"/>
                </a:cubicBezTo>
                <a:close/>
                <a:moveTo>
                  <a:pt x="176" y="179"/>
                </a:moveTo>
                <a:cubicBezTo>
                  <a:pt x="178" y="180"/>
                  <a:pt x="177" y="180"/>
                  <a:pt x="178" y="180"/>
                </a:cubicBezTo>
                <a:cubicBezTo>
                  <a:pt x="176" y="180"/>
                  <a:pt x="177" y="180"/>
                  <a:pt x="176" y="179"/>
                </a:cubicBezTo>
                <a:close/>
                <a:moveTo>
                  <a:pt x="153" y="184"/>
                </a:moveTo>
                <a:cubicBezTo>
                  <a:pt x="153" y="184"/>
                  <a:pt x="153" y="183"/>
                  <a:pt x="151" y="182"/>
                </a:cubicBezTo>
                <a:cubicBezTo>
                  <a:pt x="150" y="183"/>
                  <a:pt x="150" y="184"/>
                  <a:pt x="149" y="184"/>
                </a:cubicBezTo>
                <a:cubicBezTo>
                  <a:pt x="149" y="185"/>
                  <a:pt x="149" y="186"/>
                  <a:pt x="149" y="187"/>
                </a:cubicBezTo>
                <a:cubicBezTo>
                  <a:pt x="153" y="187"/>
                  <a:pt x="155" y="185"/>
                  <a:pt x="157" y="187"/>
                </a:cubicBezTo>
                <a:cubicBezTo>
                  <a:pt x="160" y="187"/>
                  <a:pt x="160" y="186"/>
                  <a:pt x="162" y="185"/>
                </a:cubicBezTo>
                <a:cubicBezTo>
                  <a:pt x="159" y="181"/>
                  <a:pt x="156" y="185"/>
                  <a:pt x="153" y="184"/>
                </a:cubicBezTo>
                <a:close/>
                <a:moveTo>
                  <a:pt x="941" y="185"/>
                </a:moveTo>
                <a:cubicBezTo>
                  <a:pt x="943" y="185"/>
                  <a:pt x="943" y="185"/>
                  <a:pt x="944" y="184"/>
                </a:cubicBezTo>
                <a:cubicBezTo>
                  <a:pt x="945" y="184"/>
                  <a:pt x="945" y="184"/>
                  <a:pt x="945" y="184"/>
                </a:cubicBezTo>
                <a:cubicBezTo>
                  <a:pt x="945" y="182"/>
                  <a:pt x="945" y="182"/>
                  <a:pt x="945" y="182"/>
                </a:cubicBezTo>
                <a:cubicBezTo>
                  <a:pt x="941" y="182"/>
                  <a:pt x="941" y="182"/>
                  <a:pt x="941" y="182"/>
                </a:cubicBezTo>
                <a:lnTo>
                  <a:pt x="941" y="185"/>
                </a:lnTo>
                <a:close/>
                <a:moveTo>
                  <a:pt x="1036" y="205"/>
                </a:moveTo>
                <a:cubicBezTo>
                  <a:pt x="1038" y="205"/>
                  <a:pt x="1038" y="205"/>
                  <a:pt x="1039" y="204"/>
                </a:cubicBezTo>
                <a:cubicBezTo>
                  <a:pt x="1040" y="204"/>
                  <a:pt x="1040" y="204"/>
                  <a:pt x="1040" y="204"/>
                </a:cubicBezTo>
                <a:cubicBezTo>
                  <a:pt x="1040" y="202"/>
                  <a:pt x="1040" y="202"/>
                  <a:pt x="1040" y="202"/>
                </a:cubicBezTo>
                <a:cubicBezTo>
                  <a:pt x="1039" y="202"/>
                  <a:pt x="1038" y="202"/>
                  <a:pt x="1037" y="201"/>
                </a:cubicBezTo>
                <a:cubicBezTo>
                  <a:pt x="1037" y="203"/>
                  <a:pt x="1036" y="203"/>
                  <a:pt x="1036" y="205"/>
                </a:cubicBezTo>
                <a:close/>
                <a:moveTo>
                  <a:pt x="1087" y="205"/>
                </a:moveTo>
                <a:cubicBezTo>
                  <a:pt x="1089" y="205"/>
                  <a:pt x="1089" y="205"/>
                  <a:pt x="1089" y="205"/>
                </a:cubicBezTo>
                <a:cubicBezTo>
                  <a:pt x="1089" y="203"/>
                  <a:pt x="1089" y="203"/>
                  <a:pt x="1088" y="202"/>
                </a:cubicBezTo>
                <a:cubicBezTo>
                  <a:pt x="1087" y="201"/>
                  <a:pt x="1087" y="202"/>
                  <a:pt x="1085" y="201"/>
                </a:cubicBezTo>
                <a:cubicBezTo>
                  <a:pt x="1083" y="205"/>
                  <a:pt x="1084" y="205"/>
                  <a:pt x="1087" y="205"/>
                </a:cubicBezTo>
                <a:close/>
                <a:moveTo>
                  <a:pt x="994" y="205"/>
                </a:moveTo>
                <a:cubicBezTo>
                  <a:pt x="994" y="203"/>
                  <a:pt x="994" y="203"/>
                  <a:pt x="994" y="203"/>
                </a:cubicBezTo>
                <a:cubicBezTo>
                  <a:pt x="989" y="203"/>
                  <a:pt x="989" y="203"/>
                  <a:pt x="989" y="203"/>
                </a:cubicBezTo>
                <a:cubicBezTo>
                  <a:pt x="988" y="204"/>
                  <a:pt x="989" y="203"/>
                  <a:pt x="987" y="204"/>
                </a:cubicBezTo>
                <a:cubicBezTo>
                  <a:pt x="987" y="207"/>
                  <a:pt x="987" y="207"/>
                  <a:pt x="987" y="207"/>
                </a:cubicBezTo>
                <a:cubicBezTo>
                  <a:pt x="989" y="206"/>
                  <a:pt x="990" y="206"/>
                  <a:pt x="992" y="205"/>
                </a:cubicBezTo>
                <a:lnTo>
                  <a:pt x="994" y="205"/>
                </a:lnTo>
                <a:close/>
                <a:moveTo>
                  <a:pt x="183" y="216"/>
                </a:moveTo>
                <a:cubicBezTo>
                  <a:pt x="184" y="217"/>
                  <a:pt x="185" y="216"/>
                  <a:pt x="186" y="214"/>
                </a:cubicBezTo>
                <a:cubicBezTo>
                  <a:pt x="187" y="215"/>
                  <a:pt x="187" y="216"/>
                  <a:pt x="187" y="217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90" y="217"/>
                  <a:pt x="190" y="216"/>
                  <a:pt x="191" y="215"/>
                </a:cubicBezTo>
                <a:cubicBezTo>
                  <a:pt x="197" y="214"/>
                  <a:pt x="202" y="218"/>
                  <a:pt x="206" y="214"/>
                </a:cubicBezTo>
                <a:cubicBezTo>
                  <a:pt x="207" y="214"/>
                  <a:pt x="207" y="214"/>
                  <a:pt x="207" y="214"/>
                </a:cubicBezTo>
                <a:cubicBezTo>
                  <a:pt x="207" y="213"/>
                  <a:pt x="207" y="213"/>
                  <a:pt x="207" y="213"/>
                </a:cubicBezTo>
                <a:cubicBezTo>
                  <a:pt x="202" y="213"/>
                  <a:pt x="199" y="211"/>
                  <a:pt x="197" y="212"/>
                </a:cubicBezTo>
                <a:cubicBezTo>
                  <a:pt x="192" y="213"/>
                  <a:pt x="189" y="214"/>
                  <a:pt x="182" y="214"/>
                </a:cubicBezTo>
                <a:cubicBezTo>
                  <a:pt x="182" y="215"/>
                  <a:pt x="182" y="215"/>
                  <a:pt x="183" y="216"/>
                </a:cubicBezTo>
                <a:close/>
                <a:moveTo>
                  <a:pt x="71" y="220"/>
                </a:moveTo>
                <a:cubicBezTo>
                  <a:pt x="69" y="220"/>
                  <a:pt x="67" y="221"/>
                  <a:pt x="64" y="221"/>
                </a:cubicBezTo>
                <a:cubicBezTo>
                  <a:pt x="64" y="221"/>
                  <a:pt x="64" y="222"/>
                  <a:pt x="63" y="222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6" y="224"/>
                  <a:pt x="68" y="225"/>
                  <a:pt x="71" y="225"/>
                </a:cubicBezTo>
                <a:lnTo>
                  <a:pt x="71" y="220"/>
                </a:lnTo>
                <a:close/>
                <a:moveTo>
                  <a:pt x="67" y="229"/>
                </a:moveTo>
                <a:cubicBezTo>
                  <a:pt x="67" y="230"/>
                  <a:pt x="68" y="231"/>
                  <a:pt x="68" y="232"/>
                </a:cubicBezTo>
                <a:cubicBezTo>
                  <a:pt x="72" y="231"/>
                  <a:pt x="74" y="231"/>
                  <a:pt x="76" y="232"/>
                </a:cubicBezTo>
                <a:cubicBezTo>
                  <a:pt x="77" y="232"/>
                  <a:pt x="77" y="232"/>
                  <a:pt x="77" y="232"/>
                </a:cubicBezTo>
                <a:cubicBezTo>
                  <a:pt x="76" y="228"/>
                  <a:pt x="76" y="227"/>
                  <a:pt x="75" y="226"/>
                </a:cubicBezTo>
                <a:cubicBezTo>
                  <a:pt x="73" y="227"/>
                  <a:pt x="71" y="228"/>
                  <a:pt x="68" y="228"/>
                </a:cubicBezTo>
                <a:cubicBezTo>
                  <a:pt x="68" y="228"/>
                  <a:pt x="67" y="228"/>
                  <a:pt x="67" y="229"/>
                </a:cubicBezTo>
                <a:close/>
                <a:moveTo>
                  <a:pt x="71" y="229"/>
                </a:moveTo>
                <a:cubicBezTo>
                  <a:pt x="72" y="229"/>
                  <a:pt x="72" y="229"/>
                  <a:pt x="72" y="229"/>
                </a:cubicBezTo>
                <a:cubicBezTo>
                  <a:pt x="72" y="231"/>
                  <a:pt x="72" y="231"/>
                  <a:pt x="72" y="231"/>
                </a:cubicBezTo>
                <a:cubicBezTo>
                  <a:pt x="71" y="231"/>
                  <a:pt x="71" y="231"/>
                  <a:pt x="71" y="231"/>
                </a:cubicBezTo>
                <a:lnTo>
                  <a:pt x="71" y="229"/>
                </a:lnTo>
                <a:close/>
                <a:moveTo>
                  <a:pt x="1165" y="226"/>
                </a:moveTo>
                <a:cubicBezTo>
                  <a:pt x="1164" y="232"/>
                  <a:pt x="1162" y="233"/>
                  <a:pt x="1157" y="232"/>
                </a:cubicBezTo>
                <a:cubicBezTo>
                  <a:pt x="1157" y="234"/>
                  <a:pt x="1157" y="233"/>
                  <a:pt x="1156" y="234"/>
                </a:cubicBezTo>
                <a:cubicBezTo>
                  <a:pt x="1156" y="236"/>
                  <a:pt x="1156" y="236"/>
                  <a:pt x="1156" y="236"/>
                </a:cubicBezTo>
                <a:cubicBezTo>
                  <a:pt x="1162" y="236"/>
                  <a:pt x="1165" y="237"/>
                  <a:pt x="1166" y="236"/>
                </a:cubicBezTo>
                <a:cubicBezTo>
                  <a:pt x="1173" y="236"/>
                  <a:pt x="1175" y="234"/>
                  <a:pt x="1177" y="230"/>
                </a:cubicBezTo>
                <a:cubicBezTo>
                  <a:pt x="1178" y="228"/>
                  <a:pt x="1178" y="229"/>
                  <a:pt x="1176" y="227"/>
                </a:cubicBezTo>
                <a:cubicBezTo>
                  <a:pt x="1174" y="225"/>
                  <a:pt x="1169" y="226"/>
                  <a:pt x="1165" y="226"/>
                </a:cubicBezTo>
                <a:close/>
                <a:moveTo>
                  <a:pt x="1152" y="237"/>
                </a:moveTo>
                <a:cubicBezTo>
                  <a:pt x="1153" y="236"/>
                  <a:pt x="1153" y="236"/>
                  <a:pt x="1153" y="234"/>
                </a:cubicBezTo>
                <a:cubicBezTo>
                  <a:pt x="1150" y="235"/>
                  <a:pt x="1151" y="235"/>
                  <a:pt x="1150" y="236"/>
                </a:cubicBezTo>
                <a:cubicBezTo>
                  <a:pt x="1150" y="238"/>
                  <a:pt x="1150" y="238"/>
                  <a:pt x="1150" y="238"/>
                </a:cubicBezTo>
                <a:cubicBezTo>
                  <a:pt x="1152" y="238"/>
                  <a:pt x="1151" y="238"/>
                  <a:pt x="1152" y="237"/>
                </a:cubicBezTo>
                <a:close/>
                <a:moveTo>
                  <a:pt x="80" y="247"/>
                </a:moveTo>
                <a:cubicBezTo>
                  <a:pt x="80" y="244"/>
                  <a:pt x="80" y="244"/>
                  <a:pt x="80" y="244"/>
                </a:cubicBezTo>
                <a:cubicBezTo>
                  <a:pt x="76" y="244"/>
                  <a:pt x="76" y="244"/>
                  <a:pt x="74" y="246"/>
                </a:cubicBezTo>
                <a:cubicBezTo>
                  <a:pt x="74" y="246"/>
                  <a:pt x="74" y="247"/>
                  <a:pt x="75" y="248"/>
                </a:cubicBezTo>
                <a:cubicBezTo>
                  <a:pt x="77" y="247"/>
                  <a:pt x="77" y="247"/>
                  <a:pt x="79" y="247"/>
                </a:cubicBezTo>
                <a:lnTo>
                  <a:pt x="80" y="247"/>
                </a:lnTo>
                <a:close/>
                <a:moveTo>
                  <a:pt x="1091" y="254"/>
                </a:moveTo>
                <a:cubicBezTo>
                  <a:pt x="1091" y="252"/>
                  <a:pt x="1091" y="252"/>
                  <a:pt x="1092" y="250"/>
                </a:cubicBezTo>
                <a:cubicBezTo>
                  <a:pt x="1092" y="250"/>
                  <a:pt x="1092" y="250"/>
                  <a:pt x="1092" y="250"/>
                </a:cubicBezTo>
                <a:cubicBezTo>
                  <a:pt x="1088" y="250"/>
                  <a:pt x="1088" y="250"/>
                  <a:pt x="1086" y="251"/>
                </a:cubicBezTo>
                <a:cubicBezTo>
                  <a:pt x="1087" y="252"/>
                  <a:pt x="1087" y="253"/>
                  <a:pt x="1087" y="254"/>
                </a:cubicBezTo>
                <a:lnTo>
                  <a:pt x="1091" y="254"/>
                </a:lnTo>
                <a:close/>
                <a:moveTo>
                  <a:pt x="1102" y="253"/>
                </a:moveTo>
                <a:cubicBezTo>
                  <a:pt x="1103" y="253"/>
                  <a:pt x="1103" y="253"/>
                  <a:pt x="1104" y="252"/>
                </a:cubicBezTo>
                <a:cubicBezTo>
                  <a:pt x="1104" y="250"/>
                  <a:pt x="1104" y="250"/>
                  <a:pt x="1104" y="250"/>
                </a:cubicBezTo>
                <a:cubicBezTo>
                  <a:pt x="1102" y="250"/>
                  <a:pt x="1101" y="250"/>
                  <a:pt x="1099" y="250"/>
                </a:cubicBezTo>
                <a:cubicBezTo>
                  <a:pt x="1100" y="252"/>
                  <a:pt x="1100" y="251"/>
                  <a:pt x="1100" y="252"/>
                </a:cubicBezTo>
                <a:cubicBezTo>
                  <a:pt x="1101" y="253"/>
                  <a:pt x="1101" y="253"/>
                  <a:pt x="1102" y="253"/>
                </a:cubicBezTo>
                <a:close/>
                <a:moveTo>
                  <a:pt x="1067" y="256"/>
                </a:moveTo>
                <a:cubicBezTo>
                  <a:pt x="1068" y="255"/>
                  <a:pt x="1068" y="256"/>
                  <a:pt x="1069" y="255"/>
                </a:cubicBezTo>
                <a:cubicBezTo>
                  <a:pt x="1069" y="251"/>
                  <a:pt x="1069" y="251"/>
                  <a:pt x="1069" y="251"/>
                </a:cubicBezTo>
                <a:cubicBezTo>
                  <a:pt x="1066" y="252"/>
                  <a:pt x="1067" y="251"/>
                  <a:pt x="1065" y="253"/>
                </a:cubicBezTo>
                <a:cubicBezTo>
                  <a:pt x="1064" y="253"/>
                  <a:pt x="1064" y="253"/>
                  <a:pt x="1064" y="253"/>
                </a:cubicBezTo>
                <a:cubicBezTo>
                  <a:pt x="1065" y="255"/>
                  <a:pt x="1065" y="254"/>
                  <a:pt x="1065" y="255"/>
                </a:cubicBezTo>
                <a:cubicBezTo>
                  <a:pt x="1066" y="256"/>
                  <a:pt x="1066" y="256"/>
                  <a:pt x="1067" y="256"/>
                </a:cubicBezTo>
                <a:close/>
                <a:moveTo>
                  <a:pt x="1085" y="251"/>
                </a:moveTo>
                <a:cubicBezTo>
                  <a:pt x="1082" y="251"/>
                  <a:pt x="1082" y="251"/>
                  <a:pt x="1082" y="251"/>
                </a:cubicBezTo>
                <a:cubicBezTo>
                  <a:pt x="1082" y="255"/>
                  <a:pt x="1082" y="255"/>
                  <a:pt x="1082" y="255"/>
                </a:cubicBezTo>
                <a:cubicBezTo>
                  <a:pt x="1084" y="254"/>
                  <a:pt x="1084" y="254"/>
                  <a:pt x="1085" y="253"/>
                </a:cubicBezTo>
                <a:lnTo>
                  <a:pt x="1085" y="251"/>
                </a:lnTo>
                <a:close/>
                <a:moveTo>
                  <a:pt x="1022" y="269"/>
                </a:moveTo>
                <a:cubicBezTo>
                  <a:pt x="1022" y="267"/>
                  <a:pt x="1022" y="267"/>
                  <a:pt x="1022" y="267"/>
                </a:cubicBezTo>
                <a:cubicBezTo>
                  <a:pt x="1017" y="267"/>
                  <a:pt x="1017" y="267"/>
                  <a:pt x="1017" y="267"/>
                </a:cubicBezTo>
                <a:cubicBezTo>
                  <a:pt x="1017" y="268"/>
                  <a:pt x="1017" y="269"/>
                  <a:pt x="1016" y="270"/>
                </a:cubicBezTo>
                <a:cubicBezTo>
                  <a:pt x="1019" y="270"/>
                  <a:pt x="1020" y="270"/>
                  <a:pt x="1021" y="269"/>
                </a:cubicBezTo>
                <a:lnTo>
                  <a:pt x="1022" y="269"/>
                </a:lnTo>
                <a:close/>
                <a:moveTo>
                  <a:pt x="1004" y="269"/>
                </a:moveTo>
                <a:cubicBezTo>
                  <a:pt x="1001" y="270"/>
                  <a:pt x="1001" y="270"/>
                  <a:pt x="999" y="270"/>
                </a:cubicBezTo>
                <a:cubicBezTo>
                  <a:pt x="999" y="272"/>
                  <a:pt x="999" y="272"/>
                  <a:pt x="999" y="272"/>
                </a:cubicBezTo>
                <a:cubicBezTo>
                  <a:pt x="1004" y="272"/>
                  <a:pt x="1004" y="272"/>
                  <a:pt x="1004" y="272"/>
                </a:cubicBezTo>
                <a:lnTo>
                  <a:pt x="1004" y="269"/>
                </a:lnTo>
                <a:close/>
                <a:moveTo>
                  <a:pt x="1080" y="275"/>
                </a:moveTo>
                <a:cubicBezTo>
                  <a:pt x="1079" y="271"/>
                  <a:pt x="1079" y="270"/>
                  <a:pt x="1076" y="269"/>
                </a:cubicBezTo>
                <a:cubicBezTo>
                  <a:pt x="1075" y="271"/>
                  <a:pt x="1073" y="272"/>
                  <a:pt x="1071" y="273"/>
                </a:cubicBezTo>
                <a:cubicBezTo>
                  <a:pt x="1072" y="275"/>
                  <a:pt x="1072" y="277"/>
                  <a:pt x="1073" y="279"/>
                </a:cubicBezTo>
                <a:cubicBezTo>
                  <a:pt x="1077" y="278"/>
                  <a:pt x="1077" y="277"/>
                  <a:pt x="1080" y="275"/>
                </a:cubicBezTo>
                <a:close/>
                <a:moveTo>
                  <a:pt x="1024" y="279"/>
                </a:moveTo>
                <a:cubicBezTo>
                  <a:pt x="1024" y="276"/>
                  <a:pt x="1024" y="276"/>
                  <a:pt x="1024" y="276"/>
                </a:cubicBezTo>
                <a:cubicBezTo>
                  <a:pt x="1020" y="276"/>
                  <a:pt x="1014" y="277"/>
                  <a:pt x="1007" y="277"/>
                </a:cubicBezTo>
                <a:cubicBezTo>
                  <a:pt x="1007" y="280"/>
                  <a:pt x="1007" y="280"/>
                  <a:pt x="1007" y="280"/>
                </a:cubicBezTo>
                <a:cubicBezTo>
                  <a:pt x="1007" y="280"/>
                  <a:pt x="1007" y="280"/>
                  <a:pt x="1008" y="281"/>
                </a:cubicBezTo>
                <a:cubicBezTo>
                  <a:pt x="1014" y="280"/>
                  <a:pt x="1017" y="280"/>
                  <a:pt x="1024" y="279"/>
                </a:cubicBezTo>
                <a:close/>
                <a:moveTo>
                  <a:pt x="1144" y="289"/>
                </a:moveTo>
                <a:cubicBezTo>
                  <a:pt x="1138" y="289"/>
                  <a:pt x="1138" y="290"/>
                  <a:pt x="1133" y="290"/>
                </a:cubicBezTo>
                <a:cubicBezTo>
                  <a:pt x="1133" y="294"/>
                  <a:pt x="1133" y="294"/>
                  <a:pt x="1133" y="294"/>
                </a:cubicBezTo>
                <a:cubicBezTo>
                  <a:pt x="1136" y="293"/>
                  <a:pt x="1139" y="292"/>
                  <a:pt x="1144" y="292"/>
                </a:cubicBezTo>
                <a:lnTo>
                  <a:pt x="1144" y="289"/>
                </a:lnTo>
                <a:close/>
                <a:moveTo>
                  <a:pt x="20" y="302"/>
                </a:moveTo>
                <a:cubicBezTo>
                  <a:pt x="20" y="302"/>
                  <a:pt x="20" y="302"/>
                  <a:pt x="20" y="302"/>
                </a:cubicBezTo>
                <a:cubicBezTo>
                  <a:pt x="17" y="302"/>
                  <a:pt x="10" y="303"/>
                  <a:pt x="5" y="303"/>
                </a:cubicBezTo>
                <a:cubicBezTo>
                  <a:pt x="4" y="304"/>
                  <a:pt x="4" y="304"/>
                  <a:pt x="4" y="304"/>
                </a:cubicBezTo>
                <a:cubicBezTo>
                  <a:pt x="4" y="306"/>
                  <a:pt x="4" y="306"/>
                  <a:pt x="4" y="306"/>
                </a:cubicBezTo>
                <a:cubicBezTo>
                  <a:pt x="8" y="307"/>
                  <a:pt x="24" y="307"/>
                  <a:pt x="26" y="305"/>
                </a:cubicBezTo>
                <a:cubicBezTo>
                  <a:pt x="31" y="305"/>
                  <a:pt x="30" y="306"/>
                  <a:pt x="30" y="303"/>
                </a:cubicBezTo>
                <a:cubicBezTo>
                  <a:pt x="33" y="305"/>
                  <a:pt x="35" y="305"/>
                  <a:pt x="40" y="305"/>
                </a:cubicBezTo>
                <a:cubicBezTo>
                  <a:pt x="40" y="302"/>
                  <a:pt x="40" y="302"/>
                  <a:pt x="40" y="302"/>
                </a:cubicBezTo>
                <a:cubicBezTo>
                  <a:pt x="34" y="302"/>
                  <a:pt x="25" y="302"/>
                  <a:pt x="22" y="301"/>
                </a:cubicBezTo>
                <a:cubicBezTo>
                  <a:pt x="20" y="301"/>
                  <a:pt x="20" y="302"/>
                  <a:pt x="20" y="302"/>
                </a:cubicBezTo>
                <a:close/>
                <a:moveTo>
                  <a:pt x="0" y="302"/>
                </a:moveTo>
                <a:cubicBezTo>
                  <a:pt x="0" y="305"/>
                  <a:pt x="0" y="305"/>
                  <a:pt x="0" y="305"/>
                </a:cubicBezTo>
                <a:cubicBezTo>
                  <a:pt x="2" y="304"/>
                  <a:pt x="0" y="304"/>
                  <a:pt x="3" y="304"/>
                </a:cubicBezTo>
                <a:cubicBezTo>
                  <a:pt x="2" y="302"/>
                  <a:pt x="3" y="303"/>
                  <a:pt x="2" y="302"/>
                </a:cubicBezTo>
                <a:cubicBezTo>
                  <a:pt x="1" y="302"/>
                  <a:pt x="2" y="302"/>
                  <a:pt x="0" y="302"/>
                </a:cubicBezTo>
                <a:close/>
                <a:moveTo>
                  <a:pt x="290" y="321"/>
                </a:moveTo>
                <a:cubicBezTo>
                  <a:pt x="297" y="321"/>
                  <a:pt x="297" y="321"/>
                  <a:pt x="297" y="321"/>
                </a:cubicBezTo>
                <a:cubicBezTo>
                  <a:pt x="297" y="320"/>
                  <a:pt x="297" y="320"/>
                  <a:pt x="297" y="320"/>
                </a:cubicBezTo>
                <a:cubicBezTo>
                  <a:pt x="295" y="319"/>
                  <a:pt x="293" y="319"/>
                  <a:pt x="290" y="319"/>
                </a:cubicBezTo>
                <a:cubicBezTo>
                  <a:pt x="290" y="320"/>
                  <a:pt x="290" y="320"/>
                  <a:pt x="290" y="321"/>
                </a:cubicBezTo>
                <a:close/>
                <a:moveTo>
                  <a:pt x="309" y="321"/>
                </a:moveTo>
                <a:cubicBezTo>
                  <a:pt x="313" y="321"/>
                  <a:pt x="313" y="321"/>
                  <a:pt x="313" y="321"/>
                </a:cubicBezTo>
                <a:cubicBezTo>
                  <a:pt x="313" y="319"/>
                  <a:pt x="313" y="319"/>
                  <a:pt x="313" y="319"/>
                </a:cubicBezTo>
                <a:cubicBezTo>
                  <a:pt x="309" y="319"/>
                  <a:pt x="309" y="319"/>
                  <a:pt x="309" y="319"/>
                </a:cubicBezTo>
                <a:lnTo>
                  <a:pt x="309" y="321"/>
                </a:lnTo>
                <a:close/>
                <a:moveTo>
                  <a:pt x="197" y="320"/>
                </a:moveTo>
                <a:cubicBezTo>
                  <a:pt x="197" y="323"/>
                  <a:pt x="197" y="323"/>
                  <a:pt x="197" y="323"/>
                </a:cubicBezTo>
                <a:cubicBezTo>
                  <a:pt x="199" y="323"/>
                  <a:pt x="199" y="323"/>
                  <a:pt x="202" y="323"/>
                </a:cubicBezTo>
                <a:cubicBezTo>
                  <a:pt x="202" y="323"/>
                  <a:pt x="202" y="323"/>
                  <a:pt x="202" y="322"/>
                </a:cubicBezTo>
                <a:cubicBezTo>
                  <a:pt x="201" y="320"/>
                  <a:pt x="200" y="321"/>
                  <a:pt x="197" y="320"/>
                </a:cubicBezTo>
                <a:close/>
                <a:moveTo>
                  <a:pt x="316" y="322"/>
                </a:moveTo>
                <a:cubicBezTo>
                  <a:pt x="315" y="324"/>
                  <a:pt x="315" y="324"/>
                  <a:pt x="315" y="326"/>
                </a:cubicBezTo>
                <a:cubicBezTo>
                  <a:pt x="316" y="326"/>
                  <a:pt x="317" y="325"/>
                  <a:pt x="318" y="324"/>
                </a:cubicBezTo>
                <a:cubicBezTo>
                  <a:pt x="319" y="324"/>
                  <a:pt x="319" y="324"/>
                  <a:pt x="319" y="324"/>
                </a:cubicBezTo>
                <a:cubicBezTo>
                  <a:pt x="317" y="322"/>
                  <a:pt x="319" y="323"/>
                  <a:pt x="316" y="322"/>
                </a:cubicBezTo>
                <a:close/>
                <a:moveTo>
                  <a:pt x="325" y="334"/>
                </a:moveTo>
                <a:cubicBezTo>
                  <a:pt x="325" y="335"/>
                  <a:pt x="324" y="335"/>
                  <a:pt x="323" y="336"/>
                </a:cubicBezTo>
                <a:cubicBezTo>
                  <a:pt x="323" y="338"/>
                  <a:pt x="323" y="338"/>
                  <a:pt x="323" y="338"/>
                </a:cubicBezTo>
                <a:cubicBezTo>
                  <a:pt x="326" y="337"/>
                  <a:pt x="325" y="337"/>
                  <a:pt x="326" y="336"/>
                </a:cubicBezTo>
                <a:cubicBezTo>
                  <a:pt x="327" y="336"/>
                  <a:pt x="327" y="336"/>
                  <a:pt x="327" y="336"/>
                </a:cubicBezTo>
                <a:cubicBezTo>
                  <a:pt x="326" y="333"/>
                  <a:pt x="328" y="335"/>
                  <a:pt x="325" y="334"/>
                </a:cubicBezTo>
                <a:close/>
                <a:moveTo>
                  <a:pt x="1002" y="346"/>
                </a:moveTo>
                <a:cubicBezTo>
                  <a:pt x="1005" y="346"/>
                  <a:pt x="1005" y="345"/>
                  <a:pt x="1007" y="346"/>
                </a:cubicBezTo>
                <a:cubicBezTo>
                  <a:pt x="1009" y="346"/>
                  <a:pt x="1009" y="346"/>
                  <a:pt x="1011" y="345"/>
                </a:cubicBezTo>
                <a:cubicBezTo>
                  <a:pt x="1011" y="343"/>
                  <a:pt x="1011" y="344"/>
                  <a:pt x="1011" y="343"/>
                </a:cubicBezTo>
                <a:cubicBezTo>
                  <a:pt x="1011" y="337"/>
                  <a:pt x="1010" y="340"/>
                  <a:pt x="1008" y="337"/>
                </a:cubicBezTo>
                <a:cubicBezTo>
                  <a:pt x="1004" y="338"/>
                  <a:pt x="1007" y="338"/>
                  <a:pt x="1003" y="337"/>
                </a:cubicBezTo>
                <a:cubicBezTo>
                  <a:pt x="1002" y="337"/>
                  <a:pt x="1002" y="338"/>
                  <a:pt x="1001" y="338"/>
                </a:cubicBezTo>
                <a:cubicBezTo>
                  <a:pt x="1000" y="339"/>
                  <a:pt x="1000" y="341"/>
                  <a:pt x="999" y="342"/>
                </a:cubicBezTo>
                <a:cubicBezTo>
                  <a:pt x="1001" y="343"/>
                  <a:pt x="1001" y="344"/>
                  <a:pt x="1002" y="346"/>
                </a:cubicBezTo>
                <a:close/>
                <a:moveTo>
                  <a:pt x="316" y="363"/>
                </a:moveTo>
                <a:cubicBezTo>
                  <a:pt x="317" y="363"/>
                  <a:pt x="317" y="363"/>
                  <a:pt x="317" y="363"/>
                </a:cubicBezTo>
                <a:cubicBezTo>
                  <a:pt x="317" y="361"/>
                  <a:pt x="317" y="361"/>
                  <a:pt x="317" y="361"/>
                </a:cubicBezTo>
                <a:cubicBezTo>
                  <a:pt x="312" y="361"/>
                  <a:pt x="312" y="361"/>
                  <a:pt x="312" y="361"/>
                </a:cubicBezTo>
                <a:cubicBezTo>
                  <a:pt x="313" y="363"/>
                  <a:pt x="312" y="363"/>
                  <a:pt x="313" y="364"/>
                </a:cubicBezTo>
                <a:cubicBezTo>
                  <a:pt x="313" y="365"/>
                  <a:pt x="313" y="365"/>
                  <a:pt x="313" y="365"/>
                </a:cubicBezTo>
                <a:cubicBezTo>
                  <a:pt x="315" y="364"/>
                  <a:pt x="315" y="365"/>
                  <a:pt x="316" y="363"/>
                </a:cubicBezTo>
                <a:close/>
                <a:moveTo>
                  <a:pt x="328" y="365"/>
                </a:moveTo>
                <a:cubicBezTo>
                  <a:pt x="329" y="367"/>
                  <a:pt x="329" y="367"/>
                  <a:pt x="329" y="368"/>
                </a:cubicBezTo>
                <a:cubicBezTo>
                  <a:pt x="330" y="368"/>
                  <a:pt x="330" y="368"/>
                  <a:pt x="330" y="369"/>
                </a:cubicBezTo>
                <a:cubicBezTo>
                  <a:pt x="330" y="368"/>
                  <a:pt x="330" y="368"/>
                  <a:pt x="330" y="368"/>
                </a:cubicBezTo>
                <a:cubicBezTo>
                  <a:pt x="331" y="367"/>
                  <a:pt x="331" y="367"/>
                  <a:pt x="332" y="367"/>
                </a:cubicBezTo>
                <a:cubicBezTo>
                  <a:pt x="332" y="364"/>
                  <a:pt x="332" y="364"/>
                  <a:pt x="332" y="364"/>
                </a:cubicBezTo>
                <a:cubicBezTo>
                  <a:pt x="329" y="364"/>
                  <a:pt x="329" y="364"/>
                  <a:pt x="329" y="364"/>
                </a:cubicBezTo>
                <a:cubicBezTo>
                  <a:pt x="329" y="364"/>
                  <a:pt x="329" y="365"/>
                  <a:pt x="328" y="365"/>
                </a:cubicBezTo>
                <a:close/>
                <a:moveTo>
                  <a:pt x="354" y="364"/>
                </a:moveTo>
                <a:cubicBezTo>
                  <a:pt x="352" y="364"/>
                  <a:pt x="351" y="365"/>
                  <a:pt x="349" y="365"/>
                </a:cubicBezTo>
                <a:cubicBezTo>
                  <a:pt x="349" y="369"/>
                  <a:pt x="349" y="369"/>
                  <a:pt x="349" y="369"/>
                </a:cubicBezTo>
                <a:cubicBezTo>
                  <a:pt x="352" y="368"/>
                  <a:pt x="352" y="367"/>
                  <a:pt x="354" y="366"/>
                </a:cubicBezTo>
                <a:lnTo>
                  <a:pt x="354" y="364"/>
                </a:lnTo>
                <a:close/>
                <a:moveTo>
                  <a:pt x="325" y="374"/>
                </a:moveTo>
                <a:cubicBezTo>
                  <a:pt x="328" y="374"/>
                  <a:pt x="328" y="374"/>
                  <a:pt x="328" y="374"/>
                </a:cubicBezTo>
                <a:cubicBezTo>
                  <a:pt x="329" y="374"/>
                  <a:pt x="329" y="374"/>
                  <a:pt x="329" y="373"/>
                </a:cubicBezTo>
                <a:cubicBezTo>
                  <a:pt x="329" y="371"/>
                  <a:pt x="329" y="371"/>
                  <a:pt x="329" y="371"/>
                </a:cubicBezTo>
                <a:cubicBezTo>
                  <a:pt x="328" y="371"/>
                  <a:pt x="327" y="371"/>
                  <a:pt x="325" y="372"/>
                </a:cubicBezTo>
                <a:lnTo>
                  <a:pt x="325" y="374"/>
                </a:lnTo>
                <a:close/>
                <a:moveTo>
                  <a:pt x="272" y="374"/>
                </a:moveTo>
                <a:cubicBezTo>
                  <a:pt x="270" y="375"/>
                  <a:pt x="268" y="375"/>
                  <a:pt x="267" y="375"/>
                </a:cubicBezTo>
                <a:cubicBezTo>
                  <a:pt x="266" y="374"/>
                  <a:pt x="266" y="373"/>
                  <a:pt x="265" y="373"/>
                </a:cubicBezTo>
                <a:cubicBezTo>
                  <a:pt x="261" y="370"/>
                  <a:pt x="259" y="374"/>
                  <a:pt x="254" y="374"/>
                </a:cubicBezTo>
                <a:cubicBezTo>
                  <a:pt x="253" y="375"/>
                  <a:pt x="253" y="375"/>
                  <a:pt x="253" y="375"/>
                </a:cubicBezTo>
                <a:cubicBezTo>
                  <a:pt x="253" y="377"/>
                  <a:pt x="253" y="376"/>
                  <a:pt x="254" y="377"/>
                </a:cubicBezTo>
                <a:cubicBezTo>
                  <a:pt x="255" y="378"/>
                  <a:pt x="256" y="378"/>
                  <a:pt x="257" y="376"/>
                </a:cubicBezTo>
                <a:cubicBezTo>
                  <a:pt x="261" y="377"/>
                  <a:pt x="260" y="376"/>
                  <a:pt x="260" y="378"/>
                </a:cubicBezTo>
                <a:cubicBezTo>
                  <a:pt x="264" y="378"/>
                  <a:pt x="268" y="378"/>
                  <a:pt x="272" y="377"/>
                </a:cubicBezTo>
                <a:lnTo>
                  <a:pt x="272" y="374"/>
                </a:lnTo>
                <a:close/>
                <a:moveTo>
                  <a:pt x="344" y="376"/>
                </a:moveTo>
                <a:cubicBezTo>
                  <a:pt x="347" y="378"/>
                  <a:pt x="350" y="377"/>
                  <a:pt x="353" y="376"/>
                </a:cubicBezTo>
                <a:cubicBezTo>
                  <a:pt x="352" y="374"/>
                  <a:pt x="352" y="373"/>
                  <a:pt x="349" y="372"/>
                </a:cubicBezTo>
                <a:cubicBezTo>
                  <a:pt x="348" y="374"/>
                  <a:pt x="348" y="373"/>
                  <a:pt x="350" y="374"/>
                </a:cubicBezTo>
                <a:cubicBezTo>
                  <a:pt x="350" y="375"/>
                  <a:pt x="349" y="375"/>
                  <a:pt x="349" y="375"/>
                </a:cubicBezTo>
                <a:cubicBezTo>
                  <a:pt x="348" y="376"/>
                  <a:pt x="347" y="376"/>
                  <a:pt x="344" y="376"/>
                </a:cubicBezTo>
                <a:close/>
                <a:moveTo>
                  <a:pt x="300" y="373"/>
                </a:moveTo>
                <a:cubicBezTo>
                  <a:pt x="299" y="374"/>
                  <a:pt x="299" y="374"/>
                  <a:pt x="299" y="376"/>
                </a:cubicBezTo>
                <a:cubicBezTo>
                  <a:pt x="301" y="376"/>
                  <a:pt x="301" y="376"/>
                  <a:pt x="302" y="375"/>
                </a:cubicBezTo>
                <a:cubicBezTo>
                  <a:pt x="303" y="374"/>
                  <a:pt x="302" y="375"/>
                  <a:pt x="303" y="373"/>
                </a:cubicBezTo>
                <a:cubicBezTo>
                  <a:pt x="302" y="373"/>
                  <a:pt x="302" y="373"/>
                  <a:pt x="302" y="373"/>
                </a:cubicBezTo>
                <a:cubicBezTo>
                  <a:pt x="301" y="373"/>
                  <a:pt x="302" y="373"/>
                  <a:pt x="300" y="373"/>
                </a:cubicBezTo>
                <a:close/>
                <a:moveTo>
                  <a:pt x="283" y="373"/>
                </a:moveTo>
                <a:cubicBezTo>
                  <a:pt x="281" y="374"/>
                  <a:pt x="281" y="374"/>
                  <a:pt x="279" y="374"/>
                </a:cubicBezTo>
                <a:cubicBezTo>
                  <a:pt x="279" y="377"/>
                  <a:pt x="279" y="377"/>
                  <a:pt x="279" y="377"/>
                </a:cubicBezTo>
                <a:cubicBezTo>
                  <a:pt x="280" y="377"/>
                  <a:pt x="282" y="377"/>
                  <a:pt x="283" y="376"/>
                </a:cubicBezTo>
                <a:lnTo>
                  <a:pt x="283" y="373"/>
                </a:lnTo>
                <a:close/>
                <a:moveTo>
                  <a:pt x="343" y="376"/>
                </a:moveTo>
                <a:cubicBezTo>
                  <a:pt x="344" y="376"/>
                  <a:pt x="344" y="376"/>
                  <a:pt x="344" y="375"/>
                </a:cubicBezTo>
                <a:cubicBezTo>
                  <a:pt x="345" y="375"/>
                  <a:pt x="346" y="374"/>
                  <a:pt x="346" y="373"/>
                </a:cubicBezTo>
                <a:cubicBezTo>
                  <a:pt x="344" y="373"/>
                  <a:pt x="344" y="373"/>
                  <a:pt x="344" y="373"/>
                </a:cubicBezTo>
                <a:cubicBezTo>
                  <a:pt x="344" y="374"/>
                  <a:pt x="344" y="375"/>
                  <a:pt x="343" y="376"/>
                </a:cubicBezTo>
                <a:close/>
                <a:moveTo>
                  <a:pt x="294" y="374"/>
                </a:moveTo>
                <a:cubicBezTo>
                  <a:pt x="289" y="375"/>
                  <a:pt x="290" y="376"/>
                  <a:pt x="285" y="374"/>
                </a:cubicBezTo>
                <a:cubicBezTo>
                  <a:pt x="285" y="378"/>
                  <a:pt x="285" y="378"/>
                  <a:pt x="285" y="378"/>
                </a:cubicBezTo>
                <a:cubicBezTo>
                  <a:pt x="288" y="378"/>
                  <a:pt x="291" y="377"/>
                  <a:pt x="294" y="376"/>
                </a:cubicBezTo>
                <a:lnTo>
                  <a:pt x="294" y="374"/>
                </a:lnTo>
                <a:close/>
                <a:moveTo>
                  <a:pt x="997" y="384"/>
                </a:moveTo>
                <a:cubicBezTo>
                  <a:pt x="997" y="386"/>
                  <a:pt x="997" y="386"/>
                  <a:pt x="997" y="386"/>
                </a:cubicBezTo>
                <a:cubicBezTo>
                  <a:pt x="1001" y="385"/>
                  <a:pt x="1001" y="384"/>
                  <a:pt x="1001" y="380"/>
                </a:cubicBezTo>
                <a:cubicBezTo>
                  <a:pt x="998" y="380"/>
                  <a:pt x="998" y="380"/>
                  <a:pt x="998" y="380"/>
                </a:cubicBezTo>
                <a:cubicBezTo>
                  <a:pt x="998" y="382"/>
                  <a:pt x="998" y="383"/>
                  <a:pt x="997" y="384"/>
                </a:cubicBezTo>
                <a:close/>
                <a:moveTo>
                  <a:pt x="347" y="408"/>
                </a:moveTo>
                <a:cubicBezTo>
                  <a:pt x="347" y="411"/>
                  <a:pt x="347" y="411"/>
                  <a:pt x="347" y="411"/>
                </a:cubicBezTo>
                <a:cubicBezTo>
                  <a:pt x="352" y="411"/>
                  <a:pt x="352" y="411"/>
                  <a:pt x="352" y="411"/>
                </a:cubicBezTo>
                <a:cubicBezTo>
                  <a:pt x="352" y="408"/>
                  <a:pt x="352" y="408"/>
                  <a:pt x="352" y="408"/>
                </a:cubicBezTo>
                <a:lnTo>
                  <a:pt x="347" y="408"/>
                </a:lnTo>
                <a:close/>
                <a:moveTo>
                  <a:pt x="332" y="427"/>
                </a:moveTo>
                <a:cubicBezTo>
                  <a:pt x="335" y="427"/>
                  <a:pt x="335" y="427"/>
                  <a:pt x="335" y="427"/>
                </a:cubicBezTo>
                <a:cubicBezTo>
                  <a:pt x="334" y="425"/>
                  <a:pt x="335" y="425"/>
                  <a:pt x="332" y="424"/>
                </a:cubicBezTo>
                <a:cubicBezTo>
                  <a:pt x="332" y="426"/>
                  <a:pt x="332" y="425"/>
                  <a:pt x="332" y="427"/>
                </a:cubicBezTo>
                <a:close/>
                <a:moveTo>
                  <a:pt x="343" y="427"/>
                </a:moveTo>
                <a:cubicBezTo>
                  <a:pt x="343" y="425"/>
                  <a:pt x="343" y="425"/>
                  <a:pt x="343" y="425"/>
                </a:cubicBezTo>
                <a:cubicBezTo>
                  <a:pt x="339" y="425"/>
                  <a:pt x="339" y="425"/>
                  <a:pt x="337" y="426"/>
                </a:cubicBezTo>
                <a:cubicBezTo>
                  <a:pt x="338" y="428"/>
                  <a:pt x="339" y="428"/>
                  <a:pt x="342" y="428"/>
                </a:cubicBezTo>
                <a:cubicBezTo>
                  <a:pt x="343" y="428"/>
                  <a:pt x="342" y="428"/>
                  <a:pt x="343" y="427"/>
                </a:cubicBezTo>
                <a:close/>
                <a:moveTo>
                  <a:pt x="308" y="443"/>
                </a:moveTo>
                <a:cubicBezTo>
                  <a:pt x="314" y="445"/>
                  <a:pt x="328" y="441"/>
                  <a:pt x="336" y="441"/>
                </a:cubicBezTo>
                <a:cubicBezTo>
                  <a:pt x="337" y="442"/>
                  <a:pt x="336" y="443"/>
                  <a:pt x="339" y="443"/>
                </a:cubicBezTo>
                <a:cubicBezTo>
                  <a:pt x="340" y="441"/>
                  <a:pt x="340" y="441"/>
                  <a:pt x="343" y="440"/>
                </a:cubicBezTo>
                <a:cubicBezTo>
                  <a:pt x="343" y="438"/>
                  <a:pt x="343" y="438"/>
                  <a:pt x="343" y="438"/>
                </a:cubicBezTo>
                <a:cubicBezTo>
                  <a:pt x="342" y="437"/>
                  <a:pt x="342" y="438"/>
                  <a:pt x="342" y="436"/>
                </a:cubicBezTo>
                <a:cubicBezTo>
                  <a:pt x="341" y="436"/>
                  <a:pt x="341" y="437"/>
                  <a:pt x="341" y="437"/>
                </a:cubicBezTo>
                <a:cubicBezTo>
                  <a:pt x="338" y="438"/>
                  <a:pt x="340" y="437"/>
                  <a:pt x="339" y="440"/>
                </a:cubicBezTo>
                <a:cubicBezTo>
                  <a:pt x="332" y="435"/>
                  <a:pt x="318" y="438"/>
                  <a:pt x="307" y="440"/>
                </a:cubicBezTo>
                <a:cubicBezTo>
                  <a:pt x="308" y="442"/>
                  <a:pt x="308" y="442"/>
                  <a:pt x="308" y="443"/>
                </a:cubicBezTo>
                <a:close/>
                <a:moveTo>
                  <a:pt x="302" y="443"/>
                </a:moveTo>
                <a:cubicBezTo>
                  <a:pt x="307" y="443"/>
                  <a:pt x="307" y="443"/>
                  <a:pt x="307" y="443"/>
                </a:cubicBezTo>
                <a:cubicBezTo>
                  <a:pt x="307" y="442"/>
                  <a:pt x="307" y="442"/>
                  <a:pt x="307" y="440"/>
                </a:cubicBezTo>
                <a:cubicBezTo>
                  <a:pt x="305" y="440"/>
                  <a:pt x="305" y="440"/>
                  <a:pt x="305" y="440"/>
                </a:cubicBezTo>
                <a:cubicBezTo>
                  <a:pt x="303" y="441"/>
                  <a:pt x="304" y="441"/>
                  <a:pt x="302" y="442"/>
                </a:cubicBezTo>
                <a:lnTo>
                  <a:pt x="302" y="443"/>
                </a:lnTo>
                <a:close/>
                <a:moveTo>
                  <a:pt x="295" y="443"/>
                </a:moveTo>
                <a:cubicBezTo>
                  <a:pt x="295" y="444"/>
                  <a:pt x="295" y="444"/>
                  <a:pt x="295" y="444"/>
                </a:cubicBezTo>
                <a:cubicBezTo>
                  <a:pt x="300" y="444"/>
                  <a:pt x="300" y="444"/>
                  <a:pt x="300" y="444"/>
                </a:cubicBezTo>
                <a:cubicBezTo>
                  <a:pt x="300" y="442"/>
                  <a:pt x="300" y="443"/>
                  <a:pt x="299" y="442"/>
                </a:cubicBezTo>
                <a:cubicBezTo>
                  <a:pt x="299" y="441"/>
                  <a:pt x="299" y="441"/>
                  <a:pt x="299" y="441"/>
                </a:cubicBezTo>
                <a:cubicBezTo>
                  <a:pt x="297" y="441"/>
                  <a:pt x="297" y="442"/>
                  <a:pt x="295" y="443"/>
                </a:cubicBezTo>
                <a:close/>
                <a:moveTo>
                  <a:pt x="287" y="443"/>
                </a:moveTo>
                <a:cubicBezTo>
                  <a:pt x="287" y="444"/>
                  <a:pt x="287" y="445"/>
                  <a:pt x="288" y="446"/>
                </a:cubicBezTo>
                <a:cubicBezTo>
                  <a:pt x="290" y="446"/>
                  <a:pt x="290" y="446"/>
                  <a:pt x="291" y="445"/>
                </a:cubicBezTo>
                <a:cubicBezTo>
                  <a:pt x="291" y="443"/>
                  <a:pt x="291" y="444"/>
                  <a:pt x="290" y="443"/>
                </a:cubicBezTo>
                <a:cubicBezTo>
                  <a:pt x="289" y="442"/>
                  <a:pt x="290" y="442"/>
                  <a:pt x="288" y="442"/>
                </a:cubicBezTo>
                <a:cubicBezTo>
                  <a:pt x="287" y="443"/>
                  <a:pt x="287" y="443"/>
                  <a:pt x="287" y="443"/>
                </a:cubicBezTo>
                <a:close/>
                <a:moveTo>
                  <a:pt x="272" y="470"/>
                </a:moveTo>
                <a:cubicBezTo>
                  <a:pt x="272" y="467"/>
                  <a:pt x="272" y="467"/>
                  <a:pt x="272" y="467"/>
                </a:cubicBezTo>
                <a:cubicBezTo>
                  <a:pt x="269" y="468"/>
                  <a:pt x="266" y="468"/>
                  <a:pt x="263" y="469"/>
                </a:cubicBezTo>
                <a:cubicBezTo>
                  <a:pt x="263" y="471"/>
                  <a:pt x="263" y="471"/>
                  <a:pt x="263" y="471"/>
                </a:cubicBezTo>
                <a:cubicBezTo>
                  <a:pt x="266" y="471"/>
                  <a:pt x="269" y="470"/>
                  <a:pt x="272" y="470"/>
                </a:cubicBezTo>
                <a:close/>
                <a:moveTo>
                  <a:pt x="383" y="506"/>
                </a:moveTo>
                <a:cubicBezTo>
                  <a:pt x="382" y="504"/>
                  <a:pt x="384" y="505"/>
                  <a:pt x="381" y="504"/>
                </a:cubicBezTo>
                <a:cubicBezTo>
                  <a:pt x="380" y="506"/>
                  <a:pt x="379" y="507"/>
                  <a:pt x="375" y="507"/>
                </a:cubicBezTo>
                <a:cubicBezTo>
                  <a:pt x="375" y="509"/>
                  <a:pt x="375" y="509"/>
                  <a:pt x="375" y="509"/>
                </a:cubicBezTo>
                <a:cubicBezTo>
                  <a:pt x="377" y="508"/>
                  <a:pt x="379" y="509"/>
                  <a:pt x="381" y="508"/>
                </a:cubicBezTo>
                <a:cubicBezTo>
                  <a:pt x="384" y="507"/>
                  <a:pt x="381" y="507"/>
                  <a:pt x="383" y="506"/>
                </a:cubicBezTo>
                <a:close/>
                <a:moveTo>
                  <a:pt x="368" y="513"/>
                </a:moveTo>
                <a:cubicBezTo>
                  <a:pt x="368" y="513"/>
                  <a:pt x="367" y="513"/>
                  <a:pt x="367" y="513"/>
                </a:cubicBezTo>
                <a:cubicBezTo>
                  <a:pt x="368" y="515"/>
                  <a:pt x="367" y="514"/>
                  <a:pt x="368" y="515"/>
                </a:cubicBezTo>
                <a:cubicBezTo>
                  <a:pt x="370" y="517"/>
                  <a:pt x="373" y="517"/>
                  <a:pt x="375" y="518"/>
                </a:cubicBezTo>
                <a:cubicBezTo>
                  <a:pt x="377" y="518"/>
                  <a:pt x="377" y="518"/>
                  <a:pt x="377" y="518"/>
                </a:cubicBezTo>
                <a:cubicBezTo>
                  <a:pt x="377" y="516"/>
                  <a:pt x="377" y="514"/>
                  <a:pt x="378" y="512"/>
                </a:cubicBezTo>
                <a:cubicBezTo>
                  <a:pt x="372" y="513"/>
                  <a:pt x="374" y="512"/>
                  <a:pt x="368" y="513"/>
                </a:cubicBezTo>
                <a:close/>
                <a:moveTo>
                  <a:pt x="390" y="518"/>
                </a:moveTo>
                <a:cubicBezTo>
                  <a:pt x="391" y="519"/>
                  <a:pt x="394" y="518"/>
                  <a:pt x="397" y="518"/>
                </a:cubicBezTo>
                <a:cubicBezTo>
                  <a:pt x="397" y="514"/>
                  <a:pt x="397" y="514"/>
                  <a:pt x="397" y="514"/>
                </a:cubicBezTo>
                <a:cubicBezTo>
                  <a:pt x="395" y="515"/>
                  <a:pt x="392" y="515"/>
                  <a:pt x="389" y="515"/>
                </a:cubicBezTo>
                <a:cubicBezTo>
                  <a:pt x="389" y="517"/>
                  <a:pt x="389" y="517"/>
                  <a:pt x="390" y="518"/>
                </a:cubicBezTo>
                <a:close/>
                <a:moveTo>
                  <a:pt x="1073" y="522"/>
                </a:moveTo>
                <a:cubicBezTo>
                  <a:pt x="1073" y="519"/>
                  <a:pt x="1073" y="519"/>
                  <a:pt x="1073" y="519"/>
                </a:cubicBezTo>
                <a:cubicBezTo>
                  <a:pt x="1070" y="519"/>
                  <a:pt x="1070" y="519"/>
                  <a:pt x="1070" y="519"/>
                </a:cubicBezTo>
                <a:cubicBezTo>
                  <a:pt x="1070" y="522"/>
                  <a:pt x="1070" y="522"/>
                  <a:pt x="1070" y="522"/>
                </a:cubicBezTo>
                <a:lnTo>
                  <a:pt x="1073" y="522"/>
                </a:lnTo>
                <a:close/>
                <a:moveTo>
                  <a:pt x="211" y="595"/>
                </a:moveTo>
                <a:cubicBezTo>
                  <a:pt x="211" y="598"/>
                  <a:pt x="211" y="598"/>
                  <a:pt x="211" y="598"/>
                </a:cubicBezTo>
                <a:cubicBezTo>
                  <a:pt x="212" y="598"/>
                  <a:pt x="215" y="599"/>
                  <a:pt x="216" y="600"/>
                </a:cubicBezTo>
                <a:cubicBezTo>
                  <a:pt x="218" y="600"/>
                  <a:pt x="219" y="599"/>
                  <a:pt x="220" y="599"/>
                </a:cubicBezTo>
                <a:cubicBezTo>
                  <a:pt x="221" y="599"/>
                  <a:pt x="221" y="599"/>
                  <a:pt x="221" y="599"/>
                </a:cubicBezTo>
                <a:cubicBezTo>
                  <a:pt x="220" y="597"/>
                  <a:pt x="215" y="595"/>
                  <a:pt x="211" y="595"/>
                </a:cubicBezTo>
                <a:close/>
                <a:moveTo>
                  <a:pt x="237" y="620"/>
                </a:moveTo>
                <a:cubicBezTo>
                  <a:pt x="237" y="617"/>
                  <a:pt x="237" y="617"/>
                  <a:pt x="236" y="615"/>
                </a:cubicBezTo>
                <a:cubicBezTo>
                  <a:pt x="233" y="615"/>
                  <a:pt x="233" y="615"/>
                  <a:pt x="233" y="615"/>
                </a:cubicBezTo>
                <a:cubicBezTo>
                  <a:pt x="233" y="618"/>
                  <a:pt x="234" y="618"/>
                  <a:pt x="236" y="620"/>
                </a:cubicBezTo>
                <a:lnTo>
                  <a:pt x="237" y="620"/>
                </a:lnTo>
                <a:close/>
              </a:path>
            </a:pathLst>
          </a:custGeom>
          <a:blipFill>
            <a:blip r:embed="rId8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59625" y="455386"/>
            <a:ext cx="3832975" cy="6402614"/>
            <a:chOff x="459625" y="455386"/>
            <a:chExt cx="3832975" cy="640261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71576" y="455386"/>
              <a:ext cx="3597659" cy="640261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59625" y="4216749"/>
              <a:ext cx="3832975" cy="2156201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7899400" y="455386"/>
            <a:ext cx="3832975" cy="6402614"/>
            <a:chOff x="7899400" y="455386"/>
            <a:chExt cx="3832975" cy="640261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2766" y="455386"/>
              <a:ext cx="3597659" cy="64026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7899400" y="4216748"/>
              <a:ext cx="3832975" cy="2156201"/>
            </a:xfrm>
            <a:prstGeom prst="rect">
              <a:avLst/>
            </a:prstGeom>
          </p:spPr>
        </p:pic>
      </p:grpSp>
      <p:sp>
        <p:nvSpPr>
          <p:cNvPr id="19" name="TextBox 76"/>
          <p:cNvSpPr txBox="1"/>
          <p:nvPr/>
        </p:nvSpPr>
        <p:spPr>
          <a:xfrm>
            <a:off x="5158228" y="1981498"/>
            <a:ext cx="2143536" cy="707886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i="1">
                <a:blipFill>
                  <a:blip r:embed="rId6"/>
                  <a:stretch>
                    <a:fillRect/>
                  </a:stretch>
                </a:blipFill>
                <a:effectLst>
                  <a:reflection blurRad="6350" stA="55000" endA="300" endPos="28000" dist="38100" dir="5400000" sy="-100000" algn="bl" rotWithShape="0"/>
                </a:effectLst>
                <a:latin typeface="+mn-ea"/>
                <a:cs typeface="+mn-ea"/>
              </a:defRPr>
            </a:lvl1pPr>
          </a:lstStyle>
          <a:p>
            <a:r>
              <a:rPr lang="en-US" altLang="zh-CN" i="0" dirty="0"/>
              <a:t>PART 04</a:t>
            </a:r>
            <a:endParaRPr lang="zh-CN" altLang="en-US" i="0" dirty="0"/>
          </a:p>
        </p:txBody>
      </p:sp>
      <p:sp>
        <p:nvSpPr>
          <p:cNvPr id="22" name="TextBox 76"/>
          <p:cNvSpPr txBox="1"/>
          <p:nvPr/>
        </p:nvSpPr>
        <p:spPr>
          <a:xfrm>
            <a:off x="4576479" y="2702767"/>
            <a:ext cx="3262432" cy="1015663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i="1">
                <a:blipFill>
                  <a:blip r:embed="rId6"/>
                  <a:stretch>
                    <a:fillRect/>
                  </a:stretch>
                </a:blipFill>
                <a:effectLst>
                  <a:reflection blurRad="6350" stA="55000" endA="300" endPos="28000" dist="38100" dir="5400000" sy="-100000" algn="bl" rotWithShape="0"/>
                </a:effectLst>
                <a:latin typeface="+mn-ea"/>
                <a:cs typeface="+mn-ea"/>
              </a:defRPr>
            </a:lvl1pPr>
          </a:lstStyle>
          <a:p>
            <a:r>
              <a:rPr lang="zh-CN" altLang="en-US" sz="6000" i="0" dirty="0">
                <a:sym typeface="+mn-lt"/>
              </a:rPr>
              <a:t>传统食俗</a:t>
            </a:r>
          </a:p>
        </p:txBody>
      </p:sp>
      <p:sp>
        <p:nvSpPr>
          <p:cNvPr id="21" name="文本框 21"/>
          <p:cNvSpPr txBox="1"/>
          <p:nvPr/>
        </p:nvSpPr>
        <p:spPr>
          <a:xfrm>
            <a:off x="3729469" y="3947030"/>
            <a:ext cx="5179794" cy="10219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此处简单描述该章节具体内容，文字言简意赅，不必繁琐，注意调整版面，美观度。此处简单描述该章节具体内容，文字言简意赅，不必繁琐。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869416" y="679023"/>
            <a:ext cx="48141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zh-CN" altLang="en-US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  <a:sym typeface="+mn-lt"/>
              </a:rPr>
              <a:t>传统食俗</a:t>
            </a:r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6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713387" y="4499571"/>
            <a:ext cx="2337254" cy="1446185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ora" panose="02000503000000020004" pitchFamily="2" charset="0"/>
              <a:ea typeface="华文细黑" panose="02010600040101010101" charset="-122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ora" panose="02000503000000020004" pitchFamily="2" charset="0"/>
              <a:ea typeface="华文细黑" panose="02010600040101010101" charset="-122"/>
              <a:cs typeface="+mn-cs"/>
              <a:sym typeface="+mn-ea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4178959" y="1835831"/>
            <a:ext cx="1911350" cy="1460597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ora" panose="02000503000000020004" pitchFamily="2" charset="0"/>
              <a:ea typeface="华文细黑" panose="02010600040101010101" charset="-122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ora" panose="02000503000000020004" pitchFamily="2" charset="0"/>
              <a:ea typeface="华文细黑" panose="02010600040101010101" charset="-122"/>
              <a:cs typeface="+mn-cs"/>
              <a:sym typeface="+mn-ea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711896" y="1835831"/>
            <a:ext cx="2338745" cy="2510697"/>
          </a:xfrm>
          <a:prstGeom prst="rect">
            <a:avLst/>
          </a:prstGeom>
          <a:blipFill rotWithShape="1">
            <a:blip r:embed="rId9" cstate="screen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4189342" y="3449280"/>
            <a:ext cx="1911847" cy="2495291"/>
          </a:xfrm>
          <a:prstGeom prst="rect">
            <a:avLst/>
          </a:prstGeom>
          <a:blipFill rotWithShape="1">
            <a:blip r:embed="rId10" cstate="screen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58693" y="3164826"/>
            <a:ext cx="2680335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zh-CN" altLang="en-US" b="1" dirty="0">
                <a:solidFill>
                  <a:prstClr val="black"/>
                </a:solidFill>
                <a:latin typeface="Lora" panose="02000503000000020004" pitchFamily="2" charset="0"/>
                <a:ea typeface="华文细黑" panose="02010600040101010101" charset="-122"/>
                <a:sym typeface="+mn-ea"/>
              </a:rPr>
              <a:t>点击添加标题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358693" y="3653141"/>
            <a:ext cx="3847865" cy="211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</a:r>
          </a:p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此处简单描述该章节具体内容，文字言简意赅，不必繁琐。此处简单描述该章节具体内容，文字言简意赅，不必繁琐。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8" grpId="1" bldLvl="0" animBg="1"/>
      <p:bldP spid="19" grpId="0" animBg="1"/>
      <p:bldP spid="19" grpId="1" bldLvl="0" animBg="1"/>
      <p:bldP spid="20" grpId="0" bldLvl="0" animBg="1"/>
      <p:bldP spid="21" grpId="0" bldLvl="0" animBg="1"/>
      <p:bldP spid="22" grpId="0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66" y="455386"/>
            <a:ext cx="3597659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3597659" cy="640261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9276" y="3656693"/>
            <a:ext cx="4828560" cy="271625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679116" y="2147350"/>
            <a:ext cx="809837" cy="769441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i="1">
                <a:blipFill>
                  <a:blip r:embed="rId6"/>
                  <a:stretch>
                    <a:fillRect/>
                  </a:stretch>
                </a:blipFill>
                <a:effectLst>
                  <a:reflection blurRad="6350" stA="55000" endA="300" endPos="28000" dist="38100" dir="5400000" sy="-100000" algn="bl" rotWithShape="0"/>
                </a:effectLst>
                <a:cs typeface="+mn-ea"/>
              </a:defRPr>
            </a:lvl1pPr>
          </a:lstStyle>
          <a:p>
            <a:r>
              <a:rPr lang="en-US" altLang="zh-CN" i="0" dirty="0">
                <a:latin typeface="+mn-ea"/>
                <a:sym typeface="+mn-lt"/>
              </a:rPr>
              <a:t>01</a:t>
            </a:r>
            <a:endParaRPr lang="zh-CN" altLang="en-US" i="0" dirty="0">
              <a:latin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47332" y="2256616"/>
            <a:ext cx="2749471" cy="707886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tx2"/>
                </a:solidFill>
                <a:effectLst>
                  <a:reflection blurRad="6350" stA="55000" endA="300" endPos="28000" dist="38100" dir="5400000" sy="-100000" algn="bl" rotWithShape="0"/>
                </a:effectLst>
                <a:cs typeface="+mn-ea"/>
              </a:defRPr>
            </a:lvl1pPr>
          </a:lstStyle>
          <a:p>
            <a:r>
              <a:rPr lang="zh-CN" altLang="en-US" sz="4000" i="1" dirty="0">
                <a:blipFill>
                  <a:blip r:embed="rId6"/>
                  <a:stretch>
                    <a:fillRect/>
                  </a:stretch>
                </a:blipFill>
                <a:latin typeface="+mn-ea"/>
                <a:sym typeface="+mn-lt"/>
              </a:rPr>
              <a:t>端午节简介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679116" y="3175409"/>
            <a:ext cx="809837" cy="769441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i="1">
                <a:blipFill>
                  <a:blip r:embed="rId6"/>
                  <a:stretch>
                    <a:fillRect/>
                  </a:stretch>
                </a:blipFill>
                <a:effectLst>
                  <a:reflection blurRad="6350" stA="55000" endA="300" endPos="28000" dist="38100" dir="5400000" sy="-100000" algn="bl" rotWithShape="0"/>
                </a:effectLst>
                <a:cs typeface="+mn-ea"/>
              </a:defRPr>
            </a:lvl1pPr>
          </a:lstStyle>
          <a:p>
            <a:r>
              <a:rPr lang="en-US" altLang="zh-CN" i="0" dirty="0">
                <a:latin typeface="+mn-ea"/>
                <a:sym typeface="+mn-lt"/>
              </a:rPr>
              <a:t>02</a:t>
            </a:r>
            <a:endParaRPr lang="zh-CN" altLang="en-US" i="0" dirty="0">
              <a:latin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532936" y="3114665"/>
            <a:ext cx="2680052" cy="707886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 i="1">
                <a:blipFill>
                  <a:blip r:embed="rId6"/>
                  <a:stretch>
                    <a:fillRect/>
                  </a:stretch>
                </a:blipFill>
                <a:effectLst>
                  <a:reflection blurRad="6350" stA="55000" endA="300" endPos="28000" dist="38100" dir="5400000" sy="-100000" algn="bl" rotWithShape="0"/>
                </a:effectLst>
                <a:cs typeface="+mn-ea"/>
              </a:defRPr>
            </a:lvl1pPr>
          </a:lstStyle>
          <a:p>
            <a:pPr algn="dist"/>
            <a:r>
              <a:rPr lang="zh-CN" altLang="en-US" dirty="0">
                <a:latin typeface="+mn-ea"/>
                <a:sym typeface="+mn-lt"/>
              </a:rPr>
              <a:t>历史起源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679116" y="4019107"/>
            <a:ext cx="809837" cy="769441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i="1">
                <a:blipFill>
                  <a:blip r:embed="rId6"/>
                  <a:stretch>
                    <a:fillRect/>
                  </a:stretch>
                </a:blipFill>
                <a:effectLst>
                  <a:reflection blurRad="6350" stA="55000" endA="300" endPos="28000" dist="38100" dir="5400000" sy="-100000" algn="bl" rotWithShape="0"/>
                </a:effectLst>
                <a:cs typeface="+mn-ea"/>
              </a:defRPr>
            </a:lvl1pPr>
          </a:lstStyle>
          <a:p>
            <a:r>
              <a:rPr lang="en-US" altLang="zh-CN" i="0" dirty="0">
                <a:latin typeface="+mn-ea"/>
                <a:sym typeface="+mn-lt"/>
              </a:rPr>
              <a:t>03</a:t>
            </a:r>
            <a:endParaRPr lang="zh-CN" altLang="en-US" i="0" dirty="0">
              <a:latin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32936" y="3958362"/>
            <a:ext cx="2680052" cy="707886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 i="1">
                <a:blipFill>
                  <a:blip r:embed="rId6"/>
                  <a:stretch>
                    <a:fillRect/>
                  </a:stretch>
                </a:blipFill>
                <a:effectLst>
                  <a:reflection blurRad="6350" stA="55000" endA="300" endPos="28000" dist="38100" dir="5400000" sy="-100000" algn="bl" rotWithShape="0"/>
                </a:effectLst>
                <a:cs typeface="+mn-ea"/>
              </a:defRPr>
            </a:lvl1pPr>
          </a:lstStyle>
          <a:p>
            <a:pPr algn="dist"/>
            <a:r>
              <a:rPr lang="zh-CN" altLang="en-US" dirty="0">
                <a:latin typeface="+mn-ea"/>
                <a:sym typeface="+mn-lt"/>
              </a:rPr>
              <a:t>民间活动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679116" y="4885963"/>
            <a:ext cx="809837" cy="769441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i="1">
                <a:blipFill>
                  <a:blip r:embed="rId6"/>
                  <a:stretch>
                    <a:fillRect/>
                  </a:stretch>
                </a:blipFill>
                <a:effectLst>
                  <a:reflection blurRad="6350" stA="55000" endA="300" endPos="28000" dist="38100" dir="5400000" sy="-100000" algn="bl" rotWithShape="0"/>
                </a:effectLst>
                <a:cs typeface="+mn-ea"/>
              </a:defRPr>
            </a:lvl1pPr>
          </a:lstStyle>
          <a:p>
            <a:r>
              <a:rPr lang="en-US" altLang="zh-CN" i="0" dirty="0">
                <a:latin typeface="+mn-ea"/>
                <a:sym typeface="+mn-lt"/>
              </a:rPr>
              <a:t>04</a:t>
            </a:r>
            <a:endParaRPr lang="zh-CN" altLang="en-US" i="0" dirty="0">
              <a:latin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32936" y="4825219"/>
            <a:ext cx="2680052" cy="707886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 i="1">
                <a:blipFill>
                  <a:blip r:embed="rId6"/>
                  <a:stretch>
                    <a:fillRect/>
                  </a:stretch>
                </a:blipFill>
                <a:effectLst>
                  <a:reflection blurRad="6350" stA="55000" endA="300" endPos="28000" dist="38100" dir="5400000" sy="-100000" algn="bl" rotWithShape="0"/>
                </a:effectLst>
                <a:cs typeface="+mn-ea"/>
              </a:defRPr>
            </a:lvl1pPr>
          </a:lstStyle>
          <a:p>
            <a:pPr algn="dist"/>
            <a:r>
              <a:rPr lang="zh-CN" altLang="en-US" dirty="0">
                <a:latin typeface="+mn-ea"/>
                <a:sym typeface="+mn-lt"/>
              </a:rPr>
              <a:t>传统食俗</a:t>
            </a:r>
          </a:p>
        </p:txBody>
      </p:sp>
      <p:sp>
        <p:nvSpPr>
          <p:cNvPr id="34" name="TextBox 76"/>
          <p:cNvSpPr txBox="1"/>
          <p:nvPr/>
        </p:nvSpPr>
        <p:spPr>
          <a:xfrm>
            <a:off x="3692826" y="1287120"/>
            <a:ext cx="1292662" cy="1938992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algn="dist">
              <a:defRPr sz="4500" b="1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defRPr>
            </a:lvl1pPr>
          </a:lstStyle>
          <a:p>
            <a:r>
              <a:rPr lang="zh-CN" altLang="en-US" sz="7200" dirty="0">
                <a:latin typeface="+mn-ea"/>
                <a:ea typeface="+mn-ea"/>
              </a:rPr>
              <a:t>目录</a:t>
            </a:r>
            <a:endParaRPr lang="en-US" altLang="zh-CN" sz="7200" dirty="0">
              <a:latin typeface="+mn-ea"/>
              <a:ea typeface="+mn-ea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4732664" y="1989093"/>
            <a:ext cx="877163" cy="2352567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algn="dist">
              <a:defRPr sz="4500" b="1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defRPr>
            </a:lvl1pPr>
          </a:lstStyle>
          <a:p>
            <a:r>
              <a:rPr lang="en-US" altLang="zh-CN" dirty="0">
                <a:latin typeface="+mn-ea"/>
                <a:ea typeface="+mn-ea"/>
              </a:rPr>
              <a:t>contents</a:t>
            </a:r>
            <a:endParaRPr lang="zh-CN" altLang="en-US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3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15" presetID="2" presetClass="entr" presetSubtype="3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1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869416" y="679023"/>
            <a:ext cx="48141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zh-CN" altLang="en-US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  <a:sym typeface="+mn-lt"/>
              </a:rPr>
              <a:t>传统食俗</a:t>
            </a:r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6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 rot="16200000">
            <a:off x="4297182" y="2187814"/>
            <a:ext cx="3958605" cy="3476325"/>
          </a:xfrm>
          <a:custGeom>
            <a:avLst/>
            <a:gdLst>
              <a:gd name="T0" fmla="*/ 1204 w 1318"/>
              <a:gd name="T1" fmla="*/ 133 h 668"/>
              <a:gd name="T2" fmla="*/ 1215 w 1318"/>
              <a:gd name="T3" fmla="*/ 84 h 668"/>
              <a:gd name="T4" fmla="*/ 1089 w 1318"/>
              <a:gd name="T5" fmla="*/ 79 h 668"/>
              <a:gd name="T6" fmla="*/ 708 w 1318"/>
              <a:gd name="T7" fmla="*/ 51 h 668"/>
              <a:gd name="T8" fmla="*/ 369 w 1318"/>
              <a:gd name="T9" fmla="*/ 98 h 668"/>
              <a:gd name="T10" fmla="*/ 135 w 1318"/>
              <a:gd name="T11" fmla="*/ 94 h 668"/>
              <a:gd name="T12" fmla="*/ 199 w 1318"/>
              <a:gd name="T13" fmla="*/ 352 h 668"/>
              <a:gd name="T14" fmla="*/ 250 w 1318"/>
              <a:gd name="T15" fmla="*/ 542 h 668"/>
              <a:gd name="T16" fmla="*/ 320 w 1318"/>
              <a:gd name="T17" fmla="*/ 641 h 668"/>
              <a:gd name="T18" fmla="*/ 490 w 1318"/>
              <a:gd name="T19" fmla="*/ 637 h 668"/>
              <a:gd name="T20" fmla="*/ 722 w 1318"/>
              <a:gd name="T21" fmla="*/ 628 h 668"/>
              <a:gd name="T22" fmla="*/ 1087 w 1318"/>
              <a:gd name="T23" fmla="*/ 594 h 668"/>
              <a:gd name="T24" fmla="*/ 1229 w 1318"/>
              <a:gd name="T25" fmla="*/ 541 h 668"/>
              <a:gd name="T26" fmla="*/ 1039 w 1318"/>
              <a:gd name="T27" fmla="*/ 463 h 668"/>
              <a:gd name="T28" fmla="*/ 1212 w 1318"/>
              <a:gd name="T29" fmla="*/ 371 h 668"/>
              <a:gd name="T30" fmla="*/ 1141 w 1318"/>
              <a:gd name="T31" fmla="*/ 330 h 668"/>
              <a:gd name="T32" fmla="*/ 1222 w 1318"/>
              <a:gd name="T33" fmla="*/ 258 h 668"/>
              <a:gd name="T34" fmla="*/ 141 w 1318"/>
              <a:gd name="T35" fmla="*/ 92 h 668"/>
              <a:gd name="T36" fmla="*/ 478 w 1318"/>
              <a:gd name="T37" fmla="*/ 531 h 668"/>
              <a:gd name="T38" fmla="*/ 344 w 1318"/>
              <a:gd name="T39" fmla="*/ 276 h 668"/>
              <a:gd name="T40" fmla="*/ 333 w 1318"/>
              <a:gd name="T41" fmla="*/ 133 h 668"/>
              <a:gd name="T42" fmla="*/ 291 w 1318"/>
              <a:gd name="T43" fmla="*/ 167 h 668"/>
              <a:gd name="T44" fmla="*/ 229 w 1318"/>
              <a:gd name="T45" fmla="*/ 96 h 668"/>
              <a:gd name="T46" fmla="*/ 296 w 1318"/>
              <a:gd name="T47" fmla="*/ 348 h 668"/>
              <a:gd name="T48" fmla="*/ 349 w 1318"/>
              <a:gd name="T49" fmla="*/ 550 h 668"/>
              <a:gd name="T50" fmla="*/ 403 w 1318"/>
              <a:gd name="T51" fmla="*/ 576 h 668"/>
              <a:gd name="T52" fmla="*/ 484 w 1318"/>
              <a:gd name="T53" fmla="*/ 602 h 668"/>
              <a:gd name="T54" fmla="*/ 564 w 1318"/>
              <a:gd name="T55" fmla="*/ 575 h 668"/>
              <a:gd name="T56" fmla="*/ 645 w 1318"/>
              <a:gd name="T57" fmla="*/ 569 h 668"/>
              <a:gd name="T58" fmla="*/ 805 w 1318"/>
              <a:gd name="T59" fmla="*/ 24 h 668"/>
              <a:gd name="T60" fmla="*/ 1126 w 1318"/>
              <a:gd name="T61" fmla="*/ 491 h 668"/>
              <a:gd name="T62" fmla="*/ 1103 w 1318"/>
              <a:gd name="T63" fmla="*/ 362 h 668"/>
              <a:gd name="T64" fmla="*/ 1131 w 1318"/>
              <a:gd name="T65" fmla="*/ 158 h 668"/>
              <a:gd name="T66" fmla="*/ 1110 w 1318"/>
              <a:gd name="T67" fmla="*/ 216 h 668"/>
              <a:gd name="T68" fmla="*/ 1043 w 1318"/>
              <a:gd name="T69" fmla="*/ 184 h 668"/>
              <a:gd name="T70" fmla="*/ 1107 w 1318"/>
              <a:gd name="T71" fmla="*/ 110 h 668"/>
              <a:gd name="T72" fmla="*/ 1009 w 1318"/>
              <a:gd name="T73" fmla="*/ 60 h 668"/>
              <a:gd name="T74" fmla="*/ 1034 w 1318"/>
              <a:gd name="T75" fmla="*/ 510 h 668"/>
              <a:gd name="T76" fmla="*/ 1065 w 1318"/>
              <a:gd name="T77" fmla="*/ 424 h 668"/>
              <a:gd name="T78" fmla="*/ 1020 w 1318"/>
              <a:gd name="T79" fmla="*/ 338 h 668"/>
              <a:gd name="T80" fmla="*/ 1162 w 1318"/>
              <a:gd name="T81" fmla="*/ 261 h 668"/>
              <a:gd name="T82" fmla="*/ 1215 w 1318"/>
              <a:gd name="T83" fmla="*/ 215 h 668"/>
              <a:gd name="T84" fmla="*/ 1181 w 1318"/>
              <a:gd name="T85" fmla="*/ 76 h 668"/>
              <a:gd name="T86" fmla="*/ 686 w 1318"/>
              <a:gd name="T87" fmla="*/ 6 h 668"/>
              <a:gd name="T88" fmla="*/ 674 w 1318"/>
              <a:gd name="T89" fmla="*/ 37 h 668"/>
              <a:gd name="T90" fmla="*/ 476 w 1318"/>
              <a:gd name="T91" fmla="*/ 26 h 668"/>
              <a:gd name="T92" fmla="*/ 364 w 1318"/>
              <a:gd name="T93" fmla="*/ 35 h 668"/>
              <a:gd name="T94" fmla="*/ 449 w 1318"/>
              <a:gd name="T95" fmla="*/ 65 h 668"/>
              <a:gd name="T96" fmla="*/ 487 w 1318"/>
              <a:gd name="T97" fmla="*/ 84 h 668"/>
              <a:gd name="T98" fmla="*/ 1209 w 1318"/>
              <a:gd name="T99" fmla="*/ 260 h 668"/>
              <a:gd name="T100" fmla="*/ 1216 w 1318"/>
              <a:gd name="T101" fmla="*/ 287 h 668"/>
              <a:gd name="T102" fmla="*/ 1267 w 1318"/>
              <a:gd name="T103" fmla="*/ 355 h 668"/>
              <a:gd name="T104" fmla="*/ 1156 w 1318"/>
              <a:gd name="T105" fmla="*/ 387 h 668"/>
              <a:gd name="T106" fmla="*/ 1190 w 1318"/>
              <a:gd name="T107" fmla="*/ 422 h 668"/>
              <a:gd name="T108" fmla="*/ 1231 w 1318"/>
              <a:gd name="T109" fmla="*/ 442 h 668"/>
              <a:gd name="T110" fmla="*/ 1247 w 1318"/>
              <a:gd name="T111" fmla="*/ 481 h 668"/>
              <a:gd name="T112" fmla="*/ 1221 w 1318"/>
              <a:gd name="T113" fmla="*/ 504 h 668"/>
              <a:gd name="T114" fmla="*/ 1140 w 1318"/>
              <a:gd name="T115" fmla="*/ 536 h 668"/>
              <a:gd name="T116" fmla="*/ 1065 w 1318"/>
              <a:gd name="T117" fmla="*/ 546 h 668"/>
              <a:gd name="T118" fmla="*/ 1172 w 1318"/>
              <a:gd name="T119" fmla="*/ 606 h 668"/>
              <a:gd name="T120" fmla="*/ 1063 w 1318"/>
              <a:gd name="T121" fmla="*/ 620 h 668"/>
              <a:gd name="T122" fmla="*/ 604 w 1318"/>
              <a:gd name="T123" fmla="*/ 637 h 668"/>
              <a:gd name="T124" fmla="*/ 331 w 1318"/>
              <a:gd name="T125" fmla="*/ 657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18" h="668">
                <a:moveTo>
                  <a:pt x="1298" y="25"/>
                </a:moveTo>
                <a:cubicBezTo>
                  <a:pt x="1297" y="25"/>
                  <a:pt x="1296" y="25"/>
                  <a:pt x="1296" y="24"/>
                </a:cubicBezTo>
                <a:cubicBezTo>
                  <a:pt x="1295" y="25"/>
                  <a:pt x="1295" y="26"/>
                  <a:pt x="1295" y="26"/>
                </a:cubicBezTo>
                <a:cubicBezTo>
                  <a:pt x="1296" y="27"/>
                  <a:pt x="1297" y="27"/>
                  <a:pt x="1297" y="27"/>
                </a:cubicBezTo>
                <a:cubicBezTo>
                  <a:pt x="1297" y="26"/>
                  <a:pt x="1297" y="25"/>
                  <a:pt x="1298" y="25"/>
                </a:cubicBezTo>
                <a:close/>
                <a:moveTo>
                  <a:pt x="1197" y="36"/>
                </a:moveTo>
                <a:cubicBezTo>
                  <a:pt x="1191" y="36"/>
                  <a:pt x="1187" y="36"/>
                  <a:pt x="1182" y="37"/>
                </a:cubicBezTo>
                <a:cubicBezTo>
                  <a:pt x="1183" y="38"/>
                  <a:pt x="1183" y="40"/>
                  <a:pt x="1184" y="41"/>
                </a:cubicBezTo>
                <a:cubicBezTo>
                  <a:pt x="1186" y="41"/>
                  <a:pt x="1188" y="42"/>
                  <a:pt x="1190" y="41"/>
                </a:cubicBezTo>
                <a:cubicBezTo>
                  <a:pt x="1191" y="41"/>
                  <a:pt x="1191" y="41"/>
                  <a:pt x="1192" y="41"/>
                </a:cubicBezTo>
                <a:cubicBezTo>
                  <a:pt x="1191" y="43"/>
                  <a:pt x="1191" y="44"/>
                  <a:pt x="1189" y="45"/>
                </a:cubicBezTo>
                <a:cubicBezTo>
                  <a:pt x="1191" y="48"/>
                  <a:pt x="1191" y="45"/>
                  <a:pt x="1190" y="48"/>
                </a:cubicBezTo>
                <a:cubicBezTo>
                  <a:pt x="1195" y="49"/>
                  <a:pt x="1211" y="49"/>
                  <a:pt x="1215" y="47"/>
                </a:cubicBezTo>
                <a:cubicBezTo>
                  <a:pt x="1217" y="48"/>
                  <a:pt x="1217" y="48"/>
                  <a:pt x="1218" y="49"/>
                </a:cubicBezTo>
                <a:cubicBezTo>
                  <a:pt x="1218" y="50"/>
                  <a:pt x="1218" y="50"/>
                  <a:pt x="1218" y="52"/>
                </a:cubicBezTo>
                <a:cubicBezTo>
                  <a:pt x="1224" y="53"/>
                  <a:pt x="1228" y="52"/>
                  <a:pt x="1230" y="55"/>
                </a:cubicBezTo>
                <a:cubicBezTo>
                  <a:pt x="1231" y="56"/>
                  <a:pt x="1232" y="56"/>
                  <a:pt x="1232" y="56"/>
                </a:cubicBezTo>
                <a:cubicBezTo>
                  <a:pt x="1232" y="53"/>
                  <a:pt x="1230" y="51"/>
                  <a:pt x="1230" y="48"/>
                </a:cubicBezTo>
                <a:cubicBezTo>
                  <a:pt x="1228" y="47"/>
                  <a:pt x="1224" y="46"/>
                  <a:pt x="1223" y="44"/>
                </a:cubicBezTo>
                <a:cubicBezTo>
                  <a:pt x="1222" y="44"/>
                  <a:pt x="1222" y="44"/>
                  <a:pt x="1222" y="44"/>
                </a:cubicBezTo>
                <a:cubicBezTo>
                  <a:pt x="1224" y="42"/>
                  <a:pt x="1224" y="43"/>
                  <a:pt x="1227" y="42"/>
                </a:cubicBezTo>
                <a:cubicBezTo>
                  <a:pt x="1227" y="42"/>
                  <a:pt x="1227" y="42"/>
                  <a:pt x="1228" y="41"/>
                </a:cubicBezTo>
                <a:cubicBezTo>
                  <a:pt x="1227" y="41"/>
                  <a:pt x="1227" y="41"/>
                  <a:pt x="1227" y="41"/>
                </a:cubicBezTo>
                <a:cubicBezTo>
                  <a:pt x="1224" y="36"/>
                  <a:pt x="1216" y="34"/>
                  <a:pt x="1212" y="29"/>
                </a:cubicBezTo>
                <a:cubicBezTo>
                  <a:pt x="1204" y="29"/>
                  <a:pt x="1188" y="28"/>
                  <a:pt x="1178" y="27"/>
                </a:cubicBezTo>
                <a:cubicBezTo>
                  <a:pt x="1178" y="28"/>
                  <a:pt x="1178" y="28"/>
                  <a:pt x="1178" y="29"/>
                </a:cubicBezTo>
                <a:cubicBezTo>
                  <a:pt x="1186" y="32"/>
                  <a:pt x="1192" y="33"/>
                  <a:pt x="1197" y="35"/>
                </a:cubicBezTo>
                <a:cubicBezTo>
                  <a:pt x="1197" y="35"/>
                  <a:pt x="1197" y="36"/>
                  <a:pt x="1197" y="36"/>
                </a:cubicBezTo>
                <a:close/>
                <a:moveTo>
                  <a:pt x="1280" y="64"/>
                </a:moveTo>
                <a:cubicBezTo>
                  <a:pt x="1285" y="59"/>
                  <a:pt x="1290" y="59"/>
                  <a:pt x="1295" y="55"/>
                </a:cubicBezTo>
                <a:cubicBezTo>
                  <a:pt x="1295" y="55"/>
                  <a:pt x="1296" y="54"/>
                  <a:pt x="1296" y="54"/>
                </a:cubicBezTo>
                <a:cubicBezTo>
                  <a:pt x="1293" y="52"/>
                  <a:pt x="1293" y="50"/>
                  <a:pt x="1291" y="47"/>
                </a:cubicBezTo>
                <a:cubicBezTo>
                  <a:pt x="1290" y="46"/>
                  <a:pt x="1290" y="46"/>
                  <a:pt x="1288" y="45"/>
                </a:cubicBezTo>
                <a:cubicBezTo>
                  <a:pt x="1286" y="49"/>
                  <a:pt x="1281" y="58"/>
                  <a:pt x="1278" y="60"/>
                </a:cubicBezTo>
                <a:cubicBezTo>
                  <a:pt x="1278" y="62"/>
                  <a:pt x="1278" y="62"/>
                  <a:pt x="1278" y="63"/>
                </a:cubicBezTo>
                <a:cubicBezTo>
                  <a:pt x="1279" y="64"/>
                  <a:pt x="1278" y="63"/>
                  <a:pt x="1280" y="64"/>
                </a:cubicBezTo>
                <a:close/>
                <a:moveTo>
                  <a:pt x="1297" y="200"/>
                </a:moveTo>
                <a:cubicBezTo>
                  <a:pt x="1296" y="200"/>
                  <a:pt x="1296" y="200"/>
                  <a:pt x="1295" y="199"/>
                </a:cubicBezTo>
                <a:cubicBezTo>
                  <a:pt x="1296" y="200"/>
                  <a:pt x="1296" y="201"/>
                  <a:pt x="1297" y="202"/>
                </a:cubicBezTo>
                <a:cubicBezTo>
                  <a:pt x="1293" y="204"/>
                  <a:pt x="1290" y="202"/>
                  <a:pt x="1287" y="206"/>
                </a:cubicBezTo>
                <a:cubicBezTo>
                  <a:pt x="1284" y="203"/>
                  <a:pt x="1284" y="200"/>
                  <a:pt x="1280" y="197"/>
                </a:cubicBezTo>
                <a:cubicBezTo>
                  <a:pt x="1281" y="193"/>
                  <a:pt x="1282" y="194"/>
                  <a:pt x="1282" y="190"/>
                </a:cubicBezTo>
                <a:cubicBezTo>
                  <a:pt x="1282" y="190"/>
                  <a:pt x="1283" y="190"/>
                  <a:pt x="1283" y="190"/>
                </a:cubicBezTo>
                <a:cubicBezTo>
                  <a:pt x="1281" y="190"/>
                  <a:pt x="1280" y="190"/>
                  <a:pt x="1278" y="190"/>
                </a:cubicBezTo>
                <a:cubicBezTo>
                  <a:pt x="1278" y="188"/>
                  <a:pt x="1279" y="187"/>
                  <a:pt x="1279" y="186"/>
                </a:cubicBezTo>
                <a:cubicBezTo>
                  <a:pt x="1283" y="186"/>
                  <a:pt x="1283" y="185"/>
                  <a:pt x="1287" y="185"/>
                </a:cubicBezTo>
                <a:cubicBezTo>
                  <a:pt x="1287" y="185"/>
                  <a:pt x="1287" y="184"/>
                  <a:pt x="1288" y="184"/>
                </a:cubicBezTo>
                <a:cubicBezTo>
                  <a:pt x="1286" y="183"/>
                  <a:pt x="1285" y="182"/>
                  <a:pt x="1284" y="181"/>
                </a:cubicBezTo>
                <a:cubicBezTo>
                  <a:pt x="1273" y="181"/>
                  <a:pt x="1261" y="189"/>
                  <a:pt x="1252" y="178"/>
                </a:cubicBezTo>
                <a:cubicBezTo>
                  <a:pt x="1248" y="178"/>
                  <a:pt x="1248" y="178"/>
                  <a:pt x="1246" y="181"/>
                </a:cubicBezTo>
                <a:cubicBezTo>
                  <a:pt x="1245" y="181"/>
                  <a:pt x="1244" y="181"/>
                  <a:pt x="1243" y="180"/>
                </a:cubicBezTo>
                <a:cubicBezTo>
                  <a:pt x="1244" y="178"/>
                  <a:pt x="1245" y="178"/>
                  <a:pt x="1246" y="176"/>
                </a:cubicBezTo>
                <a:cubicBezTo>
                  <a:pt x="1251" y="176"/>
                  <a:pt x="1256" y="179"/>
                  <a:pt x="1259" y="179"/>
                </a:cubicBezTo>
                <a:cubicBezTo>
                  <a:pt x="1263" y="179"/>
                  <a:pt x="1264" y="176"/>
                  <a:pt x="1270" y="177"/>
                </a:cubicBezTo>
                <a:cubicBezTo>
                  <a:pt x="1270" y="177"/>
                  <a:pt x="1271" y="177"/>
                  <a:pt x="1271" y="177"/>
                </a:cubicBezTo>
                <a:cubicBezTo>
                  <a:pt x="1271" y="172"/>
                  <a:pt x="1269" y="172"/>
                  <a:pt x="1267" y="168"/>
                </a:cubicBezTo>
                <a:cubicBezTo>
                  <a:pt x="1260" y="167"/>
                  <a:pt x="1253" y="165"/>
                  <a:pt x="1245" y="163"/>
                </a:cubicBezTo>
                <a:cubicBezTo>
                  <a:pt x="1243" y="162"/>
                  <a:pt x="1240" y="157"/>
                  <a:pt x="1235" y="158"/>
                </a:cubicBezTo>
                <a:cubicBezTo>
                  <a:pt x="1232" y="158"/>
                  <a:pt x="1231" y="160"/>
                  <a:pt x="1227" y="159"/>
                </a:cubicBezTo>
                <a:cubicBezTo>
                  <a:pt x="1227" y="158"/>
                  <a:pt x="1228" y="157"/>
                  <a:pt x="1228" y="156"/>
                </a:cubicBezTo>
                <a:cubicBezTo>
                  <a:pt x="1227" y="156"/>
                  <a:pt x="1227" y="155"/>
                  <a:pt x="1227" y="155"/>
                </a:cubicBezTo>
                <a:cubicBezTo>
                  <a:pt x="1225" y="155"/>
                  <a:pt x="1224" y="155"/>
                  <a:pt x="1223" y="155"/>
                </a:cubicBezTo>
                <a:cubicBezTo>
                  <a:pt x="1219" y="154"/>
                  <a:pt x="1219" y="154"/>
                  <a:pt x="1218" y="152"/>
                </a:cubicBezTo>
                <a:cubicBezTo>
                  <a:pt x="1218" y="151"/>
                  <a:pt x="1218" y="152"/>
                  <a:pt x="1219" y="151"/>
                </a:cubicBezTo>
                <a:cubicBezTo>
                  <a:pt x="1219" y="151"/>
                  <a:pt x="1220" y="150"/>
                  <a:pt x="1220" y="149"/>
                </a:cubicBezTo>
                <a:cubicBezTo>
                  <a:pt x="1215" y="149"/>
                  <a:pt x="1216" y="148"/>
                  <a:pt x="1214" y="151"/>
                </a:cubicBezTo>
                <a:cubicBezTo>
                  <a:pt x="1212" y="149"/>
                  <a:pt x="1213" y="151"/>
                  <a:pt x="1213" y="148"/>
                </a:cubicBezTo>
                <a:cubicBezTo>
                  <a:pt x="1207" y="146"/>
                  <a:pt x="1204" y="145"/>
                  <a:pt x="1199" y="144"/>
                </a:cubicBezTo>
                <a:cubicBezTo>
                  <a:pt x="1198" y="144"/>
                  <a:pt x="1198" y="145"/>
                  <a:pt x="1197" y="145"/>
                </a:cubicBezTo>
                <a:cubicBezTo>
                  <a:pt x="1198" y="146"/>
                  <a:pt x="1199" y="147"/>
                  <a:pt x="1200" y="148"/>
                </a:cubicBezTo>
                <a:cubicBezTo>
                  <a:pt x="1197" y="148"/>
                  <a:pt x="1195" y="148"/>
                  <a:pt x="1192" y="148"/>
                </a:cubicBezTo>
                <a:cubicBezTo>
                  <a:pt x="1193" y="145"/>
                  <a:pt x="1193" y="144"/>
                  <a:pt x="1192" y="143"/>
                </a:cubicBezTo>
                <a:cubicBezTo>
                  <a:pt x="1188" y="143"/>
                  <a:pt x="1189" y="142"/>
                  <a:pt x="1188" y="146"/>
                </a:cubicBezTo>
                <a:cubicBezTo>
                  <a:pt x="1184" y="144"/>
                  <a:pt x="1182" y="142"/>
                  <a:pt x="1177" y="141"/>
                </a:cubicBezTo>
                <a:cubicBezTo>
                  <a:pt x="1186" y="136"/>
                  <a:pt x="1205" y="146"/>
                  <a:pt x="1213" y="143"/>
                </a:cubicBezTo>
                <a:cubicBezTo>
                  <a:pt x="1214" y="143"/>
                  <a:pt x="1214" y="143"/>
                  <a:pt x="1214" y="143"/>
                </a:cubicBezTo>
                <a:cubicBezTo>
                  <a:pt x="1213" y="140"/>
                  <a:pt x="1213" y="140"/>
                  <a:pt x="1212" y="138"/>
                </a:cubicBezTo>
                <a:cubicBezTo>
                  <a:pt x="1203" y="136"/>
                  <a:pt x="1178" y="130"/>
                  <a:pt x="1172" y="134"/>
                </a:cubicBezTo>
                <a:cubicBezTo>
                  <a:pt x="1169" y="133"/>
                  <a:pt x="1169" y="133"/>
                  <a:pt x="1167" y="131"/>
                </a:cubicBezTo>
                <a:cubicBezTo>
                  <a:pt x="1169" y="129"/>
                  <a:pt x="1168" y="130"/>
                  <a:pt x="1170" y="129"/>
                </a:cubicBezTo>
                <a:cubicBezTo>
                  <a:pt x="1170" y="128"/>
                  <a:pt x="1170" y="127"/>
                  <a:pt x="1170" y="127"/>
                </a:cubicBezTo>
                <a:cubicBezTo>
                  <a:pt x="1165" y="126"/>
                  <a:pt x="1160" y="126"/>
                  <a:pt x="1157" y="128"/>
                </a:cubicBezTo>
                <a:cubicBezTo>
                  <a:pt x="1154" y="128"/>
                  <a:pt x="1151" y="127"/>
                  <a:pt x="1148" y="126"/>
                </a:cubicBezTo>
                <a:cubicBezTo>
                  <a:pt x="1149" y="126"/>
                  <a:pt x="1149" y="126"/>
                  <a:pt x="1150" y="126"/>
                </a:cubicBezTo>
                <a:cubicBezTo>
                  <a:pt x="1152" y="124"/>
                  <a:pt x="1154" y="123"/>
                  <a:pt x="1157" y="122"/>
                </a:cubicBezTo>
                <a:cubicBezTo>
                  <a:pt x="1161" y="123"/>
                  <a:pt x="1161" y="125"/>
                  <a:pt x="1164" y="124"/>
                </a:cubicBezTo>
                <a:cubicBezTo>
                  <a:pt x="1166" y="125"/>
                  <a:pt x="1168" y="125"/>
                  <a:pt x="1170" y="125"/>
                </a:cubicBezTo>
                <a:cubicBezTo>
                  <a:pt x="1169" y="123"/>
                  <a:pt x="1167" y="123"/>
                  <a:pt x="1163" y="122"/>
                </a:cubicBezTo>
                <a:cubicBezTo>
                  <a:pt x="1163" y="121"/>
                  <a:pt x="1163" y="121"/>
                  <a:pt x="1163" y="120"/>
                </a:cubicBezTo>
                <a:cubicBezTo>
                  <a:pt x="1166" y="121"/>
                  <a:pt x="1168" y="121"/>
                  <a:pt x="1170" y="120"/>
                </a:cubicBezTo>
                <a:cubicBezTo>
                  <a:pt x="1172" y="121"/>
                  <a:pt x="1175" y="121"/>
                  <a:pt x="1178" y="122"/>
                </a:cubicBezTo>
                <a:cubicBezTo>
                  <a:pt x="1178" y="122"/>
                  <a:pt x="1178" y="123"/>
                  <a:pt x="1178" y="123"/>
                </a:cubicBezTo>
                <a:cubicBezTo>
                  <a:pt x="1176" y="123"/>
                  <a:pt x="1175" y="124"/>
                  <a:pt x="1174" y="124"/>
                </a:cubicBezTo>
                <a:cubicBezTo>
                  <a:pt x="1173" y="124"/>
                  <a:pt x="1173" y="124"/>
                  <a:pt x="1173" y="124"/>
                </a:cubicBezTo>
                <a:cubicBezTo>
                  <a:pt x="1174" y="125"/>
                  <a:pt x="1175" y="125"/>
                  <a:pt x="1178" y="126"/>
                </a:cubicBezTo>
                <a:cubicBezTo>
                  <a:pt x="1177" y="127"/>
                  <a:pt x="1176" y="127"/>
                  <a:pt x="1176" y="128"/>
                </a:cubicBezTo>
                <a:cubicBezTo>
                  <a:pt x="1175" y="128"/>
                  <a:pt x="1175" y="129"/>
                  <a:pt x="1175" y="130"/>
                </a:cubicBezTo>
                <a:cubicBezTo>
                  <a:pt x="1186" y="132"/>
                  <a:pt x="1192" y="132"/>
                  <a:pt x="1204" y="133"/>
                </a:cubicBezTo>
                <a:cubicBezTo>
                  <a:pt x="1202" y="130"/>
                  <a:pt x="1193" y="129"/>
                  <a:pt x="1188" y="128"/>
                </a:cubicBezTo>
                <a:cubicBezTo>
                  <a:pt x="1191" y="127"/>
                  <a:pt x="1192" y="128"/>
                  <a:pt x="1194" y="124"/>
                </a:cubicBezTo>
                <a:cubicBezTo>
                  <a:pt x="1197" y="126"/>
                  <a:pt x="1197" y="126"/>
                  <a:pt x="1198" y="128"/>
                </a:cubicBezTo>
                <a:cubicBezTo>
                  <a:pt x="1206" y="129"/>
                  <a:pt x="1205" y="130"/>
                  <a:pt x="1206" y="134"/>
                </a:cubicBezTo>
                <a:cubicBezTo>
                  <a:pt x="1211" y="135"/>
                  <a:pt x="1213" y="134"/>
                  <a:pt x="1216" y="132"/>
                </a:cubicBezTo>
                <a:cubicBezTo>
                  <a:pt x="1218" y="134"/>
                  <a:pt x="1219" y="135"/>
                  <a:pt x="1218" y="140"/>
                </a:cubicBezTo>
                <a:cubicBezTo>
                  <a:pt x="1220" y="140"/>
                  <a:pt x="1221" y="140"/>
                  <a:pt x="1223" y="140"/>
                </a:cubicBezTo>
                <a:cubicBezTo>
                  <a:pt x="1223" y="138"/>
                  <a:pt x="1223" y="136"/>
                  <a:pt x="1223" y="134"/>
                </a:cubicBezTo>
                <a:cubicBezTo>
                  <a:pt x="1223" y="133"/>
                  <a:pt x="1223" y="133"/>
                  <a:pt x="1223" y="132"/>
                </a:cubicBezTo>
                <a:cubicBezTo>
                  <a:pt x="1230" y="133"/>
                  <a:pt x="1237" y="135"/>
                  <a:pt x="1243" y="136"/>
                </a:cubicBezTo>
                <a:cubicBezTo>
                  <a:pt x="1241" y="139"/>
                  <a:pt x="1237" y="137"/>
                  <a:pt x="1233" y="136"/>
                </a:cubicBezTo>
                <a:cubicBezTo>
                  <a:pt x="1233" y="137"/>
                  <a:pt x="1233" y="138"/>
                  <a:pt x="1232" y="138"/>
                </a:cubicBezTo>
                <a:cubicBezTo>
                  <a:pt x="1236" y="139"/>
                  <a:pt x="1235" y="139"/>
                  <a:pt x="1239" y="139"/>
                </a:cubicBezTo>
                <a:cubicBezTo>
                  <a:pt x="1238" y="140"/>
                  <a:pt x="1237" y="140"/>
                  <a:pt x="1236" y="141"/>
                </a:cubicBezTo>
                <a:cubicBezTo>
                  <a:pt x="1237" y="142"/>
                  <a:pt x="1237" y="142"/>
                  <a:pt x="1239" y="143"/>
                </a:cubicBezTo>
                <a:cubicBezTo>
                  <a:pt x="1237" y="144"/>
                  <a:pt x="1236" y="145"/>
                  <a:pt x="1234" y="146"/>
                </a:cubicBezTo>
                <a:cubicBezTo>
                  <a:pt x="1235" y="149"/>
                  <a:pt x="1243" y="151"/>
                  <a:pt x="1243" y="154"/>
                </a:cubicBezTo>
                <a:cubicBezTo>
                  <a:pt x="1247" y="154"/>
                  <a:pt x="1246" y="153"/>
                  <a:pt x="1249" y="153"/>
                </a:cubicBezTo>
                <a:cubicBezTo>
                  <a:pt x="1249" y="154"/>
                  <a:pt x="1249" y="155"/>
                  <a:pt x="1249" y="156"/>
                </a:cubicBezTo>
                <a:cubicBezTo>
                  <a:pt x="1254" y="157"/>
                  <a:pt x="1254" y="157"/>
                  <a:pt x="1255" y="152"/>
                </a:cubicBezTo>
                <a:cubicBezTo>
                  <a:pt x="1257" y="153"/>
                  <a:pt x="1256" y="153"/>
                  <a:pt x="1257" y="154"/>
                </a:cubicBezTo>
                <a:cubicBezTo>
                  <a:pt x="1258" y="154"/>
                  <a:pt x="1259" y="154"/>
                  <a:pt x="1260" y="154"/>
                </a:cubicBezTo>
                <a:cubicBezTo>
                  <a:pt x="1260" y="153"/>
                  <a:pt x="1261" y="152"/>
                  <a:pt x="1261" y="151"/>
                </a:cubicBezTo>
                <a:cubicBezTo>
                  <a:pt x="1257" y="148"/>
                  <a:pt x="1254" y="148"/>
                  <a:pt x="1247" y="146"/>
                </a:cubicBezTo>
                <a:cubicBezTo>
                  <a:pt x="1246" y="146"/>
                  <a:pt x="1246" y="146"/>
                  <a:pt x="1246" y="145"/>
                </a:cubicBezTo>
                <a:cubicBezTo>
                  <a:pt x="1246" y="144"/>
                  <a:pt x="1246" y="143"/>
                  <a:pt x="1246" y="142"/>
                </a:cubicBezTo>
                <a:cubicBezTo>
                  <a:pt x="1250" y="144"/>
                  <a:pt x="1253" y="146"/>
                  <a:pt x="1257" y="147"/>
                </a:cubicBezTo>
                <a:cubicBezTo>
                  <a:pt x="1258" y="145"/>
                  <a:pt x="1258" y="144"/>
                  <a:pt x="1259" y="143"/>
                </a:cubicBezTo>
                <a:cubicBezTo>
                  <a:pt x="1264" y="144"/>
                  <a:pt x="1262" y="143"/>
                  <a:pt x="1262" y="146"/>
                </a:cubicBezTo>
                <a:cubicBezTo>
                  <a:pt x="1267" y="148"/>
                  <a:pt x="1269" y="149"/>
                  <a:pt x="1271" y="152"/>
                </a:cubicBezTo>
                <a:cubicBezTo>
                  <a:pt x="1275" y="152"/>
                  <a:pt x="1277" y="150"/>
                  <a:pt x="1282" y="149"/>
                </a:cubicBezTo>
                <a:cubicBezTo>
                  <a:pt x="1283" y="145"/>
                  <a:pt x="1282" y="144"/>
                  <a:pt x="1280" y="142"/>
                </a:cubicBezTo>
                <a:cubicBezTo>
                  <a:pt x="1282" y="140"/>
                  <a:pt x="1283" y="141"/>
                  <a:pt x="1284" y="138"/>
                </a:cubicBezTo>
                <a:cubicBezTo>
                  <a:pt x="1283" y="137"/>
                  <a:pt x="1283" y="137"/>
                  <a:pt x="1280" y="136"/>
                </a:cubicBezTo>
                <a:cubicBezTo>
                  <a:pt x="1284" y="134"/>
                  <a:pt x="1283" y="134"/>
                  <a:pt x="1285" y="130"/>
                </a:cubicBezTo>
                <a:cubicBezTo>
                  <a:pt x="1284" y="129"/>
                  <a:pt x="1284" y="128"/>
                  <a:pt x="1283" y="126"/>
                </a:cubicBezTo>
                <a:cubicBezTo>
                  <a:pt x="1281" y="126"/>
                  <a:pt x="1278" y="125"/>
                  <a:pt x="1275" y="125"/>
                </a:cubicBezTo>
                <a:cubicBezTo>
                  <a:pt x="1276" y="123"/>
                  <a:pt x="1276" y="123"/>
                  <a:pt x="1277" y="122"/>
                </a:cubicBezTo>
                <a:cubicBezTo>
                  <a:pt x="1277" y="122"/>
                  <a:pt x="1277" y="121"/>
                  <a:pt x="1277" y="121"/>
                </a:cubicBezTo>
                <a:cubicBezTo>
                  <a:pt x="1276" y="121"/>
                  <a:pt x="1274" y="120"/>
                  <a:pt x="1273" y="120"/>
                </a:cubicBezTo>
                <a:cubicBezTo>
                  <a:pt x="1274" y="118"/>
                  <a:pt x="1280" y="113"/>
                  <a:pt x="1281" y="112"/>
                </a:cubicBezTo>
                <a:cubicBezTo>
                  <a:pt x="1280" y="108"/>
                  <a:pt x="1277" y="104"/>
                  <a:pt x="1275" y="99"/>
                </a:cubicBezTo>
                <a:cubicBezTo>
                  <a:pt x="1264" y="97"/>
                  <a:pt x="1260" y="92"/>
                  <a:pt x="1249" y="91"/>
                </a:cubicBezTo>
                <a:cubicBezTo>
                  <a:pt x="1250" y="94"/>
                  <a:pt x="1249" y="93"/>
                  <a:pt x="1252" y="95"/>
                </a:cubicBezTo>
                <a:cubicBezTo>
                  <a:pt x="1251" y="95"/>
                  <a:pt x="1230" y="88"/>
                  <a:pt x="1228" y="87"/>
                </a:cubicBezTo>
                <a:cubicBezTo>
                  <a:pt x="1221" y="87"/>
                  <a:pt x="1226" y="93"/>
                  <a:pt x="1222" y="97"/>
                </a:cubicBezTo>
                <a:cubicBezTo>
                  <a:pt x="1221" y="99"/>
                  <a:pt x="1221" y="99"/>
                  <a:pt x="1221" y="99"/>
                </a:cubicBezTo>
                <a:cubicBezTo>
                  <a:pt x="1221" y="99"/>
                  <a:pt x="1221" y="99"/>
                  <a:pt x="1220" y="99"/>
                </a:cubicBezTo>
                <a:cubicBezTo>
                  <a:pt x="1221" y="96"/>
                  <a:pt x="1221" y="96"/>
                  <a:pt x="1220" y="95"/>
                </a:cubicBezTo>
                <a:cubicBezTo>
                  <a:pt x="1222" y="84"/>
                  <a:pt x="1224" y="83"/>
                  <a:pt x="1231" y="81"/>
                </a:cubicBezTo>
                <a:cubicBezTo>
                  <a:pt x="1233" y="79"/>
                  <a:pt x="1232" y="85"/>
                  <a:pt x="1236" y="84"/>
                </a:cubicBezTo>
                <a:cubicBezTo>
                  <a:pt x="1237" y="83"/>
                  <a:pt x="1239" y="82"/>
                  <a:pt x="1240" y="81"/>
                </a:cubicBezTo>
                <a:cubicBezTo>
                  <a:pt x="1241" y="81"/>
                  <a:pt x="1241" y="81"/>
                  <a:pt x="1242" y="81"/>
                </a:cubicBezTo>
                <a:cubicBezTo>
                  <a:pt x="1245" y="82"/>
                  <a:pt x="1263" y="83"/>
                  <a:pt x="1264" y="85"/>
                </a:cubicBezTo>
                <a:cubicBezTo>
                  <a:pt x="1265" y="85"/>
                  <a:pt x="1265" y="88"/>
                  <a:pt x="1267" y="89"/>
                </a:cubicBezTo>
                <a:cubicBezTo>
                  <a:pt x="1274" y="90"/>
                  <a:pt x="1282" y="92"/>
                  <a:pt x="1289" y="93"/>
                </a:cubicBezTo>
                <a:cubicBezTo>
                  <a:pt x="1290" y="85"/>
                  <a:pt x="1287" y="85"/>
                  <a:pt x="1284" y="81"/>
                </a:cubicBezTo>
                <a:cubicBezTo>
                  <a:pt x="1282" y="79"/>
                  <a:pt x="1284" y="77"/>
                  <a:pt x="1283" y="73"/>
                </a:cubicBezTo>
                <a:cubicBezTo>
                  <a:pt x="1281" y="72"/>
                  <a:pt x="1282" y="73"/>
                  <a:pt x="1278" y="73"/>
                </a:cubicBezTo>
                <a:cubicBezTo>
                  <a:pt x="1279" y="71"/>
                  <a:pt x="1280" y="71"/>
                  <a:pt x="1281" y="70"/>
                </a:cubicBezTo>
                <a:cubicBezTo>
                  <a:pt x="1281" y="68"/>
                  <a:pt x="1281" y="67"/>
                  <a:pt x="1281" y="66"/>
                </a:cubicBezTo>
                <a:cubicBezTo>
                  <a:pt x="1276" y="66"/>
                  <a:pt x="1278" y="67"/>
                  <a:pt x="1276" y="68"/>
                </a:cubicBezTo>
                <a:cubicBezTo>
                  <a:pt x="1271" y="70"/>
                  <a:pt x="1264" y="64"/>
                  <a:pt x="1259" y="62"/>
                </a:cubicBezTo>
                <a:cubicBezTo>
                  <a:pt x="1260" y="61"/>
                  <a:pt x="1261" y="60"/>
                  <a:pt x="1262" y="59"/>
                </a:cubicBezTo>
                <a:cubicBezTo>
                  <a:pt x="1266" y="60"/>
                  <a:pt x="1267" y="61"/>
                  <a:pt x="1269" y="63"/>
                </a:cubicBezTo>
                <a:cubicBezTo>
                  <a:pt x="1271" y="63"/>
                  <a:pt x="1271" y="63"/>
                  <a:pt x="1272" y="63"/>
                </a:cubicBezTo>
                <a:cubicBezTo>
                  <a:pt x="1272" y="63"/>
                  <a:pt x="1273" y="62"/>
                  <a:pt x="1273" y="62"/>
                </a:cubicBezTo>
                <a:cubicBezTo>
                  <a:pt x="1273" y="62"/>
                  <a:pt x="1273" y="62"/>
                  <a:pt x="1272" y="62"/>
                </a:cubicBezTo>
                <a:cubicBezTo>
                  <a:pt x="1271" y="60"/>
                  <a:pt x="1264" y="54"/>
                  <a:pt x="1260" y="55"/>
                </a:cubicBezTo>
                <a:cubicBezTo>
                  <a:pt x="1259" y="56"/>
                  <a:pt x="1259" y="57"/>
                  <a:pt x="1258" y="58"/>
                </a:cubicBezTo>
                <a:cubicBezTo>
                  <a:pt x="1254" y="57"/>
                  <a:pt x="1250" y="55"/>
                  <a:pt x="1245" y="54"/>
                </a:cubicBezTo>
                <a:cubicBezTo>
                  <a:pt x="1244" y="54"/>
                  <a:pt x="1241" y="58"/>
                  <a:pt x="1240" y="59"/>
                </a:cubicBezTo>
                <a:cubicBezTo>
                  <a:pt x="1239" y="58"/>
                  <a:pt x="1238" y="58"/>
                  <a:pt x="1237" y="58"/>
                </a:cubicBezTo>
                <a:cubicBezTo>
                  <a:pt x="1238" y="56"/>
                  <a:pt x="1240" y="55"/>
                  <a:pt x="1241" y="53"/>
                </a:cubicBezTo>
                <a:cubicBezTo>
                  <a:pt x="1241" y="53"/>
                  <a:pt x="1240" y="52"/>
                  <a:pt x="1240" y="51"/>
                </a:cubicBezTo>
                <a:cubicBezTo>
                  <a:pt x="1238" y="51"/>
                  <a:pt x="1237" y="50"/>
                  <a:pt x="1236" y="50"/>
                </a:cubicBezTo>
                <a:cubicBezTo>
                  <a:pt x="1235" y="52"/>
                  <a:pt x="1235" y="54"/>
                  <a:pt x="1234" y="55"/>
                </a:cubicBezTo>
                <a:cubicBezTo>
                  <a:pt x="1233" y="56"/>
                  <a:pt x="1230" y="58"/>
                  <a:pt x="1229" y="58"/>
                </a:cubicBezTo>
                <a:cubicBezTo>
                  <a:pt x="1226" y="59"/>
                  <a:pt x="1224" y="56"/>
                  <a:pt x="1224" y="56"/>
                </a:cubicBezTo>
                <a:cubicBezTo>
                  <a:pt x="1222" y="57"/>
                  <a:pt x="1220" y="60"/>
                  <a:pt x="1217" y="61"/>
                </a:cubicBezTo>
                <a:cubicBezTo>
                  <a:pt x="1217" y="62"/>
                  <a:pt x="1216" y="59"/>
                  <a:pt x="1213" y="58"/>
                </a:cubicBezTo>
                <a:cubicBezTo>
                  <a:pt x="1213" y="59"/>
                  <a:pt x="1212" y="60"/>
                  <a:pt x="1212" y="61"/>
                </a:cubicBezTo>
                <a:cubicBezTo>
                  <a:pt x="1210" y="59"/>
                  <a:pt x="1211" y="57"/>
                  <a:pt x="1208" y="58"/>
                </a:cubicBezTo>
                <a:cubicBezTo>
                  <a:pt x="1204" y="58"/>
                  <a:pt x="1204" y="58"/>
                  <a:pt x="1201" y="59"/>
                </a:cubicBezTo>
                <a:cubicBezTo>
                  <a:pt x="1201" y="61"/>
                  <a:pt x="1201" y="61"/>
                  <a:pt x="1201" y="62"/>
                </a:cubicBezTo>
                <a:cubicBezTo>
                  <a:pt x="1204" y="64"/>
                  <a:pt x="1205" y="63"/>
                  <a:pt x="1207" y="60"/>
                </a:cubicBezTo>
                <a:cubicBezTo>
                  <a:pt x="1210" y="62"/>
                  <a:pt x="1212" y="65"/>
                  <a:pt x="1214" y="67"/>
                </a:cubicBezTo>
                <a:cubicBezTo>
                  <a:pt x="1214" y="69"/>
                  <a:pt x="1214" y="69"/>
                  <a:pt x="1214" y="69"/>
                </a:cubicBezTo>
                <a:cubicBezTo>
                  <a:pt x="1216" y="71"/>
                  <a:pt x="1231" y="74"/>
                  <a:pt x="1235" y="75"/>
                </a:cubicBezTo>
                <a:cubicBezTo>
                  <a:pt x="1228" y="78"/>
                  <a:pt x="1220" y="70"/>
                  <a:pt x="1214" y="72"/>
                </a:cubicBezTo>
                <a:cubicBezTo>
                  <a:pt x="1213" y="72"/>
                  <a:pt x="1212" y="73"/>
                  <a:pt x="1211" y="73"/>
                </a:cubicBezTo>
                <a:cubicBezTo>
                  <a:pt x="1211" y="74"/>
                  <a:pt x="1210" y="75"/>
                  <a:pt x="1210" y="77"/>
                </a:cubicBezTo>
                <a:cubicBezTo>
                  <a:pt x="1212" y="77"/>
                  <a:pt x="1213" y="77"/>
                  <a:pt x="1215" y="78"/>
                </a:cubicBezTo>
                <a:cubicBezTo>
                  <a:pt x="1209" y="84"/>
                  <a:pt x="1201" y="76"/>
                  <a:pt x="1194" y="78"/>
                </a:cubicBezTo>
                <a:cubicBezTo>
                  <a:pt x="1193" y="78"/>
                  <a:pt x="1193" y="77"/>
                  <a:pt x="1192" y="77"/>
                </a:cubicBezTo>
                <a:cubicBezTo>
                  <a:pt x="1192" y="78"/>
                  <a:pt x="1192" y="79"/>
                  <a:pt x="1193" y="79"/>
                </a:cubicBezTo>
                <a:cubicBezTo>
                  <a:pt x="1198" y="81"/>
                  <a:pt x="1208" y="84"/>
                  <a:pt x="1211" y="83"/>
                </a:cubicBezTo>
                <a:cubicBezTo>
                  <a:pt x="1212" y="83"/>
                  <a:pt x="1214" y="84"/>
                  <a:pt x="1215" y="84"/>
                </a:cubicBezTo>
                <a:cubicBezTo>
                  <a:pt x="1214" y="86"/>
                  <a:pt x="1214" y="87"/>
                  <a:pt x="1213" y="89"/>
                </a:cubicBezTo>
                <a:cubicBezTo>
                  <a:pt x="1211" y="87"/>
                  <a:pt x="1212" y="89"/>
                  <a:pt x="1211" y="86"/>
                </a:cubicBezTo>
                <a:cubicBezTo>
                  <a:pt x="1209" y="86"/>
                  <a:pt x="1209" y="86"/>
                  <a:pt x="1208" y="87"/>
                </a:cubicBezTo>
                <a:cubicBezTo>
                  <a:pt x="1206" y="89"/>
                  <a:pt x="1207" y="91"/>
                  <a:pt x="1207" y="94"/>
                </a:cubicBezTo>
                <a:cubicBezTo>
                  <a:pt x="1204" y="93"/>
                  <a:pt x="1205" y="92"/>
                  <a:pt x="1203" y="91"/>
                </a:cubicBezTo>
                <a:cubicBezTo>
                  <a:pt x="1201" y="93"/>
                  <a:pt x="1198" y="93"/>
                  <a:pt x="1195" y="94"/>
                </a:cubicBezTo>
                <a:cubicBezTo>
                  <a:pt x="1194" y="95"/>
                  <a:pt x="1195" y="95"/>
                  <a:pt x="1194" y="96"/>
                </a:cubicBezTo>
                <a:cubicBezTo>
                  <a:pt x="1194" y="96"/>
                  <a:pt x="1193" y="96"/>
                  <a:pt x="1193" y="97"/>
                </a:cubicBezTo>
                <a:cubicBezTo>
                  <a:pt x="1196" y="96"/>
                  <a:pt x="1198" y="96"/>
                  <a:pt x="1201" y="96"/>
                </a:cubicBezTo>
                <a:cubicBezTo>
                  <a:pt x="1202" y="98"/>
                  <a:pt x="1204" y="99"/>
                  <a:pt x="1205" y="100"/>
                </a:cubicBezTo>
                <a:cubicBezTo>
                  <a:pt x="1205" y="100"/>
                  <a:pt x="1205" y="101"/>
                  <a:pt x="1204" y="101"/>
                </a:cubicBezTo>
                <a:cubicBezTo>
                  <a:pt x="1203" y="101"/>
                  <a:pt x="1203" y="102"/>
                  <a:pt x="1202" y="100"/>
                </a:cubicBezTo>
                <a:cubicBezTo>
                  <a:pt x="1199" y="101"/>
                  <a:pt x="1199" y="102"/>
                  <a:pt x="1198" y="106"/>
                </a:cubicBezTo>
                <a:cubicBezTo>
                  <a:pt x="1191" y="102"/>
                  <a:pt x="1175" y="99"/>
                  <a:pt x="1170" y="99"/>
                </a:cubicBezTo>
                <a:cubicBezTo>
                  <a:pt x="1169" y="99"/>
                  <a:pt x="1169" y="98"/>
                  <a:pt x="1169" y="98"/>
                </a:cubicBezTo>
                <a:cubicBezTo>
                  <a:pt x="1170" y="94"/>
                  <a:pt x="1173" y="93"/>
                  <a:pt x="1173" y="92"/>
                </a:cubicBezTo>
                <a:cubicBezTo>
                  <a:pt x="1174" y="89"/>
                  <a:pt x="1171" y="91"/>
                  <a:pt x="1171" y="89"/>
                </a:cubicBezTo>
                <a:cubicBezTo>
                  <a:pt x="1171" y="87"/>
                  <a:pt x="1172" y="85"/>
                  <a:pt x="1173" y="83"/>
                </a:cubicBezTo>
                <a:cubicBezTo>
                  <a:pt x="1182" y="85"/>
                  <a:pt x="1187" y="85"/>
                  <a:pt x="1193" y="87"/>
                </a:cubicBezTo>
                <a:cubicBezTo>
                  <a:pt x="1194" y="86"/>
                  <a:pt x="1194" y="87"/>
                  <a:pt x="1195" y="86"/>
                </a:cubicBezTo>
                <a:cubicBezTo>
                  <a:pt x="1196" y="86"/>
                  <a:pt x="1196" y="85"/>
                  <a:pt x="1196" y="84"/>
                </a:cubicBezTo>
                <a:cubicBezTo>
                  <a:pt x="1189" y="81"/>
                  <a:pt x="1181" y="81"/>
                  <a:pt x="1174" y="81"/>
                </a:cubicBezTo>
                <a:cubicBezTo>
                  <a:pt x="1174" y="79"/>
                  <a:pt x="1174" y="76"/>
                  <a:pt x="1174" y="74"/>
                </a:cubicBezTo>
                <a:cubicBezTo>
                  <a:pt x="1172" y="74"/>
                  <a:pt x="1172" y="73"/>
                  <a:pt x="1171" y="74"/>
                </a:cubicBezTo>
                <a:cubicBezTo>
                  <a:pt x="1170" y="72"/>
                  <a:pt x="1171" y="74"/>
                  <a:pt x="1171" y="71"/>
                </a:cubicBezTo>
                <a:cubicBezTo>
                  <a:pt x="1170" y="70"/>
                  <a:pt x="1167" y="69"/>
                  <a:pt x="1166" y="68"/>
                </a:cubicBezTo>
                <a:cubicBezTo>
                  <a:pt x="1165" y="68"/>
                  <a:pt x="1165" y="68"/>
                  <a:pt x="1164" y="67"/>
                </a:cubicBezTo>
                <a:cubicBezTo>
                  <a:pt x="1166" y="64"/>
                  <a:pt x="1169" y="63"/>
                  <a:pt x="1171" y="60"/>
                </a:cubicBezTo>
                <a:cubicBezTo>
                  <a:pt x="1169" y="58"/>
                  <a:pt x="1163" y="56"/>
                  <a:pt x="1160" y="54"/>
                </a:cubicBezTo>
                <a:cubicBezTo>
                  <a:pt x="1155" y="50"/>
                  <a:pt x="1158" y="40"/>
                  <a:pt x="1154" y="36"/>
                </a:cubicBezTo>
                <a:cubicBezTo>
                  <a:pt x="1151" y="33"/>
                  <a:pt x="1147" y="33"/>
                  <a:pt x="1144" y="29"/>
                </a:cubicBezTo>
                <a:cubicBezTo>
                  <a:pt x="1141" y="28"/>
                  <a:pt x="1141" y="22"/>
                  <a:pt x="1138" y="20"/>
                </a:cubicBezTo>
                <a:cubicBezTo>
                  <a:pt x="1135" y="18"/>
                  <a:pt x="1134" y="19"/>
                  <a:pt x="1133" y="17"/>
                </a:cubicBezTo>
                <a:cubicBezTo>
                  <a:pt x="1132" y="16"/>
                  <a:pt x="1131" y="16"/>
                  <a:pt x="1130" y="16"/>
                </a:cubicBezTo>
                <a:cubicBezTo>
                  <a:pt x="1130" y="19"/>
                  <a:pt x="1131" y="18"/>
                  <a:pt x="1131" y="22"/>
                </a:cubicBezTo>
                <a:cubicBezTo>
                  <a:pt x="1134" y="23"/>
                  <a:pt x="1133" y="23"/>
                  <a:pt x="1136" y="25"/>
                </a:cubicBezTo>
                <a:cubicBezTo>
                  <a:pt x="1135" y="27"/>
                  <a:pt x="1136" y="27"/>
                  <a:pt x="1135" y="28"/>
                </a:cubicBezTo>
                <a:cubicBezTo>
                  <a:pt x="1135" y="28"/>
                  <a:pt x="1134" y="28"/>
                  <a:pt x="1134" y="29"/>
                </a:cubicBezTo>
                <a:cubicBezTo>
                  <a:pt x="1137" y="29"/>
                  <a:pt x="1138" y="29"/>
                  <a:pt x="1139" y="30"/>
                </a:cubicBezTo>
                <a:cubicBezTo>
                  <a:pt x="1146" y="35"/>
                  <a:pt x="1147" y="46"/>
                  <a:pt x="1154" y="52"/>
                </a:cubicBezTo>
                <a:cubicBezTo>
                  <a:pt x="1154" y="52"/>
                  <a:pt x="1154" y="53"/>
                  <a:pt x="1154" y="54"/>
                </a:cubicBezTo>
                <a:cubicBezTo>
                  <a:pt x="1152" y="53"/>
                  <a:pt x="1151" y="52"/>
                  <a:pt x="1149" y="52"/>
                </a:cubicBezTo>
                <a:cubicBezTo>
                  <a:pt x="1149" y="53"/>
                  <a:pt x="1148" y="54"/>
                  <a:pt x="1148" y="55"/>
                </a:cubicBezTo>
                <a:cubicBezTo>
                  <a:pt x="1146" y="54"/>
                  <a:pt x="1135" y="53"/>
                  <a:pt x="1132" y="54"/>
                </a:cubicBezTo>
                <a:cubicBezTo>
                  <a:pt x="1132" y="54"/>
                  <a:pt x="1131" y="55"/>
                  <a:pt x="1130" y="56"/>
                </a:cubicBezTo>
                <a:cubicBezTo>
                  <a:pt x="1125" y="57"/>
                  <a:pt x="1123" y="52"/>
                  <a:pt x="1119" y="52"/>
                </a:cubicBezTo>
                <a:cubicBezTo>
                  <a:pt x="1115" y="52"/>
                  <a:pt x="1111" y="50"/>
                  <a:pt x="1107" y="48"/>
                </a:cubicBezTo>
                <a:cubicBezTo>
                  <a:pt x="1104" y="47"/>
                  <a:pt x="1104" y="50"/>
                  <a:pt x="1103" y="50"/>
                </a:cubicBezTo>
                <a:cubicBezTo>
                  <a:pt x="1098" y="50"/>
                  <a:pt x="1095" y="47"/>
                  <a:pt x="1093" y="46"/>
                </a:cubicBezTo>
                <a:cubicBezTo>
                  <a:pt x="1091" y="48"/>
                  <a:pt x="1090" y="48"/>
                  <a:pt x="1087" y="50"/>
                </a:cubicBezTo>
                <a:cubicBezTo>
                  <a:pt x="1087" y="50"/>
                  <a:pt x="1086" y="49"/>
                  <a:pt x="1086" y="49"/>
                </a:cubicBezTo>
                <a:cubicBezTo>
                  <a:pt x="1087" y="51"/>
                  <a:pt x="1089" y="51"/>
                  <a:pt x="1092" y="52"/>
                </a:cubicBezTo>
                <a:cubicBezTo>
                  <a:pt x="1092" y="52"/>
                  <a:pt x="1092" y="52"/>
                  <a:pt x="1092" y="53"/>
                </a:cubicBezTo>
                <a:cubicBezTo>
                  <a:pt x="1090" y="53"/>
                  <a:pt x="1089" y="53"/>
                  <a:pt x="1087" y="54"/>
                </a:cubicBezTo>
                <a:cubicBezTo>
                  <a:pt x="1086" y="57"/>
                  <a:pt x="1086" y="55"/>
                  <a:pt x="1086" y="57"/>
                </a:cubicBezTo>
                <a:cubicBezTo>
                  <a:pt x="1088" y="58"/>
                  <a:pt x="1096" y="59"/>
                  <a:pt x="1098" y="61"/>
                </a:cubicBezTo>
                <a:cubicBezTo>
                  <a:pt x="1099" y="62"/>
                  <a:pt x="1100" y="62"/>
                  <a:pt x="1100" y="62"/>
                </a:cubicBezTo>
                <a:cubicBezTo>
                  <a:pt x="1099" y="64"/>
                  <a:pt x="1100" y="63"/>
                  <a:pt x="1098" y="64"/>
                </a:cubicBezTo>
                <a:cubicBezTo>
                  <a:pt x="1098" y="66"/>
                  <a:pt x="1098" y="65"/>
                  <a:pt x="1098" y="67"/>
                </a:cubicBezTo>
                <a:cubicBezTo>
                  <a:pt x="1098" y="67"/>
                  <a:pt x="1098" y="67"/>
                  <a:pt x="1098" y="68"/>
                </a:cubicBezTo>
                <a:cubicBezTo>
                  <a:pt x="1099" y="68"/>
                  <a:pt x="1099" y="68"/>
                  <a:pt x="1100" y="68"/>
                </a:cubicBezTo>
                <a:cubicBezTo>
                  <a:pt x="1100" y="66"/>
                  <a:pt x="1101" y="65"/>
                  <a:pt x="1101" y="63"/>
                </a:cubicBezTo>
                <a:cubicBezTo>
                  <a:pt x="1114" y="66"/>
                  <a:pt x="1121" y="60"/>
                  <a:pt x="1135" y="63"/>
                </a:cubicBezTo>
                <a:cubicBezTo>
                  <a:pt x="1135" y="64"/>
                  <a:pt x="1134" y="65"/>
                  <a:pt x="1134" y="67"/>
                </a:cubicBezTo>
                <a:cubicBezTo>
                  <a:pt x="1130" y="66"/>
                  <a:pt x="1124" y="66"/>
                  <a:pt x="1121" y="67"/>
                </a:cubicBezTo>
                <a:cubicBezTo>
                  <a:pt x="1121" y="67"/>
                  <a:pt x="1120" y="67"/>
                  <a:pt x="1119" y="67"/>
                </a:cubicBezTo>
                <a:cubicBezTo>
                  <a:pt x="1119" y="68"/>
                  <a:pt x="1119" y="70"/>
                  <a:pt x="1118" y="72"/>
                </a:cubicBezTo>
                <a:cubicBezTo>
                  <a:pt x="1124" y="73"/>
                  <a:pt x="1140" y="76"/>
                  <a:pt x="1141" y="76"/>
                </a:cubicBezTo>
                <a:cubicBezTo>
                  <a:pt x="1143" y="76"/>
                  <a:pt x="1143" y="76"/>
                  <a:pt x="1145" y="76"/>
                </a:cubicBezTo>
                <a:cubicBezTo>
                  <a:pt x="1145" y="75"/>
                  <a:pt x="1145" y="73"/>
                  <a:pt x="1146" y="72"/>
                </a:cubicBezTo>
                <a:cubicBezTo>
                  <a:pt x="1142" y="72"/>
                  <a:pt x="1135" y="74"/>
                  <a:pt x="1131" y="70"/>
                </a:cubicBezTo>
                <a:cubicBezTo>
                  <a:pt x="1132" y="69"/>
                  <a:pt x="1138" y="67"/>
                  <a:pt x="1141" y="64"/>
                </a:cubicBezTo>
                <a:cubicBezTo>
                  <a:pt x="1145" y="65"/>
                  <a:pt x="1145" y="67"/>
                  <a:pt x="1148" y="66"/>
                </a:cubicBezTo>
                <a:cubicBezTo>
                  <a:pt x="1151" y="67"/>
                  <a:pt x="1155" y="68"/>
                  <a:pt x="1158" y="68"/>
                </a:cubicBezTo>
                <a:cubicBezTo>
                  <a:pt x="1158" y="78"/>
                  <a:pt x="1162" y="89"/>
                  <a:pt x="1153" y="93"/>
                </a:cubicBezTo>
                <a:cubicBezTo>
                  <a:pt x="1153" y="96"/>
                  <a:pt x="1154" y="97"/>
                  <a:pt x="1156" y="98"/>
                </a:cubicBezTo>
                <a:cubicBezTo>
                  <a:pt x="1156" y="99"/>
                  <a:pt x="1155" y="100"/>
                  <a:pt x="1154" y="101"/>
                </a:cubicBezTo>
                <a:cubicBezTo>
                  <a:pt x="1151" y="100"/>
                  <a:pt x="1148" y="100"/>
                  <a:pt x="1146" y="97"/>
                </a:cubicBezTo>
                <a:cubicBezTo>
                  <a:pt x="1145" y="95"/>
                  <a:pt x="1146" y="96"/>
                  <a:pt x="1147" y="92"/>
                </a:cubicBezTo>
                <a:cubicBezTo>
                  <a:pt x="1140" y="91"/>
                  <a:pt x="1135" y="89"/>
                  <a:pt x="1131" y="91"/>
                </a:cubicBezTo>
                <a:cubicBezTo>
                  <a:pt x="1130" y="91"/>
                  <a:pt x="1129" y="91"/>
                  <a:pt x="1128" y="91"/>
                </a:cubicBezTo>
                <a:cubicBezTo>
                  <a:pt x="1129" y="90"/>
                  <a:pt x="1129" y="90"/>
                  <a:pt x="1129" y="90"/>
                </a:cubicBezTo>
                <a:cubicBezTo>
                  <a:pt x="1133" y="87"/>
                  <a:pt x="1143" y="91"/>
                  <a:pt x="1147" y="89"/>
                </a:cubicBezTo>
                <a:cubicBezTo>
                  <a:pt x="1149" y="87"/>
                  <a:pt x="1149" y="88"/>
                  <a:pt x="1146" y="86"/>
                </a:cubicBezTo>
                <a:cubicBezTo>
                  <a:pt x="1148" y="84"/>
                  <a:pt x="1151" y="85"/>
                  <a:pt x="1154" y="84"/>
                </a:cubicBezTo>
                <a:cubicBezTo>
                  <a:pt x="1154" y="82"/>
                  <a:pt x="1154" y="81"/>
                  <a:pt x="1154" y="79"/>
                </a:cubicBezTo>
                <a:cubicBezTo>
                  <a:pt x="1150" y="79"/>
                  <a:pt x="1144" y="79"/>
                  <a:pt x="1141" y="81"/>
                </a:cubicBezTo>
                <a:cubicBezTo>
                  <a:pt x="1140" y="82"/>
                  <a:pt x="1140" y="82"/>
                  <a:pt x="1140" y="85"/>
                </a:cubicBezTo>
                <a:cubicBezTo>
                  <a:pt x="1137" y="84"/>
                  <a:pt x="1135" y="85"/>
                  <a:pt x="1133" y="83"/>
                </a:cubicBezTo>
                <a:cubicBezTo>
                  <a:pt x="1126" y="81"/>
                  <a:pt x="1121" y="79"/>
                  <a:pt x="1118" y="84"/>
                </a:cubicBezTo>
                <a:cubicBezTo>
                  <a:pt x="1115" y="83"/>
                  <a:pt x="1113" y="79"/>
                  <a:pt x="1113" y="76"/>
                </a:cubicBezTo>
                <a:cubicBezTo>
                  <a:pt x="1109" y="74"/>
                  <a:pt x="1105" y="74"/>
                  <a:pt x="1100" y="73"/>
                </a:cubicBezTo>
                <a:cubicBezTo>
                  <a:pt x="1100" y="74"/>
                  <a:pt x="1100" y="75"/>
                  <a:pt x="1099" y="76"/>
                </a:cubicBezTo>
                <a:cubicBezTo>
                  <a:pt x="1100" y="77"/>
                  <a:pt x="1101" y="77"/>
                  <a:pt x="1102" y="77"/>
                </a:cubicBezTo>
                <a:cubicBezTo>
                  <a:pt x="1099" y="79"/>
                  <a:pt x="1099" y="77"/>
                  <a:pt x="1099" y="80"/>
                </a:cubicBezTo>
                <a:cubicBezTo>
                  <a:pt x="1097" y="80"/>
                  <a:pt x="1095" y="80"/>
                  <a:pt x="1093" y="80"/>
                </a:cubicBezTo>
                <a:cubicBezTo>
                  <a:pt x="1093" y="79"/>
                  <a:pt x="1094" y="78"/>
                  <a:pt x="1094" y="77"/>
                </a:cubicBezTo>
                <a:cubicBezTo>
                  <a:pt x="1091" y="77"/>
                  <a:pt x="1091" y="77"/>
                  <a:pt x="1089" y="79"/>
                </a:cubicBezTo>
                <a:cubicBezTo>
                  <a:pt x="1085" y="77"/>
                  <a:pt x="1085" y="76"/>
                  <a:pt x="1082" y="74"/>
                </a:cubicBezTo>
                <a:cubicBezTo>
                  <a:pt x="1082" y="74"/>
                  <a:pt x="1081" y="73"/>
                  <a:pt x="1081" y="73"/>
                </a:cubicBezTo>
                <a:cubicBezTo>
                  <a:pt x="1083" y="72"/>
                  <a:pt x="1084" y="72"/>
                  <a:pt x="1087" y="72"/>
                </a:cubicBezTo>
                <a:cubicBezTo>
                  <a:pt x="1087" y="71"/>
                  <a:pt x="1087" y="70"/>
                  <a:pt x="1087" y="69"/>
                </a:cubicBezTo>
                <a:cubicBezTo>
                  <a:pt x="1078" y="67"/>
                  <a:pt x="1077" y="66"/>
                  <a:pt x="1071" y="66"/>
                </a:cubicBezTo>
                <a:cubicBezTo>
                  <a:pt x="1070" y="65"/>
                  <a:pt x="1071" y="66"/>
                  <a:pt x="1069" y="65"/>
                </a:cubicBezTo>
                <a:cubicBezTo>
                  <a:pt x="1070" y="62"/>
                  <a:pt x="1070" y="62"/>
                  <a:pt x="1070" y="61"/>
                </a:cubicBezTo>
                <a:cubicBezTo>
                  <a:pt x="1070" y="60"/>
                  <a:pt x="1070" y="60"/>
                  <a:pt x="1070" y="59"/>
                </a:cubicBezTo>
                <a:cubicBezTo>
                  <a:pt x="1075" y="59"/>
                  <a:pt x="1074" y="58"/>
                  <a:pt x="1080" y="60"/>
                </a:cubicBezTo>
                <a:cubicBezTo>
                  <a:pt x="1080" y="59"/>
                  <a:pt x="1080" y="59"/>
                  <a:pt x="1081" y="59"/>
                </a:cubicBezTo>
                <a:cubicBezTo>
                  <a:pt x="1081" y="52"/>
                  <a:pt x="1076" y="56"/>
                  <a:pt x="1072" y="53"/>
                </a:cubicBezTo>
                <a:cubicBezTo>
                  <a:pt x="1072" y="53"/>
                  <a:pt x="1072" y="52"/>
                  <a:pt x="1072" y="52"/>
                </a:cubicBezTo>
                <a:cubicBezTo>
                  <a:pt x="1074" y="52"/>
                  <a:pt x="1076" y="52"/>
                  <a:pt x="1078" y="52"/>
                </a:cubicBezTo>
                <a:cubicBezTo>
                  <a:pt x="1078" y="51"/>
                  <a:pt x="1078" y="51"/>
                  <a:pt x="1078" y="50"/>
                </a:cubicBezTo>
                <a:cubicBezTo>
                  <a:pt x="1076" y="50"/>
                  <a:pt x="1075" y="49"/>
                  <a:pt x="1073" y="50"/>
                </a:cubicBezTo>
                <a:cubicBezTo>
                  <a:pt x="1068" y="50"/>
                  <a:pt x="1070" y="50"/>
                  <a:pt x="1068" y="53"/>
                </a:cubicBezTo>
                <a:cubicBezTo>
                  <a:pt x="1066" y="52"/>
                  <a:pt x="1066" y="53"/>
                  <a:pt x="1065" y="52"/>
                </a:cubicBezTo>
                <a:cubicBezTo>
                  <a:pt x="1064" y="51"/>
                  <a:pt x="1062" y="51"/>
                  <a:pt x="1060" y="51"/>
                </a:cubicBezTo>
                <a:cubicBezTo>
                  <a:pt x="1062" y="48"/>
                  <a:pt x="1065" y="48"/>
                  <a:pt x="1067" y="47"/>
                </a:cubicBezTo>
                <a:cubicBezTo>
                  <a:pt x="1068" y="46"/>
                  <a:pt x="1068" y="46"/>
                  <a:pt x="1069" y="44"/>
                </a:cubicBezTo>
                <a:cubicBezTo>
                  <a:pt x="1077" y="45"/>
                  <a:pt x="1118" y="47"/>
                  <a:pt x="1123" y="44"/>
                </a:cubicBezTo>
                <a:cubicBezTo>
                  <a:pt x="1123" y="44"/>
                  <a:pt x="1124" y="45"/>
                  <a:pt x="1125" y="45"/>
                </a:cubicBezTo>
                <a:cubicBezTo>
                  <a:pt x="1125" y="44"/>
                  <a:pt x="1125" y="43"/>
                  <a:pt x="1125" y="42"/>
                </a:cubicBezTo>
                <a:cubicBezTo>
                  <a:pt x="1119" y="41"/>
                  <a:pt x="1102" y="39"/>
                  <a:pt x="1098" y="35"/>
                </a:cubicBezTo>
                <a:cubicBezTo>
                  <a:pt x="1098" y="35"/>
                  <a:pt x="1098" y="34"/>
                  <a:pt x="1097" y="34"/>
                </a:cubicBezTo>
                <a:cubicBezTo>
                  <a:pt x="1102" y="33"/>
                  <a:pt x="1113" y="35"/>
                  <a:pt x="1117" y="33"/>
                </a:cubicBezTo>
                <a:cubicBezTo>
                  <a:pt x="1117" y="34"/>
                  <a:pt x="1118" y="34"/>
                  <a:pt x="1119" y="34"/>
                </a:cubicBezTo>
                <a:cubicBezTo>
                  <a:pt x="1119" y="30"/>
                  <a:pt x="1119" y="30"/>
                  <a:pt x="1119" y="30"/>
                </a:cubicBezTo>
                <a:cubicBezTo>
                  <a:pt x="1113" y="29"/>
                  <a:pt x="1099" y="28"/>
                  <a:pt x="1097" y="26"/>
                </a:cubicBezTo>
                <a:cubicBezTo>
                  <a:pt x="1094" y="26"/>
                  <a:pt x="1092" y="26"/>
                  <a:pt x="1090" y="26"/>
                </a:cubicBezTo>
                <a:cubicBezTo>
                  <a:pt x="1089" y="28"/>
                  <a:pt x="1089" y="30"/>
                  <a:pt x="1089" y="32"/>
                </a:cubicBezTo>
                <a:cubicBezTo>
                  <a:pt x="1091" y="33"/>
                  <a:pt x="1092" y="34"/>
                  <a:pt x="1094" y="34"/>
                </a:cubicBezTo>
                <a:cubicBezTo>
                  <a:pt x="1094" y="35"/>
                  <a:pt x="1093" y="36"/>
                  <a:pt x="1093" y="37"/>
                </a:cubicBezTo>
                <a:cubicBezTo>
                  <a:pt x="1089" y="37"/>
                  <a:pt x="1085" y="37"/>
                  <a:pt x="1081" y="37"/>
                </a:cubicBezTo>
                <a:cubicBezTo>
                  <a:pt x="1081" y="36"/>
                  <a:pt x="1081" y="36"/>
                  <a:pt x="1081" y="36"/>
                </a:cubicBezTo>
                <a:cubicBezTo>
                  <a:pt x="1081" y="35"/>
                  <a:pt x="1081" y="35"/>
                  <a:pt x="1080" y="35"/>
                </a:cubicBezTo>
                <a:cubicBezTo>
                  <a:pt x="1081" y="35"/>
                  <a:pt x="1081" y="35"/>
                  <a:pt x="1081" y="35"/>
                </a:cubicBezTo>
                <a:cubicBezTo>
                  <a:pt x="1082" y="34"/>
                  <a:pt x="1083" y="33"/>
                  <a:pt x="1083" y="32"/>
                </a:cubicBezTo>
                <a:cubicBezTo>
                  <a:pt x="1084" y="32"/>
                  <a:pt x="1086" y="33"/>
                  <a:pt x="1087" y="33"/>
                </a:cubicBezTo>
                <a:cubicBezTo>
                  <a:pt x="1088" y="30"/>
                  <a:pt x="1088" y="28"/>
                  <a:pt x="1087" y="27"/>
                </a:cubicBezTo>
                <a:cubicBezTo>
                  <a:pt x="1086" y="26"/>
                  <a:pt x="1087" y="26"/>
                  <a:pt x="1084" y="25"/>
                </a:cubicBezTo>
                <a:cubicBezTo>
                  <a:pt x="1084" y="27"/>
                  <a:pt x="1084" y="28"/>
                  <a:pt x="1083" y="29"/>
                </a:cubicBezTo>
                <a:cubicBezTo>
                  <a:pt x="1081" y="30"/>
                  <a:pt x="1080" y="25"/>
                  <a:pt x="1076" y="29"/>
                </a:cubicBezTo>
                <a:cubicBezTo>
                  <a:pt x="1072" y="27"/>
                  <a:pt x="1072" y="25"/>
                  <a:pt x="1072" y="21"/>
                </a:cubicBezTo>
                <a:cubicBezTo>
                  <a:pt x="1067" y="20"/>
                  <a:pt x="1061" y="18"/>
                  <a:pt x="1058" y="19"/>
                </a:cubicBezTo>
                <a:cubicBezTo>
                  <a:pt x="1048" y="17"/>
                  <a:pt x="1048" y="21"/>
                  <a:pt x="1040" y="21"/>
                </a:cubicBezTo>
                <a:cubicBezTo>
                  <a:pt x="1040" y="22"/>
                  <a:pt x="1039" y="23"/>
                  <a:pt x="1039" y="24"/>
                </a:cubicBezTo>
                <a:cubicBezTo>
                  <a:pt x="1042" y="25"/>
                  <a:pt x="1045" y="25"/>
                  <a:pt x="1047" y="26"/>
                </a:cubicBezTo>
                <a:cubicBezTo>
                  <a:pt x="1048" y="26"/>
                  <a:pt x="1048" y="27"/>
                  <a:pt x="1048" y="27"/>
                </a:cubicBezTo>
                <a:cubicBezTo>
                  <a:pt x="1047" y="29"/>
                  <a:pt x="1048" y="29"/>
                  <a:pt x="1047" y="30"/>
                </a:cubicBezTo>
                <a:cubicBezTo>
                  <a:pt x="1045" y="31"/>
                  <a:pt x="1041" y="30"/>
                  <a:pt x="1038" y="29"/>
                </a:cubicBezTo>
                <a:cubicBezTo>
                  <a:pt x="1039" y="32"/>
                  <a:pt x="1039" y="32"/>
                  <a:pt x="1039" y="34"/>
                </a:cubicBezTo>
                <a:cubicBezTo>
                  <a:pt x="1043" y="34"/>
                  <a:pt x="1053" y="38"/>
                  <a:pt x="1057" y="36"/>
                </a:cubicBezTo>
                <a:cubicBezTo>
                  <a:pt x="1058" y="36"/>
                  <a:pt x="1058" y="36"/>
                  <a:pt x="1059" y="37"/>
                </a:cubicBezTo>
                <a:cubicBezTo>
                  <a:pt x="1059" y="37"/>
                  <a:pt x="1059" y="37"/>
                  <a:pt x="1059" y="38"/>
                </a:cubicBezTo>
                <a:cubicBezTo>
                  <a:pt x="1048" y="39"/>
                  <a:pt x="1036" y="39"/>
                  <a:pt x="1026" y="38"/>
                </a:cubicBezTo>
                <a:cubicBezTo>
                  <a:pt x="1023" y="37"/>
                  <a:pt x="1020" y="36"/>
                  <a:pt x="1017" y="35"/>
                </a:cubicBezTo>
                <a:cubicBezTo>
                  <a:pt x="1009" y="36"/>
                  <a:pt x="1003" y="38"/>
                  <a:pt x="994" y="36"/>
                </a:cubicBezTo>
                <a:cubicBezTo>
                  <a:pt x="994" y="33"/>
                  <a:pt x="994" y="32"/>
                  <a:pt x="994" y="30"/>
                </a:cubicBezTo>
                <a:cubicBezTo>
                  <a:pt x="992" y="30"/>
                  <a:pt x="992" y="30"/>
                  <a:pt x="991" y="30"/>
                </a:cubicBezTo>
                <a:cubicBezTo>
                  <a:pt x="989" y="31"/>
                  <a:pt x="989" y="33"/>
                  <a:pt x="988" y="36"/>
                </a:cubicBezTo>
                <a:cubicBezTo>
                  <a:pt x="988" y="36"/>
                  <a:pt x="988" y="37"/>
                  <a:pt x="987" y="37"/>
                </a:cubicBezTo>
                <a:cubicBezTo>
                  <a:pt x="983" y="35"/>
                  <a:pt x="982" y="35"/>
                  <a:pt x="982" y="32"/>
                </a:cubicBezTo>
                <a:cubicBezTo>
                  <a:pt x="980" y="32"/>
                  <a:pt x="978" y="34"/>
                  <a:pt x="977" y="35"/>
                </a:cubicBezTo>
                <a:cubicBezTo>
                  <a:pt x="977" y="35"/>
                  <a:pt x="949" y="32"/>
                  <a:pt x="949" y="32"/>
                </a:cubicBezTo>
                <a:cubicBezTo>
                  <a:pt x="945" y="30"/>
                  <a:pt x="943" y="25"/>
                  <a:pt x="939" y="23"/>
                </a:cubicBezTo>
                <a:cubicBezTo>
                  <a:pt x="941" y="20"/>
                  <a:pt x="944" y="18"/>
                  <a:pt x="946" y="16"/>
                </a:cubicBezTo>
                <a:cubicBezTo>
                  <a:pt x="947" y="15"/>
                  <a:pt x="947" y="16"/>
                  <a:pt x="950" y="17"/>
                </a:cubicBezTo>
                <a:cubicBezTo>
                  <a:pt x="950" y="17"/>
                  <a:pt x="951" y="17"/>
                  <a:pt x="951" y="18"/>
                </a:cubicBezTo>
                <a:cubicBezTo>
                  <a:pt x="950" y="22"/>
                  <a:pt x="950" y="22"/>
                  <a:pt x="950" y="22"/>
                </a:cubicBezTo>
                <a:cubicBezTo>
                  <a:pt x="952" y="22"/>
                  <a:pt x="956" y="21"/>
                  <a:pt x="956" y="21"/>
                </a:cubicBezTo>
                <a:cubicBezTo>
                  <a:pt x="956" y="22"/>
                  <a:pt x="956" y="23"/>
                  <a:pt x="956" y="24"/>
                </a:cubicBezTo>
                <a:cubicBezTo>
                  <a:pt x="959" y="27"/>
                  <a:pt x="969" y="26"/>
                  <a:pt x="975" y="26"/>
                </a:cubicBezTo>
                <a:cubicBezTo>
                  <a:pt x="985" y="25"/>
                  <a:pt x="999" y="17"/>
                  <a:pt x="1010" y="18"/>
                </a:cubicBezTo>
                <a:cubicBezTo>
                  <a:pt x="1010" y="17"/>
                  <a:pt x="1010" y="16"/>
                  <a:pt x="1011" y="15"/>
                </a:cubicBezTo>
                <a:cubicBezTo>
                  <a:pt x="1002" y="11"/>
                  <a:pt x="993" y="9"/>
                  <a:pt x="983" y="9"/>
                </a:cubicBezTo>
                <a:cubicBezTo>
                  <a:pt x="982" y="12"/>
                  <a:pt x="982" y="11"/>
                  <a:pt x="980" y="13"/>
                </a:cubicBezTo>
                <a:cubicBezTo>
                  <a:pt x="975" y="10"/>
                  <a:pt x="969" y="9"/>
                  <a:pt x="962" y="8"/>
                </a:cubicBezTo>
                <a:cubicBezTo>
                  <a:pt x="960" y="9"/>
                  <a:pt x="957" y="11"/>
                  <a:pt x="954" y="13"/>
                </a:cubicBezTo>
                <a:cubicBezTo>
                  <a:pt x="954" y="13"/>
                  <a:pt x="949" y="9"/>
                  <a:pt x="945" y="8"/>
                </a:cubicBezTo>
                <a:cubicBezTo>
                  <a:pt x="945" y="9"/>
                  <a:pt x="945" y="10"/>
                  <a:pt x="945" y="11"/>
                </a:cubicBezTo>
                <a:cubicBezTo>
                  <a:pt x="919" y="0"/>
                  <a:pt x="897" y="7"/>
                  <a:pt x="866" y="3"/>
                </a:cubicBezTo>
                <a:cubicBezTo>
                  <a:pt x="864" y="7"/>
                  <a:pt x="864" y="9"/>
                  <a:pt x="861" y="13"/>
                </a:cubicBezTo>
                <a:cubicBezTo>
                  <a:pt x="854" y="12"/>
                  <a:pt x="855" y="12"/>
                  <a:pt x="850" y="9"/>
                </a:cubicBezTo>
                <a:cubicBezTo>
                  <a:pt x="848" y="11"/>
                  <a:pt x="845" y="11"/>
                  <a:pt x="842" y="13"/>
                </a:cubicBezTo>
                <a:cubicBezTo>
                  <a:pt x="841" y="14"/>
                  <a:pt x="841" y="14"/>
                  <a:pt x="841" y="16"/>
                </a:cubicBezTo>
                <a:cubicBezTo>
                  <a:pt x="843" y="16"/>
                  <a:pt x="843" y="16"/>
                  <a:pt x="844" y="15"/>
                </a:cubicBezTo>
                <a:cubicBezTo>
                  <a:pt x="844" y="16"/>
                  <a:pt x="844" y="15"/>
                  <a:pt x="844" y="17"/>
                </a:cubicBezTo>
                <a:cubicBezTo>
                  <a:pt x="845" y="19"/>
                  <a:pt x="844" y="17"/>
                  <a:pt x="844" y="19"/>
                </a:cubicBezTo>
                <a:cubicBezTo>
                  <a:pt x="830" y="22"/>
                  <a:pt x="815" y="22"/>
                  <a:pt x="799" y="21"/>
                </a:cubicBezTo>
                <a:cubicBezTo>
                  <a:pt x="800" y="24"/>
                  <a:pt x="799" y="22"/>
                  <a:pt x="801" y="24"/>
                </a:cubicBezTo>
                <a:cubicBezTo>
                  <a:pt x="798" y="29"/>
                  <a:pt x="795" y="26"/>
                  <a:pt x="791" y="28"/>
                </a:cubicBezTo>
                <a:cubicBezTo>
                  <a:pt x="783" y="31"/>
                  <a:pt x="769" y="38"/>
                  <a:pt x="758" y="32"/>
                </a:cubicBezTo>
                <a:cubicBezTo>
                  <a:pt x="755" y="33"/>
                  <a:pt x="756" y="35"/>
                  <a:pt x="752" y="33"/>
                </a:cubicBezTo>
                <a:cubicBezTo>
                  <a:pt x="750" y="36"/>
                  <a:pt x="751" y="35"/>
                  <a:pt x="750" y="38"/>
                </a:cubicBezTo>
                <a:cubicBezTo>
                  <a:pt x="739" y="39"/>
                  <a:pt x="726" y="42"/>
                  <a:pt x="716" y="46"/>
                </a:cubicBezTo>
                <a:cubicBezTo>
                  <a:pt x="716" y="49"/>
                  <a:pt x="718" y="49"/>
                  <a:pt x="717" y="50"/>
                </a:cubicBezTo>
                <a:cubicBezTo>
                  <a:pt x="714" y="52"/>
                  <a:pt x="712" y="52"/>
                  <a:pt x="708" y="51"/>
                </a:cubicBezTo>
                <a:cubicBezTo>
                  <a:pt x="709" y="49"/>
                  <a:pt x="709" y="47"/>
                  <a:pt x="710" y="45"/>
                </a:cubicBezTo>
                <a:cubicBezTo>
                  <a:pt x="709" y="44"/>
                  <a:pt x="709" y="44"/>
                  <a:pt x="706" y="43"/>
                </a:cubicBezTo>
                <a:cubicBezTo>
                  <a:pt x="707" y="39"/>
                  <a:pt x="707" y="39"/>
                  <a:pt x="707" y="39"/>
                </a:cubicBezTo>
                <a:cubicBezTo>
                  <a:pt x="707" y="39"/>
                  <a:pt x="706" y="40"/>
                  <a:pt x="706" y="40"/>
                </a:cubicBezTo>
                <a:cubicBezTo>
                  <a:pt x="703" y="41"/>
                  <a:pt x="704" y="40"/>
                  <a:pt x="703" y="44"/>
                </a:cubicBezTo>
                <a:cubicBezTo>
                  <a:pt x="702" y="42"/>
                  <a:pt x="700" y="41"/>
                  <a:pt x="700" y="40"/>
                </a:cubicBezTo>
                <a:cubicBezTo>
                  <a:pt x="697" y="41"/>
                  <a:pt x="696" y="43"/>
                  <a:pt x="693" y="44"/>
                </a:cubicBezTo>
                <a:cubicBezTo>
                  <a:pt x="693" y="45"/>
                  <a:pt x="693" y="46"/>
                  <a:pt x="693" y="47"/>
                </a:cubicBezTo>
                <a:cubicBezTo>
                  <a:pt x="698" y="49"/>
                  <a:pt x="695" y="49"/>
                  <a:pt x="700" y="50"/>
                </a:cubicBezTo>
                <a:cubicBezTo>
                  <a:pt x="699" y="51"/>
                  <a:pt x="699" y="51"/>
                  <a:pt x="699" y="51"/>
                </a:cubicBezTo>
                <a:cubicBezTo>
                  <a:pt x="696" y="52"/>
                  <a:pt x="689" y="51"/>
                  <a:pt x="685" y="53"/>
                </a:cubicBezTo>
                <a:cubicBezTo>
                  <a:pt x="683" y="51"/>
                  <a:pt x="684" y="53"/>
                  <a:pt x="684" y="49"/>
                </a:cubicBezTo>
                <a:cubicBezTo>
                  <a:pt x="683" y="49"/>
                  <a:pt x="682" y="49"/>
                  <a:pt x="681" y="49"/>
                </a:cubicBezTo>
                <a:cubicBezTo>
                  <a:pt x="679" y="51"/>
                  <a:pt x="678" y="53"/>
                  <a:pt x="676" y="55"/>
                </a:cubicBezTo>
                <a:cubicBezTo>
                  <a:pt x="674" y="54"/>
                  <a:pt x="674" y="54"/>
                  <a:pt x="673" y="53"/>
                </a:cubicBezTo>
                <a:cubicBezTo>
                  <a:pt x="672" y="51"/>
                  <a:pt x="673" y="53"/>
                  <a:pt x="673" y="51"/>
                </a:cubicBezTo>
                <a:cubicBezTo>
                  <a:pt x="673" y="51"/>
                  <a:pt x="672" y="50"/>
                  <a:pt x="672" y="50"/>
                </a:cubicBezTo>
                <a:cubicBezTo>
                  <a:pt x="671" y="50"/>
                  <a:pt x="670" y="50"/>
                  <a:pt x="669" y="49"/>
                </a:cubicBezTo>
                <a:cubicBezTo>
                  <a:pt x="668" y="51"/>
                  <a:pt x="669" y="50"/>
                  <a:pt x="668" y="51"/>
                </a:cubicBezTo>
                <a:cubicBezTo>
                  <a:pt x="669" y="52"/>
                  <a:pt x="669" y="52"/>
                  <a:pt x="671" y="53"/>
                </a:cubicBezTo>
                <a:cubicBezTo>
                  <a:pt x="670" y="53"/>
                  <a:pt x="670" y="54"/>
                  <a:pt x="670" y="54"/>
                </a:cubicBezTo>
                <a:cubicBezTo>
                  <a:pt x="668" y="54"/>
                  <a:pt x="669" y="54"/>
                  <a:pt x="667" y="55"/>
                </a:cubicBezTo>
                <a:cubicBezTo>
                  <a:pt x="659" y="53"/>
                  <a:pt x="656" y="48"/>
                  <a:pt x="652" y="52"/>
                </a:cubicBezTo>
                <a:cubicBezTo>
                  <a:pt x="649" y="52"/>
                  <a:pt x="648" y="51"/>
                  <a:pt x="647" y="50"/>
                </a:cubicBezTo>
                <a:cubicBezTo>
                  <a:pt x="646" y="48"/>
                  <a:pt x="647" y="49"/>
                  <a:pt x="648" y="46"/>
                </a:cubicBezTo>
                <a:cubicBezTo>
                  <a:pt x="645" y="46"/>
                  <a:pt x="644" y="47"/>
                  <a:pt x="642" y="48"/>
                </a:cubicBezTo>
                <a:cubicBezTo>
                  <a:pt x="643" y="49"/>
                  <a:pt x="643" y="50"/>
                  <a:pt x="644" y="51"/>
                </a:cubicBezTo>
                <a:cubicBezTo>
                  <a:pt x="638" y="54"/>
                  <a:pt x="631" y="54"/>
                  <a:pt x="624" y="53"/>
                </a:cubicBezTo>
                <a:cubicBezTo>
                  <a:pt x="623" y="55"/>
                  <a:pt x="622" y="55"/>
                  <a:pt x="620" y="56"/>
                </a:cubicBezTo>
                <a:cubicBezTo>
                  <a:pt x="620" y="57"/>
                  <a:pt x="620" y="58"/>
                  <a:pt x="620" y="59"/>
                </a:cubicBezTo>
                <a:cubicBezTo>
                  <a:pt x="620" y="59"/>
                  <a:pt x="620" y="59"/>
                  <a:pt x="621" y="59"/>
                </a:cubicBezTo>
                <a:cubicBezTo>
                  <a:pt x="623" y="59"/>
                  <a:pt x="624" y="59"/>
                  <a:pt x="626" y="60"/>
                </a:cubicBezTo>
                <a:cubicBezTo>
                  <a:pt x="626" y="60"/>
                  <a:pt x="626" y="60"/>
                  <a:pt x="626" y="61"/>
                </a:cubicBezTo>
                <a:cubicBezTo>
                  <a:pt x="621" y="62"/>
                  <a:pt x="622" y="62"/>
                  <a:pt x="617" y="61"/>
                </a:cubicBezTo>
                <a:cubicBezTo>
                  <a:pt x="616" y="63"/>
                  <a:pt x="617" y="62"/>
                  <a:pt x="616" y="63"/>
                </a:cubicBezTo>
                <a:cubicBezTo>
                  <a:pt x="616" y="66"/>
                  <a:pt x="615" y="65"/>
                  <a:pt x="617" y="67"/>
                </a:cubicBezTo>
                <a:cubicBezTo>
                  <a:pt x="618" y="68"/>
                  <a:pt x="618" y="68"/>
                  <a:pt x="620" y="67"/>
                </a:cubicBezTo>
                <a:cubicBezTo>
                  <a:pt x="621" y="67"/>
                  <a:pt x="622" y="67"/>
                  <a:pt x="623" y="68"/>
                </a:cubicBezTo>
                <a:cubicBezTo>
                  <a:pt x="622" y="70"/>
                  <a:pt x="621" y="70"/>
                  <a:pt x="618" y="71"/>
                </a:cubicBezTo>
                <a:cubicBezTo>
                  <a:pt x="619" y="74"/>
                  <a:pt x="619" y="73"/>
                  <a:pt x="623" y="74"/>
                </a:cubicBezTo>
                <a:cubicBezTo>
                  <a:pt x="619" y="78"/>
                  <a:pt x="611" y="75"/>
                  <a:pt x="606" y="74"/>
                </a:cubicBezTo>
                <a:cubicBezTo>
                  <a:pt x="606" y="75"/>
                  <a:pt x="606" y="77"/>
                  <a:pt x="606" y="79"/>
                </a:cubicBezTo>
                <a:cubicBezTo>
                  <a:pt x="594" y="78"/>
                  <a:pt x="581" y="78"/>
                  <a:pt x="572" y="81"/>
                </a:cubicBezTo>
                <a:cubicBezTo>
                  <a:pt x="573" y="84"/>
                  <a:pt x="575" y="85"/>
                  <a:pt x="573" y="88"/>
                </a:cubicBezTo>
                <a:cubicBezTo>
                  <a:pt x="570" y="91"/>
                  <a:pt x="566" y="91"/>
                  <a:pt x="562" y="90"/>
                </a:cubicBezTo>
                <a:cubicBezTo>
                  <a:pt x="563" y="93"/>
                  <a:pt x="562" y="92"/>
                  <a:pt x="565" y="93"/>
                </a:cubicBezTo>
                <a:cubicBezTo>
                  <a:pt x="565" y="93"/>
                  <a:pt x="565" y="93"/>
                  <a:pt x="565" y="94"/>
                </a:cubicBezTo>
                <a:cubicBezTo>
                  <a:pt x="562" y="94"/>
                  <a:pt x="559" y="95"/>
                  <a:pt x="554" y="94"/>
                </a:cubicBezTo>
                <a:cubicBezTo>
                  <a:pt x="554" y="92"/>
                  <a:pt x="554" y="91"/>
                  <a:pt x="554" y="89"/>
                </a:cubicBezTo>
                <a:cubicBezTo>
                  <a:pt x="553" y="89"/>
                  <a:pt x="552" y="89"/>
                  <a:pt x="550" y="89"/>
                </a:cubicBezTo>
                <a:cubicBezTo>
                  <a:pt x="551" y="88"/>
                  <a:pt x="551" y="88"/>
                  <a:pt x="552" y="88"/>
                </a:cubicBezTo>
                <a:cubicBezTo>
                  <a:pt x="554" y="86"/>
                  <a:pt x="562" y="86"/>
                  <a:pt x="566" y="85"/>
                </a:cubicBezTo>
                <a:cubicBezTo>
                  <a:pt x="567" y="81"/>
                  <a:pt x="567" y="81"/>
                  <a:pt x="567" y="81"/>
                </a:cubicBezTo>
                <a:cubicBezTo>
                  <a:pt x="562" y="81"/>
                  <a:pt x="551" y="79"/>
                  <a:pt x="546" y="80"/>
                </a:cubicBezTo>
                <a:cubicBezTo>
                  <a:pt x="545" y="81"/>
                  <a:pt x="544" y="82"/>
                  <a:pt x="543" y="83"/>
                </a:cubicBezTo>
                <a:cubicBezTo>
                  <a:pt x="537" y="84"/>
                  <a:pt x="535" y="80"/>
                  <a:pt x="530" y="80"/>
                </a:cubicBezTo>
                <a:cubicBezTo>
                  <a:pt x="529" y="81"/>
                  <a:pt x="529" y="82"/>
                  <a:pt x="529" y="82"/>
                </a:cubicBezTo>
                <a:cubicBezTo>
                  <a:pt x="526" y="82"/>
                  <a:pt x="524" y="81"/>
                  <a:pt x="521" y="81"/>
                </a:cubicBezTo>
                <a:cubicBezTo>
                  <a:pt x="520" y="81"/>
                  <a:pt x="515" y="84"/>
                  <a:pt x="513" y="84"/>
                </a:cubicBezTo>
                <a:cubicBezTo>
                  <a:pt x="511" y="85"/>
                  <a:pt x="508" y="83"/>
                  <a:pt x="506" y="84"/>
                </a:cubicBezTo>
                <a:cubicBezTo>
                  <a:pt x="505" y="82"/>
                  <a:pt x="504" y="77"/>
                  <a:pt x="504" y="75"/>
                </a:cubicBezTo>
                <a:cubicBezTo>
                  <a:pt x="499" y="75"/>
                  <a:pt x="500" y="76"/>
                  <a:pt x="497" y="78"/>
                </a:cubicBezTo>
                <a:cubicBezTo>
                  <a:pt x="496" y="79"/>
                  <a:pt x="496" y="80"/>
                  <a:pt x="496" y="81"/>
                </a:cubicBezTo>
                <a:cubicBezTo>
                  <a:pt x="497" y="81"/>
                  <a:pt x="499" y="81"/>
                  <a:pt x="500" y="82"/>
                </a:cubicBezTo>
                <a:cubicBezTo>
                  <a:pt x="498" y="83"/>
                  <a:pt x="495" y="84"/>
                  <a:pt x="493" y="84"/>
                </a:cubicBezTo>
                <a:cubicBezTo>
                  <a:pt x="493" y="88"/>
                  <a:pt x="493" y="88"/>
                  <a:pt x="494" y="90"/>
                </a:cubicBezTo>
                <a:cubicBezTo>
                  <a:pt x="491" y="95"/>
                  <a:pt x="478" y="94"/>
                  <a:pt x="471" y="94"/>
                </a:cubicBezTo>
                <a:cubicBezTo>
                  <a:pt x="471" y="93"/>
                  <a:pt x="471" y="93"/>
                  <a:pt x="471" y="93"/>
                </a:cubicBezTo>
                <a:cubicBezTo>
                  <a:pt x="472" y="89"/>
                  <a:pt x="471" y="90"/>
                  <a:pt x="473" y="89"/>
                </a:cubicBezTo>
                <a:cubicBezTo>
                  <a:pt x="473" y="89"/>
                  <a:pt x="473" y="88"/>
                  <a:pt x="474" y="88"/>
                </a:cubicBezTo>
                <a:cubicBezTo>
                  <a:pt x="468" y="87"/>
                  <a:pt x="469" y="87"/>
                  <a:pt x="469" y="90"/>
                </a:cubicBezTo>
                <a:cubicBezTo>
                  <a:pt x="462" y="92"/>
                  <a:pt x="455" y="95"/>
                  <a:pt x="449" y="97"/>
                </a:cubicBezTo>
                <a:cubicBezTo>
                  <a:pt x="440" y="98"/>
                  <a:pt x="436" y="93"/>
                  <a:pt x="429" y="97"/>
                </a:cubicBezTo>
                <a:cubicBezTo>
                  <a:pt x="424" y="96"/>
                  <a:pt x="424" y="96"/>
                  <a:pt x="424" y="96"/>
                </a:cubicBezTo>
                <a:cubicBezTo>
                  <a:pt x="427" y="93"/>
                  <a:pt x="429" y="90"/>
                  <a:pt x="432" y="89"/>
                </a:cubicBezTo>
                <a:cubicBezTo>
                  <a:pt x="433" y="87"/>
                  <a:pt x="433" y="87"/>
                  <a:pt x="433" y="87"/>
                </a:cubicBezTo>
                <a:cubicBezTo>
                  <a:pt x="430" y="87"/>
                  <a:pt x="429" y="87"/>
                  <a:pt x="427" y="88"/>
                </a:cubicBezTo>
                <a:cubicBezTo>
                  <a:pt x="423" y="90"/>
                  <a:pt x="422" y="97"/>
                  <a:pt x="419" y="99"/>
                </a:cubicBezTo>
                <a:cubicBezTo>
                  <a:pt x="413" y="102"/>
                  <a:pt x="402" y="101"/>
                  <a:pt x="397" y="104"/>
                </a:cubicBezTo>
                <a:cubicBezTo>
                  <a:pt x="397" y="104"/>
                  <a:pt x="397" y="104"/>
                  <a:pt x="396" y="104"/>
                </a:cubicBezTo>
                <a:cubicBezTo>
                  <a:pt x="396" y="104"/>
                  <a:pt x="396" y="105"/>
                  <a:pt x="396" y="105"/>
                </a:cubicBezTo>
                <a:cubicBezTo>
                  <a:pt x="406" y="106"/>
                  <a:pt x="411" y="103"/>
                  <a:pt x="420" y="104"/>
                </a:cubicBezTo>
                <a:cubicBezTo>
                  <a:pt x="420" y="105"/>
                  <a:pt x="419" y="105"/>
                  <a:pt x="419" y="105"/>
                </a:cubicBezTo>
                <a:cubicBezTo>
                  <a:pt x="411" y="106"/>
                  <a:pt x="402" y="107"/>
                  <a:pt x="395" y="111"/>
                </a:cubicBezTo>
                <a:cubicBezTo>
                  <a:pt x="391" y="110"/>
                  <a:pt x="392" y="110"/>
                  <a:pt x="390" y="108"/>
                </a:cubicBezTo>
                <a:cubicBezTo>
                  <a:pt x="388" y="107"/>
                  <a:pt x="392" y="107"/>
                  <a:pt x="393" y="106"/>
                </a:cubicBezTo>
                <a:cubicBezTo>
                  <a:pt x="393" y="104"/>
                  <a:pt x="393" y="104"/>
                  <a:pt x="393" y="104"/>
                </a:cubicBezTo>
                <a:cubicBezTo>
                  <a:pt x="393" y="104"/>
                  <a:pt x="393" y="103"/>
                  <a:pt x="392" y="103"/>
                </a:cubicBezTo>
                <a:cubicBezTo>
                  <a:pt x="390" y="103"/>
                  <a:pt x="390" y="103"/>
                  <a:pt x="389" y="103"/>
                </a:cubicBezTo>
                <a:cubicBezTo>
                  <a:pt x="388" y="104"/>
                  <a:pt x="389" y="107"/>
                  <a:pt x="387" y="108"/>
                </a:cubicBezTo>
                <a:cubicBezTo>
                  <a:pt x="385" y="109"/>
                  <a:pt x="381" y="108"/>
                  <a:pt x="378" y="110"/>
                </a:cubicBezTo>
                <a:cubicBezTo>
                  <a:pt x="376" y="109"/>
                  <a:pt x="374" y="109"/>
                  <a:pt x="373" y="107"/>
                </a:cubicBezTo>
                <a:cubicBezTo>
                  <a:pt x="372" y="106"/>
                  <a:pt x="374" y="105"/>
                  <a:pt x="374" y="102"/>
                </a:cubicBezTo>
                <a:cubicBezTo>
                  <a:pt x="372" y="100"/>
                  <a:pt x="367" y="106"/>
                  <a:pt x="365" y="106"/>
                </a:cubicBezTo>
                <a:cubicBezTo>
                  <a:pt x="361" y="107"/>
                  <a:pt x="359" y="105"/>
                  <a:pt x="356" y="106"/>
                </a:cubicBezTo>
                <a:cubicBezTo>
                  <a:pt x="356" y="106"/>
                  <a:pt x="355" y="106"/>
                  <a:pt x="355" y="106"/>
                </a:cubicBezTo>
                <a:cubicBezTo>
                  <a:pt x="358" y="100"/>
                  <a:pt x="364" y="102"/>
                  <a:pt x="368" y="98"/>
                </a:cubicBezTo>
                <a:cubicBezTo>
                  <a:pt x="368" y="98"/>
                  <a:pt x="369" y="98"/>
                  <a:pt x="369" y="98"/>
                </a:cubicBezTo>
                <a:cubicBezTo>
                  <a:pt x="369" y="98"/>
                  <a:pt x="369" y="98"/>
                  <a:pt x="369" y="97"/>
                </a:cubicBezTo>
                <a:cubicBezTo>
                  <a:pt x="365" y="97"/>
                  <a:pt x="357" y="98"/>
                  <a:pt x="353" y="100"/>
                </a:cubicBezTo>
                <a:cubicBezTo>
                  <a:pt x="350" y="99"/>
                  <a:pt x="351" y="101"/>
                  <a:pt x="351" y="97"/>
                </a:cubicBezTo>
                <a:cubicBezTo>
                  <a:pt x="346" y="96"/>
                  <a:pt x="349" y="96"/>
                  <a:pt x="348" y="100"/>
                </a:cubicBezTo>
                <a:cubicBezTo>
                  <a:pt x="341" y="102"/>
                  <a:pt x="328" y="107"/>
                  <a:pt x="321" y="100"/>
                </a:cubicBezTo>
                <a:cubicBezTo>
                  <a:pt x="321" y="100"/>
                  <a:pt x="321" y="99"/>
                  <a:pt x="320" y="99"/>
                </a:cubicBezTo>
                <a:cubicBezTo>
                  <a:pt x="324" y="98"/>
                  <a:pt x="327" y="98"/>
                  <a:pt x="330" y="97"/>
                </a:cubicBezTo>
                <a:cubicBezTo>
                  <a:pt x="330" y="95"/>
                  <a:pt x="331" y="95"/>
                  <a:pt x="330" y="94"/>
                </a:cubicBezTo>
                <a:cubicBezTo>
                  <a:pt x="327" y="91"/>
                  <a:pt x="310" y="97"/>
                  <a:pt x="303" y="96"/>
                </a:cubicBezTo>
                <a:cubicBezTo>
                  <a:pt x="303" y="95"/>
                  <a:pt x="304" y="94"/>
                  <a:pt x="304" y="93"/>
                </a:cubicBezTo>
                <a:cubicBezTo>
                  <a:pt x="312" y="92"/>
                  <a:pt x="323" y="93"/>
                  <a:pt x="330" y="90"/>
                </a:cubicBezTo>
                <a:cubicBezTo>
                  <a:pt x="331" y="90"/>
                  <a:pt x="332" y="90"/>
                  <a:pt x="333" y="90"/>
                </a:cubicBezTo>
                <a:cubicBezTo>
                  <a:pt x="333" y="88"/>
                  <a:pt x="333" y="87"/>
                  <a:pt x="333" y="86"/>
                </a:cubicBezTo>
                <a:cubicBezTo>
                  <a:pt x="323" y="85"/>
                  <a:pt x="321" y="91"/>
                  <a:pt x="315" y="86"/>
                </a:cubicBezTo>
                <a:cubicBezTo>
                  <a:pt x="311" y="91"/>
                  <a:pt x="305" y="91"/>
                  <a:pt x="298" y="90"/>
                </a:cubicBezTo>
                <a:cubicBezTo>
                  <a:pt x="297" y="89"/>
                  <a:pt x="298" y="90"/>
                  <a:pt x="296" y="89"/>
                </a:cubicBezTo>
                <a:cubicBezTo>
                  <a:pt x="298" y="86"/>
                  <a:pt x="298" y="84"/>
                  <a:pt x="300" y="82"/>
                </a:cubicBezTo>
                <a:cubicBezTo>
                  <a:pt x="304" y="76"/>
                  <a:pt x="326" y="80"/>
                  <a:pt x="331" y="84"/>
                </a:cubicBezTo>
                <a:cubicBezTo>
                  <a:pt x="332" y="83"/>
                  <a:pt x="333" y="83"/>
                  <a:pt x="334" y="82"/>
                </a:cubicBezTo>
                <a:cubicBezTo>
                  <a:pt x="334" y="79"/>
                  <a:pt x="335" y="80"/>
                  <a:pt x="332" y="78"/>
                </a:cubicBezTo>
                <a:cubicBezTo>
                  <a:pt x="334" y="76"/>
                  <a:pt x="336" y="76"/>
                  <a:pt x="338" y="75"/>
                </a:cubicBezTo>
                <a:cubicBezTo>
                  <a:pt x="338" y="71"/>
                  <a:pt x="339" y="71"/>
                  <a:pt x="336" y="69"/>
                </a:cubicBezTo>
                <a:cubicBezTo>
                  <a:pt x="334" y="68"/>
                  <a:pt x="331" y="70"/>
                  <a:pt x="329" y="72"/>
                </a:cubicBezTo>
                <a:cubicBezTo>
                  <a:pt x="328" y="72"/>
                  <a:pt x="326" y="72"/>
                  <a:pt x="325" y="71"/>
                </a:cubicBezTo>
                <a:cubicBezTo>
                  <a:pt x="327" y="68"/>
                  <a:pt x="329" y="65"/>
                  <a:pt x="332" y="62"/>
                </a:cubicBezTo>
                <a:cubicBezTo>
                  <a:pt x="332" y="60"/>
                  <a:pt x="332" y="60"/>
                  <a:pt x="332" y="58"/>
                </a:cubicBezTo>
                <a:cubicBezTo>
                  <a:pt x="323" y="58"/>
                  <a:pt x="316" y="63"/>
                  <a:pt x="306" y="62"/>
                </a:cubicBezTo>
                <a:cubicBezTo>
                  <a:pt x="305" y="63"/>
                  <a:pt x="305" y="63"/>
                  <a:pt x="304" y="63"/>
                </a:cubicBezTo>
                <a:cubicBezTo>
                  <a:pt x="304" y="64"/>
                  <a:pt x="304" y="64"/>
                  <a:pt x="304" y="65"/>
                </a:cubicBezTo>
                <a:cubicBezTo>
                  <a:pt x="307" y="66"/>
                  <a:pt x="310" y="66"/>
                  <a:pt x="311" y="66"/>
                </a:cubicBezTo>
                <a:cubicBezTo>
                  <a:pt x="312" y="66"/>
                  <a:pt x="313" y="66"/>
                  <a:pt x="314" y="66"/>
                </a:cubicBezTo>
                <a:cubicBezTo>
                  <a:pt x="313" y="68"/>
                  <a:pt x="314" y="67"/>
                  <a:pt x="311" y="68"/>
                </a:cubicBezTo>
                <a:cubicBezTo>
                  <a:pt x="312" y="70"/>
                  <a:pt x="314" y="71"/>
                  <a:pt x="316" y="72"/>
                </a:cubicBezTo>
                <a:cubicBezTo>
                  <a:pt x="312" y="83"/>
                  <a:pt x="301" y="75"/>
                  <a:pt x="295" y="73"/>
                </a:cubicBezTo>
                <a:cubicBezTo>
                  <a:pt x="294" y="76"/>
                  <a:pt x="293" y="79"/>
                  <a:pt x="291" y="81"/>
                </a:cubicBezTo>
                <a:cubicBezTo>
                  <a:pt x="290" y="81"/>
                  <a:pt x="287" y="81"/>
                  <a:pt x="285" y="82"/>
                </a:cubicBezTo>
                <a:cubicBezTo>
                  <a:pt x="283" y="82"/>
                  <a:pt x="282" y="81"/>
                  <a:pt x="281" y="80"/>
                </a:cubicBezTo>
                <a:cubicBezTo>
                  <a:pt x="282" y="78"/>
                  <a:pt x="282" y="75"/>
                  <a:pt x="281" y="73"/>
                </a:cubicBezTo>
                <a:cubicBezTo>
                  <a:pt x="283" y="69"/>
                  <a:pt x="284" y="69"/>
                  <a:pt x="288" y="68"/>
                </a:cubicBezTo>
                <a:cubicBezTo>
                  <a:pt x="288" y="67"/>
                  <a:pt x="288" y="67"/>
                  <a:pt x="288" y="66"/>
                </a:cubicBezTo>
                <a:cubicBezTo>
                  <a:pt x="284" y="65"/>
                  <a:pt x="284" y="65"/>
                  <a:pt x="282" y="67"/>
                </a:cubicBezTo>
                <a:cubicBezTo>
                  <a:pt x="281" y="67"/>
                  <a:pt x="281" y="67"/>
                  <a:pt x="281" y="67"/>
                </a:cubicBezTo>
                <a:cubicBezTo>
                  <a:pt x="282" y="64"/>
                  <a:pt x="280" y="65"/>
                  <a:pt x="283" y="64"/>
                </a:cubicBezTo>
                <a:cubicBezTo>
                  <a:pt x="283" y="63"/>
                  <a:pt x="283" y="63"/>
                  <a:pt x="284" y="62"/>
                </a:cubicBezTo>
                <a:cubicBezTo>
                  <a:pt x="279" y="62"/>
                  <a:pt x="278" y="63"/>
                  <a:pt x="275" y="64"/>
                </a:cubicBezTo>
                <a:cubicBezTo>
                  <a:pt x="274" y="59"/>
                  <a:pt x="275" y="61"/>
                  <a:pt x="277" y="55"/>
                </a:cubicBezTo>
                <a:cubicBezTo>
                  <a:pt x="271" y="54"/>
                  <a:pt x="269" y="52"/>
                  <a:pt x="265" y="55"/>
                </a:cubicBezTo>
                <a:cubicBezTo>
                  <a:pt x="261" y="54"/>
                  <a:pt x="261" y="54"/>
                  <a:pt x="261" y="54"/>
                </a:cubicBezTo>
                <a:cubicBezTo>
                  <a:pt x="263" y="52"/>
                  <a:pt x="266" y="51"/>
                  <a:pt x="269" y="51"/>
                </a:cubicBezTo>
                <a:cubicBezTo>
                  <a:pt x="269" y="47"/>
                  <a:pt x="268" y="47"/>
                  <a:pt x="267" y="44"/>
                </a:cubicBezTo>
                <a:cubicBezTo>
                  <a:pt x="263" y="43"/>
                  <a:pt x="263" y="43"/>
                  <a:pt x="263" y="43"/>
                </a:cubicBezTo>
                <a:cubicBezTo>
                  <a:pt x="264" y="39"/>
                  <a:pt x="264" y="39"/>
                  <a:pt x="262" y="37"/>
                </a:cubicBezTo>
                <a:cubicBezTo>
                  <a:pt x="255" y="30"/>
                  <a:pt x="242" y="38"/>
                  <a:pt x="232" y="39"/>
                </a:cubicBezTo>
                <a:cubicBezTo>
                  <a:pt x="227" y="40"/>
                  <a:pt x="222" y="36"/>
                  <a:pt x="218" y="37"/>
                </a:cubicBezTo>
                <a:cubicBezTo>
                  <a:pt x="218" y="37"/>
                  <a:pt x="217" y="37"/>
                  <a:pt x="217" y="37"/>
                </a:cubicBezTo>
                <a:cubicBezTo>
                  <a:pt x="218" y="35"/>
                  <a:pt x="217" y="36"/>
                  <a:pt x="218" y="35"/>
                </a:cubicBezTo>
                <a:cubicBezTo>
                  <a:pt x="221" y="31"/>
                  <a:pt x="227" y="33"/>
                  <a:pt x="231" y="30"/>
                </a:cubicBezTo>
                <a:cubicBezTo>
                  <a:pt x="231" y="30"/>
                  <a:pt x="232" y="30"/>
                  <a:pt x="232" y="30"/>
                </a:cubicBezTo>
                <a:cubicBezTo>
                  <a:pt x="232" y="30"/>
                  <a:pt x="232" y="30"/>
                  <a:pt x="232" y="29"/>
                </a:cubicBezTo>
                <a:cubicBezTo>
                  <a:pt x="225" y="29"/>
                  <a:pt x="222" y="27"/>
                  <a:pt x="214" y="25"/>
                </a:cubicBezTo>
                <a:cubicBezTo>
                  <a:pt x="214" y="26"/>
                  <a:pt x="214" y="27"/>
                  <a:pt x="214" y="28"/>
                </a:cubicBezTo>
                <a:cubicBezTo>
                  <a:pt x="211" y="29"/>
                  <a:pt x="208" y="30"/>
                  <a:pt x="206" y="32"/>
                </a:cubicBezTo>
                <a:cubicBezTo>
                  <a:pt x="201" y="31"/>
                  <a:pt x="201" y="31"/>
                  <a:pt x="201" y="31"/>
                </a:cubicBezTo>
                <a:cubicBezTo>
                  <a:pt x="201" y="32"/>
                  <a:pt x="201" y="33"/>
                  <a:pt x="201" y="34"/>
                </a:cubicBezTo>
                <a:cubicBezTo>
                  <a:pt x="198" y="34"/>
                  <a:pt x="192" y="33"/>
                  <a:pt x="189" y="34"/>
                </a:cubicBezTo>
                <a:cubicBezTo>
                  <a:pt x="188" y="35"/>
                  <a:pt x="187" y="35"/>
                  <a:pt x="186" y="35"/>
                </a:cubicBezTo>
                <a:cubicBezTo>
                  <a:pt x="186" y="36"/>
                  <a:pt x="185" y="36"/>
                  <a:pt x="185" y="37"/>
                </a:cubicBezTo>
                <a:cubicBezTo>
                  <a:pt x="191" y="37"/>
                  <a:pt x="198" y="39"/>
                  <a:pt x="203" y="36"/>
                </a:cubicBezTo>
                <a:cubicBezTo>
                  <a:pt x="205" y="37"/>
                  <a:pt x="207" y="37"/>
                  <a:pt x="209" y="38"/>
                </a:cubicBezTo>
                <a:cubicBezTo>
                  <a:pt x="209" y="38"/>
                  <a:pt x="209" y="39"/>
                  <a:pt x="209" y="40"/>
                </a:cubicBezTo>
                <a:cubicBezTo>
                  <a:pt x="206" y="41"/>
                  <a:pt x="200" y="44"/>
                  <a:pt x="197" y="45"/>
                </a:cubicBezTo>
                <a:cubicBezTo>
                  <a:pt x="194" y="46"/>
                  <a:pt x="191" y="40"/>
                  <a:pt x="187" y="45"/>
                </a:cubicBezTo>
                <a:cubicBezTo>
                  <a:pt x="186" y="42"/>
                  <a:pt x="185" y="39"/>
                  <a:pt x="184" y="37"/>
                </a:cubicBezTo>
                <a:cubicBezTo>
                  <a:pt x="181" y="36"/>
                  <a:pt x="180" y="36"/>
                  <a:pt x="178" y="37"/>
                </a:cubicBezTo>
                <a:cubicBezTo>
                  <a:pt x="177" y="37"/>
                  <a:pt x="176" y="37"/>
                  <a:pt x="176" y="37"/>
                </a:cubicBezTo>
                <a:cubicBezTo>
                  <a:pt x="176" y="39"/>
                  <a:pt x="176" y="39"/>
                  <a:pt x="176" y="41"/>
                </a:cubicBezTo>
                <a:cubicBezTo>
                  <a:pt x="168" y="40"/>
                  <a:pt x="161" y="41"/>
                  <a:pt x="156" y="45"/>
                </a:cubicBezTo>
                <a:cubicBezTo>
                  <a:pt x="156" y="45"/>
                  <a:pt x="156" y="45"/>
                  <a:pt x="155" y="44"/>
                </a:cubicBezTo>
                <a:cubicBezTo>
                  <a:pt x="155" y="45"/>
                  <a:pt x="155" y="45"/>
                  <a:pt x="155" y="45"/>
                </a:cubicBezTo>
                <a:cubicBezTo>
                  <a:pt x="160" y="46"/>
                  <a:pt x="160" y="45"/>
                  <a:pt x="164" y="44"/>
                </a:cubicBezTo>
                <a:cubicBezTo>
                  <a:pt x="164" y="45"/>
                  <a:pt x="165" y="46"/>
                  <a:pt x="165" y="47"/>
                </a:cubicBezTo>
                <a:cubicBezTo>
                  <a:pt x="162" y="50"/>
                  <a:pt x="141" y="54"/>
                  <a:pt x="134" y="53"/>
                </a:cubicBezTo>
                <a:cubicBezTo>
                  <a:pt x="133" y="53"/>
                  <a:pt x="133" y="54"/>
                  <a:pt x="133" y="55"/>
                </a:cubicBezTo>
                <a:cubicBezTo>
                  <a:pt x="139" y="56"/>
                  <a:pt x="142" y="58"/>
                  <a:pt x="146" y="59"/>
                </a:cubicBezTo>
                <a:cubicBezTo>
                  <a:pt x="144" y="62"/>
                  <a:pt x="145" y="61"/>
                  <a:pt x="142" y="62"/>
                </a:cubicBezTo>
                <a:cubicBezTo>
                  <a:pt x="142" y="63"/>
                  <a:pt x="142" y="63"/>
                  <a:pt x="142" y="64"/>
                </a:cubicBezTo>
                <a:cubicBezTo>
                  <a:pt x="144" y="64"/>
                  <a:pt x="145" y="65"/>
                  <a:pt x="147" y="65"/>
                </a:cubicBezTo>
                <a:cubicBezTo>
                  <a:pt x="145" y="69"/>
                  <a:pt x="143" y="67"/>
                  <a:pt x="140" y="69"/>
                </a:cubicBezTo>
                <a:cubicBezTo>
                  <a:pt x="139" y="69"/>
                  <a:pt x="139" y="69"/>
                  <a:pt x="139" y="69"/>
                </a:cubicBezTo>
                <a:cubicBezTo>
                  <a:pt x="139" y="69"/>
                  <a:pt x="140" y="70"/>
                  <a:pt x="140" y="71"/>
                </a:cubicBezTo>
                <a:cubicBezTo>
                  <a:pt x="139" y="73"/>
                  <a:pt x="135" y="76"/>
                  <a:pt x="133" y="77"/>
                </a:cubicBezTo>
                <a:cubicBezTo>
                  <a:pt x="133" y="77"/>
                  <a:pt x="133" y="78"/>
                  <a:pt x="133" y="78"/>
                </a:cubicBezTo>
                <a:cubicBezTo>
                  <a:pt x="134" y="78"/>
                  <a:pt x="136" y="79"/>
                  <a:pt x="138" y="79"/>
                </a:cubicBezTo>
                <a:cubicBezTo>
                  <a:pt x="136" y="85"/>
                  <a:pt x="132" y="83"/>
                  <a:pt x="128" y="85"/>
                </a:cubicBezTo>
                <a:cubicBezTo>
                  <a:pt x="128" y="85"/>
                  <a:pt x="127" y="85"/>
                  <a:pt x="127" y="85"/>
                </a:cubicBezTo>
                <a:cubicBezTo>
                  <a:pt x="129" y="87"/>
                  <a:pt x="133" y="87"/>
                  <a:pt x="136" y="88"/>
                </a:cubicBezTo>
                <a:cubicBezTo>
                  <a:pt x="136" y="88"/>
                  <a:pt x="136" y="89"/>
                  <a:pt x="137" y="89"/>
                </a:cubicBezTo>
                <a:cubicBezTo>
                  <a:pt x="135" y="92"/>
                  <a:pt x="135" y="93"/>
                  <a:pt x="135" y="94"/>
                </a:cubicBezTo>
                <a:cubicBezTo>
                  <a:pt x="133" y="97"/>
                  <a:pt x="130" y="96"/>
                  <a:pt x="128" y="98"/>
                </a:cubicBezTo>
                <a:cubicBezTo>
                  <a:pt x="127" y="98"/>
                  <a:pt x="127" y="98"/>
                  <a:pt x="126" y="99"/>
                </a:cubicBezTo>
                <a:cubicBezTo>
                  <a:pt x="127" y="100"/>
                  <a:pt x="127" y="99"/>
                  <a:pt x="127" y="101"/>
                </a:cubicBezTo>
                <a:cubicBezTo>
                  <a:pt x="129" y="101"/>
                  <a:pt x="132" y="102"/>
                  <a:pt x="134" y="102"/>
                </a:cubicBezTo>
                <a:cubicBezTo>
                  <a:pt x="133" y="104"/>
                  <a:pt x="133" y="104"/>
                  <a:pt x="132" y="105"/>
                </a:cubicBezTo>
                <a:cubicBezTo>
                  <a:pt x="129" y="111"/>
                  <a:pt x="123" y="108"/>
                  <a:pt x="118" y="111"/>
                </a:cubicBezTo>
                <a:cubicBezTo>
                  <a:pt x="117" y="112"/>
                  <a:pt x="117" y="112"/>
                  <a:pt x="116" y="114"/>
                </a:cubicBezTo>
                <a:cubicBezTo>
                  <a:pt x="120" y="114"/>
                  <a:pt x="124" y="113"/>
                  <a:pt x="127" y="116"/>
                </a:cubicBezTo>
                <a:cubicBezTo>
                  <a:pt x="129" y="116"/>
                  <a:pt x="131" y="117"/>
                  <a:pt x="133" y="117"/>
                </a:cubicBezTo>
                <a:cubicBezTo>
                  <a:pt x="133" y="117"/>
                  <a:pt x="133" y="118"/>
                  <a:pt x="133" y="118"/>
                </a:cubicBezTo>
                <a:cubicBezTo>
                  <a:pt x="127" y="119"/>
                  <a:pt x="117" y="118"/>
                  <a:pt x="112" y="12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9" y="123"/>
                  <a:pt x="109" y="123"/>
                  <a:pt x="113" y="123"/>
                </a:cubicBezTo>
                <a:cubicBezTo>
                  <a:pt x="113" y="124"/>
                  <a:pt x="113" y="124"/>
                  <a:pt x="113" y="124"/>
                </a:cubicBezTo>
                <a:cubicBezTo>
                  <a:pt x="110" y="125"/>
                  <a:pt x="108" y="125"/>
                  <a:pt x="105" y="125"/>
                </a:cubicBezTo>
                <a:cubicBezTo>
                  <a:pt x="106" y="127"/>
                  <a:pt x="106" y="127"/>
                  <a:pt x="109" y="128"/>
                </a:cubicBezTo>
                <a:cubicBezTo>
                  <a:pt x="109" y="128"/>
                  <a:pt x="109" y="129"/>
                  <a:pt x="109" y="129"/>
                </a:cubicBezTo>
                <a:cubicBezTo>
                  <a:pt x="106" y="130"/>
                  <a:pt x="102" y="131"/>
                  <a:pt x="99" y="131"/>
                </a:cubicBezTo>
                <a:cubicBezTo>
                  <a:pt x="99" y="131"/>
                  <a:pt x="99" y="132"/>
                  <a:pt x="98" y="132"/>
                </a:cubicBezTo>
                <a:cubicBezTo>
                  <a:pt x="102" y="134"/>
                  <a:pt x="109" y="135"/>
                  <a:pt x="111" y="138"/>
                </a:cubicBezTo>
                <a:cubicBezTo>
                  <a:pt x="112" y="138"/>
                  <a:pt x="112" y="138"/>
                  <a:pt x="112" y="138"/>
                </a:cubicBezTo>
                <a:cubicBezTo>
                  <a:pt x="110" y="140"/>
                  <a:pt x="108" y="140"/>
                  <a:pt x="106" y="141"/>
                </a:cubicBezTo>
                <a:cubicBezTo>
                  <a:pt x="106" y="141"/>
                  <a:pt x="106" y="141"/>
                  <a:pt x="105" y="141"/>
                </a:cubicBezTo>
                <a:cubicBezTo>
                  <a:pt x="107" y="142"/>
                  <a:pt x="112" y="143"/>
                  <a:pt x="114" y="145"/>
                </a:cubicBezTo>
                <a:cubicBezTo>
                  <a:pt x="115" y="147"/>
                  <a:pt x="114" y="145"/>
                  <a:pt x="113" y="147"/>
                </a:cubicBezTo>
                <a:cubicBezTo>
                  <a:pt x="115" y="148"/>
                  <a:pt x="115" y="148"/>
                  <a:pt x="117" y="149"/>
                </a:cubicBezTo>
                <a:cubicBezTo>
                  <a:pt x="115" y="150"/>
                  <a:pt x="113" y="150"/>
                  <a:pt x="109" y="149"/>
                </a:cubicBezTo>
                <a:cubicBezTo>
                  <a:pt x="109" y="150"/>
                  <a:pt x="108" y="151"/>
                  <a:pt x="108" y="152"/>
                </a:cubicBezTo>
                <a:cubicBezTo>
                  <a:pt x="112" y="154"/>
                  <a:pt x="109" y="154"/>
                  <a:pt x="111" y="158"/>
                </a:cubicBezTo>
                <a:cubicBezTo>
                  <a:pt x="107" y="160"/>
                  <a:pt x="99" y="158"/>
                  <a:pt x="95" y="160"/>
                </a:cubicBezTo>
                <a:cubicBezTo>
                  <a:pt x="95" y="160"/>
                  <a:pt x="94" y="160"/>
                  <a:pt x="94" y="160"/>
                </a:cubicBezTo>
                <a:cubicBezTo>
                  <a:pt x="94" y="160"/>
                  <a:pt x="94" y="160"/>
                  <a:pt x="94" y="161"/>
                </a:cubicBezTo>
                <a:cubicBezTo>
                  <a:pt x="97" y="161"/>
                  <a:pt x="113" y="166"/>
                  <a:pt x="114" y="167"/>
                </a:cubicBezTo>
                <a:cubicBezTo>
                  <a:pt x="115" y="167"/>
                  <a:pt x="117" y="168"/>
                  <a:pt x="119" y="168"/>
                </a:cubicBezTo>
                <a:cubicBezTo>
                  <a:pt x="118" y="169"/>
                  <a:pt x="118" y="169"/>
                  <a:pt x="117" y="172"/>
                </a:cubicBezTo>
                <a:cubicBezTo>
                  <a:pt x="123" y="175"/>
                  <a:pt x="117" y="176"/>
                  <a:pt x="122" y="179"/>
                </a:cubicBezTo>
                <a:cubicBezTo>
                  <a:pt x="120" y="181"/>
                  <a:pt x="116" y="182"/>
                  <a:pt x="113" y="181"/>
                </a:cubicBezTo>
                <a:cubicBezTo>
                  <a:pt x="114" y="184"/>
                  <a:pt x="115" y="185"/>
                  <a:pt x="118" y="186"/>
                </a:cubicBezTo>
                <a:cubicBezTo>
                  <a:pt x="117" y="189"/>
                  <a:pt x="116" y="192"/>
                  <a:pt x="114" y="194"/>
                </a:cubicBezTo>
                <a:cubicBezTo>
                  <a:pt x="115" y="197"/>
                  <a:pt x="119" y="199"/>
                  <a:pt x="122" y="200"/>
                </a:cubicBezTo>
                <a:cubicBezTo>
                  <a:pt x="117" y="204"/>
                  <a:pt x="113" y="204"/>
                  <a:pt x="106" y="204"/>
                </a:cubicBezTo>
                <a:cubicBezTo>
                  <a:pt x="106" y="206"/>
                  <a:pt x="106" y="205"/>
                  <a:pt x="107" y="207"/>
                </a:cubicBezTo>
                <a:cubicBezTo>
                  <a:pt x="108" y="208"/>
                  <a:pt x="111" y="209"/>
                  <a:pt x="114" y="209"/>
                </a:cubicBezTo>
                <a:cubicBezTo>
                  <a:pt x="113" y="209"/>
                  <a:pt x="113" y="210"/>
                  <a:pt x="113" y="210"/>
                </a:cubicBezTo>
                <a:cubicBezTo>
                  <a:pt x="112" y="210"/>
                  <a:pt x="111" y="210"/>
                  <a:pt x="109" y="210"/>
                </a:cubicBezTo>
                <a:cubicBezTo>
                  <a:pt x="109" y="211"/>
                  <a:pt x="109" y="212"/>
                  <a:pt x="109" y="212"/>
                </a:cubicBezTo>
                <a:cubicBezTo>
                  <a:pt x="115" y="214"/>
                  <a:pt x="115" y="214"/>
                  <a:pt x="115" y="214"/>
                </a:cubicBezTo>
                <a:cubicBezTo>
                  <a:pt x="115" y="216"/>
                  <a:pt x="115" y="217"/>
                  <a:pt x="117" y="219"/>
                </a:cubicBezTo>
                <a:cubicBezTo>
                  <a:pt x="111" y="222"/>
                  <a:pt x="105" y="221"/>
                  <a:pt x="101" y="225"/>
                </a:cubicBezTo>
                <a:cubicBezTo>
                  <a:pt x="97" y="224"/>
                  <a:pt x="94" y="225"/>
                  <a:pt x="92" y="222"/>
                </a:cubicBezTo>
                <a:cubicBezTo>
                  <a:pt x="87" y="221"/>
                  <a:pt x="88" y="221"/>
                  <a:pt x="88" y="223"/>
                </a:cubicBezTo>
                <a:cubicBezTo>
                  <a:pt x="85" y="224"/>
                  <a:pt x="80" y="224"/>
                  <a:pt x="77" y="224"/>
                </a:cubicBezTo>
                <a:cubicBezTo>
                  <a:pt x="77" y="224"/>
                  <a:pt x="77" y="225"/>
                  <a:pt x="76" y="226"/>
                </a:cubicBezTo>
                <a:cubicBezTo>
                  <a:pt x="84" y="227"/>
                  <a:pt x="91" y="224"/>
                  <a:pt x="93" y="225"/>
                </a:cubicBezTo>
                <a:cubicBezTo>
                  <a:pt x="94" y="225"/>
                  <a:pt x="96" y="228"/>
                  <a:pt x="97" y="229"/>
                </a:cubicBezTo>
                <a:cubicBezTo>
                  <a:pt x="103" y="231"/>
                  <a:pt x="110" y="234"/>
                  <a:pt x="116" y="236"/>
                </a:cubicBezTo>
                <a:cubicBezTo>
                  <a:pt x="118" y="242"/>
                  <a:pt x="117" y="243"/>
                  <a:pt x="123" y="247"/>
                </a:cubicBezTo>
                <a:cubicBezTo>
                  <a:pt x="122" y="247"/>
                  <a:pt x="112" y="249"/>
                  <a:pt x="112" y="249"/>
                </a:cubicBezTo>
                <a:cubicBezTo>
                  <a:pt x="111" y="251"/>
                  <a:pt x="111" y="252"/>
                  <a:pt x="110" y="254"/>
                </a:cubicBezTo>
                <a:cubicBezTo>
                  <a:pt x="114" y="257"/>
                  <a:pt x="118" y="257"/>
                  <a:pt x="121" y="260"/>
                </a:cubicBezTo>
                <a:cubicBezTo>
                  <a:pt x="122" y="261"/>
                  <a:pt x="122" y="261"/>
                  <a:pt x="121" y="263"/>
                </a:cubicBezTo>
                <a:cubicBezTo>
                  <a:pt x="113" y="262"/>
                  <a:pt x="112" y="265"/>
                  <a:pt x="104" y="264"/>
                </a:cubicBezTo>
                <a:cubicBezTo>
                  <a:pt x="105" y="266"/>
                  <a:pt x="104" y="265"/>
                  <a:pt x="105" y="266"/>
                </a:cubicBezTo>
                <a:cubicBezTo>
                  <a:pt x="108" y="270"/>
                  <a:pt x="116" y="274"/>
                  <a:pt x="121" y="276"/>
                </a:cubicBezTo>
                <a:cubicBezTo>
                  <a:pt x="118" y="279"/>
                  <a:pt x="116" y="278"/>
                  <a:pt x="112" y="276"/>
                </a:cubicBezTo>
                <a:cubicBezTo>
                  <a:pt x="111" y="276"/>
                  <a:pt x="111" y="277"/>
                  <a:pt x="110" y="277"/>
                </a:cubicBezTo>
                <a:cubicBezTo>
                  <a:pt x="110" y="284"/>
                  <a:pt x="115" y="284"/>
                  <a:pt x="120" y="287"/>
                </a:cubicBezTo>
                <a:cubicBezTo>
                  <a:pt x="118" y="290"/>
                  <a:pt x="118" y="289"/>
                  <a:pt x="114" y="288"/>
                </a:cubicBezTo>
                <a:cubicBezTo>
                  <a:pt x="115" y="293"/>
                  <a:pt x="119" y="293"/>
                  <a:pt x="121" y="296"/>
                </a:cubicBezTo>
                <a:cubicBezTo>
                  <a:pt x="122" y="298"/>
                  <a:pt x="121" y="299"/>
                  <a:pt x="120" y="301"/>
                </a:cubicBezTo>
                <a:cubicBezTo>
                  <a:pt x="126" y="303"/>
                  <a:pt x="133" y="305"/>
                  <a:pt x="139" y="307"/>
                </a:cubicBezTo>
                <a:cubicBezTo>
                  <a:pt x="136" y="309"/>
                  <a:pt x="130" y="310"/>
                  <a:pt x="127" y="311"/>
                </a:cubicBezTo>
                <a:cubicBezTo>
                  <a:pt x="127" y="312"/>
                  <a:pt x="126" y="312"/>
                  <a:pt x="126" y="313"/>
                </a:cubicBezTo>
                <a:cubicBezTo>
                  <a:pt x="128" y="314"/>
                  <a:pt x="129" y="314"/>
                  <a:pt x="131" y="315"/>
                </a:cubicBezTo>
                <a:cubicBezTo>
                  <a:pt x="131" y="316"/>
                  <a:pt x="131" y="317"/>
                  <a:pt x="130" y="318"/>
                </a:cubicBezTo>
                <a:cubicBezTo>
                  <a:pt x="141" y="323"/>
                  <a:pt x="165" y="331"/>
                  <a:pt x="177" y="324"/>
                </a:cubicBezTo>
                <a:cubicBezTo>
                  <a:pt x="177" y="324"/>
                  <a:pt x="177" y="324"/>
                  <a:pt x="178" y="324"/>
                </a:cubicBezTo>
                <a:cubicBezTo>
                  <a:pt x="176" y="323"/>
                  <a:pt x="172" y="322"/>
                  <a:pt x="169" y="322"/>
                </a:cubicBezTo>
                <a:cubicBezTo>
                  <a:pt x="169" y="321"/>
                  <a:pt x="170" y="321"/>
                  <a:pt x="170" y="321"/>
                </a:cubicBezTo>
                <a:cubicBezTo>
                  <a:pt x="176" y="314"/>
                  <a:pt x="198" y="321"/>
                  <a:pt x="208" y="318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09" y="322"/>
                  <a:pt x="205" y="326"/>
                  <a:pt x="201" y="328"/>
                </a:cubicBezTo>
                <a:cubicBezTo>
                  <a:pt x="201" y="330"/>
                  <a:pt x="201" y="330"/>
                  <a:pt x="201" y="330"/>
                </a:cubicBezTo>
                <a:cubicBezTo>
                  <a:pt x="210" y="329"/>
                  <a:pt x="208" y="327"/>
                  <a:pt x="217" y="330"/>
                </a:cubicBezTo>
                <a:cubicBezTo>
                  <a:pt x="217" y="328"/>
                  <a:pt x="217" y="328"/>
                  <a:pt x="218" y="327"/>
                </a:cubicBezTo>
                <a:cubicBezTo>
                  <a:pt x="219" y="327"/>
                  <a:pt x="219" y="327"/>
                  <a:pt x="219" y="327"/>
                </a:cubicBezTo>
                <a:cubicBezTo>
                  <a:pt x="220" y="327"/>
                  <a:pt x="220" y="327"/>
                  <a:pt x="220" y="328"/>
                </a:cubicBezTo>
                <a:cubicBezTo>
                  <a:pt x="219" y="332"/>
                  <a:pt x="219" y="335"/>
                  <a:pt x="217" y="337"/>
                </a:cubicBezTo>
                <a:cubicBezTo>
                  <a:pt x="214" y="338"/>
                  <a:pt x="205" y="338"/>
                  <a:pt x="200" y="337"/>
                </a:cubicBezTo>
                <a:cubicBezTo>
                  <a:pt x="200" y="338"/>
                  <a:pt x="200" y="339"/>
                  <a:pt x="200" y="339"/>
                </a:cubicBezTo>
                <a:cubicBezTo>
                  <a:pt x="202" y="339"/>
                  <a:pt x="204" y="339"/>
                  <a:pt x="205" y="339"/>
                </a:cubicBezTo>
                <a:cubicBezTo>
                  <a:pt x="206" y="340"/>
                  <a:pt x="205" y="340"/>
                  <a:pt x="207" y="341"/>
                </a:cubicBezTo>
                <a:cubicBezTo>
                  <a:pt x="207" y="341"/>
                  <a:pt x="207" y="342"/>
                  <a:pt x="207" y="342"/>
                </a:cubicBezTo>
                <a:cubicBezTo>
                  <a:pt x="204" y="343"/>
                  <a:pt x="201" y="344"/>
                  <a:pt x="199" y="346"/>
                </a:cubicBezTo>
                <a:cubicBezTo>
                  <a:pt x="199" y="346"/>
                  <a:pt x="198" y="346"/>
                  <a:pt x="200" y="348"/>
                </a:cubicBezTo>
                <a:cubicBezTo>
                  <a:pt x="199" y="349"/>
                  <a:pt x="198" y="350"/>
                  <a:pt x="197" y="350"/>
                </a:cubicBezTo>
                <a:cubicBezTo>
                  <a:pt x="197" y="351"/>
                  <a:pt x="196" y="352"/>
                  <a:pt x="196" y="352"/>
                </a:cubicBezTo>
                <a:cubicBezTo>
                  <a:pt x="198" y="352"/>
                  <a:pt x="197" y="352"/>
                  <a:pt x="199" y="352"/>
                </a:cubicBezTo>
                <a:cubicBezTo>
                  <a:pt x="200" y="352"/>
                  <a:pt x="201" y="352"/>
                  <a:pt x="203" y="353"/>
                </a:cubicBezTo>
                <a:cubicBezTo>
                  <a:pt x="199" y="356"/>
                  <a:pt x="196" y="359"/>
                  <a:pt x="191" y="361"/>
                </a:cubicBezTo>
                <a:cubicBezTo>
                  <a:pt x="191" y="363"/>
                  <a:pt x="191" y="363"/>
                  <a:pt x="191" y="363"/>
                </a:cubicBezTo>
                <a:cubicBezTo>
                  <a:pt x="197" y="362"/>
                  <a:pt x="206" y="362"/>
                  <a:pt x="211" y="359"/>
                </a:cubicBezTo>
                <a:cubicBezTo>
                  <a:pt x="211" y="359"/>
                  <a:pt x="212" y="359"/>
                  <a:pt x="212" y="359"/>
                </a:cubicBezTo>
                <a:cubicBezTo>
                  <a:pt x="211" y="361"/>
                  <a:pt x="211" y="360"/>
                  <a:pt x="209" y="361"/>
                </a:cubicBezTo>
                <a:cubicBezTo>
                  <a:pt x="209" y="362"/>
                  <a:pt x="209" y="363"/>
                  <a:pt x="209" y="363"/>
                </a:cubicBezTo>
                <a:cubicBezTo>
                  <a:pt x="212" y="363"/>
                  <a:pt x="213" y="362"/>
                  <a:pt x="217" y="363"/>
                </a:cubicBezTo>
                <a:cubicBezTo>
                  <a:pt x="213" y="365"/>
                  <a:pt x="208" y="366"/>
                  <a:pt x="204" y="369"/>
                </a:cubicBezTo>
                <a:cubicBezTo>
                  <a:pt x="203" y="369"/>
                  <a:pt x="203" y="369"/>
                  <a:pt x="203" y="368"/>
                </a:cubicBezTo>
                <a:cubicBezTo>
                  <a:pt x="204" y="371"/>
                  <a:pt x="202" y="370"/>
                  <a:pt x="206" y="370"/>
                </a:cubicBezTo>
                <a:cubicBezTo>
                  <a:pt x="204" y="372"/>
                  <a:pt x="202" y="373"/>
                  <a:pt x="200" y="374"/>
                </a:cubicBezTo>
                <a:cubicBezTo>
                  <a:pt x="200" y="375"/>
                  <a:pt x="200" y="376"/>
                  <a:pt x="200" y="376"/>
                </a:cubicBezTo>
                <a:cubicBezTo>
                  <a:pt x="201" y="376"/>
                  <a:pt x="202" y="376"/>
                  <a:pt x="203" y="375"/>
                </a:cubicBezTo>
                <a:cubicBezTo>
                  <a:pt x="204" y="375"/>
                  <a:pt x="204" y="375"/>
                  <a:pt x="204" y="375"/>
                </a:cubicBezTo>
                <a:cubicBezTo>
                  <a:pt x="203" y="376"/>
                  <a:pt x="201" y="377"/>
                  <a:pt x="199" y="378"/>
                </a:cubicBezTo>
                <a:cubicBezTo>
                  <a:pt x="199" y="378"/>
                  <a:pt x="199" y="378"/>
                  <a:pt x="198" y="378"/>
                </a:cubicBezTo>
                <a:cubicBezTo>
                  <a:pt x="198" y="379"/>
                  <a:pt x="198" y="379"/>
                  <a:pt x="198" y="379"/>
                </a:cubicBezTo>
                <a:cubicBezTo>
                  <a:pt x="205" y="380"/>
                  <a:pt x="208" y="378"/>
                  <a:pt x="214" y="378"/>
                </a:cubicBezTo>
                <a:cubicBezTo>
                  <a:pt x="214" y="379"/>
                  <a:pt x="214" y="379"/>
                  <a:pt x="214" y="379"/>
                </a:cubicBezTo>
                <a:cubicBezTo>
                  <a:pt x="207" y="380"/>
                  <a:pt x="206" y="384"/>
                  <a:pt x="200" y="387"/>
                </a:cubicBezTo>
                <a:cubicBezTo>
                  <a:pt x="200" y="388"/>
                  <a:pt x="199" y="389"/>
                  <a:pt x="199" y="390"/>
                </a:cubicBezTo>
                <a:cubicBezTo>
                  <a:pt x="204" y="391"/>
                  <a:pt x="209" y="392"/>
                  <a:pt x="212" y="394"/>
                </a:cubicBezTo>
                <a:cubicBezTo>
                  <a:pt x="211" y="394"/>
                  <a:pt x="210" y="395"/>
                  <a:pt x="209" y="396"/>
                </a:cubicBezTo>
                <a:cubicBezTo>
                  <a:pt x="208" y="396"/>
                  <a:pt x="208" y="396"/>
                  <a:pt x="208" y="396"/>
                </a:cubicBezTo>
                <a:cubicBezTo>
                  <a:pt x="209" y="397"/>
                  <a:pt x="209" y="397"/>
                  <a:pt x="211" y="398"/>
                </a:cubicBezTo>
                <a:cubicBezTo>
                  <a:pt x="208" y="402"/>
                  <a:pt x="181" y="409"/>
                  <a:pt x="172" y="409"/>
                </a:cubicBezTo>
                <a:cubicBezTo>
                  <a:pt x="172" y="409"/>
                  <a:pt x="173" y="410"/>
                  <a:pt x="173" y="411"/>
                </a:cubicBezTo>
                <a:cubicBezTo>
                  <a:pt x="185" y="413"/>
                  <a:pt x="195" y="409"/>
                  <a:pt x="205" y="409"/>
                </a:cubicBezTo>
                <a:cubicBezTo>
                  <a:pt x="211" y="409"/>
                  <a:pt x="216" y="413"/>
                  <a:pt x="221" y="413"/>
                </a:cubicBezTo>
                <a:cubicBezTo>
                  <a:pt x="221" y="414"/>
                  <a:pt x="221" y="414"/>
                  <a:pt x="221" y="414"/>
                </a:cubicBezTo>
                <a:cubicBezTo>
                  <a:pt x="216" y="415"/>
                  <a:pt x="209" y="416"/>
                  <a:pt x="206" y="419"/>
                </a:cubicBezTo>
                <a:cubicBezTo>
                  <a:pt x="205" y="419"/>
                  <a:pt x="206" y="420"/>
                  <a:pt x="206" y="423"/>
                </a:cubicBezTo>
                <a:cubicBezTo>
                  <a:pt x="209" y="423"/>
                  <a:pt x="211" y="422"/>
                  <a:pt x="212" y="424"/>
                </a:cubicBezTo>
                <a:cubicBezTo>
                  <a:pt x="213" y="424"/>
                  <a:pt x="214" y="425"/>
                  <a:pt x="214" y="425"/>
                </a:cubicBezTo>
                <a:cubicBezTo>
                  <a:pt x="212" y="428"/>
                  <a:pt x="208" y="426"/>
                  <a:pt x="204" y="428"/>
                </a:cubicBezTo>
                <a:cubicBezTo>
                  <a:pt x="203" y="428"/>
                  <a:pt x="202" y="428"/>
                  <a:pt x="201" y="428"/>
                </a:cubicBezTo>
                <a:cubicBezTo>
                  <a:pt x="202" y="431"/>
                  <a:pt x="203" y="431"/>
                  <a:pt x="207" y="432"/>
                </a:cubicBezTo>
                <a:cubicBezTo>
                  <a:pt x="207" y="434"/>
                  <a:pt x="207" y="432"/>
                  <a:pt x="206" y="435"/>
                </a:cubicBezTo>
                <a:cubicBezTo>
                  <a:pt x="209" y="435"/>
                  <a:pt x="216" y="436"/>
                  <a:pt x="219" y="435"/>
                </a:cubicBezTo>
                <a:cubicBezTo>
                  <a:pt x="222" y="436"/>
                  <a:pt x="225" y="437"/>
                  <a:pt x="228" y="438"/>
                </a:cubicBezTo>
                <a:cubicBezTo>
                  <a:pt x="219" y="443"/>
                  <a:pt x="209" y="440"/>
                  <a:pt x="204" y="451"/>
                </a:cubicBezTo>
                <a:cubicBezTo>
                  <a:pt x="206" y="451"/>
                  <a:pt x="207" y="451"/>
                  <a:pt x="208" y="451"/>
                </a:cubicBezTo>
                <a:cubicBezTo>
                  <a:pt x="209" y="451"/>
                  <a:pt x="210" y="451"/>
                  <a:pt x="211" y="451"/>
                </a:cubicBezTo>
                <a:cubicBezTo>
                  <a:pt x="211" y="452"/>
                  <a:pt x="211" y="452"/>
                  <a:pt x="211" y="452"/>
                </a:cubicBezTo>
                <a:cubicBezTo>
                  <a:pt x="208" y="453"/>
                  <a:pt x="206" y="454"/>
                  <a:pt x="203" y="455"/>
                </a:cubicBezTo>
                <a:cubicBezTo>
                  <a:pt x="203" y="456"/>
                  <a:pt x="203" y="457"/>
                  <a:pt x="203" y="458"/>
                </a:cubicBezTo>
                <a:cubicBezTo>
                  <a:pt x="209" y="460"/>
                  <a:pt x="211" y="461"/>
                  <a:pt x="214" y="459"/>
                </a:cubicBezTo>
                <a:cubicBezTo>
                  <a:pt x="215" y="460"/>
                  <a:pt x="217" y="460"/>
                  <a:pt x="219" y="460"/>
                </a:cubicBezTo>
                <a:cubicBezTo>
                  <a:pt x="217" y="464"/>
                  <a:pt x="215" y="465"/>
                  <a:pt x="213" y="468"/>
                </a:cubicBezTo>
                <a:cubicBezTo>
                  <a:pt x="212" y="470"/>
                  <a:pt x="213" y="468"/>
                  <a:pt x="213" y="471"/>
                </a:cubicBezTo>
                <a:cubicBezTo>
                  <a:pt x="211" y="471"/>
                  <a:pt x="204" y="470"/>
                  <a:pt x="201" y="471"/>
                </a:cubicBezTo>
                <a:cubicBezTo>
                  <a:pt x="200" y="472"/>
                  <a:pt x="199" y="472"/>
                  <a:pt x="197" y="472"/>
                </a:cubicBezTo>
                <a:cubicBezTo>
                  <a:pt x="197" y="477"/>
                  <a:pt x="198" y="475"/>
                  <a:pt x="197" y="479"/>
                </a:cubicBezTo>
                <a:cubicBezTo>
                  <a:pt x="200" y="479"/>
                  <a:pt x="201" y="479"/>
                  <a:pt x="202" y="478"/>
                </a:cubicBezTo>
                <a:cubicBezTo>
                  <a:pt x="205" y="480"/>
                  <a:pt x="203" y="478"/>
                  <a:pt x="204" y="481"/>
                </a:cubicBezTo>
                <a:cubicBezTo>
                  <a:pt x="204" y="481"/>
                  <a:pt x="205" y="481"/>
                  <a:pt x="205" y="481"/>
                </a:cubicBezTo>
                <a:cubicBezTo>
                  <a:pt x="203" y="483"/>
                  <a:pt x="203" y="483"/>
                  <a:pt x="199" y="483"/>
                </a:cubicBezTo>
                <a:cubicBezTo>
                  <a:pt x="199" y="483"/>
                  <a:pt x="199" y="484"/>
                  <a:pt x="199" y="485"/>
                </a:cubicBezTo>
                <a:cubicBezTo>
                  <a:pt x="202" y="485"/>
                  <a:pt x="205" y="484"/>
                  <a:pt x="207" y="486"/>
                </a:cubicBezTo>
                <a:cubicBezTo>
                  <a:pt x="209" y="487"/>
                  <a:pt x="208" y="487"/>
                  <a:pt x="209" y="488"/>
                </a:cubicBezTo>
                <a:cubicBezTo>
                  <a:pt x="205" y="489"/>
                  <a:pt x="197" y="487"/>
                  <a:pt x="193" y="489"/>
                </a:cubicBezTo>
                <a:cubicBezTo>
                  <a:pt x="193" y="489"/>
                  <a:pt x="192" y="489"/>
                  <a:pt x="192" y="489"/>
                </a:cubicBezTo>
                <a:cubicBezTo>
                  <a:pt x="192" y="489"/>
                  <a:pt x="192" y="489"/>
                  <a:pt x="192" y="490"/>
                </a:cubicBezTo>
                <a:cubicBezTo>
                  <a:pt x="198" y="491"/>
                  <a:pt x="204" y="492"/>
                  <a:pt x="206" y="495"/>
                </a:cubicBezTo>
                <a:cubicBezTo>
                  <a:pt x="209" y="495"/>
                  <a:pt x="211" y="496"/>
                  <a:pt x="214" y="496"/>
                </a:cubicBezTo>
                <a:cubicBezTo>
                  <a:pt x="214" y="497"/>
                  <a:pt x="213" y="497"/>
                  <a:pt x="213" y="497"/>
                </a:cubicBezTo>
                <a:cubicBezTo>
                  <a:pt x="212" y="497"/>
                  <a:pt x="207" y="497"/>
                  <a:pt x="206" y="498"/>
                </a:cubicBezTo>
                <a:cubicBezTo>
                  <a:pt x="205" y="498"/>
                  <a:pt x="204" y="498"/>
                  <a:pt x="203" y="498"/>
                </a:cubicBezTo>
                <a:cubicBezTo>
                  <a:pt x="205" y="504"/>
                  <a:pt x="212" y="502"/>
                  <a:pt x="218" y="505"/>
                </a:cubicBezTo>
                <a:cubicBezTo>
                  <a:pt x="225" y="508"/>
                  <a:pt x="253" y="513"/>
                  <a:pt x="261" y="508"/>
                </a:cubicBezTo>
                <a:cubicBezTo>
                  <a:pt x="263" y="508"/>
                  <a:pt x="264" y="509"/>
                  <a:pt x="266" y="509"/>
                </a:cubicBezTo>
                <a:cubicBezTo>
                  <a:pt x="264" y="511"/>
                  <a:pt x="254" y="512"/>
                  <a:pt x="250" y="515"/>
                </a:cubicBezTo>
                <a:cubicBezTo>
                  <a:pt x="250" y="515"/>
                  <a:pt x="249" y="515"/>
                  <a:pt x="249" y="515"/>
                </a:cubicBezTo>
                <a:cubicBezTo>
                  <a:pt x="248" y="517"/>
                  <a:pt x="248" y="517"/>
                  <a:pt x="248" y="517"/>
                </a:cubicBezTo>
                <a:cubicBezTo>
                  <a:pt x="251" y="518"/>
                  <a:pt x="254" y="518"/>
                  <a:pt x="257" y="519"/>
                </a:cubicBezTo>
                <a:cubicBezTo>
                  <a:pt x="257" y="518"/>
                  <a:pt x="257" y="517"/>
                  <a:pt x="257" y="516"/>
                </a:cubicBezTo>
                <a:cubicBezTo>
                  <a:pt x="265" y="513"/>
                  <a:pt x="274" y="509"/>
                  <a:pt x="284" y="510"/>
                </a:cubicBezTo>
                <a:cubicBezTo>
                  <a:pt x="283" y="511"/>
                  <a:pt x="283" y="511"/>
                  <a:pt x="283" y="511"/>
                </a:cubicBezTo>
                <a:cubicBezTo>
                  <a:pt x="276" y="512"/>
                  <a:pt x="255" y="520"/>
                  <a:pt x="250" y="525"/>
                </a:cubicBezTo>
                <a:cubicBezTo>
                  <a:pt x="250" y="525"/>
                  <a:pt x="249" y="525"/>
                  <a:pt x="249" y="525"/>
                </a:cubicBezTo>
                <a:cubicBezTo>
                  <a:pt x="249" y="525"/>
                  <a:pt x="249" y="525"/>
                  <a:pt x="249" y="526"/>
                </a:cubicBezTo>
                <a:cubicBezTo>
                  <a:pt x="255" y="526"/>
                  <a:pt x="257" y="522"/>
                  <a:pt x="262" y="522"/>
                </a:cubicBezTo>
                <a:cubicBezTo>
                  <a:pt x="264" y="523"/>
                  <a:pt x="266" y="523"/>
                  <a:pt x="268" y="524"/>
                </a:cubicBezTo>
                <a:cubicBezTo>
                  <a:pt x="269" y="523"/>
                  <a:pt x="269" y="522"/>
                  <a:pt x="270" y="521"/>
                </a:cubicBezTo>
                <a:cubicBezTo>
                  <a:pt x="272" y="521"/>
                  <a:pt x="274" y="522"/>
                  <a:pt x="275" y="521"/>
                </a:cubicBezTo>
                <a:cubicBezTo>
                  <a:pt x="276" y="520"/>
                  <a:pt x="276" y="521"/>
                  <a:pt x="277" y="518"/>
                </a:cubicBezTo>
                <a:cubicBezTo>
                  <a:pt x="279" y="519"/>
                  <a:pt x="279" y="519"/>
                  <a:pt x="280" y="518"/>
                </a:cubicBezTo>
                <a:cubicBezTo>
                  <a:pt x="283" y="519"/>
                  <a:pt x="285" y="519"/>
                  <a:pt x="287" y="521"/>
                </a:cubicBezTo>
                <a:cubicBezTo>
                  <a:pt x="283" y="526"/>
                  <a:pt x="278" y="524"/>
                  <a:pt x="272" y="526"/>
                </a:cubicBezTo>
                <a:cubicBezTo>
                  <a:pt x="260" y="530"/>
                  <a:pt x="246" y="535"/>
                  <a:pt x="233" y="537"/>
                </a:cubicBezTo>
                <a:cubicBezTo>
                  <a:pt x="233" y="538"/>
                  <a:pt x="232" y="538"/>
                  <a:pt x="232" y="539"/>
                </a:cubicBezTo>
                <a:cubicBezTo>
                  <a:pt x="238" y="538"/>
                  <a:pt x="246" y="537"/>
                  <a:pt x="251" y="534"/>
                </a:cubicBezTo>
                <a:cubicBezTo>
                  <a:pt x="252" y="535"/>
                  <a:pt x="252" y="535"/>
                  <a:pt x="252" y="535"/>
                </a:cubicBezTo>
                <a:cubicBezTo>
                  <a:pt x="249" y="537"/>
                  <a:pt x="244" y="539"/>
                  <a:pt x="240" y="539"/>
                </a:cubicBezTo>
                <a:cubicBezTo>
                  <a:pt x="240" y="540"/>
                  <a:pt x="240" y="541"/>
                  <a:pt x="240" y="542"/>
                </a:cubicBezTo>
                <a:cubicBezTo>
                  <a:pt x="244" y="543"/>
                  <a:pt x="246" y="543"/>
                  <a:pt x="249" y="541"/>
                </a:cubicBezTo>
                <a:cubicBezTo>
                  <a:pt x="249" y="541"/>
                  <a:pt x="249" y="541"/>
                  <a:pt x="250" y="542"/>
                </a:cubicBezTo>
                <a:cubicBezTo>
                  <a:pt x="247" y="544"/>
                  <a:pt x="243" y="545"/>
                  <a:pt x="240" y="548"/>
                </a:cubicBezTo>
                <a:cubicBezTo>
                  <a:pt x="240" y="548"/>
                  <a:pt x="239" y="548"/>
                  <a:pt x="239" y="548"/>
                </a:cubicBezTo>
                <a:cubicBezTo>
                  <a:pt x="239" y="548"/>
                  <a:pt x="239" y="548"/>
                  <a:pt x="239" y="549"/>
                </a:cubicBezTo>
                <a:cubicBezTo>
                  <a:pt x="249" y="549"/>
                  <a:pt x="290" y="542"/>
                  <a:pt x="293" y="540"/>
                </a:cubicBezTo>
                <a:cubicBezTo>
                  <a:pt x="294" y="540"/>
                  <a:pt x="294" y="540"/>
                  <a:pt x="294" y="540"/>
                </a:cubicBezTo>
                <a:cubicBezTo>
                  <a:pt x="294" y="542"/>
                  <a:pt x="294" y="542"/>
                  <a:pt x="293" y="543"/>
                </a:cubicBezTo>
                <a:cubicBezTo>
                  <a:pt x="290" y="546"/>
                  <a:pt x="286" y="546"/>
                  <a:pt x="283" y="546"/>
                </a:cubicBezTo>
                <a:cubicBezTo>
                  <a:pt x="282" y="548"/>
                  <a:pt x="282" y="547"/>
                  <a:pt x="281" y="548"/>
                </a:cubicBezTo>
                <a:cubicBezTo>
                  <a:pt x="281" y="548"/>
                  <a:pt x="281" y="549"/>
                  <a:pt x="281" y="549"/>
                </a:cubicBezTo>
                <a:cubicBezTo>
                  <a:pt x="287" y="549"/>
                  <a:pt x="294" y="548"/>
                  <a:pt x="299" y="545"/>
                </a:cubicBezTo>
                <a:cubicBezTo>
                  <a:pt x="299" y="545"/>
                  <a:pt x="300" y="545"/>
                  <a:pt x="301" y="546"/>
                </a:cubicBezTo>
                <a:cubicBezTo>
                  <a:pt x="300" y="547"/>
                  <a:pt x="300" y="546"/>
                  <a:pt x="299" y="547"/>
                </a:cubicBezTo>
                <a:cubicBezTo>
                  <a:pt x="296" y="558"/>
                  <a:pt x="281" y="555"/>
                  <a:pt x="272" y="560"/>
                </a:cubicBezTo>
                <a:cubicBezTo>
                  <a:pt x="272" y="560"/>
                  <a:pt x="271" y="560"/>
                  <a:pt x="270" y="559"/>
                </a:cubicBezTo>
                <a:cubicBezTo>
                  <a:pt x="274" y="563"/>
                  <a:pt x="283" y="562"/>
                  <a:pt x="286" y="559"/>
                </a:cubicBezTo>
                <a:cubicBezTo>
                  <a:pt x="287" y="560"/>
                  <a:pt x="288" y="560"/>
                  <a:pt x="288" y="560"/>
                </a:cubicBezTo>
                <a:cubicBezTo>
                  <a:pt x="288" y="560"/>
                  <a:pt x="287" y="560"/>
                  <a:pt x="287" y="561"/>
                </a:cubicBezTo>
                <a:cubicBezTo>
                  <a:pt x="283" y="567"/>
                  <a:pt x="266" y="569"/>
                  <a:pt x="258" y="574"/>
                </a:cubicBezTo>
                <a:cubicBezTo>
                  <a:pt x="257" y="574"/>
                  <a:pt x="257" y="574"/>
                  <a:pt x="256" y="573"/>
                </a:cubicBezTo>
                <a:cubicBezTo>
                  <a:pt x="259" y="578"/>
                  <a:pt x="264" y="576"/>
                  <a:pt x="269" y="576"/>
                </a:cubicBezTo>
                <a:cubicBezTo>
                  <a:pt x="268" y="577"/>
                  <a:pt x="267" y="578"/>
                  <a:pt x="266" y="578"/>
                </a:cubicBezTo>
                <a:cubicBezTo>
                  <a:pt x="265" y="579"/>
                  <a:pt x="265" y="580"/>
                  <a:pt x="265" y="581"/>
                </a:cubicBezTo>
                <a:cubicBezTo>
                  <a:pt x="267" y="580"/>
                  <a:pt x="266" y="581"/>
                  <a:pt x="267" y="580"/>
                </a:cubicBezTo>
                <a:cubicBezTo>
                  <a:pt x="275" y="581"/>
                  <a:pt x="273" y="576"/>
                  <a:pt x="276" y="573"/>
                </a:cubicBezTo>
                <a:cubicBezTo>
                  <a:pt x="278" y="571"/>
                  <a:pt x="281" y="570"/>
                  <a:pt x="285" y="571"/>
                </a:cubicBezTo>
                <a:cubicBezTo>
                  <a:pt x="285" y="572"/>
                  <a:pt x="285" y="573"/>
                  <a:pt x="284" y="574"/>
                </a:cubicBezTo>
                <a:cubicBezTo>
                  <a:pt x="287" y="574"/>
                  <a:pt x="292" y="577"/>
                  <a:pt x="295" y="576"/>
                </a:cubicBezTo>
                <a:cubicBezTo>
                  <a:pt x="296" y="576"/>
                  <a:pt x="296" y="573"/>
                  <a:pt x="297" y="572"/>
                </a:cubicBezTo>
                <a:cubicBezTo>
                  <a:pt x="301" y="571"/>
                  <a:pt x="304" y="574"/>
                  <a:pt x="307" y="575"/>
                </a:cubicBezTo>
                <a:cubicBezTo>
                  <a:pt x="308" y="574"/>
                  <a:pt x="308" y="573"/>
                  <a:pt x="309" y="573"/>
                </a:cubicBezTo>
                <a:cubicBezTo>
                  <a:pt x="310" y="573"/>
                  <a:pt x="311" y="573"/>
                  <a:pt x="312" y="573"/>
                </a:cubicBezTo>
                <a:cubicBezTo>
                  <a:pt x="310" y="575"/>
                  <a:pt x="310" y="575"/>
                  <a:pt x="310" y="577"/>
                </a:cubicBezTo>
                <a:cubicBezTo>
                  <a:pt x="308" y="579"/>
                  <a:pt x="306" y="579"/>
                  <a:pt x="303" y="580"/>
                </a:cubicBezTo>
                <a:cubicBezTo>
                  <a:pt x="302" y="581"/>
                  <a:pt x="303" y="581"/>
                  <a:pt x="302" y="583"/>
                </a:cubicBezTo>
                <a:cubicBezTo>
                  <a:pt x="302" y="583"/>
                  <a:pt x="301" y="583"/>
                  <a:pt x="301" y="584"/>
                </a:cubicBezTo>
                <a:cubicBezTo>
                  <a:pt x="301" y="584"/>
                  <a:pt x="300" y="583"/>
                  <a:pt x="299" y="583"/>
                </a:cubicBezTo>
                <a:cubicBezTo>
                  <a:pt x="299" y="583"/>
                  <a:pt x="300" y="582"/>
                  <a:pt x="300" y="581"/>
                </a:cubicBezTo>
                <a:cubicBezTo>
                  <a:pt x="293" y="581"/>
                  <a:pt x="294" y="584"/>
                  <a:pt x="289" y="585"/>
                </a:cubicBezTo>
                <a:cubicBezTo>
                  <a:pt x="287" y="586"/>
                  <a:pt x="285" y="585"/>
                  <a:pt x="283" y="585"/>
                </a:cubicBezTo>
                <a:cubicBezTo>
                  <a:pt x="281" y="586"/>
                  <a:pt x="283" y="587"/>
                  <a:pt x="280" y="588"/>
                </a:cubicBezTo>
                <a:cubicBezTo>
                  <a:pt x="280" y="588"/>
                  <a:pt x="280" y="589"/>
                  <a:pt x="280" y="589"/>
                </a:cubicBezTo>
                <a:cubicBezTo>
                  <a:pt x="290" y="588"/>
                  <a:pt x="307" y="583"/>
                  <a:pt x="315" y="583"/>
                </a:cubicBezTo>
                <a:cubicBezTo>
                  <a:pt x="317" y="583"/>
                  <a:pt x="322" y="589"/>
                  <a:pt x="328" y="588"/>
                </a:cubicBezTo>
                <a:cubicBezTo>
                  <a:pt x="331" y="587"/>
                  <a:pt x="334" y="583"/>
                  <a:pt x="336" y="582"/>
                </a:cubicBezTo>
                <a:cubicBezTo>
                  <a:pt x="341" y="581"/>
                  <a:pt x="344" y="585"/>
                  <a:pt x="345" y="585"/>
                </a:cubicBezTo>
                <a:cubicBezTo>
                  <a:pt x="348" y="585"/>
                  <a:pt x="350" y="582"/>
                  <a:pt x="351" y="581"/>
                </a:cubicBezTo>
                <a:cubicBezTo>
                  <a:pt x="357" y="579"/>
                  <a:pt x="363" y="582"/>
                  <a:pt x="368" y="579"/>
                </a:cubicBezTo>
                <a:cubicBezTo>
                  <a:pt x="369" y="579"/>
                  <a:pt x="370" y="580"/>
                  <a:pt x="371" y="580"/>
                </a:cubicBezTo>
                <a:cubicBezTo>
                  <a:pt x="367" y="586"/>
                  <a:pt x="357" y="586"/>
                  <a:pt x="349" y="587"/>
                </a:cubicBezTo>
                <a:cubicBezTo>
                  <a:pt x="340" y="589"/>
                  <a:pt x="331" y="588"/>
                  <a:pt x="319" y="590"/>
                </a:cubicBezTo>
                <a:cubicBezTo>
                  <a:pt x="311" y="592"/>
                  <a:pt x="301" y="596"/>
                  <a:pt x="293" y="599"/>
                </a:cubicBezTo>
                <a:cubicBezTo>
                  <a:pt x="293" y="601"/>
                  <a:pt x="292" y="602"/>
                  <a:pt x="292" y="604"/>
                </a:cubicBezTo>
                <a:cubicBezTo>
                  <a:pt x="289" y="604"/>
                  <a:pt x="286" y="605"/>
                  <a:pt x="282" y="605"/>
                </a:cubicBezTo>
                <a:cubicBezTo>
                  <a:pt x="282" y="606"/>
                  <a:pt x="283" y="607"/>
                  <a:pt x="283" y="607"/>
                </a:cubicBezTo>
                <a:cubicBezTo>
                  <a:pt x="298" y="610"/>
                  <a:pt x="305" y="604"/>
                  <a:pt x="317" y="605"/>
                </a:cubicBezTo>
                <a:cubicBezTo>
                  <a:pt x="317" y="605"/>
                  <a:pt x="317" y="605"/>
                  <a:pt x="317" y="606"/>
                </a:cubicBezTo>
                <a:cubicBezTo>
                  <a:pt x="312" y="606"/>
                  <a:pt x="310" y="609"/>
                  <a:pt x="305" y="609"/>
                </a:cubicBezTo>
                <a:cubicBezTo>
                  <a:pt x="306" y="611"/>
                  <a:pt x="304" y="610"/>
                  <a:pt x="307" y="611"/>
                </a:cubicBezTo>
                <a:cubicBezTo>
                  <a:pt x="307" y="612"/>
                  <a:pt x="306" y="612"/>
                  <a:pt x="305" y="613"/>
                </a:cubicBezTo>
                <a:cubicBezTo>
                  <a:pt x="305" y="615"/>
                  <a:pt x="305" y="614"/>
                  <a:pt x="306" y="615"/>
                </a:cubicBezTo>
                <a:cubicBezTo>
                  <a:pt x="312" y="619"/>
                  <a:pt x="328" y="611"/>
                  <a:pt x="337" y="612"/>
                </a:cubicBezTo>
                <a:cubicBezTo>
                  <a:pt x="337" y="610"/>
                  <a:pt x="337" y="607"/>
                  <a:pt x="338" y="605"/>
                </a:cubicBezTo>
                <a:cubicBezTo>
                  <a:pt x="341" y="602"/>
                  <a:pt x="342" y="606"/>
                  <a:pt x="342" y="600"/>
                </a:cubicBezTo>
                <a:cubicBezTo>
                  <a:pt x="344" y="602"/>
                  <a:pt x="346" y="604"/>
                  <a:pt x="348" y="606"/>
                </a:cubicBezTo>
                <a:cubicBezTo>
                  <a:pt x="348" y="607"/>
                  <a:pt x="348" y="606"/>
                  <a:pt x="347" y="609"/>
                </a:cubicBezTo>
                <a:cubicBezTo>
                  <a:pt x="353" y="609"/>
                  <a:pt x="356" y="608"/>
                  <a:pt x="358" y="605"/>
                </a:cubicBezTo>
                <a:cubicBezTo>
                  <a:pt x="361" y="606"/>
                  <a:pt x="360" y="607"/>
                  <a:pt x="363" y="609"/>
                </a:cubicBezTo>
                <a:cubicBezTo>
                  <a:pt x="367" y="606"/>
                  <a:pt x="372" y="607"/>
                  <a:pt x="376" y="604"/>
                </a:cubicBezTo>
                <a:cubicBezTo>
                  <a:pt x="377" y="604"/>
                  <a:pt x="377" y="604"/>
                  <a:pt x="377" y="604"/>
                </a:cubicBezTo>
                <a:cubicBezTo>
                  <a:pt x="376" y="608"/>
                  <a:pt x="375" y="608"/>
                  <a:pt x="374" y="611"/>
                </a:cubicBezTo>
                <a:cubicBezTo>
                  <a:pt x="367" y="610"/>
                  <a:pt x="362" y="611"/>
                  <a:pt x="356" y="611"/>
                </a:cubicBezTo>
                <a:cubicBezTo>
                  <a:pt x="355" y="612"/>
                  <a:pt x="355" y="613"/>
                  <a:pt x="354" y="615"/>
                </a:cubicBezTo>
                <a:cubicBezTo>
                  <a:pt x="352" y="614"/>
                  <a:pt x="353" y="614"/>
                  <a:pt x="352" y="612"/>
                </a:cubicBezTo>
                <a:cubicBezTo>
                  <a:pt x="352" y="611"/>
                  <a:pt x="352" y="611"/>
                  <a:pt x="352" y="611"/>
                </a:cubicBezTo>
                <a:cubicBezTo>
                  <a:pt x="345" y="611"/>
                  <a:pt x="343" y="616"/>
                  <a:pt x="338" y="620"/>
                </a:cubicBezTo>
                <a:cubicBezTo>
                  <a:pt x="337" y="620"/>
                  <a:pt x="337" y="620"/>
                  <a:pt x="335" y="620"/>
                </a:cubicBezTo>
                <a:cubicBezTo>
                  <a:pt x="336" y="617"/>
                  <a:pt x="336" y="616"/>
                  <a:pt x="335" y="615"/>
                </a:cubicBezTo>
                <a:cubicBezTo>
                  <a:pt x="334" y="612"/>
                  <a:pt x="333" y="616"/>
                  <a:pt x="332" y="616"/>
                </a:cubicBezTo>
                <a:cubicBezTo>
                  <a:pt x="329" y="617"/>
                  <a:pt x="326" y="614"/>
                  <a:pt x="325" y="614"/>
                </a:cubicBezTo>
                <a:cubicBezTo>
                  <a:pt x="320" y="614"/>
                  <a:pt x="316" y="618"/>
                  <a:pt x="312" y="621"/>
                </a:cubicBezTo>
                <a:cubicBezTo>
                  <a:pt x="310" y="621"/>
                  <a:pt x="310" y="620"/>
                  <a:pt x="307" y="619"/>
                </a:cubicBezTo>
                <a:cubicBezTo>
                  <a:pt x="306" y="620"/>
                  <a:pt x="306" y="620"/>
                  <a:pt x="305" y="622"/>
                </a:cubicBezTo>
                <a:cubicBezTo>
                  <a:pt x="301" y="622"/>
                  <a:pt x="291" y="622"/>
                  <a:pt x="288" y="623"/>
                </a:cubicBezTo>
                <a:cubicBezTo>
                  <a:pt x="287" y="624"/>
                  <a:pt x="286" y="627"/>
                  <a:pt x="284" y="628"/>
                </a:cubicBezTo>
                <a:cubicBezTo>
                  <a:pt x="281" y="627"/>
                  <a:pt x="277" y="627"/>
                  <a:pt x="274" y="627"/>
                </a:cubicBezTo>
                <a:cubicBezTo>
                  <a:pt x="271" y="627"/>
                  <a:pt x="264" y="629"/>
                  <a:pt x="261" y="630"/>
                </a:cubicBezTo>
                <a:cubicBezTo>
                  <a:pt x="260" y="631"/>
                  <a:pt x="259" y="631"/>
                  <a:pt x="258" y="631"/>
                </a:cubicBezTo>
                <a:cubicBezTo>
                  <a:pt x="258" y="631"/>
                  <a:pt x="258" y="632"/>
                  <a:pt x="258" y="633"/>
                </a:cubicBezTo>
                <a:cubicBezTo>
                  <a:pt x="260" y="633"/>
                  <a:pt x="261" y="633"/>
                  <a:pt x="263" y="633"/>
                </a:cubicBezTo>
                <a:cubicBezTo>
                  <a:pt x="270" y="635"/>
                  <a:pt x="276" y="637"/>
                  <a:pt x="276" y="631"/>
                </a:cubicBezTo>
                <a:cubicBezTo>
                  <a:pt x="281" y="632"/>
                  <a:pt x="282" y="635"/>
                  <a:pt x="288" y="635"/>
                </a:cubicBezTo>
                <a:cubicBezTo>
                  <a:pt x="289" y="635"/>
                  <a:pt x="290" y="634"/>
                  <a:pt x="293" y="634"/>
                </a:cubicBezTo>
                <a:cubicBezTo>
                  <a:pt x="290" y="635"/>
                  <a:pt x="284" y="637"/>
                  <a:pt x="281" y="638"/>
                </a:cubicBezTo>
                <a:cubicBezTo>
                  <a:pt x="281" y="639"/>
                  <a:pt x="281" y="639"/>
                  <a:pt x="281" y="642"/>
                </a:cubicBezTo>
                <a:cubicBezTo>
                  <a:pt x="277" y="641"/>
                  <a:pt x="278" y="641"/>
                  <a:pt x="276" y="643"/>
                </a:cubicBezTo>
                <a:cubicBezTo>
                  <a:pt x="275" y="643"/>
                  <a:pt x="275" y="643"/>
                  <a:pt x="275" y="643"/>
                </a:cubicBezTo>
                <a:cubicBezTo>
                  <a:pt x="275" y="643"/>
                  <a:pt x="275" y="643"/>
                  <a:pt x="274" y="644"/>
                </a:cubicBezTo>
                <a:cubicBezTo>
                  <a:pt x="292" y="647"/>
                  <a:pt x="306" y="637"/>
                  <a:pt x="320" y="641"/>
                </a:cubicBezTo>
                <a:cubicBezTo>
                  <a:pt x="318" y="645"/>
                  <a:pt x="316" y="644"/>
                  <a:pt x="313" y="646"/>
                </a:cubicBezTo>
                <a:cubicBezTo>
                  <a:pt x="313" y="646"/>
                  <a:pt x="312" y="646"/>
                  <a:pt x="312" y="646"/>
                </a:cubicBezTo>
                <a:cubicBezTo>
                  <a:pt x="312" y="646"/>
                  <a:pt x="312" y="647"/>
                  <a:pt x="312" y="647"/>
                </a:cubicBezTo>
                <a:cubicBezTo>
                  <a:pt x="314" y="647"/>
                  <a:pt x="317" y="648"/>
                  <a:pt x="319" y="648"/>
                </a:cubicBezTo>
                <a:cubicBezTo>
                  <a:pt x="319" y="649"/>
                  <a:pt x="319" y="649"/>
                  <a:pt x="319" y="649"/>
                </a:cubicBezTo>
                <a:cubicBezTo>
                  <a:pt x="317" y="650"/>
                  <a:pt x="316" y="650"/>
                  <a:pt x="313" y="650"/>
                </a:cubicBezTo>
                <a:cubicBezTo>
                  <a:pt x="314" y="653"/>
                  <a:pt x="316" y="654"/>
                  <a:pt x="317" y="655"/>
                </a:cubicBezTo>
                <a:cubicBezTo>
                  <a:pt x="315" y="660"/>
                  <a:pt x="312" y="658"/>
                  <a:pt x="308" y="660"/>
                </a:cubicBezTo>
                <a:cubicBezTo>
                  <a:pt x="308" y="660"/>
                  <a:pt x="307" y="660"/>
                  <a:pt x="307" y="660"/>
                </a:cubicBezTo>
                <a:cubicBezTo>
                  <a:pt x="305" y="660"/>
                  <a:pt x="309" y="661"/>
                  <a:pt x="309" y="661"/>
                </a:cubicBezTo>
                <a:cubicBezTo>
                  <a:pt x="310" y="662"/>
                  <a:pt x="321" y="662"/>
                  <a:pt x="324" y="661"/>
                </a:cubicBezTo>
                <a:cubicBezTo>
                  <a:pt x="324" y="661"/>
                  <a:pt x="324" y="661"/>
                  <a:pt x="325" y="661"/>
                </a:cubicBezTo>
                <a:cubicBezTo>
                  <a:pt x="325" y="660"/>
                  <a:pt x="325" y="660"/>
                  <a:pt x="325" y="659"/>
                </a:cubicBezTo>
                <a:cubicBezTo>
                  <a:pt x="323" y="659"/>
                  <a:pt x="321" y="658"/>
                  <a:pt x="319" y="658"/>
                </a:cubicBezTo>
                <a:cubicBezTo>
                  <a:pt x="319" y="655"/>
                  <a:pt x="319" y="654"/>
                  <a:pt x="319" y="653"/>
                </a:cubicBezTo>
                <a:cubicBezTo>
                  <a:pt x="322" y="652"/>
                  <a:pt x="324" y="652"/>
                  <a:pt x="327" y="651"/>
                </a:cubicBezTo>
                <a:cubicBezTo>
                  <a:pt x="327" y="650"/>
                  <a:pt x="327" y="648"/>
                  <a:pt x="328" y="647"/>
                </a:cubicBezTo>
                <a:cubicBezTo>
                  <a:pt x="332" y="648"/>
                  <a:pt x="335" y="648"/>
                  <a:pt x="337" y="647"/>
                </a:cubicBezTo>
                <a:cubicBezTo>
                  <a:pt x="337" y="647"/>
                  <a:pt x="337" y="647"/>
                  <a:pt x="337" y="647"/>
                </a:cubicBezTo>
                <a:cubicBezTo>
                  <a:pt x="337" y="647"/>
                  <a:pt x="337" y="647"/>
                  <a:pt x="337" y="647"/>
                </a:cubicBezTo>
                <a:cubicBezTo>
                  <a:pt x="342" y="645"/>
                  <a:pt x="344" y="642"/>
                  <a:pt x="348" y="639"/>
                </a:cubicBezTo>
                <a:cubicBezTo>
                  <a:pt x="351" y="638"/>
                  <a:pt x="351" y="639"/>
                  <a:pt x="353" y="640"/>
                </a:cubicBezTo>
                <a:cubicBezTo>
                  <a:pt x="356" y="637"/>
                  <a:pt x="357" y="636"/>
                  <a:pt x="359" y="632"/>
                </a:cubicBezTo>
                <a:cubicBezTo>
                  <a:pt x="361" y="632"/>
                  <a:pt x="360" y="632"/>
                  <a:pt x="361" y="632"/>
                </a:cubicBezTo>
                <a:cubicBezTo>
                  <a:pt x="363" y="632"/>
                  <a:pt x="365" y="632"/>
                  <a:pt x="366" y="633"/>
                </a:cubicBezTo>
                <a:cubicBezTo>
                  <a:pt x="366" y="633"/>
                  <a:pt x="365" y="634"/>
                  <a:pt x="364" y="634"/>
                </a:cubicBezTo>
                <a:cubicBezTo>
                  <a:pt x="364" y="637"/>
                  <a:pt x="364" y="637"/>
                  <a:pt x="364" y="639"/>
                </a:cubicBezTo>
                <a:cubicBezTo>
                  <a:pt x="369" y="639"/>
                  <a:pt x="373" y="638"/>
                  <a:pt x="376" y="636"/>
                </a:cubicBezTo>
                <a:cubicBezTo>
                  <a:pt x="377" y="636"/>
                  <a:pt x="377" y="636"/>
                  <a:pt x="377" y="636"/>
                </a:cubicBezTo>
                <a:cubicBezTo>
                  <a:pt x="375" y="640"/>
                  <a:pt x="370" y="640"/>
                  <a:pt x="366" y="641"/>
                </a:cubicBezTo>
                <a:cubicBezTo>
                  <a:pt x="365" y="645"/>
                  <a:pt x="365" y="644"/>
                  <a:pt x="364" y="648"/>
                </a:cubicBezTo>
                <a:cubicBezTo>
                  <a:pt x="367" y="649"/>
                  <a:pt x="370" y="649"/>
                  <a:pt x="372" y="649"/>
                </a:cubicBezTo>
                <a:cubicBezTo>
                  <a:pt x="372" y="649"/>
                  <a:pt x="373" y="649"/>
                  <a:pt x="374" y="649"/>
                </a:cubicBezTo>
                <a:cubicBezTo>
                  <a:pt x="373" y="646"/>
                  <a:pt x="374" y="648"/>
                  <a:pt x="371" y="646"/>
                </a:cubicBezTo>
                <a:cubicBezTo>
                  <a:pt x="372" y="645"/>
                  <a:pt x="371" y="645"/>
                  <a:pt x="372" y="644"/>
                </a:cubicBezTo>
                <a:cubicBezTo>
                  <a:pt x="374" y="644"/>
                  <a:pt x="373" y="645"/>
                  <a:pt x="376" y="645"/>
                </a:cubicBezTo>
                <a:cubicBezTo>
                  <a:pt x="379" y="637"/>
                  <a:pt x="384" y="639"/>
                  <a:pt x="389" y="635"/>
                </a:cubicBezTo>
                <a:cubicBezTo>
                  <a:pt x="389" y="635"/>
                  <a:pt x="390" y="635"/>
                  <a:pt x="390" y="635"/>
                </a:cubicBezTo>
                <a:cubicBezTo>
                  <a:pt x="389" y="633"/>
                  <a:pt x="389" y="633"/>
                  <a:pt x="386" y="631"/>
                </a:cubicBezTo>
                <a:cubicBezTo>
                  <a:pt x="388" y="625"/>
                  <a:pt x="387" y="631"/>
                  <a:pt x="392" y="628"/>
                </a:cubicBezTo>
                <a:cubicBezTo>
                  <a:pt x="392" y="627"/>
                  <a:pt x="392" y="626"/>
                  <a:pt x="392" y="625"/>
                </a:cubicBezTo>
                <a:cubicBezTo>
                  <a:pt x="393" y="625"/>
                  <a:pt x="395" y="625"/>
                  <a:pt x="396" y="624"/>
                </a:cubicBezTo>
                <a:cubicBezTo>
                  <a:pt x="396" y="625"/>
                  <a:pt x="395" y="625"/>
                  <a:pt x="395" y="628"/>
                </a:cubicBezTo>
                <a:cubicBezTo>
                  <a:pt x="397" y="629"/>
                  <a:pt x="397" y="630"/>
                  <a:pt x="400" y="629"/>
                </a:cubicBezTo>
                <a:cubicBezTo>
                  <a:pt x="401" y="629"/>
                  <a:pt x="401" y="629"/>
                  <a:pt x="402" y="629"/>
                </a:cubicBezTo>
                <a:cubicBezTo>
                  <a:pt x="400" y="632"/>
                  <a:pt x="399" y="632"/>
                  <a:pt x="395" y="632"/>
                </a:cubicBezTo>
                <a:cubicBezTo>
                  <a:pt x="396" y="635"/>
                  <a:pt x="396" y="634"/>
                  <a:pt x="400" y="635"/>
                </a:cubicBezTo>
                <a:cubicBezTo>
                  <a:pt x="400" y="636"/>
                  <a:pt x="399" y="636"/>
                  <a:pt x="399" y="636"/>
                </a:cubicBezTo>
                <a:cubicBezTo>
                  <a:pt x="395" y="637"/>
                  <a:pt x="391" y="638"/>
                  <a:pt x="385" y="638"/>
                </a:cubicBezTo>
                <a:cubicBezTo>
                  <a:pt x="385" y="638"/>
                  <a:pt x="385" y="638"/>
                  <a:pt x="384" y="638"/>
                </a:cubicBezTo>
                <a:cubicBezTo>
                  <a:pt x="385" y="640"/>
                  <a:pt x="391" y="648"/>
                  <a:pt x="393" y="649"/>
                </a:cubicBezTo>
                <a:cubicBezTo>
                  <a:pt x="393" y="649"/>
                  <a:pt x="393" y="649"/>
                  <a:pt x="393" y="650"/>
                </a:cubicBezTo>
                <a:cubicBezTo>
                  <a:pt x="395" y="648"/>
                  <a:pt x="397" y="649"/>
                  <a:pt x="399" y="648"/>
                </a:cubicBezTo>
                <a:cubicBezTo>
                  <a:pt x="402" y="646"/>
                  <a:pt x="401" y="642"/>
                  <a:pt x="404" y="640"/>
                </a:cubicBezTo>
                <a:cubicBezTo>
                  <a:pt x="405" y="640"/>
                  <a:pt x="404" y="640"/>
                  <a:pt x="405" y="640"/>
                </a:cubicBezTo>
                <a:cubicBezTo>
                  <a:pt x="408" y="643"/>
                  <a:pt x="405" y="643"/>
                  <a:pt x="406" y="646"/>
                </a:cubicBezTo>
                <a:cubicBezTo>
                  <a:pt x="411" y="650"/>
                  <a:pt x="420" y="644"/>
                  <a:pt x="422" y="643"/>
                </a:cubicBezTo>
                <a:cubicBezTo>
                  <a:pt x="423" y="642"/>
                  <a:pt x="423" y="643"/>
                  <a:pt x="424" y="641"/>
                </a:cubicBezTo>
                <a:cubicBezTo>
                  <a:pt x="422" y="640"/>
                  <a:pt x="422" y="640"/>
                  <a:pt x="420" y="639"/>
                </a:cubicBezTo>
                <a:cubicBezTo>
                  <a:pt x="422" y="637"/>
                  <a:pt x="423" y="636"/>
                  <a:pt x="425" y="633"/>
                </a:cubicBezTo>
                <a:cubicBezTo>
                  <a:pt x="426" y="633"/>
                  <a:pt x="427" y="633"/>
                  <a:pt x="428" y="634"/>
                </a:cubicBezTo>
                <a:cubicBezTo>
                  <a:pt x="427" y="636"/>
                  <a:pt x="427" y="638"/>
                  <a:pt x="425" y="639"/>
                </a:cubicBezTo>
                <a:cubicBezTo>
                  <a:pt x="425" y="642"/>
                  <a:pt x="425" y="642"/>
                  <a:pt x="425" y="644"/>
                </a:cubicBezTo>
                <a:cubicBezTo>
                  <a:pt x="426" y="644"/>
                  <a:pt x="432" y="644"/>
                  <a:pt x="434" y="643"/>
                </a:cubicBezTo>
                <a:cubicBezTo>
                  <a:pt x="437" y="642"/>
                  <a:pt x="436" y="640"/>
                  <a:pt x="438" y="638"/>
                </a:cubicBezTo>
                <a:cubicBezTo>
                  <a:pt x="440" y="637"/>
                  <a:pt x="439" y="638"/>
                  <a:pt x="442" y="639"/>
                </a:cubicBezTo>
                <a:cubicBezTo>
                  <a:pt x="443" y="637"/>
                  <a:pt x="443" y="635"/>
                  <a:pt x="444" y="635"/>
                </a:cubicBezTo>
                <a:cubicBezTo>
                  <a:pt x="448" y="631"/>
                  <a:pt x="452" y="634"/>
                  <a:pt x="456" y="633"/>
                </a:cubicBezTo>
                <a:cubicBezTo>
                  <a:pt x="457" y="633"/>
                  <a:pt x="457" y="633"/>
                  <a:pt x="458" y="633"/>
                </a:cubicBezTo>
                <a:cubicBezTo>
                  <a:pt x="458" y="634"/>
                  <a:pt x="458" y="634"/>
                  <a:pt x="458" y="634"/>
                </a:cubicBezTo>
                <a:cubicBezTo>
                  <a:pt x="454" y="635"/>
                  <a:pt x="451" y="636"/>
                  <a:pt x="447" y="635"/>
                </a:cubicBezTo>
                <a:cubicBezTo>
                  <a:pt x="446" y="639"/>
                  <a:pt x="446" y="639"/>
                  <a:pt x="443" y="640"/>
                </a:cubicBezTo>
                <a:cubicBezTo>
                  <a:pt x="443" y="640"/>
                  <a:pt x="443" y="640"/>
                  <a:pt x="443" y="641"/>
                </a:cubicBezTo>
                <a:cubicBezTo>
                  <a:pt x="448" y="641"/>
                  <a:pt x="450" y="641"/>
                  <a:pt x="452" y="636"/>
                </a:cubicBezTo>
                <a:cubicBezTo>
                  <a:pt x="456" y="639"/>
                  <a:pt x="456" y="637"/>
                  <a:pt x="458" y="641"/>
                </a:cubicBezTo>
                <a:cubicBezTo>
                  <a:pt x="463" y="641"/>
                  <a:pt x="464" y="639"/>
                  <a:pt x="466" y="635"/>
                </a:cubicBezTo>
                <a:cubicBezTo>
                  <a:pt x="467" y="635"/>
                  <a:pt x="469" y="635"/>
                  <a:pt x="470" y="636"/>
                </a:cubicBezTo>
                <a:cubicBezTo>
                  <a:pt x="469" y="638"/>
                  <a:pt x="469" y="637"/>
                  <a:pt x="468" y="638"/>
                </a:cubicBezTo>
                <a:cubicBezTo>
                  <a:pt x="468" y="639"/>
                  <a:pt x="469" y="640"/>
                  <a:pt x="469" y="641"/>
                </a:cubicBezTo>
                <a:cubicBezTo>
                  <a:pt x="469" y="641"/>
                  <a:pt x="470" y="642"/>
                  <a:pt x="470" y="642"/>
                </a:cubicBezTo>
                <a:cubicBezTo>
                  <a:pt x="471" y="642"/>
                  <a:pt x="472" y="641"/>
                  <a:pt x="472" y="640"/>
                </a:cubicBezTo>
                <a:cubicBezTo>
                  <a:pt x="473" y="638"/>
                  <a:pt x="473" y="637"/>
                  <a:pt x="472" y="635"/>
                </a:cubicBezTo>
                <a:cubicBezTo>
                  <a:pt x="473" y="632"/>
                  <a:pt x="474" y="630"/>
                  <a:pt x="475" y="628"/>
                </a:cubicBezTo>
                <a:cubicBezTo>
                  <a:pt x="482" y="628"/>
                  <a:pt x="484" y="627"/>
                  <a:pt x="490" y="624"/>
                </a:cubicBezTo>
                <a:cubicBezTo>
                  <a:pt x="491" y="623"/>
                  <a:pt x="491" y="622"/>
                  <a:pt x="491" y="621"/>
                </a:cubicBezTo>
                <a:cubicBezTo>
                  <a:pt x="489" y="621"/>
                  <a:pt x="486" y="620"/>
                  <a:pt x="484" y="620"/>
                </a:cubicBezTo>
                <a:cubicBezTo>
                  <a:pt x="484" y="619"/>
                  <a:pt x="483" y="619"/>
                  <a:pt x="483" y="618"/>
                </a:cubicBezTo>
                <a:cubicBezTo>
                  <a:pt x="486" y="609"/>
                  <a:pt x="500" y="613"/>
                  <a:pt x="508" y="610"/>
                </a:cubicBezTo>
                <a:cubicBezTo>
                  <a:pt x="510" y="611"/>
                  <a:pt x="510" y="610"/>
                  <a:pt x="511" y="611"/>
                </a:cubicBezTo>
                <a:cubicBezTo>
                  <a:pt x="512" y="613"/>
                  <a:pt x="512" y="615"/>
                  <a:pt x="510" y="617"/>
                </a:cubicBezTo>
                <a:cubicBezTo>
                  <a:pt x="507" y="625"/>
                  <a:pt x="505" y="623"/>
                  <a:pt x="499" y="625"/>
                </a:cubicBezTo>
                <a:cubicBezTo>
                  <a:pt x="496" y="626"/>
                  <a:pt x="498" y="628"/>
                  <a:pt x="496" y="630"/>
                </a:cubicBezTo>
                <a:cubicBezTo>
                  <a:pt x="492" y="634"/>
                  <a:pt x="485" y="631"/>
                  <a:pt x="481" y="637"/>
                </a:cubicBezTo>
                <a:cubicBezTo>
                  <a:pt x="479" y="636"/>
                  <a:pt x="477" y="636"/>
                  <a:pt x="475" y="636"/>
                </a:cubicBezTo>
                <a:cubicBezTo>
                  <a:pt x="475" y="638"/>
                  <a:pt x="475" y="640"/>
                  <a:pt x="474" y="642"/>
                </a:cubicBezTo>
                <a:cubicBezTo>
                  <a:pt x="477" y="642"/>
                  <a:pt x="477" y="642"/>
                  <a:pt x="479" y="643"/>
                </a:cubicBezTo>
                <a:cubicBezTo>
                  <a:pt x="481" y="640"/>
                  <a:pt x="483" y="638"/>
                  <a:pt x="486" y="636"/>
                </a:cubicBezTo>
                <a:cubicBezTo>
                  <a:pt x="487" y="635"/>
                  <a:pt x="487" y="636"/>
                  <a:pt x="490" y="637"/>
                </a:cubicBezTo>
                <a:cubicBezTo>
                  <a:pt x="489" y="638"/>
                  <a:pt x="489" y="639"/>
                  <a:pt x="488" y="640"/>
                </a:cubicBezTo>
                <a:cubicBezTo>
                  <a:pt x="490" y="640"/>
                  <a:pt x="490" y="640"/>
                  <a:pt x="492" y="640"/>
                </a:cubicBezTo>
                <a:cubicBezTo>
                  <a:pt x="495" y="636"/>
                  <a:pt x="498" y="632"/>
                  <a:pt x="501" y="628"/>
                </a:cubicBezTo>
                <a:cubicBezTo>
                  <a:pt x="501" y="628"/>
                  <a:pt x="501" y="628"/>
                  <a:pt x="501" y="627"/>
                </a:cubicBezTo>
                <a:cubicBezTo>
                  <a:pt x="502" y="629"/>
                  <a:pt x="502" y="628"/>
                  <a:pt x="502" y="631"/>
                </a:cubicBezTo>
                <a:cubicBezTo>
                  <a:pt x="502" y="631"/>
                  <a:pt x="503" y="631"/>
                  <a:pt x="504" y="631"/>
                </a:cubicBezTo>
                <a:cubicBezTo>
                  <a:pt x="505" y="630"/>
                  <a:pt x="507" y="627"/>
                  <a:pt x="508" y="626"/>
                </a:cubicBezTo>
                <a:cubicBezTo>
                  <a:pt x="510" y="624"/>
                  <a:pt x="509" y="625"/>
                  <a:pt x="510" y="627"/>
                </a:cubicBezTo>
                <a:cubicBezTo>
                  <a:pt x="512" y="626"/>
                  <a:pt x="515" y="624"/>
                  <a:pt x="517" y="623"/>
                </a:cubicBezTo>
                <a:cubicBezTo>
                  <a:pt x="517" y="622"/>
                  <a:pt x="518" y="621"/>
                  <a:pt x="517" y="619"/>
                </a:cubicBezTo>
                <a:cubicBezTo>
                  <a:pt x="517" y="618"/>
                  <a:pt x="517" y="618"/>
                  <a:pt x="517" y="617"/>
                </a:cubicBezTo>
                <a:cubicBezTo>
                  <a:pt x="518" y="618"/>
                  <a:pt x="519" y="620"/>
                  <a:pt x="521" y="622"/>
                </a:cubicBezTo>
                <a:cubicBezTo>
                  <a:pt x="521" y="624"/>
                  <a:pt x="519" y="631"/>
                  <a:pt x="515" y="632"/>
                </a:cubicBezTo>
                <a:cubicBezTo>
                  <a:pt x="516" y="635"/>
                  <a:pt x="518" y="637"/>
                  <a:pt x="519" y="638"/>
                </a:cubicBezTo>
                <a:cubicBezTo>
                  <a:pt x="520" y="639"/>
                  <a:pt x="520" y="639"/>
                  <a:pt x="520" y="640"/>
                </a:cubicBezTo>
                <a:cubicBezTo>
                  <a:pt x="524" y="636"/>
                  <a:pt x="525" y="637"/>
                  <a:pt x="528" y="636"/>
                </a:cubicBezTo>
                <a:cubicBezTo>
                  <a:pt x="534" y="637"/>
                  <a:pt x="532" y="636"/>
                  <a:pt x="531" y="641"/>
                </a:cubicBezTo>
                <a:cubicBezTo>
                  <a:pt x="535" y="640"/>
                  <a:pt x="536" y="639"/>
                  <a:pt x="538" y="638"/>
                </a:cubicBezTo>
                <a:cubicBezTo>
                  <a:pt x="539" y="636"/>
                  <a:pt x="539" y="636"/>
                  <a:pt x="540" y="635"/>
                </a:cubicBezTo>
                <a:cubicBezTo>
                  <a:pt x="542" y="635"/>
                  <a:pt x="541" y="636"/>
                  <a:pt x="545" y="637"/>
                </a:cubicBezTo>
                <a:cubicBezTo>
                  <a:pt x="547" y="629"/>
                  <a:pt x="549" y="624"/>
                  <a:pt x="546" y="619"/>
                </a:cubicBezTo>
                <a:cubicBezTo>
                  <a:pt x="546" y="617"/>
                  <a:pt x="539" y="618"/>
                  <a:pt x="537" y="619"/>
                </a:cubicBezTo>
                <a:cubicBezTo>
                  <a:pt x="536" y="618"/>
                  <a:pt x="536" y="617"/>
                  <a:pt x="535" y="616"/>
                </a:cubicBezTo>
                <a:cubicBezTo>
                  <a:pt x="536" y="613"/>
                  <a:pt x="536" y="611"/>
                  <a:pt x="536" y="608"/>
                </a:cubicBezTo>
                <a:cubicBezTo>
                  <a:pt x="540" y="607"/>
                  <a:pt x="543" y="603"/>
                  <a:pt x="547" y="603"/>
                </a:cubicBezTo>
                <a:cubicBezTo>
                  <a:pt x="553" y="602"/>
                  <a:pt x="555" y="606"/>
                  <a:pt x="562" y="606"/>
                </a:cubicBezTo>
                <a:cubicBezTo>
                  <a:pt x="568" y="605"/>
                  <a:pt x="576" y="601"/>
                  <a:pt x="581" y="599"/>
                </a:cubicBezTo>
                <a:cubicBezTo>
                  <a:pt x="582" y="599"/>
                  <a:pt x="584" y="600"/>
                  <a:pt x="585" y="600"/>
                </a:cubicBezTo>
                <a:cubicBezTo>
                  <a:pt x="597" y="596"/>
                  <a:pt x="596" y="582"/>
                  <a:pt x="610" y="580"/>
                </a:cubicBezTo>
                <a:cubicBezTo>
                  <a:pt x="611" y="579"/>
                  <a:pt x="611" y="579"/>
                  <a:pt x="613" y="579"/>
                </a:cubicBezTo>
                <a:cubicBezTo>
                  <a:pt x="614" y="577"/>
                  <a:pt x="614" y="577"/>
                  <a:pt x="615" y="575"/>
                </a:cubicBezTo>
                <a:cubicBezTo>
                  <a:pt x="617" y="575"/>
                  <a:pt x="617" y="576"/>
                  <a:pt x="620" y="577"/>
                </a:cubicBezTo>
                <a:cubicBezTo>
                  <a:pt x="620" y="578"/>
                  <a:pt x="619" y="578"/>
                  <a:pt x="619" y="580"/>
                </a:cubicBezTo>
                <a:cubicBezTo>
                  <a:pt x="617" y="581"/>
                  <a:pt x="617" y="581"/>
                  <a:pt x="614" y="581"/>
                </a:cubicBezTo>
                <a:cubicBezTo>
                  <a:pt x="614" y="581"/>
                  <a:pt x="614" y="582"/>
                  <a:pt x="614" y="583"/>
                </a:cubicBezTo>
                <a:cubicBezTo>
                  <a:pt x="616" y="582"/>
                  <a:pt x="615" y="583"/>
                  <a:pt x="616" y="582"/>
                </a:cubicBezTo>
                <a:cubicBezTo>
                  <a:pt x="618" y="582"/>
                  <a:pt x="620" y="583"/>
                  <a:pt x="622" y="583"/>
                </a:cubicBezTo>
                <a:cubicBezTo>
                  <a:pt x="618" y="587"/>
                  <a:pt x="613" y="595"/>
                  <a:pt x="607" y="596"/>
                </a:cubicBezTo>
                <a:cubicBezTo>
                  <a:pt x="601" y="597"/>
                  <a:pt x="596" y="596"/>
                  <a:pt x="591" y="597"/>
                </a:cubicBezTo>
                <a:cubicBezTo>
                  <a:pt x="591" y="599"/>
                  <a:pt x="591" y="599"/>
                  <a:pt x="591" y="599"/>
                </a:cubicBezTo>
                <a:cubicBezTo>
                  <a:pt x="601" y="600"/>
                  <a:pt x="609" y="597"/>
                  <a:pt x="615" y="603"/>
                </a:cubicBezTo>
                <a:cubicBezTo>
                  <a:pt x="619" y="600"/>
                  <a:pt x="622" y="598"/>
                  <a:pt x="628" y="599"/>
                </a:cubicBezTo>
                <a:cubicBezTo>
                  <a:pt x="629" y="598"/>
                  <a:pt x="629" y="598"/>
                  <a:pt x="630" y="597"/>
                </a:cubicBezTo>
                <a:cubicBezTo>
                  <a:pt x="629" y="597"/>
                  <a:pt x="628" y="596"/>
                  <a:pt x="627" y="595"/>
                </a:cubicBezTo>
                <a:cubicBezTo>
                  <a:pt x="627" y="595"/>
                  <a:pt x="627" y="595"/>
                  <a:pt x="626" y="595"/>
                </a:cubicBezTo>
                <a:cubicBezTo>
                  <a:pt x="630" y="589"/>
                  <a:pt x="633" y="592"/>
                  <a:pt x="638" y="590"/>
                </a:cubicBezTo>
                <a:cubicBezTo>
                  <a:pt x="641" y="588"/>
                  <a:pt x="644" y="584"/>
                  <a:pt x="647" y="582"/>
                </a:cubicBezTo>
                <a:cubicBezTo>
                  <a:pt x="647" y="582"/>
                  <a:pt x="648" y="582"/>
                  <a:pt x="649" y="582"/>
                </a:cubicBezTo>
                <a:cubicBezTo>
                  <a:pt x="648" y="584"/>
                  <a:pt x="648" y="585"/>
                  <a:pt x="648" y="586"/>
                </a:cubicBezTo>
                <a:cubicBezTo>
                  <a:pt x="646" y="586"/>
                  <a:pt x="646" y="586"/>
                  <a:pt x="645" y="587"/>
                </a:cubicBezTo>
                <a:cubicBezTo>
                  <a:pt x="641" y="587"/>
                  <a:pt x="638" y="591"/>
                  <a:pt x="635" y="593"/>
                </a:cubicBezTo>
                <a:cubicBezTo>
                  <a:pt x="634" y="594"/>
                  <a:pt x="635" y="594"/>
                  <a:pt x="633" y="596"/>
                </a:cubicBezTo>
                <a:cubicBezTo>
                  <a:pt x="634" y="597"/>
                  <a:pt x="636" y="597"/>
                  <a:pt x="638" y="598"/>
                </a:cubicBezTo>
                <a:cubicBezTo>
                  <a:pt x="638" y="598"/>
                  <a:pt x="639" y="599"/>
                  <a:pt x="639" y="599"/>
                </a:cubicBezTo>
                <a:cubicBezTo>
                  <a:pt x="635" y="604"/>
                  <a:pt x="630" y="601"/>
                  <a:pt x="625" y="603"/>
                </a:cubicBezTo>
                <a:cubicBezTo>
                  <a:pt x="622" y="604"/>
                  <a:pt x="623" y="606"/>
                  <a:pt x="622" y="607"/>
                </a:cubicBezTo>
                <a:cubicBezTo>
                  <a:pt x="618" y="611"/>
                  <a:pt x="611" y="613"/>
                  <a:pt x="606" y="613"/>
                </a:cubicBezTo>
                <a:cubicBezTo>
                  <a:pt x="605" y="614"/>
                  <a:pt x="605" y="614"/>
                  <a:pt x="604" y="614"/>
                </a:cubicBezTo>
                <a:cubicBezTo>
                  <a:pt x="604" y="617"/>
                  <a:pt x="603" y="620"/>
                  <a:pt x="604" y="622"/>
                </a:cubicBezTo>
                <a:cubicBezTo>
                  <a:pt x="604" y="622"/>
                  <a:pt x="604" y="622"/>
                  <a:pt x="604" y="623"/>
                </a:cubicBezTo>
                <a:cubicBezTo>
                  <a:pt x="608" y="622"/>
                  <a:pt x="610" y="620"/>
                  <a:pt x="612" y="617"/>
                </a:cubicBezTo>
                <a:cubicBezTo>
                  <a:pt x="615" y="619"/>
                  <a:pt x="616" y="621"/>
                  <a:pt x="616" y="626"/>
                </a:cubicBezTo>
                <a:cubicBezTo>
                  <a:pt x="617" y="627"/>
                  <a:pt x="617" y="627"/>
                  <a:pt x="618" y="628"/>
                </a:cubicBezTo>
                <a:cubicBezTo>
                  <a:pt x="620" y="626"/>
                  <a:pt x="621" y="625"/>
                  <a:pt x="622" y="621"/>
                </a:cubicBezTo>
                <a:cubicBezTo>
                  <a:pt x="623" y="622"/>
                  <a:pt x="622" y="621"/>
                  <a:pt x="622" y="623"/>
                </a:cubicBezTo>
                <a:cubicBezTo>
                  <a:pt x="627" y="624"/>
                  <a:pt x="631" y="622"/>
                  <a:pt x="634" y="620"/>
                </a:cubicBezTo>
                <a:cubicBezTo>
                  <a:pt x="635" y="618"/>
                  <a:pt x="635" y="619"/>
                  <a:pt x="633" y="617"/>
                </a:cubicBezTo>
                <a:cubicBezTo>
                  <a:pt x="634" y="615"/>
                  <a:pt x="634" y="615"/>
                  <a:pt x="635" y="613"/>
                </a:cubicBezTo>
                <a:cubicBezTo>
                  <a:pt x="640" y="614"/>
                  <a:pt x="641" y="615"/>
                  <a:pt x="644" y="617"/>
                </a:cubicBezTo>
                <a:cubicBezTo>
                  <a:pt x="645" y="615"/>
                  <a:pt x="644" y="617"/>
                  <a:pt x="644" y="614"/>
                </a:cubicBezTo>
                <a:cubicBezTo>
                  <a:pt x="646" y="614"/>
                  <a:pt x="647" y="614"/>
                  <a:pt x="648" y="614"/>
                </a:cubicBezTo>
                <a:cubicBezTo>
                  <a:pt x="648" y="616"/>
                  <a:pt x="649" y="618"/>
                  <a:pt x="651" y="620"/>
                </a:cubicBezTo>
                <a:cubicBezTo>
                  <a:pt x="649" y="623"/>
                  <a:pt x="650" y="622"/>
                  <a:pt x="648" y="623"/>
                </a:cubicBezTo>
                <a:cubicBezTo>
                  <a:pt x="648" y="624"/>
                  <a:pt x="648" y="625"/>
                  <a:pt x="647" y="625"/>
                </a:cubicBezTo>
                <a:cubicBezTo>
                  <a:pt x="651" y="626"/>
                  <a:pt x="652" y="626"/>
                  <a:pt x="654" y="624"/>
                </a:cubicBezTo>
                <a:cubicBezTo>
                  <a:pt x="655" y="625"/>
                  <a:pt x="656" y="625"/>
                  <a:pt x="657" y="625"/>
                </a:cubicBezTo>
                <a:cubicBezTo>
                  <a:pt x="654" y="628"/>
                  <a:pt x="657" y="628"/>
                  <a:pt x="654" y="630"/>
                </a:cubicBezTo>
                <a:cubicBezTo>
                  <a:pt x="654" y="630"/>
                  <a:pt x="654" y="630"/>
                  <a:pt x="654" y="631"/>
                </a:cubicBezTo>
                <a:cubicBezTo>
                  <a:pt x="659" y="632"/>
                  <a:pt x="660" y="631"/>
                  <a:pt x="663" y="630"/>
                </a:cubicBezTo>
                <a:cubicBezTo>
                  <a:pt x="664" y="626"/>
                  <a:pt x="663" y="622"/>
                  <a:pt x="661" y="619"/>
                </a:cubicBezTo>
                <a:cubicBezTo>
                  <a:pt x="662" y="618"/>
                  <a:pt x="662" y="617"/>
                  <a:pt x="662" y="617"/>
                </a:cubicBezTo>
                <a:cubicBezTo>
                  <a:pt x="666" y="619"/>
                  <a:pt x="666" y="621"/>
                  <a:pt x="673" y="622"/>
                </a:cubicBezTo>
                <a:cubicBezTo>
                  <a:pt x="673" y="624"/>
                  <a:pt x="673" y="624"/>
                  <a:pt x="672" y="625"/>
                </a:cubicBezTo>
                <a:cubicBezTo>
                  <a:pt x="673" y="628"/>
                  <a:pt x="675" y="627"/>
                  <a:pt x="676" y="630"/>
                </a:cubicBezTo>
                <a:cubicBezTo>
                  <a:pt x="683" y="629"/>
                  <a:pt x="678" y="626"/>
                  <a:pt x="683" y="622"/>
                </a:cubicBezTo>
                <a:cubicBezTo>
                  <a:pt x="687" y="621"/>
                  <a:pt x="692" y="620"/>
                  <a:pt x="696" y="619"/>
                </a:cubicBezTo>
                <a:cubicBezTo>
                  <a:pt x="698" y="619"/>
                  <a:pt x="702" y="622"/>
                  <a:pt x="705" y="624"/>
                </a:cubicBezTo>
                <a:cubicBezTo>
                  <a:pt x="705" y="624"/>
                  <a:pt x="705" y="624"/>
                  <a:pt x="706" y="623"/>
                </a:cubicBezTo>
                <a:cubicBezTo>
                  <a:pt x="706" y="618"/>
                  <a:pt x="703" y="613"/>
                  <a:pt x="700" y="610"/>
                </a:cubicBezTo>
                <a:cubicBezTo>
                  <a:pt x="700" y="609"/>
                  <a:pt x="700" y="608"/>
                  <a:pt x="701" y="608"/>
                </a:cubicBezTo>
                <a:cubicBezTo>
                  <a:pt x="704" y="608"/>
                  <a:pt x="704" y="607"/>
                  <a:pt x="706" y="609"/>
                </a:cubicBezTo>
                <a:cubicBezTo>
                  <a:pt x="709" y="609"/>
                  <a:pt x="712" y="610"/>
                  <a:pt x="715" y="610"/>
                </a:cubicBezTo>
                <a:cubicBezTo>
                  <a:pt x="713" y="613"/>
                  <a:pt x="715" y="611"/>
                  <a:pt x="712" y="612"/>
                </a:cubicBezTo>
                <a:cubicBezTo>
                  <a:pt x="713" y="615"/>
                  <a:pt x="716" y="616"/>
                  <a:pt x="719" y="618"/>
                </a:cubicBezTo>
                <a:cubicBezTo>
                  <a:pt x="717" y="621"/>
                  <a:pt x="716" y="622"/>
                  <a:pt x="713" y="623"/>
                </a:cubicBezTo>
                <a:cubicBezTo>
                  <a:pt x="713" y="624"/>
                  <a:pt x="713" y="626"/>
                  <a:pt x="712" y="628"/>
                </a:cubicBezTo>
                <a:cubicBezTo>
                  <a:pt x="716" y="627"/>
                  <a:pt x="718" y="625"/>
                  <a:pt x="721" y="623"/>
                </a:cubicBezTo>
                <a:cubicBezTo>
                  <a:pt x="725" y="625"/>
                  <a:pt x="723" y="623"/>
                  <a:pt x="722" y="628"/>
                </a:cubicBezTo>
                <a:cubicBezTo>
                  <a:pt x="724" y="628"/>
                  <a:pt x="726" y="628"/>
                  <a:pt x="727" y="627"/>
                </a:cubicBezTo>
                <a:cubicBezTo>
                  <a:pt x="730" y="626"/>
                  <a:pt x="730" y="626"/>
                  <a:pt x="732" y="625"/>
                </a:cubicBezTo>
                <a:cubicBezTo>
                  <a:pt x="731" y="623"/>
                  <a:pt x="727" y="621"/>
                  <a:pt x="726" y="618"/>
                </a:cubicBezTo>
                <a:cubicBezTo>
                  <a:pt x="726" y="618"/>
                  <a:pt x="725" y="617"/>
                  <a:pt x="725" y="617"/>
                </a:cubicBezTo>
                <a:cubicBezTo>
                  <a:pt x="727" y="616"/>
                  <a:pt x="728" y="616"/>
                  <a:pt x="730" y="616"/>
                </a:cubicBezTo>
                <a:cubicBezTo>
                  <a:pt x="729" y="614"/>
                  <a:pt x="723" y="604"/>
                  <a:pt x="722" y="603"/>
                </a:cubicBezTo>
                <a:cubicBezTo>
                  <a:pt x="722" y="601"/>
                  <a:pt x="723" y="600"/>
                  <a:pt x="724" y="598"/>
                </a:cubicBezTo>
                <a:cubicBezTo>
                  <a:pt x="726" y="599"/>
                  <a:pt x="728" y="599"/>
                  <a:pt x="731" y="599"/>
                </a:cubicBezTo>
                <a:cubicBezTo>
                  <a:pt x="729" y="600"/>
                  <a:pt x="728" y="599"/>
                  <a:pt x="726" y="599"/>
                </a:cubicBezTo>
                <a:cubicBezTo>
                  <a:pt x="728" y="607"/>
                  <a:pt x="732" y="608"/>
                  <a:pt x="732" y="618"/>
                </a:cubicBezTo>
                <a:cubicBezTo>
                  <a:pt x="738" y="619"/>
                  <a:pt x="737" y="618"/>
                  <a:pt x="743" y="619"/>
                </a:cubicBezTo>
                <a:cubicBezTo>
                  <a:pt x="741" y="623"/>
                  <a:pt x="742" y="623"/>
                  <a:pt x="740" y="624"/>
                </a:cubicBezTo>
                <a:cubicBezTo>
                  <a:pt x="739" y="625"/>
                  <a:pt x="739" y="625"/>
                  <a:pt x="739" y="626"/>
                </a:cubicBezTo>
                <a:cubicBezTo>
                  <a:pt x="741" y="625"/>
                  <a:pt x="744" y="625"/>
                  <a:pt x="746" y="624"/>
                </a:cubicBezTo>
                <a:cubicBezTo>
                  <a:pt x="751" y="623"/>
                  <a:pt x="752" y="618"/>
                  <a:pt x="755" y="614"/>
                </a:cubicBezTo>
                <a:cubicBezTo>
                  <a:pt x="761" y="616"/>
                  <a:pt x="766" y="619"/>
                  <a:pt x="774" y="621"/>
                </a:cubicBezTo>
                <a:cubicBezTo>
                  <a:pt x="774" y="624"/>
                  <a:pt x="774" y="623"/>
                  <a:pt x="773" y="626"/>
                </a:cubicBezTo>
                <a:cubicBezTo>
                  <a:pt x="775" y="626"/>
                  <a:pt x="785" y="626"/>
                  <a:pt x="787" y="625"/>
                </a:cubicBezTo>
                <a:cubicBezTo>
                  <a:pt x="788" y="624"/>
                  <a:pt x="788" y="622"/>
                  <a:pt x="788" y="618"/>
                </a:cubicBezTo>
                <a:cubicBezTo>
                  <a:pt x="791" y="618"/>
                  <a:pt x="793" y="619"/>
                  <a:pt x="794" y="618"/>
                </a:cubicBezTo>
                <a:cubicBezTo>
                  <a:pt x="798" y="614"/>
                  <a:pt x="795" y="609"/>
                  <a:pt x="799" y="605"/>
                </a:cubicBezTo>
                <a:cubicBezTo>
                  <a:pt x="800" y="605"/>
                  <a:pt x="799" y="605"/>
                  <a:pt x="801" y="605"/>
                </a:cubicBezTo>
                <a:cubicBezTo>
                  <a:pt x="802" y="607"/>
                  <a:pt x="803" y="606"/>
                  <a:pt x="802" y="610"/>
                </a:cubicBezTo>
                <a:cubicBezTo>
                  <a:pt x="805" y="610"/>
                  <a:pt x="805" y="610"/>
                  <a:pt x="807" y="608"/>
                </a:cubicBezTo>
                <a:cubicBezTo>
                  <a:pt x="808" y="607"/>
                  <a:pt x="808" y="607"/>
                  <a:pt x="807" y="605"/>
                </a:cubicBezTo>
                <a:cubicBezTo>
                  <a:pt x="808" y="602"/>
                  <a:pt x="809" y="602"/>
                  <a:pt x="813" y="602"/>
                </a:cubicBezTo>
                <a:cubicBezTo>
                  <a:pt x="814" y="601"/>
                  <a:pt x="817" y="601"/>
                  <a:pt x="819" y="601"/>
                </a:cubicBezTo>
                <a:cubicBezTo>
                  <a:pt x="819" y="603"/>
                  <a:pt x="820" y="605"/>
                  <a:pt x="820" y="606"/>
                </a:cubicBezTo>
                <a:cubicBezTo>
                  <a:pt x="826" y="607"/>
                  <a:pt x="830" y="605"/>
                  <a:pt x="837" y="607"/>
                </a:cubicBezTo>
                <a:cubicBezTo>
                  <a:pt x="836" y="609"/>
                  <a:pt x="836" y="609"/>
                  <a:pt x="835" y="609"/>
                </a:cubicBezTo>
                <a:cubicBezTo>
                  <a:pt x="835" y="612"/>
                  <a:pt x="835" y="613"/>
                  <a:pt x="835" y="615"/>
                </a:cubicBezTo>
                <a:cubicBezTo>
                  <a:pt x="836" y="616"/>
                  <a:pt x="835" y="615"/>
                  <a:pt x="837" y="616"/>
                </a:cubicBezTo>
                <a:cubicBezTo>
                  <a:pt x="840" y="614"/>
                  <a:pt x="844" y="614"/>
                  <a:pt x="846" y="610"/>
                </a:cubicBezTo>
                <a:cubicBezTo>
                  <a:pt x="846" y="611"/>
                  <a:pt x="846" y="611"/>
                  <a:pt x="846" y="613"/>
                </a:cubicBezTo>
                <a:cubicBezTo>
                  <a:pt x="850" y="613"/>
                  <a:pt x="852" y="613"/>
                  <a:pt x="855" y="611"/>
                </a:cubicBezTo>
                <a:cubicBezTo>
                  <a:pt x="858" y="610"/>
                  <a:pt x="856" y="611"/>
                  <a:pt x="857" y="608"/>
                </a:cubicBezTo>
                <a:cubicBezTo>
                  <a:pt x="859" y="607"/>
                  <a:pt x="862" y="607"/>
                  <a:pt x="863" y="606"/>
                </a:cubicBezTo>
                <a:cubicBezTo>
                  <a:pt x="864" y="607"/>
                  <a:pt x="864" y="606"/>
                  <a:pt x="864" y="608"/>
                </a:cubicBezTo>
                <a:cubicBezTo>
                  <a:pt x="865" y="609"/>
                  <a:pt x="863" y="610"/>
                  <a:pt x="862" y="613"/>
                </a:cubicBezTo>
                <a:cubicBezTo>
                  <a:pt x="866" y="614"/>
                  <a:pt x="869" y="614"/>
                  <a:pt x="872" y="613"/>
                </a:cubicBezTo>
                <a:cubicBezTo>
                  <a:pt x="874" y="611"/>
                  <a:pt x="874" y="609"/>
                  <a:pt x="876" y="607"/>
                </a:cubicBezTo>
                <a:cubicBezTo>
                  <a:pt x="882" y="608"/>
                  <a:pt x="883" y="608"/>
                  <a:pt x="882" y="612"/>
                </a:cubicBezTo>
                <a:cubicBezTo>
                  <a:pt x="887" y="613"/>
                  <a:pt x="911" y="610"/>
                  <a:pt x="916" y="608"/>
                </a:cubicBezTo>
                <a:cubicBezTo>
                  <a:pt x="918" y="610"/>
                  <a:pt x="917" y="608"/>
                  <a:pt x="917" y="611"/>
                </a:cubicBezTo>
                <a:cubicBezTo>
                  <a:pt x="915" y="611"/>
                  <a:pt x="915" y="610"/>
                  <a:pt x="913" y="609"/>
                </a:cubicBezTo>
                <a:cubicBezTo>
                  <a:pt x="912" y="611"/>
                  <a:pt x="912" y="611"/>
                  <a:pt x="911" y="613"/>
                </a:cubicBezTo>
                <a:cubicBezTo>
                  <a:pt x="920" y="615"/>
                  <a:pt x="920" y="613"/>
                  <a:pt x="925" y="611"/>
                </a:cubicBezTo>
                <a:cubicBezTo>
                  <a:pt x="927" y="609"/>
                  <a:pt x="929" y="614"/>
                  <a:pt x="933" y="613"/>
                </a:cubicBezTo>
                <a:cubicBezTo>
                  <a:pt x="935" y="612"/>
                  <a:pt x="937" y="610"/>
                  <a:pt x="940" y="609"/>
                </a:cubicBezTo>
                <a:cubicBezTo>
                  <a:pt x="941" y="609"/>
                  <a:pt x="941" y="609"/>
                  <a:pt x="942" y="609"/>
                </a:cubicBezTo>
                <a:cubicBezTo>
                  <a:pt x="941" y="610"/>
                  <a:pt x="940" y="611"/>
                  <a:pt x="939" y="612"/>
                </a:cubicBezTo>
                <a:cubicBezTo>
                  <a:pt x="940" y="614"/>
                  <a:pt x="939" y="612"/>
                  <a:pt x="941" y="614"/>
                </a:cubicBezTo>
                <a:cubicBezTo>
                  <a:pt x="942" y="615"/>
                  <a:pt x="960" y="610"/>
                  <a:pt x="962" y="609"/>
                </a:cubicBezTo>
                <a:cubicBezTo>
                  <a:pt x="963" y="608"/>
                  <a:pt x="963" y="608"/>
                  <a:pt x="964" y="606"/>
                </a:cubicBezTo>
                <a:cubicBezTo>
                  <a:pt x="960" y="605"/>
                  <a:pt x="956" y="604"/>
                  <a:pt x="952" y="602"/>
                </a:cubicBezTo>
                <a:cubicBezTo>
                  <a:pt x="955" y="601"/>
                  <a:pt x="959" y="599"/>
                  <a:pt x="962" y="598"/>
                </a:cubicBezTo>
                <a:cubicBezTo>
                  <a:pt x="963" y="597"/>
                  <a:pt x="972" y="601"/>
                  <a:pt x="977" y="600"/>
                </a:cubicBezTo>
                <a:cubicBezTo>
                  <a:pt x="992" y="600"/>
                  <a:pt x="1012" y="606"/>
                  <a:pt x="1023" y="600"/>
                </a:cubicBezTo>
                <a:cubicBezTo>
                  <a:pt x="1032" y="602"/>
                  <a:pt x="1033" y="599"/>
                  <a:pt x="1038" y="597"/>
                </a:cubicBezTo>
                <a:cubicBezTo>
                  <a:pt x="1038" y="596"/>
                  <a:pt x="1039" y="595"/>
                  <a:pt x="1039" y="594"/>
                </a:cubicBezTo>
                <a:cubicBezTo>
                  <a:pt x="1042" y="594"/>
                  <a:pt x="1042" y="594"/>
                  <a:pt x="1044" y="593"/>
                </a:cubicBezTo>
                <a:cubicBezTo>
                  <a:pt x="1050" y="594"/>
                  <a:pt x="1050" y="595"/>
                  <a:pt x="1049" y="600"/>
                </a:cubicBezTo>
                <a:cubicBezTo>
                  <a:pt x="1052" y="599"/>
                  <a:pt x="1055" y="596"/>
                  <a:pt x="1057" y="594"/>
                </a:cubicBezTo>
                <a:cubicBezTo>
                  <a:pt x="1058" y="594"/>
                  <a:pt x="1059" y="595"/>
                  <a:pt x="1061" y="595"/>
                </a:cubicBezTo>
                <a:cubicBezTo>
                  <a:pt x="1059" y="597"/>
                  <a:pt x="1059" y="597"/>
                  <a:pt x="1057" y="597"/>
                </a:cubicBezTo>
                <a:cubicBezTo>
                  <a:pt x="1057" y="599"/>
                  <a:pt x="1057" y="600"/>
                  <a:pt x="1058" y="601"/>
                </a:cubicBezTo>
                <a:cubicBezTo>
                  <a:pt x="1062" y="602"/>
                  <a:pt x="1062" y="602"/>
                  <a:pt x="1062" y="602"/>
                </a:cubicBezTo>
                <a:cubicBezTo>
                  <a:pt x="1061" y="605"/>
                  <a:pt x="1062" y="606"/>
                  <a:pt x="1060" y="608"/>
                </a:cubicBezTo>
                <a:cubicBezTo>
                  <a:pt x="1060" y="608"/>
                  <a:pt x="1060" y="608"/>
                  <a:pt x="1060" y="609"/>
                </a:cubicBezTo>
                <a:cubicBezTo>
                  <a:pt x="1063" y="608"/>
                  <a:pt x="1063" y="608"/>
                  <a:pt x="1065" y="606"/>
                </a:cubicBezTo>
                <a:cubicBezTo>
                  <a:pt x="1066" y="605"/>
                  <a:pt x="1065" y="605"/>
                  <a:pt x="1064" y="603"/>
                </a:cubicBezTo>
                <a:cubicBezTo>
                  <a:pt x="1067" y="599"/>
                  <a:pt x="1071" y="601"/>
                  <a:pt x="1070" y="595"/>
                </a:cubicBezTo>
                <a:cubicBezTo>
                  <a:pt x="1072" y="594"/>
                  <a:pt x="1074" y="594"/>
                  <a:pt x="1076" y="593"/>
                </a:cubicBezTo>
                <a:cubicBezTo>
                  <a:pt x="1078" y="593"/>
                  <a:pt x="1079" y="594"/>
                  <a:pt x="1081" y="594"/>
                </a:cubicBezTo>
                <a:cubicBezTo>
                  <a:pt x="1080" y="594"/>
                  <a:pt x="1079" y="595"/>
                  <a:pt x="1079" y="595"/>
                </a:cubicBezTo>
                <a:cubicBezTo>
                  <a:pt x="1078" y="598"/>
                  <a:pt x="1078" y="598"/>
                  <a:pt x="1079" y="600"/>
                </a:cubicBezTo>
                <a:cubicBezTo>
                  <a:pt x="1080" y="601"/>
                  <a:pt x="1088" y="601"/>
                  <a:pt x="1093" y="602"/>
                </a:cubicBezTo>
                <a:cubicBezTo>
                  <a:pt x="1092" y="604"/>
                  <a:pt x="1092" y="606"/>
                  <a:pt x="1091" y="609"/>
                </a:cubicBezTo>
                <a:cubicBezTo>
                  <a:pt x="1095" y="609"/>
                  <a:pt x="1095" y="607"/>
                  <a:pt x="1097" y="608"/>
                </a:cubicBezTo>
                <a:cubicBezTo>
                  <a:pt x="1098" y="605"/>
                  <a:pt x="1098" y="607"/>
                  <a:pt x="1098" y="605"/>
                </a:cubicBezTo>
                <a:cubicBezTo>
                  <a:pt x="1103" y="605"/>
                  <a:pt x="1104" y="608"/>
                  <a:pt x="1110" y="608"/>
                </a:cubicBezTo>
                <a:cubicBezTo>
                  <a:pt x="1112" y="608"/>
                  <a:pt x="1115" y="605"/>
                  <a:pt x="1116" y="605"/>
                </a:cubicBezTo>
                <a:cubicBezTo>
                  <a:pt x="1118" y="605"/>
                  <a:pt x="1120" y="608"/>
                  <a:pt x="1124" y="608"/>
                </a:cubicBezTo>
                <a:cubicBezTo>
                  <a:pt x="1124" y="607"/>
                  <a:pt x="1125" y="607"/>
                  <a:pt x="1125" y="606"/>
                </a:cubicBezTo>
                <a:cubicBezTo>
                  <a:pt x="1127" y="606"/>
                  <a:pt x="1130" y="607"/>
                  <a:pt x="1132" y="607"/>
                </a:cubicBezTo>
                <a:cubicBezTo>
                  <a:pt x="1133" y="606"/>
                  <a:pt x="1135" y="605"/>
                  <a:pt x="1136" y="604"/>
                </a:cubicBezTo>
                <a:cubicBezTo>
                  <a:pt x="1140" y="603"/>
                  <a:pt x="1139" y="607"/>
                  <a:pt x="1142" y="604"/>
                </a:cubicBezTo>
                <a:cubicBezTo>
                  <a:pt x="1143" y="604"/>
                  <a:pt x="1143" y="604"/>
                  <a:pt x="1143" y="604"/>
                </a:cubicBezTo>
                <a:cubicBezTo>
                  <a:pt x="1143" y="604"/>
                  <a:pt x="1144" y="603"/>
                  <a:pt x="1144" y="602"/>
                </a:cubicBezTo>
                <a:cubicBezTo>
                  <a:pt x="1135" y="601"/>
                  <a:pt x="1123" y="599"/>
                  <a:pt x="1116" y="602"/>
                </a:cubicBezTo>
                <a:cubicBezTo>
                  <a:pt x="1116" y="602"/>
                  <a:pt x="1116" y="602"/>
                  <a:pt x="1115" y="602"/>
                </a:cubicBezTo>
                <a:cubicBezTo>
                  <a:pt x="1117" y="600"/>
                  <a:pt x="1115" y="601"/>
                  <a:pt x="1119" y="600"/>
                </a:cubicBezTo>
                <a:cubicBezTo>
                  <a:pt x="1119" y="600"/>
                  <a:pt x="1119" y="599"/>
                  <a:pt x="1119" y="598"/>
                </a:cubicBezTo>
                <a:cubicBezTo>
                  <a:pt x="1109" y="597"/>
                  <a:pt x="1108" y="601"/>
                  <a:pt x="1101" y="601"/>
                </a:cubicBezTo>
                <a:cubicBezTo>
                  <a:pt x="1101" y="600"/>
                  <a:pt x="1101" y="599"/>
                  <a:pt x="1101" y="598"/>
                </a:cubicBezTo>
                <a:cubicBezTo>
                  <a:pt x="1098" y="597"/>
                  <a:pt x="1100" y="597"/>
                  <a:pt x="1098" y="597"/>
                </a:cubicBezTo>
                <a:cubicBezTo>
                  <a:pt x="1095" y="597"/>
                  <a:pt x="1091" y="596"/>
                  <a:pt x="1087" y="595"/>
                </a:cubicBezTo>
                <a:cubicBezTo>
                  <a:pt x="1087" y="595"/>
                  <a:pt x="1087" y="594"/>
                  <a:pt x="1087" y="594"/>
                </a:cubicBezTo>
                <a:cubicBezTo>
                  <a:pt x="1090" y="594"/>
                  <a:pt x="1094" y="594"/>
                  <a:pt x="1096" y="594"/>
                </a:cubicBezTo>
                <a:cubicBezTo>
                  <a:pt x="1097" y="594"/>
                  <a:pt x="1097" y="594"/>
                  <a:pt x="1098" y="594"/>
                </a:cubicBezTo>
                <a:cubicBezTo>
                  <a:pt x="1098" y="593"/>
                  <a:pt x="1098" y="593"/>
                  <a:pt x="1098" y="592"/>
                </a:cubicBezTo>
                <a:cubicBezTo>
                  <a:pt x="1097" y="591"/>
                  <a:pt x="1097" y="591"/>
                  <a:pt x="1094" y="590"/>
                </a:cubicBezTo>
                <a:cubicBezTo>
                  <a:pt x="1096" y="590"/>
                  <a:pt x="1097" y="589"/>
                  <a:pt x="1098" y="589"/>
                </a:cubicBezTo>
                <a:cubicBezTo>
                  <a:pt x="1098" y="588"/>
                  <a:pt x="1098" y="587"/>
                  <a:pt x="1098" y="587"/>
                </a:cubicBezTo>
                <a:cubicBezTo>
                  <a:pt x="1095" y="586"/>
                  <a:pt x="1076" y="584"/>
                  <a:pt x="1073" y="585"/>
                </a:cubicBezTo>
                <a:cubicBezTo>
                  <a:pt x="1066" y="583"/>
                  <a:pt x="1065" y="584"/>
                  <a:pt x="1061" y="588"/>
                </a:cubicBezTo>
                <a:cubicBezTo>
                  <a:pt x="1060" y="587"/>
                  <a:pt x="1058" y="587"/>
                  <a:pt x="1056" y="587"/>
                </a:cubicBezTo>
                <a:cubicBezTo>
                  <a:pt x="1057" y="586"/>
                  <a:pt x="1058" y="586"/>
                  <a:pt x="1059" y="585"/>
                </a:cubicBezTo>
                <a:cubicBezTo>
                  <a:pt x="1055" y="583"/>
                  <a:pt x="1054" y="584"/>
                  <a:pt x="1052" y="587"/>
                </a:cubicBezTo>
                <a:cubicBezTo>
                  <a:pt x="1050" y="586"/>
                  <a:pt x="1050" y="585"/>
                  <a:pt x="1050" y="585"/>
                </a:cubicBezTo>
                <a:cubicBezTo>
                  <a:pt x="1049" y="583"/>
                  <a:pt x="1050" y="584"/>
                  <a:pt x="1046" y="583"/>
                </a:cubicBezTo>
                <a:cubicBezTo>
                  <a:pt x="1050" y="581"/>
                  <a:pt x="1059" y="582"/>
                  <a:pt x="1063" y="583"/>
                </a:cubicBezTo>
                <a:cubicBezTo>
                  <a:pt x="1064" y="581"/>
                  <a:pt x="1065" y="579"/>
                  <a:pt x="1065" y="577"/>
                </a:cubicBezTo>
                <a:cubicBezTo>
                  <a:pt x="1070" y="577"/>
                  <a:pt x="1070" y="577"/>
                  <a:pt x="1072" y="573"/>
                </a:cubicBezTo>
                <a:cubicBezTo>
                  <a:pt x="1074" y="574"/>
                  <a:pt x="1076" y="576"/>
                  <a:pt x="1079" y="577"/>
                </a:cubicBezTo>
                <a:cubicBezTo>
                  <a:pt x="1078" y="579"/>
                  <a:pt x="1079" y="579"/>
                  <a:pt x="1078" y="579"/>
                </a:cubicBezTo>
                <a:cubicBezTo>
                  <a:pt x="1077" y="582"/>
                  <a:pt x="1077" y="582"/>
                  <a:pt x="1077" y="582"/>
                </a:cubicBezTo>
                <a:cubicBezTo>
                  <a:pt x="1081" y="582"/>
                  <a:pt x="1082" y="581"/>
                  <a:pt x="1084" y="579"/>
                </a:cubicBezTo>
                <a:cubicBezTo>
                  <a:pt x="1087" y="579"/>
                  <a:pt x="1089" y="580"/>
                  <a:pt x="1091" y="580"/>
                </a:cubicBezTo>
                <a:cubicBezTo>
                  <a:pt x="1091" y="580"/>
                  <a:pt x="1091" y="581"/>
                  <a:pt x="1091" y="581"/>
                </a:cubicBezTo>
                <a:cubicBezTo>
                  <a:pt x="1090" y="582"/>
                  <a:pt x="1089" y="582"/>
                  <a:pt x="1088" y="583"/>
                </a:cubicBezTo>
                <a:cubicBezTo>
                  <a:pt x="1087" y="582"/>
                  <a:pt x="1086" y="582"/>
                  <a:pt x="1086" y="582"/>
                </a:cubicBezTo>
                <a:cubicBezTo>
                  <a:pt x="1085" y="582"/>
                  <a:pt x="1085" y="583"/>
                  <a:pt x="1085" y="583"/>
                </a:cubicBezTo>
                <a:cubicBezTo>
                  <a:pt x="1089" y="584"/>
                  <a:pt x="1093" y="585"/>
                  <a:pt x="1096" y="584"/>
                </a:cubicBezTo>
                <a:cubicBezTo>
                  <a:pt x="1097" y="582"/>
                  <a:pt x="1096" y="583"/>
                  <a:pt x="1097" y="580"/>
                </a:cubicBezTo>
                <a:cubicBezTo>
                  <a:pt x="1101" y="580"/>
                  <a:pt x="1106" y="581"/>
                  <a:pt x="1113" y="582"/>
                </a:cubicBezTo>
                <a:cubicBezTo>
                  <a:pt x="1114" y="578"/>
                  <a:pt x="1114" y="581"/>
                  <a:pt x="1112" y="577"/>
                </a:cubicBezTo>
                <a:cubicBezTo>
                  <a:pt x="1113" y="577"/>
                  <a:pt x="1114" y="577"/>
                  <a:pt x="1115" y="577"/>
                </a:cubicBezTo>
                <a:cubicBezTo>
                  <a:pt x="1115" y="576"/>
                  <a:pt x="1115" y="575"/>
                  <a:pt x="1116" y="574"/>
                </a:cubicBezTo>
                <a:cubicBezTo>
                  <a:pt x="1115" y="574"/>
                  <a:pt x="1115" y="574"/>
                  <a:pt x="1115" y="574"/>
                </a:cubicBezTo>
                <a:cubicBezTo>
                  <a:pt x="1111" y="571"/>
                  <a:pt x="1108" y="576"/>
                  <a:pt x="1101" y="573"/>
                </a:cubicBezTo>
                <a:cubicBezTo>
                  <a:pt x="1095" y="570"/>
                  <a:pt x="1092" y="567"/>
                  <a:pt x="1083" y="566"/>
                </a:cubicBezTo>
                <a:cubicBezTo>
                  <a:pt x="1082" y="567"/>
                  <a:pt x="1082" y="568"/>
                  <a:pt x="1082" y="569"/>
                </a:cubicBezTo>
                <a:cubicBezTo>
                  <a:pt x="1076" y="566"/>
                  <a:pt x="1079" y="568"/>
                  <a:pt x="1072" y="567"/>
                </a:cubicBezTo>
                <a:cubicBezTo>
                  <a:pt x="1072" y="562"/>
                  <a:pt x="1071" y="561"/>
                  <a:pt x="1071" y="558"/>
                </a:cubicBezTo>
                <a:cubicBezTo>
                  <a:pt x="1066" y="559"/>
                  <a:pt x="1060" y="559"/>
                  <a:pt x="1052" y="559"/>
                </a:cubicBezTo>
                <a:cubicBezTo>
                  <a:pt x="1052" y="561"/>
                  <a:pt x="1052" y="561"/>
                  <a:pt x="1052" y="561"/>
                </a:cubicBezTo>
                <a:cubicBezTo>
                  <a:pt x="1056" y="561"/>
                  <a:pt x="1060" y="561"/>
                  <a:pt x="1063" y="562"/>
                </a:cubicBezTo>
                <a:cubicBezTo>
                  <a:pt x="1063" y="563"/>
                  <a:pt x="1063" y="564"/>
                  <a:pt x="1062" y="566"/>
                </a:cubicBezTo>
                <a:cubicBezTo>
                  <a:pt x="1060" y="566"/>
                  <a:pt x="1058" y="566"/>
                  <a:pt x="1055" y="565"/>
                </a:cubicBezTo>
                <a:cubicBezTo>
                  <a:pt x="1055" y="565"/>
                  <a:pt x="1056" y="563"/>
                  <a:pt x="1054" y="563"/>
                </a:cubicBezTo>
                <a:cubicBezTo>
                  <a:pt x="1053" y="564"/>
                  <a:pt x="1053" y="564"/>
                  <a:pt x="1053" y="565"/>
                </a:cubicBezTo>
                <a:cubicBezTo>
                  <a:pt x="1051" y="566"/>
                  <a:pt x="1048" y="565"/>
                  <a:pt x="1045" y="564"/>
                </a:cubicBezTo>
                <a:cubicBezTo>
                  <a:pt x="1046" y="561"/>
                  <a:pt x="1047" y="561"/>
                  <a:pt x="1050" y="560"/>
                </a:cubicBezTo>
                <a:cubicBezTo>
                  <a:pt x="1050" y="559"/>
                  <a:pt x="1050" y="559"/>
                  <a:pt x="1050" y="558"/>
                </a:cubicBezTo>
                <a:cubicBezTo>
                  <a:pt x="1046" y="558"/>
                  <a:pt x="1029" y="556"/>
                  <a:pt x="1026" y="557"/>
                </a:cubicBezTo>
                <a:cubicBezTo>
                  <a:pt x="1023" y="558"/>
                  <a:pt x="1023" y="558"/>
                  <a:pt x="1021" y="562"/>
                </a:cubicBezTo>
                <a:cubicBezTo>
                  <a:pt x="1012" y="554"/>
                  <a:pt x="1009" y="557"/>
                  <a:pt x="998" y="557"/>
                </a:cubicBezTo>
                <a:cubicBezTo>
                  <a:pt x="994" y="557"/>
                  <a:pt x="991" y="554"/>
                  <a:pt x="986" y="552"/>
                </a:cubicBezTo>
                <a:cubicBezTo>
                  <a:pt x="982" y="552"/>
                  <a:pt x="976" y="551"/>
                  <a:pt x="974" y="549"/>
                </a:cubicBezTo>
                <a:cubicBezTo>
                  <a:pt x="972" y="549"/>
                  <a:pt x="971" y="548"/>
                  <a:pt x="969" y="548"/>
                </a:cubicBezTo>
                <a:cubicBezTo>
                  <a:pt x="969" y="548"/>
                  <a:pt x="969" y="547"/>
                  <a:pt x="969" y="547"/>
                </a:cubicBezTo>
                <a:cubicBezTo>
                  <a:pt x="982" y="546"/>
                  <a:pt x="995" y="542"/>
                  <a:pt x="1006" y="540"/>
                </a:cubicBezTo>
                <a:cubicBezTo>
                  <a:pt x="1011" y="540"/>
                  <a:pt x="1016" y="540"/>
                  <a:pt x="1021" y="541"/>
                </a:cubicBezTo>
                <a:cubicBezTo>
                  <a:pt x="1024" y="540"/>
                  <a:pt x="1028" y="539"/>
                  <a:pt x="1030" y="538"/>
                </a:cubicBezTo>
                <a:cubicBezTo>
                  <a:pt x="1032" y="538"/>
                  <a:pt x="1052" y="540"/>
                  <a:pt x="1054" y="541"/>
                </a:cubicBezTo>
                <a:cubicBezTo>
                  <a:pt x="1055" y="541"/>
                  <a:pt x="1057" y="543"/>
                  <a:pt x="1060" y="543"/>
                </a:cubicBezTo>
                <a:cubicBezTo>
                  <a:pt x="1063" y="543"/>
                  <a:pt x="1068" y="541"/>
                  <a:pt x="1070" y="541"/>
                </a:cubicBezTo>
                <a:cubicBezTo>
                  <a:pt x="1072" y="543"/>
                  <a:pt x="1071" y="541"/>
                  <a:pt x="1070" y="544"/>
                </a:cubicBezTo>
                <a:cubicBezTo>
                  <a:pt x="1074" y="544"/>
                  <a:pt x="1080" y="545"/>
                  <a:pt x="1083" y="544"/>
                </a:cubicBezTo>
                <a:cubicBezTo>
                  <a:pt x="1084" y="542"/>
                  <a:pt x="1083" y="541"/>
                  <a:pt x="1081" y="539"/>
                </a:cubicBezTo>
                <a:cubicBezTo>
                  <a:pt x="1086" y="536"/>
                  <a:pt x="1119" y="537"/>
                  <a:pt x="1128" y="539"/>
                </a:cubicBezTo>
                <a:cubicBezTo>
                  <a:pt x="1128" y="539"/>
                  <a:pt x="1128" y="538"/>
                  <a:pt x="1128" y="538"/>
                </a:cubicBezTo>
                <a:cubicBezTo>
                  <a:pt x="1122" y="534"/>
                  <a:pt x="1113" y="534"/>
                  <a:pt x="1106" y="532"/>
                </a:cubicBezTo>
                <a:cubicBezTo>
                  <a:pt x="1113" y="529"/>
                  <a:pt x="1125" y="534"/>
                  <a:pt x="1134" y="530"/>
                </a:cubicBezTo>
                <a:cubicBezTo>
                  <a:pt x="1134" y="530"/>
                  <a:pt x="1135" y="530"/>
                  <a:pt x="1135" y="530"/>
                </a:cubicBezTo>
                <a:cubicBezTo>
                  <a:pt x="1135" y="529"/>
                  <a:pt x="1134" y="528"/>
                  <a:pt x="1134" y="527"/>
                </a:cubicBezTo>
                <a:cubicBezTo>
                  <a:pt x="1137" y="526"/>
                  <a:pt x="1147" y="527"/>
                  <a:pt x="1149" y="529"/>
                </a:cubicBezTo>
                <a:cubicBezTo>
                  <a:pt x="1152" y="529"/>
                  <a:pt x="1152" y="529"/>
                  <a:pt x="1154" y="527"/>
                </a:cubicBezTo>
                <a:cubicBezTo>
                  <a:pt x="1154" y="527"/>
                  <a:pt x="1154" y="527"/>
                  <a:pt x="1155" y="527"/>
                </a:cubicBezTo>
                <a:cubicBezTo>
                  <a:pt x="1155" y="526"/>
                  <a:pt x="1154" y="526"/>
                  <a:pt x="1154" y="526"/>
                </a:cubicBezTo>
                <a:cubicBezTo>
                  <a:pt x="1154" y="525"/>
                  <a:pt x="1154" y="524"/>
                  <a:pt x="1153" y="523"/>
                </a:cubicBezTo>
                <a:cubicBezTo>
                  <a:pt x="1149" y="523"/>
                  <a:pt x="1145" y="522"/>
                  <a:pt x="1141" y="522"/>
                </a:cubicBezTo>
                <a:cubicBezTo>
                  <a:pt x="1140" y="523"/>
                  <a:pt x="1139" y="523"/>
                  <a:pt x="1138" y="524"/>
                </a:cubicBezTo>
                <a:cubicBezTo>
                  <a:pt x="1136" y="524"/>
                  <a:pt x="1131" y="518"/>
                  <a:pt x="1124" y="521"/>
                </a:cubicBezTo>
                <a:cubicBezTo>
                  <a:pt x="1121" y="522"/>
                  <a:pt x="1122" y="522"/>
                  <a:pt x="1121" y="525"/>
                </a:cubicBezTo>
                <a:cubicBezTo>
                  <a:pt x="1118" y="524"/>
                  <a:pt x="1115" y="524"/>
                  <a:pt x="1113" y="524"/>
                </a:cubicBezTo>
                <a:cubicBezTo>
                  <a:pt x="1113" y="524"/>
                  <a:pt x="1112" y="524"/>
                  <a:pt x="1112" y="524"/>
                </a:cubicBezTo>
                <a:cubicBezTo>
                  <a:pt x="1114" y="522"/>
                  <a:pt x="1115" y="523"/>
                  <a:pt x="1117" y="521"/>
                </a:cubicBezTo>
                <a:cubicBezTo>
                  <a:pt x="1117" y="521"/>
                  <a:pt x="1118" y="521"/>
                  <a:pt x="1118" y="521"/>
                </a:cubicBezTo>
                <a:cubicBezTo>
                  <a:pt x="1118" y="521"/>
                  <a:pt x="1118" y="520"/>
                  <a:pt x="1118" y="520"/>
                </a:cubicBezTo>
                <a:cubicBezTo>
                  <a:pt x="1109" y="517"/>
                  <a:pt x="1100" y="517"/>
                  <a:pt x="1088" y="515"/>
                </a:cubicBezTo>
                <a:cubicBezTo>
                  <a:pt x="1089" y="514"/>
                  <a:pt x="1107" y="514"/>
                  <a:pt x="1109" y="515"/>
                </a:cubicBezTo>
                <a:cubicBezTo>
                  <a:pt x="1110" y="516"/>
                  <a:pt x="1111" y="518"/>
                  <a:pt x="1114" y="518"/>
                </a:cubicBezTo>
                <a:cubicBezTo>
                  <a:pt x="1131" y="519"/>
                  <a:pt x="1146" y="518"/>
                  <a:pt x="1168" y="523"/>
                </a:cubicBezTo>
                <a:cubicBezTo>
                  <a:pt x="1165" y="525"/>
                  <a:pt x="1164" y="524"/>
                  <a:pt x="1163" y="529"/>
                </a:cubicBezTo>
                <a:cubicBezTo>
                  <a:pt x="1176" y="532"/>
                  <a:pt x="1185" y="529"/>
                  <a:pt x="1196" y="531"/>
                </a:cubicBezTo>
                <a:cubicBezTo>
                  <a:pt x="1199" y="531"/>
                  <a:pt x="1204" y="534"/>
                  <a:pt x="1209" y="535"/>
                </a:cubicBezTo>
                <a:cubicBezTo>
                  <a:pt x="1209" y="536"/>
                  <a:pt x="1209" y="536"/>
                  <a:pt x="1209" y="536"/>
                </a:cubicBezTo>
                <a:cubicBezTo>
                  <a:pt x="1204" y="536"/>
                  <a:pt x="1196" y="534"/>
                  <a:pt x="1190" y="535"/>
                </a:cubicBezTo>
                <a:cubicBezTo>
                  <a:pt x="1188" y="535"/>
                  <a:pt x="1188" y="537"/>
                  <a:pt x="1183" y="537"/>
                </a:cubicBezTo>
                <a:cubicBezTo>
                  <a:pt x="1183" y="537"/>
                  <a:pt x="1183" y="537"/>
                  <a:pt x="1182" y="537"/>
                </a:cubicBezTo>
                <a:cubicBezTo>
                  <a:pt x="1182" y="538"/>
                  <a:pt x="1182" y="539"/>
                  <a:pt x="1182" y="539"/>
                </a:cubicBezTo>
                <a:cubicBezTo>
                  <a:pt x="1193" y="541"/>
                  <a:pt x="1222" y="552"/>
                  <a:pt x="1229" y="544"/>
                </a:cubicBezTo>
                <a:cubicBezTo>
                  <a:pt x="1230" y="544"/>
                  <a:pt x="1230" y="544"/>
                  <a:pt x="1230" y="544"/>
                </a:cubicBezTo>
                <a:cubicBezTo>
                  <a:pt x="1230" y="542"/>
                  <a:pt x="1230" y="542"/>
                  <a:pt x="1229" y="541"/>
                </a:cubicBezTo>
                <a:cubicBezTo>
                  <a:pt x="1228" y="540"/>
                  <a:pt x="1228" y="540"/>
                  <a:pt x="1227" y="540"/>
                </a:cubicBezTo>
                <a:cubicBezTo>
                  <a:pt x="1230" y="539"/>
                  <a:pt x="1234" y="539"/>
                  <a:pt x="1238" y="539"/>
                </a:cubicBezTo>
                <a:cubicBezTo>
                  <a:pt x="1238" y="537"/>
                  <a:pt x="1238" y="536"/>
                  <a:pt x="1238" y="534"/>
                </a:cubicBezTo>
                <a:cubicBezTo>
                  <a:pt x="1236" y="533"/>
                  <a:pt x="1236" y="532"/>
                  <a:pt x="1233" y="532"/>
                </a:cubicBezTo>
                <a:cubicBezTo>
                  <a:pt x="1235" y="530"/>
                  <a:pt x="1235" y="531"/>
                  <a:pt x="1237" y="527"/>
                </a:cubicBezTo>
                <a:cubicBezTo>
                  <a:pt x="1240" y="528"/>
                  <a:pt x="1243" y="529"/>
                  <a:pt x="1246" y="528"/>
                </a:cubicBezTo>
                <a:cubicBezTo>
                  <a:pt x="1248" y="528"/>
                  <a:pt x="1247" y="528"/>
                  <a:pt x="1249" y="528"/>
                </a:cubicBezTo>
                <a:cubicBezTo>
                  <a:pt x="1247" y="526"/>
                  <a:pt x="1242" y="526"/>
                  <a:pt x="1240" y="525"/>
                </a:cubicBezTo>
                <a:cubicBezTo>
                  <a:pt x="1235" y="522"/>
                  <a:pt x="1223" y="503"/>
                  <a:pt x="1214" y="511"/>
                </a:cubicBezTo>
                <a:cubicBezTo>
                  <a:pt x="1204" y="509"/>
                  <a:pt x="1194" y="507"/>
                  <a:pt x="1183" y="505"/>
                </a:cubicBezTo>
                <a:cubicBezTo>
                  <a:pt x="1181" y="503"/>
                  <a:pt x="1181" y="501"/>
                  <a:pt x="1179" y="500"/>
                </a:cubicBezTo>
                <a:cubicBezTo>
                  <a:pt x="1178" y="499"/>
                  <a:pt x="1175" y="497"/>
                  <a:pt x="1172" y="498"/>
                </a:cubicBezTo>
                <a:cubicBezTo>
                  <a:pt x="1172" y="498"/>
                  <a:pt x="1171" y="498"/>
                  <a:pt x="1171" y="498"/>
                </a:cubicBezTo>
                <a:cubicBezTo>
                  <a:pt x="1172" y="499"/>
                  <a:pt x="1175" y="501"/>
                  <a:pt x="1177" y="501"/>
                </a:cubicBezTo>
                <a:cubicBezTo>
                  <a:pt x="1175" y="504"/>
                  <a:pt x="1174" y="505"/>
                  <a:pt x="1172" y="507"/>
                </a:cubicBezTo>
                <a:cubicBezTo>
                  <a:pt x="1162" y="504"/>
                  <a:pt x="1161" y="501"/>
                  <a:pt x="1154" y="498"/>
                </a:cubicBezTo>
                <a:cubicBezTo>
                  <a:pt x="1153" y="499"/>
                  <a:pt x="1152" y="499"/>
                  <a:pt x="1150" y="499"/>
                </a:cubicBezTo>
                <a:cubicBezTo>
                  <a:pt x="1150" y="500"/>
                  <a:pt x="1150" y="500"/>
                  <a:pt x="1149" y="501"/>
                </a:cubicBezTo>
                <a:cubicBezTo>
                  <a:pt x="1153" y="501"/>
                  <a:pt x="1155" y="501"/>
                  <a:pt x="1156" y="501"/>
                </a:cubicBezTo>
                <a:cubicBezTo>
                  <a:pt x="1157" y="502"/>
                  <a:pt x="1157" y="502"/>
                  <a:pt x="1158" y="503"/>
                </a:cubicBezTo>
                <a:cubicBezTo>
                  <a:pt x="1150" y="504"/>
                  <a:pt x="1143" y="502"/>
                  <a:pt x="1140" y="510"/>
                </a:cubicBezTo>
                <a:cubicBezTo>
                  <a:pt x="1139" y="512"/>
                  <a:pt x="1140" y="510"/>
                  <a:pt x="1141" y="513"/>
                </a:cubicBezTo>
                <a:cubicBezTo>
                  <a:pt x="1140" y="513"/>
                  <a:pt x="1140" y="514"/>
                  <a:pt x="1139" y="514"/>
                </a:cubicBezTo>
                <a:cubicBezTo>
                  <a:pt x="1138" y="512"/>
                  <a:pt x="1137" y="509"/>
                  <a:pt x="1137" y="507"/>
                </a:cubicBezTo>
                <a:cubicBezTo>
                  <a:pt x="1131" y="506"/>
                  <a:pt x="1129" y="507"/>
                  <a:pt x="1126" y="509"/>
                </a:cubicBezTo>
                <a:cubicBezTo>
                  <a:pt x="1125" y="507"/>
                  <a:pt x="1124" y="506"/>
                  <a:pt x="1121" y="504"/>
                </a:cubicBezTo>
                <a:cubicBezTo>
                  <a:pt x="1120" y="505"/>
                  <a:pt x="1118" y="506"/>
                  <a:pt x="1117" y="507"/>
                </a:cubicBezTo>
                <a:cubicBezTo>
                  <a:pt x="1116" y="507"/>
                  <a:pt x="1116" y="507"/>
                  <a:pt x="1116" y="507"/>
                </a:cubicBezTo>
                <a:cubicBezTo>
                  <a:pt x="1117" y="509"/>
                  <a:pt x="1118" y="510"/>
                  <a:pt x="1121" y="511"/>
                </a:cubicBezTo>
                <a:cubicBezTo>
                  <a:pt x="1116" y="513"/>
                  <a:pt x="1109" y="509"/>
                  <a:pt x="1107" y="509"/>
                </a:cubicBezTo>
                <a:cubicBezTo>
                  <a:pt x="1102" y="509"/>
                  <a:pt x="1103" y="510"/>
                  <a:pt x="1100" y="511"/>
                </a:cubicBezTo>
                <a:cubicBezTo>
                  <a:pt x="1098" y="512"/>
                  <a:pt x="1096" y="509"/>
                  <a:pt x="1093" y="511"/>
                </a:cubicBezTo>
                <a:cubicBezTo>
                  <a:pt x="1090" y="509"/>
                  <a:pt x="1090" y="507"/>
                  <a:pt x="1090" y="504"/>
                </a:cubicBezTo>
                <a:cubicBezTo>
                  <a:pt x="1089" y="504"/>
                  <a:pt x="1089" y="504"/>
                  <a:pt x="1089" y="505"/>
                </a:cubicBezTo>
                <a:cubicBezTo>
                  <a:pt x="1086" y="505"/>
                  <a:pt x="1086" y="506"/>
                  <a:pt x="1084" y="507"/>
                </a:cubicBezTo>
                <a:cubicBezTo>
                  <a:pt x="1085" y="512"/>
                  <a:pt x="1084" y="516"/>
                  <a:pt x="1082" y="522"/>
                </a:cubicBezTo>
                <a:cubicBezTo>
                  <a:pt x="1084" y="523"/>
                  <a:pt x="1086" y="523"/>
                  <a:pt x="1087" y="522"/>
                </a:cubicBezTo>
                <a:cubicBezTo>
                  <a:pt x="1088" y="521"/>
                  <a:pt x="1088" y="522"/>
                  <a:pt x="1089" y="519"/>
                </a:cubicBezTo>
                <a:cubicBezTo>
                  <a:pt x="1097" y="521"/>
                  <a:pt x="1101" y="520"/>
                  <a:pt x="1108" y="521"/>
                </a:cubicBezTo>
                <a:cubicBezTo>
                  <a:pt x="1108" y="522"/>
                  <a:pt x="1108" y="523"/>
                  <a:pt x="1108" y="524"/>
                </a:cubicBezTo>
                <a:cubicBezTo>
                  <a:pt x="1109" y="525"/>
                  <a:pt x="1111" y="525"/>
                  <a:pt x="1112" y="525"/>
                </a:cubicBezTo>
                <a:cubicBezTo>
                  <a:pt x="1107" y="528"/>
                  <a:pt x="1101" y="527"/>
                  <a:pt x="1099" y="528"/>
                </a:cubicBezTo>
                <a:cubicBezTo>
                  <a:pt x="1098" y="528"/>
                  <a:pt x="1096" y="529"/>
                  <a:pt x="1095" y="529"/>
                </a:cubicBezTo>
                <a:cubicBezTo>
                  <a:pt x="1095" y="530"/>
                  <a:pt x="1095" y="531"/>
                  <a:pt x="1095" y="531"/>
                </a:cubicBezTo>
                <a:cubicBezTo>
                  <a:pt x="1097" y="531"/>
                  <a:pt x="1097" y="531"/>
                  <a:pt x="1098" y="531"/>
                </a:cubicBezTo>
                <a:cubicBezTo>
                  <a:pt x="1099" y="531"/>
                  <a:pt x="1100" y="531"/>
                  <a:pt x="1101" y="531"/>
                </a:cubicBezTo>
                <a:cubicBezTo>
                  <a:pt x="1101" y="532"/>
                  <a:pt x="1101" y="532"/>
                  <a:pt x="1101" y="532"/>
                </a:cubicBezTo>
                <a:cubicBezTo>
                  <a:pt x="1094" y="534"/>
                  <a:pt x="1071" y="529"/>
                  <a:pt x="1065" y="534"/>
                </a:cubicBezTo>
                <a:cubicBezTo>
                  <a:pt x="1064" y="533"/>
                  <a:pt x="1063" y="533"/>
                  <a:pt x="1063" y="533"/>
                </a:cubicBezTo>
                <a:cubicBezTo>
                  <a:pt x="1063" y="533"/>
                  <a:pt x="1064" y="533"/>
                  <a:pt x="1064" y="532"/>
                </a:cubicBezTo>
                <a:cubicBezTo>
                  <a:pt x="1068" y="529"/>
                  <a:pt x="1077" y="532"/>
                  <a:pt x="1081" y="530"/>
                </a:cubicBezTo>
                <a:cubicBezTo>
                  <a:pt x="1082" y="530"/>
                  <a:pt x="1083" y="530"/>
                  <a:pt x="1083" y="530"/>
                </a:cubicBezTo>
                <a:cubicBezTo>
                  <a:pt x="1081" y="528"/>
                  <a:pt x="1073" y="527"/>
                  <a:pt x="1068" y="526"/>
                </a:cubicBezTo>
                <a:cubicBezTo>
                  <a:pt x="1070" y="525"/>
                  <a:pt x="1075" y="525"/>
                  <a:pt x="1077" y="526"/>
                </a:cubicBezTo>
                <a:cubicBezTo>
                  <a:pt x="1077" y="522"/>
                  <a:pt x="1077" y="523"/>
                  <a:pt x="1076" y="521"/>
                </a:cubicBezTo>
                <a:cubicBezTo>
                  <a:pt x="1077" y="519"/>
                  <a:pt x="1079" y="519"/>
                  <a:pt x="1081" y="517"/>
                </a:cubicBezTo>
                <a:cubicBezTo>
                  <a:pt x="1076" y="514"/>
                  <a:pt x="1070" y="514"/>
                  <a:pt x="1065" y="514"/>
                </a:cubicBezTo>
                <a:cubicBezTo>
                  <a:pt x="1066" y="513"/>
                  <a:pt x="1067" y="512"/>
                  <a:pt x="1068" y="511"/>
                </a:cubicBezTo>
                <a:cubicBezTo>
                  <a:pt x="1070" y="510"/>
                  <a:pt x="1069" y="510"/>
                  <a:pt x="1070" y="513"/>
                </a:cubicBezTo>
                <a:cubicBezTo>
                  <a:pt x="1075" y="512"/>
                  <a:pt x="1075" y="509"/>
                  <a:pt x="1082" y="511"/>
                </a:cubicBezTo>
                <a:cubicBezTo>
                  <a:pt x="1083" y="509"/>
                  <a:pt x="1082" y="510"/>
                  <a:pt x="1084" y="509"/>
                </a:cubicBezTo>
                <a:cubicBezTo>
                  <a:pt x="1084" y="509"/>
                  <a:pt x="1084" y="508"/>
                  <a:pt x="1084" y="508"/>
                </a:cubicBezTo>
                <a:cubicBezTo>
                  <a:pt x="1080" y="507"/>
                  <a:pt x="1078" y="507"/>
                  <a:pt x="1075" y="508"/>
                </a:cubicBezTo>
                <a:cubicBezTo>
                  <a:pt x="1071" y="507"/>
                  <a:pt x="1071" y="507"/>
                  <a:pt x="1070" y="505"/>
                </a:cubicBezTo>
                <a:cubicBezTo>
                  <a:pt x="1068" y="503"/>
                  <a:pt x="1069" y="504"/>
                  <a:pt x="1072" y="502"/>
                </a:cubicBezTo>
                <a:cubicBezTo>
                  <a:pt x="1072" y="502"/>
                  <a:pt x="1072" y="501"/>
                  <a:pt x="1073" y="500"/>
                </a:cubicBezTo>
                <a:cubicBezTo>
                  <a:pt x="1069" y="500"/>
                  <a:pt x="1060" y="501"/>
                  <a:pt x="1060" y="501"/>
                </a:cubicBezTo>
                <a:cubicBezTo>
                  <a:pt x="1057" y="500"/>
                  <a:pt x="1038" y="487"/>
                  <a:pt x="1028" y="491"/>
                </a:cubicBezTo>
                <a:cubicBezTo>
                  <a:pt x="1026" y="491"/>
                  <a:pt x="1026" y="491"/>
                  <a:pt x="1025" y="490"/>
                </a:cubicBezTo>
                <a:cubicBezTo>
                  <a:pt x="1025" y="489"/>
                  <a:pt x="1025" y="489"/>
                  <a:pt x="1025" y="487"/>
                </a:cubicBezTo>
                <a:cubicBezTo>
                  <a:pt x="1025" y="488"/>
                  <a:pt x="1025" y="488"/>
                  <a:pt x="1026" y="488"/>
                </a:cubicBezTo>
                <a:cubicBezTo>
                  <a:pt x="1027" y="487"/>
                  <a:pt x="1044" y="487"/>
                  <a:pt x="1049" y="489"/>
                </a:cubicBezTo>
                <a:cubicBezTo>
                  <a:pt x="1051" y="490"/>
                  <a:pt x="1057" y="493"/>
                  <a:pt x="1060" y="493"/>
                </a:cubicBezTo>
                <a:cubicBezTo>
                  <a:pt x="1066" y="492"/>
                  <a:pt x="1072" y="493"/>
                  <a:pt x="1078" y="493"/>
                </a:cubicBezTo>
                <a:cubicBezTo>
                  <a:pt x="1083" y="493"/>
                  <a:pt x="1086" y="496"/>
                  <a:pt x="1089" y="496"/>
                </a:cubicBezTo>
                <a:cubicBezTo>
                  <a:pt x="1096" y="497"/>
                  <a:pt x="1103" y="494"/>
                  <a:pt x="1109" y="494"/>
                </a:cubicBezTo>
                <a:cubicBezTo>
                  <a:pt x="1111" y="494"/>
                  <a:pt x="1118" y="500"/>
                  <a:pt x="1121" y="500"/>
                </a:cubicBezTo>
                <a:cubicBezTo>
                  <a:pt x="1126" y="499"/>
                  <a:pt x="1132" y="497"/>
                  <a:pt x="1138" y="498"/>
                </a:cubicBezTo>
                <a:cubicBezTo>
                  <a:pt x="1139" y="494"/>
                  <a:pt x="1138" y="495"/>
                  <a:pt x="1137" y="492"/>
                </a:cubicBezTo>
                <a:cubicBezTo>
                  <a:pt x="1139" y="490"/>
                  <a:pt x="1141" y="491"/>
                  <a:pt x="1140" y="488"/>
                </a:cubicBezTo>
                <a:cubicBezTo>
                  <a:pt x="1140" y="487"/>
                  <a:pt x="1140" y="486"/>
                  <a:pt x="1140" y="486"/>
                </a:cubicBezTo>
                <a:cubicBezTo>
                  <a:pt x="1137" y="485"/>
                  <a:pt x="1134" y="484"/>
                  <a:pt x="1132" y="485"/>
                </a:cubicBezTo>
                <a:cubicBezTo>
                  <a:pt x="1130" y="485"/>
                  <a:pt x="1129" y="484"/>
                  <a:pt x="1128" y="484"/>
                </a:cubicBezTo>
                <a:cubicBezTo>
                  <a:pt x="1128" y="486"/>
                  <a:pt x="1128" y="485"/>
                  <a:pt x="1128" y="486"/>
                </a:cubicBezTo>
                <a:cubicBezTo>
                  <a:pt x="1127" y="487"/>
                  <a:pt x="1126" y="487"/>
                  <a:pt x="1125" y="488"/>
                </a:cubicBezTo>
                <a:cubicBezTo>
                  <a:pt x="1122" y="486"/>
                  <a:pt x="1119" y="485"/>
                  <a:pt x="1116" y="484"/>
                </a:cubicBezTo>
                <a:cubicBezTo>
                  <a:pt x="1118" y="483"/>
                  <a:pt x="1121" y="483"/>
                  <a:pt x="1123" y="482"/>
                </a:cubicBezTo>
                <a:cubicBezTo>
                  <a:pt x="1123" y="482"/>
                  <a:pt x="1123" y="482"/>
                  <a:pt x="1124" y="482"/>
                </a:cubicBezTo>
                <a:cubicBezTo>
                  <a:pt x="1124" y="482"/>
                  <a:pt x="1124" y="481"/>
                  <a:pt x="1124" y="480"/>
                </a:cubicBezTo>
                <a:cubicBezTo>
                  <a:pt x="1119" y="479"/>
                  <a:pt x="1111" y="477"/>
                  <a:pt x="1108" y="479"/>
                </a:cubicBezTo>
                <a:cubicBezTo>
                  <a:pt x="1101" y="478"/>
                  <a:pt x="1100" y="478"/>
                  <a:pt x="1099" y="484"/>
                </a:cubicBezTo>
                <a:cubicBezTo>
                  <a:pt x="1096" y="482"/>
                  <a:pt x="1095" y="478"/>
                  <a:pt x="1093" y="477"/>
                </a:cubicBezTo>
                <a:cubicBezTo>
                  <a:pt x="1088" y="474"/>
                  <a:pt x="1073" y="480"/>
                  <a:pt x="1065" y="472"/>
                </a:cubicBezTo>
                <a:cubicBezTo>
                  <a:pt x="1064" y="472"/>
                  <a:pt x="1063" y="472"/>
                  <a:pt x="1063" y="472"/>
                </a:cubicBezTo>
                <a:cubicBezTo>
                  <a:pt x="1063" y="472"/>
                  <a:pt x="1063" y="471"/>
                  <a:pt x="1063" y="471"/>
                </a:cubicBezTo>
                <a:cubicBezTo>
                  <a:pt x="1065" y="470"/>
                  <a:pt x="1070" y="470"/>
                  <a:pt x="1073" y="469"/>
                </a:cubicBezTo>
                <a:cubicBezTo>
                  <a:pt x="1073" y="468"/>
                  <a:pt x="1073" y="468"/>
                  <a:pt x="1074" y="468"/>
                </a:cubicBezTo>
                <a:cubicBezTo>
                  <a:pt x="1064" y="462"/>
                  <a:pt x="1049" y="463"/>
                  <a:pt x="1039" y="463"/>
                </a:cubicBezTo>
                <a:cubicBezTo>
                  <a:pt x="1032" y="463"/>
                  <a:pt x="1031" y="457"/>
                  <a:pt x="1023" y="455"/>
                </a:cubicBezTo>
                <a:cubicBezTo>
                  <a:pt x="1023" y="455"/>
                  <a:pt x="1023" y="455"/>
                  <a:pt x="1023" y="454"/>
                </a:cubicBezTo>
                <a:cubicBezTo>
                  <a:pt x="1035" y="451"/>
                  <a:pt x="1045" y="450"/>
                  <a:pt x="1060" y="454"/>
                </a:cubicBezTo>
                <a:cubicBezTo>
                  <a:pt x="1060" y="455"/>
                  <a:pt x="1060" y="456"/>
                  <a:pt x="1059" y="457"/>
                </a:cubicBezTo>
                <a:cubicBezTo>
                  <a:pt x="1066" y="457"/>
                  <a:pt x="1068" y="455"/>
                  <a:pt x="1075" y="454"/>
                </a:cubicBezTo>
                <a:cubicBezTo>
                  <a:pt x="1079" y="456"/>
                  <a:pt x="1082" y="457"/>
                  <a:pt x="1086" y="458"/>
                </a:cubicBezTo>
                <a:cubicBezTo>
                  <a:pt x="1092" y="458"/>
                  <a:pt x="1102" y="459"/>
                  <a:pt x="1108" y="459"/>
                </a:cubicBezTo>
                <a:cubicBezTo>
                  <a:pt x="1122" y="459"/>
                  <a:pt x="1129" y="466"/>
                  <a:pt x="1140" y="461"/>
                </a:cubicBezTo>
                <a:cubicBezTo>
                  <a:pt x="1140" y="461"/>
                  <a:pt x="1140" y="461"/>
                  <a:pt x="1141" y="461"/>
                </a:cubicBezTo>
                <a:cubicBezTo>
                  <a:pt x="1139" y="458"/>
                  <a:pt x="1129" y="454"/>
                  <a:pt x="1128" y="452"/>
                </a:cubicBezTo>
                <a:cubicBezTo>
                  <a:pt x="1127" y="452"/>
                  <a:pt x="1127" y="452"/>
                  <a:pt x="1127" y="451"/>
                </a:cubicBezTo>
                <a:cubicBezTo>
                  <a:pt x="1129" y="451"/>
                  <a:pt x="1129" y="451"/>
                  <a:pt x="1131" y="451"/>
                </a:cubicBezTo>
                <a:cubicBezTo>
                  <a:pt x="1131" y="448"/>
                  <a:pt x="1132" y="445"/>
                  <a:pt x="1132" y="443"/>
                </a:cubicBezTo>
                <a:cubicBezTo>
                  <a:pt x="1131" y="442"/>
                  <a:pt x="1129" y="441"/>
                  <a:pt x="1128" y="440"/>
                </a:cubicBezTo>
                <a:cubicBezTo>
                  <a:pt x="1127" y="439"/>
                  <a:pt x="1129" y="439"/>
                  <a:pt x="1131" y="437"/>
                </a:cubicBezTo>
                <a:cubicBezTo>
                  <a:pt x="1130" y="436"/>
                  <a:pt x="1130" y="436"/>
                  <a:pt x="1129" y="435"/>
                </a:cubicBezTo>
                <a:cubicBezTo>
                  <a:pt x="1124" y="434"/>
                  <a:pt x="1118" y="433"/>
                  <a:pt x="1116" y="431"/>
                </a:cubicBezTo>
                <a:cubicBezTo>
                  <a:pt x="1116" y="431"/>
                  <a:pt x="1115" y="431"/>
                  <a:pt x="1115" y="431"/>
                </a:cubicBezTo>
                <a:cubicBezTo>
                  <a:pt x="1116" y="430"/>
                  <a:pt x="1117" y="430"/>
                  <a:pt x="1118" y="429"/>
                </a:cubicBezTo>
                <a:cubicBezTo>
                  <a:pt x="1118" y="425"/>
                  <a:pt x="1118" y="426"/>
                  <a:pt x="1114" y="424"/>
                </a:cubicBezTo>
                <a:cubicBezTo>
                  <a:pt x="1116" y="424"/>
                  <a:pt x="1116" y="424"/>
                  <a:pt x="1119" y="424"/>
                </a:cubicBezTo>
                <a:cubicBezTo>
                  <a:pt x="1117" y="420"/>
                  <a:pt x="1113" y="422"/>
                  <a:pt x="1109" y="420"/>
                </a:cubicBezTo>
                <a:cubicBezTo>
                  <a:pt x="1108" y="420"/>
                  <a:pt x="1103" y="419"/>
                  <a:pt x="1103" y="419"/>
                </a:cubicBezTo>
                <a:cubicBezTo>
                  <a:pt x="1100" y="417"/>
                  <a:pt x="1096" y="407"/>
                  <a:pt x="1092" y="411"/>
                </a:cubicBezTo>
                <a:cubicBezTo>
                  <a:pt x="1089" y="411"/>
                  <a:pt x="1088" y="411"/>
                  <a:pt x="1087" y="409"/>
                </a:cubicBezTo>
                <a:cubicBezTo>
                  <a:pt x="1087" y="409"/>
                  <a:pt x="1086" y="409"/>
                  <a:pt x="1086" y="408"/>
                </a:cubicBezTo>
                <a:cubicBezTo>
                  <a:pt x="1089" y="408"/>
                  <a:pt x="1095" y="406"/>
                  <a:pt x="1098" y="406"/>
                </a:cubicBezTo>
                <a:cubicBezTo>
                  <a:pt x="1102" y="407"/>
                  <a:pt x="1107" y="411"/>
                  <a:pt x="1111" y="409"/>
                </a:cubicBezTo>
                <a:cubicBezTo>
                  <a:pt x="1117" y="410"/>
                  <a:pt x="1119" y="409"/>
                  <a:pt x="1122" y="407"/>
                </a:cubicBezTo>
                <a:cubicBezTo>
                  <a:pt x="1113" y="402"/>
                  <a:pt x="1095" y="404"/>
                  <a:pt x="1090" y="399"/>
                </a:cubicBezTo>
                <a:cubicBezTo>
                  <a:pt x="1090" y="399"/>
                  <a:pt x="1089" y="399"/>
                  <a:pt x="1089" y="398"/>
                </a:cubicBezTo>
                <a:cubicBezTo>
                  <a:pt x="1091" y="398"/>
                  <a:pt x="1094" y="398"/>
                  <a:pt x="1096" y="397"/>
                </a:cubicBezTo>
                <a:cubicBezTo>
                  <a:pt x="1096" y="397"/>
                  <a:pt x="1097" y="397"/>
                  <a:pt x="1098" y="397"/>
                </a:cubicBezTo>
                <a:cubicBezTo>
                  <a:pt x="1098" y="396"/>
                  <a:pt x="1098" y="395"/>
                  <a:pt x="1098" y="395"/>
                </a:cubicBezTo>
                <a:cubicBezTo>
                  <a:pt x="1096" y="393"/>
                  <a:pt x="1092" y="395"/>
                  <a:pt x="1090" y="393"/>
                </a:cubicBezTo>
                <a:cubicBezTo>
                  <a:pt x="1089" y="392"/>
                  <a:pt x="1090" y="389"/>
                  <a:pt x="1089" y="389"/>
                </a:cubicBezTo>
                <a:cubicBezTo>
                  <a:pt x="1086" y="386"/>
                  <a:pt x="1071" y="383"/>
                  <a:pt x="1065" y="382"/>
                </a:cubicBezTo>
                <a:cubicBezTo>
                  <a:pt x="1068" y="380"/>
                  <a:pt x="1071" y="383"/>
                  <a:pt x="1073" y="382"/>
                </a:cubicBezTo>
                <a:cubicBezTo>
                  <a:pt x="1077" y="382"/>
                  <a:pt x="1079" y="378"/>
                  <a:pt x="1084" y="378"/>
                </a:cubicBezTo>
                <a:cubicBezTo>
                  <a:pt x="1084" y="377"/>
                  <a:pt x="1084" y="375"/>
                  <a:pt x="1084" y="374"/>
                </a:cubicBezTo>
                <a:cubicBezTo>
                  <a:pt x="1086" y="374"/>
                  <a:pt x="1087" y="375"/>
                  <a:pt x="1089" y="375"/>
                </a:cubicBezTo>
                <a:cubicBezTo>
                  <a:pt x="1087" y="378"/>
                  <a:pt x="1087" y="378"/>
                  <a:pt x="1084" y="379"/>
                </a:cubicBezTo>
                <a:cubicBezTo>
                  <a:pt x="1084" y="380"/>
                  <a:pt x="1084" y="380"/>
                  <a:pt x="1084" y="380"/>
                </a:cubicBezTo>
                <a:cubicBezTo>
                  <a:pt x="1085" y="381"/>
                  <a:pt x="1086" y="381"/>
                  <a:pt x="1087" y="382"/>
                </a:cubicBezTo>
                <a:cubicBezTo>
                  <a:pt x="1090" y="380"/>
                  <a:pt x="1092" y="379"/>
                  <a:pt x="1095" y="375"/>
                </a:cubicBezTo>
                <a:cubicBezTo>
                  <a:pt x="1099" y="376"/>
                  <a:pt x="1099" y="376"/>
                  <a:pt x="1099" y="376"/>
                </a:cubicBezTo>
                <a:cubicBezTo>
                  <a:pt x="1099" y="377"/>
                  <a:pt x="1098" y="378"/>
                  <a:pt x="1098" y="379"/>
                </a:cubicBezTo>
                <a:cubicBezTo>
                  <a:pt x="1101" y="379"/>
                  <a:pt x="1104" y="378"/>
                  <a:pt x="1106" y="379"/>
                </a:cubicBezTo>
                <a:cubicBezTo>
                  <a:pt x="1108" y="378"/>
                  <a:pt x="1108" y="377"/>
                  <a:pt x="1110" y="375"/>
                </a:cubicBezTo>
                <a:cubicBezTo>
                  <a:pt x="1113" y="373"/>
                  <a:pt x="1119" y="373"/>
                  <a:pt x="1123" y="373"/>
                </a:cubicBezTo>
                <a:cubicBezTo>
                  <a:pt x="1123" y="376"/>
                  <a:pt x="1124" y="380"/>
                  <a:pt x="1125" y="382"/>
                </a:cubicBezTo>
                <a:cubicBezTo>
                  <a:pt x="1126" y="383"/>
                  <a:pt x="1125" y="383"/>
                  <a:pt x="1127" y="384"/>
                </a:cubicBezTo>
                <a:cubicBezTo>
                  <a:pt x="1128" y="382"/>
                  <a:pt x="1128" y="382"/>
                  <a:pt x="1128" y="380"/>
                </a:cubicBezTo>
                <a:cubicBezTo>
                  <a:pt x="1128" y="379"/>
                  <a:pt x="1128" y="378"/>
                  <a:pt x="1128" y="378"/>
                </a:cubicBezTo>
                <a:cubicBezTo>
                  <a:pt x="1132" y="379"/>
                  <a:pt x="1132" y="378"/>
                  <a:pt x="1133" y="381"/>
                </a:cubicBezTo>
                <a:cubicBezTo>
                  <a:pt x="1138" y="381"/>
                  <a:pt x="1138" y="380"/>
                  <a:pt x="1140" y="377"/>
                </a:cubicBezTo>
                <a:cubicBezTo>
                  <a:pt x="1145" y="379"/>
                  <a:pt x="1144" y="380"/>
                  <a:pt x="1150" y="382"/>
                </a:cubicBezTo>
                <a:cubicBezTo>
                  <a:pt x="1155" y="376"/>
                  <a:pt x="1153" y="382"/>
                  <a:pt x="1159" y="382"/>
                </a:cubicBezTo>
                <a:cubicBezTo>
                  <a:pt x="1160" y="382"/>
                  <a:pt x="1161" y="380"/>
                  <a:pt x="1164" y="381"/>
                </a:cubicBezTo>
                <a:cubicBezTo>
                  <a:pt x="1165" y="378"/>
                  <a:pt x="1165" y="379"/>
                  <a:pt x="1165" y="377"/>
                </a:cubicBezTo>
                <a:cubicBezTo>
                  <a:pt x="1167" y="376"/>
                  <a:pt x="1166" y="377"/>
                  <a:pt x="1167" y="376"/>
                </a:cubicBezTo>
                <a:cubicBezTo>
                  <a:pt x="1169" y="379"/>
                  <a:pt x="1168" y="381"/>
                  <a:pt x="1167" y="382"/>
                </a:cubicBezTo>
                <a:cubicBezTo>
                  <a:pt x="1171" y="382"/>
                  <a:pt x="1169" y="383"/>
                  <a:pt x="1171" y="381"/>
                </a:cubicBezTo>
                <a:cubicBezTo>
                  <a:pt x="1171" y="381"/>
                  <a:pt x="1171" y="381"/>
                  <a:pt x="1172" y="381"/>
                </a:cubicBezTo>
                <a:cubicBezTo>
                  <a:pt x="1170" y="384"/>
                  <a:pt x="1169" y="384"/>
                  <a:pt x="1167" y="385"/>
                </a:cubicBezTo>
                <a:cubicBezTo>
                  <a:pt x="1166" y="388"/>
                  <a:pt x="1166" y="390"/>
                  <a:pt x="1165" y="393"/>
                </a:cubicBezTo>
                <a:cubicBezTo>
                  <a:pt x="1171" y="393"/>
                  <a:pt x="1176" y="396"/>
                  <a:pt x="1183" y="397"/>
                </a:cubicBezTo>
                <a:cubicBezTo>
                  <a:pt x="1184" y="395"/>
                  <a:pt x="1184" y="395"/>
                  <a:pt x="1185" y="393"/>
                </a:cubicBezTo>
                <a:cubicBezTo>
                  <a:pt x="1184" y="392"/>
                  <a:pt x="1183" y="391"/>
                  <a:pt x="1183" y="390"/>
                </a:cubicBezTo>
                <a:cubicBezTo>
                  <a:pt x="1179" y="390"/>
                  <a:pt x="1176" y="390"/>
                  <a:pt x="1173" y="390"/>
                </a:cubicBezTo>
                <a:cubicBezTo>
                  <a:pt x="1173" y="389"/>
                  <a:pt x="1173" y="388"/>
                  <a:pt x="1174" y="387"/>
                </a:cubicBezTo>
                <a:cubicBezTo>
                  <a:pt x="1178" y="386"/>
                  <a:pt x="1183" y="385"/>
                  <a:pt x="1188" y="384"/>
                </a:cubicBezTo>
                <a:cubicBezTo>
                  <a:pt x="1188" y="381"/>
                  <a:pt x="1187" y="381"/>
                  <a:pt x="1187" y="378"/>
                </a:cubicBezTo>
                <a:cubicBezTo>
                  <a:pt x="1187" y="378"/>
                  <a:pt x="1188" y="377"/>
                  <a:pt x="1188" y="377"/>
                </a:cubicBezTo>
                <a:cubicBezTo>
                  <a:pt x="1190" y="377"/>
                  <a:pt x="1191" y="378"/>
                  <a:pt x="1192" y="378"/>
                </a:cubicBezTo>
                <a:cubicBezTo>
                  <a:pt x="1192" y="379"/>
                  <a:pt x="1192" y="381"/>
                  <a:pt x="1192" y="382"/>
                </a:cubicBezTo>
                <a:cubicBezTo>
                  <a:pt x="1192" y="382"/>
                  <a:pt x="1193" y="382"/>
                  <a:pt x="1194" y="382"/>
                </a:cubicBezTo>
                <a:cubicBezTo>
                  <a:pt x="1195" y="380"/>
                  <a:pt x="1195" y="379"/>
                  <a:pt x="1199" y="378"/>
                </a:cubicBezTo>
                <a:cubicBezTo>
                  <a:pt x="1199" y="378"/>
                  <a:pt x="1199" y="378"/>
                  <a:pt x="1199" y="377"/>
                </a:cubicBezTo>
                <a:cubicBezTo>
                  <a:pt x="1201" y="379"/>
                  <a:pt x="1200" y="377"/>
                  <a:pt x="1200" y="380"/>
                </a:cubicBezTo>
                <a:cubicBezTo>
                  <a:pt x="1200" y="381"/>
                  <a:pt x="1200" y="382"/>
                  <a:pt x="1197" y="382"/>
                </a:cubicBezTo>
                <a:cubicBezTo>
                  <a:pt x="1197" y="383"/>
                  <a:pt x="1196" y="383"/>
                  <a:pt x="1196" y="384"/>
                </a:cubicBezTo>
                <a:cubicBezTo>
                  <a:pt x="1198" y="384"/>
                  <a:pt x="1200" y="385"/>
                  <a:pt x="1202" y="385"/>
                </a:cubicBezTo>
                <a:cubicBezTo>
                  <a:pt x="1204" y="381"/>
                  <a:pt x="1205" y="382"/>
                  <a:pt x="1205" y="377"/>
                </a:cubicBezTo>
                <a:cubicBezTo>
                  <a:pt x="1209" y="379"/>
                  <a:pt x="1207" y="379"/>
                  <a:pt x="1211" y="381"/>
                </a:cubicBezTo>
                <a:cubicBezTo>
                  <a:pt x="1209" y="382"/>
                  <a:pt x="1209" y="383"/>
                  <a:pt x="1207" y="384"/>
                </a:cubicBezTo>
                <a:cubicBezTo>
                  <a:pt x="1207" y="385"/>
                  <a:pt x="1207" y="385"/>
                  <a:pt x="1207" y="386"/>
                </a:cubicBezTo>
                <a:cubicBezTo>
                  <a:pt x="1209" y="386"/>
                  <a:pt x="1211" y="386"/>
                  <a:pt x="1213" y="386"/>
                </a:cubicBezTo>
                <a:cubicBezTo>
                  <a:pt x="1213" y="384"/>
                  <a:pt x="1214" y="384"/>
                  <a:pt x="1215" y="382"/>
                </a:cubicBezTo>
                <a:cubicBezTo>
                  <a:pt x="1216" y="382"/>
                  <a:pt x="1217" y="382"/>
                  <a:pt x="1218" y="381"/>
                </a:cubicBezTo>
                <a:cubicBezTo>
                  <a:pt x="1219" y="382"/>
                  <a:pt x="1218" y="383"/>
                  <a:pt x="1218" y="385"/>
                </a:cubicBezTo>
                <a:cubicBezTo>
                  <a:pt x="1225" y="385"/>
                  <a:pt x="1228" y="381"/>
                  <a:pt x="1234" y="380"/>
                </a:cubicBezTo>
                <a:cubicBezTo>
                  <a:pt x="1234" y="379"/>
                  <a:pt x="1235" y="377"/>
                  <a:pt x="1235" y="376"/>
                </a:cubicBezTo>
                <a:cubicBezTo>
                  <a:pt x="1235" y="376"/>
                  <a:pt x="1234" y="377"/>
                  <a:pt x="1234" y="377"/>
                </a:cubicBezTo>
                <a:cubicBezTo>
                  <a:pt x="1230" y="375"/>
                  <a:pt x="1232" y="377"/>
                  <a:pt x="1232" y="373"/>
                </a:cubicBezTo>
                <a:cubicBezTo>
                  <a:pt x="1228" y="373"/>
                  <a:pt x="1222" y="372"/>
                  <a:pt x="1220" y="374"/>
                </a:cubicBezTo>
                <a:cubicBezTo>
                  <a:pt x="1217" y="373"/>
                  <a:pt x="1214" y="373"/>
                  <a:pt x="1211" y="372"/>
                </a:cubicBezTo>
                <a:cubicBezTo>
                  <a:pt x="1211" y="372"/>
                  <a:pt x="1212" y="372"/>
                  <a:pt x="1212" y="371"/>
                </a:cubicBezTo>
                <a:cubicBezTo>
                  <a:pt x="1217" y="371"/>
                  <a:pt x="1222" y="371"/>
                  <a:pt x="1226" y="369"/>
                </a:cubicBezTo>
                <a:cubicBezTo>
                  <a:pt x="1226" y="369"/>
                  <a:pt x="1226" y="369"/>
                  <a:pt x="1227" y="369"/>
                </a:cubicBezTo>
                <a:cubicBezTo>
                  <a:pt x="1227" y="368"/>
                  <a:pt x="1227" y="368"/>
                  <a:pt x="1227" y="367"/>
                </a:cubicBezTo>
                <a:cubicBezTo>
                  <a:pt x="1223" y="367"/>
                  <a:pt x="1223" y="367"/>
                  <a:pt x="1220" y="368"/>
                </a:cubicBezTo>
                <a:cubicBezTo>
                  <a:pt x="1220" y="367"/>
                  <a:pt x="1220" y="367"/>
                  <a:pt x="1220" y="367"/>
                </a:cubicBezTo>
                <a:cubicBezTo>
                  <a:pt x="1220" y="367"/>
                  <a:pt x="1219" y="367"/>
                  <a:pt x="1219" y="366"/>
                </a:cubicBezTo>
                <a:cubicBezTo>
                  <a:pt x="1220" y="364"/>
                  <a:pt x="1221" y="364"/>
                  <a:pt x="1224" y="363"/>
                </a:cubicBezTo>
                <a:cubicBezTo>
                  <a:pt x="1224" y="360"/>
                  <a:pt x="1225" y="362"/>
                  <a:pt x="1222" y="360"/>
                </a:cubicBezTo>
                <a:cubicBezTo>
                  <a:pt x="1224" y="358"/>
                  <a:pt x="1224" y="359"/>
                  <a:pt x="1225" y="357"/>
                </a:cubicBezTo>
                <a:cubicBezTo>
                  <a:pt x="1228" y="360"/>
                  <a:pt x="1227" y="363"/>
                  <a:pt x="1226" y="366"/>
                </a:cubicBezTo>
                <a:cubicBezTo>
                  <a:pt x="1229" y="366"/>
                  <a:pt x="1231" y="366"/>
                  <a:pt x="1233" y="366"/>
                </a:cubicBezTo>
                <a:cubicBezTo>
                  <a:pt x="1231" y="367"/>
                  <a:pt x="1232" y="366"/>
                  <a:pt x="1230" y="367"/>
                </a:cubicBezTo>
                <a:cubicBezTo>
                  <a:pt x="1230" y="367"/>
                  <a:pt x="1230" y="368"/>
                  <a:pt x="1230" y="369"/>
                </a:cubicBezTo>
                <a:cubicBezTo>
                  <a:pt x="1232" y="368"/>
                  <a:pt x="1231" y="369"/>
                  <a:pt x="1232" y="368"/>
                </a:cubicBezTo>
                <a:cubicBezTo>
                  <a:pt x="1234" y="367"/>
                  <a:pt x="1233" y="368"/>
                  <a:pt x="1234" y="366"/>
                </a:cubicBezTo>
                <a:cubicBezTo>
                  <a:pt x="1239" y="364"/>
                  <a:pt x="1241" y="369"/>
                  <a:pt x="1247" y="368"/>
                </a:cubicBezTo>
                <a:cubicBezTo>
                  <a:pt x="1249" y="367"/>
                  <a:pt x="1250" y="366"/>
                  <a:pt x="1252" y="365"/>
                </a:cubicBezTo>
                <a:cubicBezTo>
                  <a:pt x="1254" y="366"/>
                  <a:pt x="1255" y="367"/>
                  <a:pt x="1258" y="366"/>
                </a:cubicBezTo>
                <a:cubicBezTo>
                  <a:pt x="1259" y="367"/>
                  <a:pt x="1259" y="367"/>
                  <a:pt x="1258" y="369"/>
                </a:cubicBezTo>
                <a:cubicBezTo>
                  <a:pt x="1257" y="369"/>
                  <a:pt x="1256" y="369"/>
                  <a:pt x="1255" y="369"/>
                </a:cubicBezTo>
                <a:cubicBezTo>
                  <a:pt x="1255" y="370"/>
                  <a:pt x="1253" y="372"/>
                  <a:pt x="1252" y="373"/>
                </a:cubicBezTo>
                <a:cubicBezTo>
                  <a:pt x="1253" y="375"/>
                  <a:pt x="1252" y="374"/>
                  <a:pt x="1253" y="375"/>
                </a:cubicBezTo>
                <a:cubicBezTo>
                  <a:pt x="1253" y="376"/>
                  <a:pt x="1253" y="376"/>
                  <a:pt x="1253" y="377"/>
                </a:cubicBezTo>
                <a:cubicBezTo>
                  <a:pt x="1256" y="376"/>
                  <a:pt x="1255" y="375"/>
                  <a:pt x="1256" y="371"/>
                </a:cubicBezTo>
                <a:cubicBezTo>
                  <a:pt x="1258" y="371"/>
                  <a:pt x="1262" y="371"/>
                  <a:pt x="1264" y="370"/>
                </a:cubicBezTo>
                <a:cubicBezTo>
                  <a:pt x="1265" y="372"/>
                  <a:pt x="1266" y="374"/>
                  <a:pt x="1267" y="376"/>
                </a:cubicBezTo>
                <a:cubicBezTo>
                  <a:pt x="1272" y="377"/>
                  <a:pt x="1275" y="375"/>
                  <a:pt x="1280" y="374"/>
                </a:cubicBezTo>
                <a:cubicBezTo>
                  <a:pt x="1280" y="373"/>
                  <a:pt x="1281" y="373"/>
                  <a:pt x="1281" y="373"/>
                </a:cubicBezTo>
                <a:cubicBezTo>
                  <a:pt x="1278" y="369"/>
                  <a:pt x="1274" y="369"/>
                  <a:pt x="1269" y="368"/>
                </a:cubicBezTo>
                <a:cubicBezTo>
                  <a:pt x="1269" y="367"/>
                  <a:pt x="1270" y="366"/>
                  <a:pt x="1270" y="365"/>
                </a:cubicBezTo>
                <a:cubicBezTo>
                  <a:pt x="1273" y="364"/>
                  <a:pt x="1276" y="364"/>
                  <a:pt x="1280" y="363"/>
                </a:cubicBezTo>
                <a:cubicBezTo>
                  <a:pt x="1280" y="359"/>
                  <a:pt x="1280" y="360"/>
                  <a:pt x="1281" y="358"/>
                </a:cubicBezTo>
                <a:cubicBezTo>
                  <a:pt x="1279" y="357"/>
                  <a:pt x="1280" y="358"/>
                  <a:pt x="1279" y="357"/>
                </a:cubicBezTo>
                <a:cubicBezTo>
                  <a:pt x="1275" y="356"/>
                  <a:pt x="1274" y="356"/>
                  <a:pt x="1271" y="357"/>
                </a:cubicBezTo>
                <a:cubicBezTo>
                  <a:pt x="1272" y="358"/>
                  <a:pt x="1273" y="359"/>
                  <a:pt x="1273" y="360"/>
                </a:cubicBezTo>
                <a:cubicBezTo>
                  <a:pt x="1272" y="362"/>
                  <a:pt x="1271" y="362"/>
                  <a:pt x="1269" y="364"/>
                </a:cubicBezTo>
                <a:cubicBezTo>
                  <a:pt x="1267" y="364"/>
                  <a:pt x="1266" y="364"/>
                  <a:pt x="1265" y="364"/>
                </a:cubicBezTo>
                <a:cubicBezTo>
                  <a:pt x="1264" y="363"/>
                  <a:pt x="1264" y="363"/>
                  <a:pt x="1264" y="361"/>
                </a:cubicBezTo>
                <a:cubicBezTo>
                  <a:pt x="1258" y="359"/>
                  <a:pt x="1249" y="358"/>
                  <a:pt x="1244" y="360"/>
                </a:cubicBezTo>
                <a:cubicBezTo>
                  <a:pt x="1242" y="359"/>
                  <a:pt x="1243" y="359"/>
                  <a:pt x="1242" y="358"/>
                </a:cubicBezTo>
                <a:cubicBezTo>
                  <a:pt x="1241" y="358"/>
                  <a:pt x="1241" y="358"/>
                  <a:pt x="1241" y="358"/>
                </a:cubicBezTo>
                <a:cubicBezTo>
                  <a:pt x="1243" y="357"/>
                  <a:pt x="1247" y="357"/>
                  <a:pt x="1250" y="357"/>
                </a:cubicBezTo>
                <a:cubicBezTo>
                  <a:pt x="1251" y="357"/>
                  <a:pt x="1251" y="356"/>
                  <a:pt x="1252" y="356"/>
                </a:cubicBezTo>
                <a:cubicBezTo>
                  <a:pt x="1252" y="356"/>
                  <a:pt x="1252" y="356"/>
                  <a:pt x="1252" y="355"/>
                </a:cubicBezTo>
                <a:cubicBezTo>
                  <a:pt x="1235" y="352"/>
                  <a:pt x="1216" y="352"/>
                  <a:pt x="1200" y="354"/>
                </a:cubicBezTo>
                <a:cubicBezTo>
                  <a:pt x="1197" y="353"/>
                  <a:pt x="1184" y="352"/>
                  <a:pt x="1182" y="351"/>
                </a:cubicBezTo>
                <a:cubicBezTo>
                  <a:pt x="1180" y="349"/>
                  <a:pt x="1182" y="349"/>
                  <a:pt x="1180" y="348"/>
                </a:cubicBezTo>
                <a:cubicBezTo>
                  <a:pt x="1176" y="348"/>
                  <a:pt x="1177" y="347"/>
                  <a:pt x="1175" y="350"/>
                </a:cubicBezTo>
                <a:cubicBezTo>
                  <a:pt x="1174" y="352"/>
                  <a:pt x="1174" y="353"/>
                  <a:pt x="1175" y="355"/>
                </a:cubicBezTo>
                <a:cubicBezTo>
                  <a:pt x="1176" y="356"/>
                  <a:pt x="1175" y="356"/>
                  <a:pt x="1177" y="357"/>
                </a:cubicBezTo>
                <a:cubicBezTo>
                  <a:pt x="1178" y="354"/>
                  <a:pt x="1177" y="356"/>
                  <a:pt x="1177" y="354"/>
                </a:cubicBezTo>
                <a:cubicBezTo>
                  <a:pt x="1178" y="354"/>
                  <a:pt x="1179" y="354"/>
                  <a:pt x="1179" y="354"/>
                </a:cubicBezTo>
                <a:cubicBezTo>
                  <a:pt x="1178" y="358"/>
                  <a:pt x="1179" y="360"/>
                  <a:pt x="1174" y="361"/>
                </a:cubicBezTo>
                <a:cubicBezTo>
                  <a:pt x="1174" y="364"/>
                  <a:pt x="1174" y="363"/>
                  <a:pt x="1175" y="365"/>
                </a:cubicBezTo>
                <a:cubicBezTo>
                  <a:pt x="1171" y="366"/>
                  <a:pt x="1170" y="369"/>
                  <a:pt x="1168" y="371"/>
                </a:cubicBezTo>
                <a:cubicBezTo>
                  <a:pt x="1163" y="370"/>
                  <a:pt x="1164" y="370"/>
                  <a:pt x="1165" y="367"/>
                </a:cubicBezTo>
                <a:cubicBezTo>
                  <a:pt x="1157" y="366"/>
                  <a:pt x="1151" y="363"/>
                  <a:pt x="1143" y="366"/>
                </a:cubicBezTo>
                <a:cubicBezTo>
                  <a:pt x="1141" y="365"/>
                  <a:pt x="1141" y="365"/>
                  <a:pt x="1141" y="365"/>
                </a:cubicBezTo>
                <a:cubicBezTo>
                  <a:pt x="1142" y="363"/>
                  <a:pt x="1142" y="361"/>
                  <a:pt x="1143" y="360"/>
                </a:cubicBezTo>
                <a:cubicBezTo>
                  <a:pt x="1153" y="360"/>
                  <a:pt x="1159" y="363"/>
                  <a:pt x="1169" y="357"/>
                </a:cubicBezTo>
                <a:cubicBezTo>
                  <a:pt x="1170" y="357"/>
                  <a:pt x="1169" y="357"/>
                  <a:pt x="1170" y="356"/>
                </a:cubicBezTo>
                <a:cubicBezTo>
                  <a:pt x="1169" y="355"/>
                  <a:pt x="1169" y="355"/>
                  <a:pt x="1169" y="355"/>
                </a:cubicBezTo>
                <a:cubicBezTo>
                  <a:pt x="1167" y="354"/>
                  <a:pt x="1168" y="354"/>
                  <a:pt x="1166" y="356"/>
                </a:cubicBezTo>
                <a:cubicBezTo>
                  <a:pt x="1165" y="356"/>
                  <a:pt x="1164" y="355"/>
                  <a:pt x="1163" y="355"/>
                </a:cubicBezTo>
                <a:cubicBezTo>
                  <a:pt x="1163" y="355"/>
                  <a:pt x="1163" y="355"/>
                  <a:pt x="1163" y="354"/>
                </a:cubicBezTo>
                <a:cubicBezTo>
                  <a:pt x="1167" y="353"/>
                  <a:pt x="1170" y="353"/>
                  <a:pt x="1172" y="350"/>
                </a:cubicBezTo>
                <a:cubicBezTo>
                  <a:pt x="1172" y="350"/>
                  <a:pt x="1172" y="350"/>
                  <a:pt x="1173" y="350"/>
                </a:cubicBezTo>
                <a:cubicBezTo>
                  <a:pt x="1173" y="349"/>
                  <a:pt x="1173" y="348"/>
                  <a:pt x="1173" y="348"/>
                </a:cubicBezTo>
                <a:cubicBezTo>
                  <a:pt x="1171" y="347"/>
                  <a:pt x="1167" y="344"/>
                  <a:pt x="1164" y="344"/>
                </a:cubicBezTo>
                <a:cubicBezTo>
                  <a:pt x="1145" y="345"/>
                  <a:pt x="1145" y="345"/>
                  <a:pt x="1145" y="345"/>
                </a:cubicBezTo>
                <a:cubicBezTo>
                  <a:pt x="1140" y="344"/>
                  <a:pt x="1137" y="345"/>
                  <a:pt x="1134" y="345"/>
                </a:cubicBezTo>
                <a:cubicBezTo>
                  <a:pt x="1133" y="347"/>
                  <a:pt x="1132" y="349"/>
                  <a:pt x="1131" y="351"/>
                </a:cubicBezTo>
                <a:cubicBezTo>
                  <a:pt x="1134" y="352"/>
                  <a:pt x="1136" y="352"/>
                  <a:pt x="1138" y="353"/>
                </a:cubicBezTo>
                <a:cubicBezTo>
                  <a:pt x="1135" y="355"/>
                  <a:pt x="1129" y="353"/>
                  <a:pt x="1125" y="355"/>
                </a:cubicBezTo>
                <a:cubicBezTo>
                  <a:pt x="1123" y="354"/>
                  <a:pt x="1123" y="354"/>
                  <a:pt x="1122" y="353"/>
                </a:cubicBezTo>
                <a:cubicBezTo>
                  <a:pt x="1122" y="352"/>
                  <a:pt x="1122" y="353"/>
                  <a:pt x="1122" y="351"/>
                </a:cubicBezTo>
                <a:cubicBezTo>
                  <a:pt x="1124" y="351"/>
                  <a:pt x="1127" y="350"/>
                  <a:pt x="1130" y="349"/>
                </a:cubicBezTo>
                <a:cubicBezTo>
                  <a:pt x="1130" y="348"/>
                  <a:pt x="1130" y="347"/>
                  <a:pt x="1130" y="346"/>
                </a:cubicBezTo>
                <a:cubicBezTo>
                  <a:pt x="1121" y="344"/>
                  <a:pt x="1112" y="347"/>
                  <a:pt x="1101" y="345"/>
                </a:cubicBezTo>
                <a:cubicBezTo>
                  <a:pt x="1101" y="349"/>
                  <a:pt x="1101" y="348"/>
                  <a:pt x="1102" y="350"/>
                </a:cubicBezTo>
                <a:cubicBezTo>
                  <a:pt x="1097" y="351"/>
                  <a:pt x="1090" y="349"/>
                  <a:pt x="1086" y="350"/>
                </a:cubicBezTo>
                <a:cubicBezTo>
                  <a:pt x="1085" y="350"/>
                  <a:pt x="1085" y="350"/>
                  <a:pt x="1084" y="350"/>
                </a:cubicBezTo>
                <a:cubicBezTo>
                  <a:pt x="1084" y="349"/>
                  <a:pt x="1084" y="349"/>
                  <a:pt x="1084" y="349"/>
                </a:cubicBezTo>
                <a:cubicBezTo>
                  <a:pt x="1087" y="349"/>
                  <a:pt x="1088" y="349"/>
                  <a:pt x="1090" y="348"/>
                </a:cubicBezTo>
                <a:cubicBezTo>
                  <a:pt x="1092" y="347"/>
                  <a:pt x="1091" y="348"/>
                  <a:pt x="1092" y="347"/>
                </a:cubicBezTo>
                <a:cubicBezTo>
                  <a:pt x="1092" y="347"/>
                  <a:pt x="1091" y="347"/>
                  <a:pt x="1091" y="347"/>
                </a:cubicBezTo>
                <a:cubicBezTo>
                  <a:pt x="1091" y="347"/>
                  <a:pt x="1082" y="342"/>
                  <a:pt x="1081" y="342"/>
                </a:cubicBezTo>
                <a:cubicBezTo>
                  <a:pt x="1081" y="343"/>
                  <a:pt x="1080" y="344"/>
                  <a:pt x="1080" y="345"/>
                </a:cubicBezTo>
                <a:cubicBezTo>
                  <a:pt x="1076" y="344"/>
                  <a:pt x="1073" y="343"/>
                  <a:pt x="1070" y="343"/>
                </a:cubicBezTo>
                <a:cubicBezTo>
                  <a:pt x="1070" y="342"/>
                  <a:pt x="1070" y="342"/>
                  <a:pt x="1070" y="342"/>
                </a:cubicBezTo>
                <a:cubicBezTo>
                  <a:pt x="1075" y="341"/>
                  <a:pt x="1108" y="337"/>
                  <a:pt x="1111" y="335"/>
                </a:cubicBezTo>
                <a:cubicBezTo>
                  <a:pt x="1112" y="335"/>
                  <a:pt x="1112" y="335"/>
                  <a:pt x="1112" y="335"/>
                </a:cubicBezTo>
                <a:cubicBezTo>
                  <a:pt x="1112" y="333"/>
                  <a:pt x="1111" y="334"/>
                  <a:pt x="1110" y="332"/>
                </a:cubicBezTo>
                <a:cubicBezTo>
                  <a:pt x="1110" y="332"/>
                  <a:pt x="1109" y="332"/>
                  <a:pt x="1109" y="332"/>
                </a:cubicBezTo>
                <a:cubicBezTo>
                  <a:pt x="1115" y="329"/>
                  <a:pt x="1119" y="333"/>
                  <a:pt x="1125" y="333"/>
                </a:cubicBezTo>
                <a:cubicBezTo>
                  <a:pt x="1127" y="332"/>
                  <a:pt x="1128" y="329"/>
                  <a:pt x="1130" y="328"/>
                </a:cubicBezTo>
                <a:cubicBezTo>
                  <a:pt x="1134" y="327"/>
                  <a:pt x="1138" y="328"/>
                  <a:pt x="1142" y="327"/>
                </a:cubicBezTo>
                <a:cubicBezTo>
                  <a:pt x="1142" y="329"/>
                  <a:pt x="1142" y="327"/>
                  <a:pt x="1141" y="330"/>
                </a:cubicBezTo>
                <a:cubicBezTo>
                  <a:pt x="1141" y="330"/>
                  <a:pt x="1141" y="330"/>
                  <a:pt x="1142" y="331"/>
                </a:cubicBezTo>
                <a:cubicBezTo>
                  <a:pt x="1147" y="332"/>
                  <a:pt x="1163" y="336"/>
                  <a:pt x="1167" y="336"/>
                </a:cubicBezTo>
                <a:cubicBezTo>
                  <a:pt x="1176" y="335"/>
                  <a:pt x="1188" y="335"/>
                  <a:pt x="1197" y="337"/>
                </a:cubicBezTo>
                <a:cubicBezTo>
                  <a:pt x="1197" y="337"/>
                  <a:pt x="1197" y="338"/>
                  <a:pt x="1197" y="338"/>
                </a:cubicBezTo>
                <a:cubicBezTo>
                  <a:pt x="1190" y="338"/>
                  <a:pt x="1181" y="338"/>
                  <a:pt x="1174" y="338"/>
                </a:cubicBezTo>
                <a:cubicBezTo>
                  <a:pt x="1162" y="339"/>
                  <a:pt x="1151" y="333"/>
                  <a:pt x="1142" y="336"/>
                </a:cubicBezTo>
                <a:cubicBezTo>
                  <a:pt x="1136" y="335"/>
                  <a:pt x="1136" y="336"/>
                  <a:pt x="1133" y="337"/>
                </a:cubicBezTo>
                <a:cubicBezTo>
                  <a:pt x="1133" y="338"/>
                  <a:pt x="1133" y="339"/>
                  <a:pt x="1134" y="340"/>
                </a:cubicBezTo>
                <a:cubicBezTo>
                  <a:pt x="1140" y="341"/>
                  <a:pt x="1143" y="340"/>
                  <a:pt x="1147" y="339"/>
                </a:cubicBezTo>
                <a:cubicBezTo>
                  <a:pt x="1151" y="341"/>
                  <a:pt x="1155" y="342"/>
                  <a:pt x="1159" y="343"/>
                </a:cubicBezTo>
                <a:cubicBezTo>
                  <a:pt x="1167" y="343"/>
                  <a:pt x="1178" y="342"/>
                  <a:pt x="1185" y="342"/>
                </a:cubicBezTo>
                <a:cubicBezTo>
                  <a:pt x="1192" y="341"/>
                  <a:pt x="1197" y="344"/>
                  <a:pt x="1202" y="342"/>
                </a:cubicBezTo>
                <a:cubicBezTo>
                  <a:pt x="1204" y="342"/>
                  <a:pt x="1204" y="342"/>
                  <a:pt x="1204" y="342"/>
                </a:cubicBezTo>
                <a:cubicBezTo>
                  <a:pt x="1204" y="340"/>
                  <a:pt x="1204" y="340"/>
                  <a:pt x="1204" y="340"/>
                </a:cubicBezTo>
                <a:cubicBezTo>
                  <a:pt x="1202" y="339"/>
                  <a:pt x="1202" y="338"/>
                  <a:pt x="1199" y="337"/>
                </a:cubicBezTo>
                <a:cubicBezTo>
                  <a:pt x="1204" y="334"/>
                  <a:pt x="1211" y="339"/>
                  <a:pt x="1218" y="337"/>
                </a:cubicBezTo>
                <a:cubicBezTo>
                  <a:pt x="1218" y="336"/>
                  <a:pt x="1219" y="335"/>
                  <a:pt x="1219" y="334"/>
                </a:cubicBezTo>
                <a:cubicBezTo>
                  <a:pt x="1223" y="332"/>
                  <a:pt x="1221" y="336"/>
                  <a:pt x="1225" y="336"/>
                </a:cubicBezTo>
                <a:cubicBezTo>
                  <a:pt x="1227" y="335"/>
                  <a:pt x="1228" y="334"/>
                  <a:pt x="1230" y="333"/>
                </a:cubicBezTo>
                <a:cubicBezTo>
                  <a:pt x="1232" y="333"/>
                  <a:pt x="1236" y="334"/>
                  <a:pt x="1239" y="334"/>
                </a:cubicBezTo>
                <a:cubicBezTo>
                  <a:pt x="1239" y="331"/>
                  <a:pt x="1239" y="331"/>
                  <a:pt x="1239" y="329"/>
                </a:cubicBezTo>
                <a:cubicBezTo>
                  <a:pt x="1233" y="328"/>
                  <a:pt x="1227" y="326"/>
                  <a:pt x="1221" y="325"/>
                </a:cubicBezTo>
                <a:cubicBezTo>
                  <a:pt x="1217" y="325"/>
                  <a:pt x="1212" y="329"/>
                  <a:pt x="1208" y="325"/>
                </a:cubicBezTo>
                <a:cubicBezTo>
                  <a:pt x="1207" y="325"/>
                  <a:pt x="1206" y="325"/>
                  <a:pt x="1204" y="324"/>
                </a:cubicBezTo>
                <a:cubicBezTo>
                  <a:pt x="1204" y="324"/>
                  <a:pt x="1204" y="324"/>
                  <a:pt x="1204" y="323"/>
                </a:cubicBezTo>
                <a:cubicBezTo>
                  <a:pt x="1207" y="323"/>
                  <a:pt x="1209" y="322"/>
                  <a:pt x="1211" y="321"/>
                </a:cubicBezTo>
                <a:cubicBezTo>
                  <a:pt x="1212" y="320"/>
                  <a:pt x="1212" y="319"/>
                  <a:pt x="1213" y="316"/>
                </a:cubicBezTo>
                <a:cubicBezTo>
                  <a:pt x="1208" y="316"/>
                  <a:pt x="1210" y="318"/>
                  <a:pt x="1209" y="318"/>
                </a:cubicBezTo>
                <a:cubicBezTo>
                  <a:pt x="1206" y="318"/>
                  <a:pt x="1206" y="314"/>
                  <a:pt x="1202" y="315"/>
                </a:cubicBezTo>
                <a:cubicBezTo>
                  <a:pt x="1190" y="316"/>
                  <a:pt x="1167" y="308"/>
                  <a:pt x="1156" y="313"/>
                </a:cubicBezTo>
                <a:cubicBezTo>
                  <a:pt x="1152" y="309"/>
                  <a:pt x="1127" y="304"/>
                  <a:pt x="1121" y="307"/>
                </a:cubicBezTo>
                <a:cubicBezTo>
                  <a:pt x="1120" y="306"/>
                  <a:pt x="1105" y="301"/>
                  <a:pt x="1099" y="304"/>
                </a:cubicBezTo>
                <a:cubicBezTo>
                  <a:pt x="1097" y="304"/>
                  <a:pt x="1096" y="304"/>
                  <a:pt x="1095" y="303"/>
                </a:cubicBezTo>
                <a:cubicBezTo>
                  <a:pt x="1095" y="303"/>
                  <a:pt x="1095" y="303"/>
                  <a:pt x="1095" y="302"/>
                </a:cubicBezTo>
                <a:cubicBezTo>
                  <a:pt x="1097" y="302"/>
                  <a:pt x="1101" y="302"/>
                  <a:pt x="1103" y="302"/>
                </a:cubicBezTo>
                <a:cubicBezTo>
                  <a:pt x="1104" y="301"/>
                  <a:pt x="1104" y="301"/>
                  <a:pt x="1105" y="300"/>
                </a:cubicBezTo>
                <a:cubicBezTo>
                  <a:pt x="1104" y="300"/>
                  <a:pt x="1104" y="299"/>
                  <a:pt x="1104" y="299"/>
                </a:cubicBezTo>
                <a:cubicBezTo>
                  <a:pt x="1098" y="298"/>
                  <a:pt x="1085" y="296"/>
                  <a:pt x="1081" y="298"/>
                </a:cubicBezTo>
                <a:cubicBezTo>
                  <a:pt x="1070" y="297"/>
                  <a:pt x="1076" y="301"/>
                  <a:pt x="1069" y="302"/>
                </a:cubicBezTo>
                <a:cubicBezTo>
                  <a:pt x="1067" y="303"/>
                  <a:pt x="1065" y="301"/>
                  <a:pt x="1063" y="302"/>
                </a:cubicBezTo>
                <a:cubicBezTo>
                  <a:pt x="1063" y="302"/>
                  <a:pt x="1062" y="302"/>
                  <a:pt x="1062" y="302"/>
                </a:cubicBezTo>
                <a:cubicBezTo>
                  <a:pt x="1064" y="301"/>
                  <a:pt x="1063" y="301"/>
                  <a:pt x="1066" y="301"/>
                </a:cubicBezTo>
                <a:cubicBezTo>
                  <a:pt x="1066" y="300"/>
                  <a:pt x="1066" y="299"/>
                  <a:pt x="1066" y="299"/>
                </a:cubicBezTo>
                <a:cubicBezTo>
                  <a:pt x="1061" y="298"/>
                  <a:pt x="1061" y="299"/>
                  <a:pt x="1060" y="302"/>
                </a:cubicBezTo>
                <a:cubicBezTo>
                  <a:pt x="1054" y="301"/>
                  <a:pt x="1037" y="300"/>
                  <a:pt x="1033" y="301"/>
                </a:cubicBezTo>
                <a:cubicBezTo>
                  <a:pt x="1030" y="301"/>
                  <a:pt x="1028" y="300"/>
                  <a:pt x="1026" y="300"/>
                </a:cubicBezTo>
                <a:cubicBezTo>
                  <a:pt x="1026" y="298"/>
                  <a:pt x="1027" y="297"/>
                  <a:pt x="1028" y="295"/>
                </a:cubicBezTo>
                <a:cubicBezTo>
                  <a:pt x="1027" y="294"/>
                  <a:pt x="1025" y="292"/>
                  <a:pt x="1024" y="291"/>
                </a:cubicBezTo>
                <a:cubicBezTo>
                  <a:pt x="1029" y="290"/>
                  <a:pt x="1037" y="291"/>
                  <a:pt x="1042" y="288"/>
                </a:cubicBezTo>
                <a:cubicBezTo>
                  <a:pt x="1042" y="289"/>
                  <a:pt x="1043" y="289"/>
                  <a:pt x="1044" y="289"/>
                </a:cubicBezTo>
                <a:cubicBezTo>
                  <a:pt x="1043" y="288"/>
                  <a:pt x="1042" y="287"/>
                  <a:pt x="1041" y="286"/>
                </a:cubicBezTo>
                <a:cubicBezTo>
                  <a:pt x="1039" y="285"/>
                  <a:pt x="1040" y="286"/>
                  <a:pt x="1039" y="285"/>
                </a:cubicBezTo>
                <a:cubicBezTo>
                  <a:pt x="1048" y="284"/>
                  <a:pt x="1058" y="283"/>
                  <a:pt x="1066" y="283"/>
                </a:cubicBezTo>
                <a:cubicBezTo>
                  <a:pt x="1072" y="282"/>
                  <a:pt x="1079" y="286"/>
                  <a:pt x="1084" y="284"/>
                </a:cubicBezTo>
                <a:cubicBezTo>
                  <a:pt x="1087" y="285"/>
                  <a:pt x="1091" y="285"/>
                  <a:pt x="1093" y="287"/>
                </a:cubicBezTo>
                <a:cubicBezTo>
                  <a:pt x="1093" y="289"/>
                  <a:pt x="1093" y="287"/>
                  <a:pt x="1092" y="290"/>
                </a:cubicBezTo>
                <a:cubicBezTo>
                  <a:pt x="1097" y="289"/>
                  <a:pt x="1101" y="286"/>
                  <a:pt x="1109" y="286"/>
                </a:cubicBezTo>
                <a:cubicBezTo>
                  <a:pt x="1118" y="286"/>
                  <a:pt x="1119" y="297"/>
                  <a:pt x="1125" y="293"/>
                </a:cubicBezTo>
                <a:cubicBezTo>
                  <a:pt x="1128" y="293"/>
                  <a:pt x="1128" y="293"/>
                  <a:pt x="1129" y="294"/>
                </a:cubicBezTo>
                <a:cubicBezTo>
                  <a:pt x="1130" y="297"/>
                  <a:pt x="1129" y="296"/>
                  <a:pt x="1128" y="299"/>
                </a:cubicBezTo>
                <a:cubicBezTo>
                  <a:pt x="1129" y="299"/>
                  <a:pt x="1129" y="299"/>
                  <a:pt x="1129" y="300"/>
                </a:cubicBezTo>
                <a:cubicBezTo>
                  <a:pt x="1134" y="301"/>
                  <a:pt x="1135" y="300"/>
                  <a:pt x="1138" y="299"/>
                </a:cubicBezTo>
                <a:cubicBezTo>
                  <a:pt x="1137" y="297"/>
                  <a:pt x="1137" y="297"/>
                  <a:pt x="1133" y="296"/>
                </a:cubicBezTo>
                <a:cubicBezTo>
                  <a:pt x="1135" y="293"/>
                  <a:pt x="1135" y="293"/>
                  <a:pt x="1138" y="292"/>
                </a:cubicBezTo>
                <a:cubicBezTo>
                  <a:pt x="1138" y="289"/>
                  <a:pt x="1137" y="289"/>
                  <a:pt x="1138" y="288"/>
                </a:cubicBezTo>
                <a:cubicBezTo>
                  <a:pt x="1138" y="284"/>
                  <a:pt x="1139" y="286"/>
                  <a:pt x="1136" y="284"/>
                </a:cubicBezTo>
                <a:cubicBezTo>
                  <a:pt x="1136" y="284"/>
                  <a:pt x="1111" y="281"/>
                  <a:pt x="1104" y="280"/>
                </a:cubicBezTo>
                <a:cubicBezTo>
                  <a:pt x="1106" y="279"/>
                  <a:pt x="1109" y="279"/>
                  <a:pt x="1111" y="278"/>
                </a:cubicBezTo>
                <a:cubicBezTo>
                  <a:pt x="1112" y="278"/>
                  <a:pt x="1112" y="278"/>
                  <a:pt x="1112" y="278"/>
                </a:cubicBezTo>
                <a:cubicBezTo>
                  <a:pt x="1111" y="276"/>
                  <a:pt x="1110" y="276"/>
                  <a:pt x="1108" y="274"/>
                </a:cubicBezTo>
                <a:cubicBezTo>
                  <a:pt x="1107" y="274"/>
                  <a:pt x="1107" y="274"/>
                  <a:pt x="1107" y="274"/>
                </a:cubicBezTo>
                <a:cubicBezTo>
                  <a:pt x="1113" y="271"/>
                  <a:pt x="1122" y="277"/>
                  <a:pt x="1128" y="276"/>
                </a:cubicBezTo>
                <a:cubicBezTo>
                  <a:pt x="1145" y="276"/>
                  <a:pt x="1162" y="277"/>
                  <a:pt x="1180" y="278"/>
                </a:cubicBezTo>
                <a:cubicBezTo>
                  <a:pt x="1185" y="279"/>
                  <a:pt x="1195" y="282"/>
                  <a:pt x="1203" y="282"/>
                </a:cubicBezTo>
                <a:cubicBezTo>
                  <a:pt x="1203" y="282"/>
                  <a:pt x="1203" y="282"/>
                  <a:pt x="1203" y="282"/>
                </a:cubicBezTo>
                <a:cubicBezTo>
                  <a:pt x="1203" y="282"/>
                  <a:pt x="1203" y="282"/>
                  <a:pt x="1204" y="282"/>
                </a:cubicBezTo>
                <a:cubicBezTo>
                  <a:pt x="1206" y="282"/>
                  <a:pt x="1208" y="282"/>
                  <a:pt x="1210" y="281"/>
                </a:cubicBezTo>
                <a:cubicBezTo>
                  <a:pt x="1210" y="281"/>
                  <a:pt x="1211" y="282"/>
                  <a:pt x="1212" y="282"/>
                </a:cubicBezTo>
                <a:cubicBezTo>
                  <a:pt x="1211" y="279"/>
                  <a:pt x="1211" y="278"/>
                  <a:pt x="1210" y="276"/>
                </a:cubicBezTo>
                <a:cubicBezTo>
                  <a:pt x="1212" y="275"/>
                  <a:pt x="1215" y="273"/>
                  <a:pt x="1218" y="271"/>
                </a:cubicBezTo>
                <a:cubicBezTo>
                  <a:pt x="1217" y="269"/>
                  <a:pt x="1217" y="270"/>
                  <a:pt x="1216" y="268"/>
                </a:cubicBezTo>
                <a:cubicBezTo>
                  <a:pt x="1211" y="268"/>
                  <a:pt x="1211" y="270"/>
                  <a:pt x="1208" y="270"/>
                </a:cubicBezTo>
                <a:cubicBezTo>
                  <a:pt x="1205" y="269"/>
                  <a:pt x="1202" y="268"/>
                  <a:pt x="1199" y="267"/>
                </a:cubicBezTo>
                <a:cubicBezTo>
                  <a:pt x="1193" y="267"/>
                  <a:pt x="1179" y="271"/>
                  <a:pt x="1174" y="266"/>
                </a:cubicBezTo>
                <a:cubicBezTo>
                  <a:pt x="1172" y="265"/>
                  <a:pt x="1171" y="265"/>
                  <a:pt x="1169" y="265"/>
                </a:cubicBezTo>
                <a:cubicBezTo>
                  <a:pt x="1169" y="264"/>
                  <a:pt x="1169" y="263"/>
                  <a:pt x="1169" y="263"/>
                </a:cubicBezTo>
                <a:cubicBezTo>
                  <a:pt x="1173" y="262"/>
                  <a:pt x="1182" y="261"/>
                  <a:pt x="1184" y="262"/>
                </a:cubicBezTo>
                <a:cubicBezTo>
                  <a:pt x="1187" y="262"/>
                  <a:pt x="1184" y="262"/>
                  <a:pt x="1187" y="261"/>
                </a:cubicBezTo>
                <a:cubicBezTo>
                  <a:pt x="1187" y="260"/>
                  <a:pt x="1187" y="260"/>
                  <a:pt x="1188" y="260"/>
                </a:cubicBezTo>
                <a:cubicBezTo>
                  <a:pt x="1188" y="263"/>
                  <a:pt x="1188" y="261"/>
                  <a:pt x="1187" y="264"/>
                </a:cubicBezTo>
                <a:cubicBezTo>
                  <a:pt x="1191" y="264"/>
                  <a:pt x="1195" y="265"/>
                  <a:pt x="1199" y="265"/>
                </a:cubicBezTo>
                <a:cubicBezTo>
                  <a:pt x="1201" y="264"/>
                  <a:pt x="1203" y="263"/>
                  <a:pt x="1205" y="262"/>
                </a:cubicBezTo>
                <a:cubicBezTo>
                  <a:pt x="1206" y="259"/>
                  <a:pt x="1208" y="257"/>
                  <a:pt x="1207" y="254"/>
                </a:cubicBezTo>
                <a:cubicBezTo>
                  <a:pt x="1208" y="252"/>
                  <a:pt x="1208" y="252"/>
                  <a:pt x="1209" y="250"/>
                </a:cubicBezTo>
                <a:cubicBezTo>
                  <a:pt x="1210" y="251"/>
                  <a:pt x="1211" y="251"/>
                  <a:pt x="1212" y="251"/>
                </a:cubicBezTo>
                <a:cubicBezTo>
                  <a:pt x="1211" y="252"/>
                  <a:pt x="1210" y="253"/>
                  <a:pt x="1209" y="254"/>
                </a:cubicBezTo>
                <a:cubicBezTo>
                  <a:pt x="1209" y="256"/>
                  <a:pt x="1209" y="256"/>
                  <a:pt x="1209" y="258"/>
                </a:cubicBezTo>
                <a:cubicBezTo>
                  <a:pt x="1214" y="259"/>
                  <a:pt x="1219" y="260"/>
                  <a:pt x="1222" y="258"/>
                </a:cubicBezTo>
                <a:cubicBezTo>
                  <a:pt x="1227" y="259"/>
                  <a:pt x="1231" y="256"/>
                  <a:pt x="1233" y="252"/>
                </a:cubicBezTo>
                <a:cubicBezTo>
                  <a:pt x="1235" y="252"/>
                  <a:pt x="1235" y="253"/>
                  <a:pt x="1237" y="252"/>
                </a:cubicBezTo>
                <a:cubicBezTo>
                  <a:pt x="1238" y="252"/>
                  <a:pt x="1240" y="253"/>
                  <a:pt x="1241" y="253"/>
                </a:cubicBezTo>
                <a:cubicBezTo>
                  <a:pt x="1239" y="255"/>
                  <a:pt x="1238" y="254"/>
                  <a:pt x="1234" y="254"/>
                </a:cubicBezTo>
                <a:cubicBezTo>
                  <a:pt x="1234" y="254"/>
                  <a:pt x="1234" y="254"/>
                  <a:pt x="1233" y="254"/>
                </a:cubicBezTo>
                <a:cubicBezTo>
                  <a:pt x="1233" y="257"/>
                  <a:pt x="1234" y="257"/>
                  <a:pt x="1232" y="258"/>
                </a:cubicBezTo>
                <a:cubicBezTo>
                  <a:pt x="1232" y="260"/>
                  <a:pt x="1232" y="260"/>
                  <a:pt x="1232" y="260"/>
                </a:cubicBezTo>
                <a:cubicBezTo>
                  <a:pt x="1236" y="261"/>
                  <a:pt x="1236" y="261"/>
                  <a:pt x="1238" y="258"/>
                </a:cubicBezTo>
                <a:cubicBezTo>
                  <a:pt x="1241" y="260"/>
                  <a:pt x="1241" y="262"/>
                  <a:pt x="1245" y="264"/>
                </a:cubicBezTo>
                <a:cubicBezTo>
                  <a:pt x="1244" y="265"/>
                  <a:pt x="1242" y="266"/>
                  <a:pt x="1241" y="267"/>
                </a:cubicBezTo>
                <a:cubicBezTo>
                  <a:pt x="1241" y="267"/>
                  <a:pt x="1241" y="267"/>
                  <a:pt x="1241" y="268"/>
                </a:cubicBezTo>
                <a:cubicBezTo>
                  <a:pt x="1250" y="270"/>
                  <a:pt x="1254" y="267"/>
                  <a:pt x="1259" y="264"/>
                </a:cubicBezTo>
                <a:cubicBezTo>
                  <a:pt x="1259" y="264"/>
                  <a:pt x="1259" y="264"/>
                  <a:pt x="1260" y="264"/>
                </a:cubicBezTo>
                <a:cubicBezTo>
                  <a:pt x="1258" y="266"/>
                  <a:pt x="1259" y="266"/>
                  <a:pt x="1257" y="267"/>
                </a:cubicBezTo>
                <a:cubicBezTo>
                  <a:pt x="1257" y="269"/>
                  <a:pt x="1257" y="269"/>
                  <a:pt x="1257" y="269"/>
                </a:cubicBezTo>
                <a:cubicBezTo>
                  <a:pt x="1261" y="269"/>
                  <a:pt x="1266" y="266"/>
                  <a:pt x="1269" y="267"/>
                </a:cubicBezTo>
                <a:cubicBezTo>
                  <a:pt x="1270" y="267"/>
                  <a:pt x="1275" y="272"/>
                  <a:pt x="1276" y="273"/>
                </a:cubicBezTo>
                <a:cubicBezTo>
                  <a:pt x="1279" y="274"/>
                  <a:pt x="1293" y="273"/>
                  <a:pt x="1294" y="272"/>
                </a:cubicBezTo>
                <a:cubicBezTo>
                  <a:pt x="1295" y="272"/>
                  <a:pt x="1295" y="272"/>
                  <a:pt x="1296" y="272"/>
                </a:cubicBezTo>
                <a:cubicBezTo>
                  <a:pt x="1295" y="270"/>
                  <a:pt x="1296" y="271"/>
                  <a:pt x="1293" y="270"/>
                </a:cubicBezTo>
                <a:cubicBezTo>
                  <a:pt x="1296" y="266"/>
                  <a:pt x="1299" y="266"/>
                  <a:pt x="1303" y="264"/>
                </a:cubicBezTo>
                <a:cubicBezTo>
                  <a:pt x="1303" y="259"/>
                  <a:pt x="1302" y="260"/>
                  <a:pt x="1299" y="257"/>
                </a:cubicBezTo>
                <a:cubicBezTo>
                  <a:pt x="1299" y="256"/>
                  <a:pt x="1299" y="256"/>
                  <a:pt x="1299" y="254"/>
                </a:cubicBezTo>
                <a:cubicBezTo>
                  <a:pt x="1293" y="253"/>
                  <a:pt x="1293" y="255"/>
                  <a:pt x="1290" y="256"/>
                </a:cubicBezTo>
                <a:cubicBezTo>
                  <a:pt x="1290" y="256"/>
                  <a:pt x="1274" y="254"/>
                  <a:pt x="1272" y="254"/>
                </a:cubicBezTo>
                <a:cubicBezTo>
                  <a:pt x="1272" y="252"/>
                  <a:pt x="1272" y="252"/>
                  <a:pt x="1272" y="250"/>
                </a:cubicBezTo>
                <a:cubicBezTo>
                  <a:pt x="1276" y="250"/>
                  <a:pt x="1281" y="249"/>
                  <a:pt x="1283" y="247"/>
                </a:cubicBezTo>
                <a:cubicBezTo>
                  <a:pt x="1286" y="249"/>
                  <a:pt x="1285" y="247"/>
                  <a:pt x="1285" y="250"/>
                </a:cubicBezTo>
                <a:cubicBezTo>
                  <a:pt x="1287" y="249"/>
                  <a:pt x="1289" y="248"/>
                  <a:pt x="1292" y="247"/>
                </a:cubicBezTo>
                <a:cubicBezTo>
                  <a:pt x="1292" y="246"/>
                  <a:pt x="1292" y="245"/>
                  <a:pt x="1292" y="244"/>
                </a:cubicBezTo>
                <a:cubicBezTo>
                  <a:pt x="1294" y="245"/>
                  <a:pt x="1294" y="245"/>
                  <a:pt x="1295" y="246"/>
                </a:cubicBezTo>
                <a:cubicBezTo>
                  <a:pt x="1300" y="245"/>
                  <a:pt x="1296" y="244"/>
                  <a:pt x="1300" y="243"/>
                </a:cubicBezTo>
                <a:cubicBezTo>
                  <a:pt x="1300" y="239"/>
                  <a:pt x="1299" y="240"/>
                  <a:pt x="1298" y="237"/>
                </a:cubicBezTo>
                <a:cubicBezTo>
                  <a:pt x="1297" y="237"/>
                  <a:pt x="1296" y="236"/>
                  <a:pt x="1295" y="236"/>
                </a:cubicBezTo>
                <a:cubicBezTo>
                  <a:pt x="1296" y="230"/>
                  <a:pt x="1295" y="229"/>
                  <a:pt x="1299" y="227"/>
                </a:cubicBezTo>
                <a:cubicBezTo>
                  <a:pt x="1298" y="224"/>
                  <a:pt x="1297" y="225"/>
                  <a:pt x="1297" y="222"/>
                </a:cubicBezTo>
                <a:cubicBezTo>
                  <a:pt x="1292" y="221"/>
                  <a:pt x="1287" y="221"/>
                  <a:pt x="1282" y="220"/>
                </a:cubicBezTo>
                <a:cubicBezTo>
                  <a:pt x="1284" y="216"/>
                  <a:pt x="1285" y="217"/>
                  <a:pt x="1288" y="216"/>
                </a:cubicBezTo>
                <a:cubicBezTo>
                  <a:pt x="1289" y="215"/>
                  <a:pt x="1289" y="215"/>
                  <a:pt x="1289" y="214"/>
                </a:cubicBezTo>
                <a:cubicBezTo>
                  <a:pt x="1286" y="214"/>
                  <a:pt x="1283" y="214"/>
                  <a:pt x="1281" y="216"/>
                </a:cubicBezTo>
                <a:cubicBezTo>
                  <a:pt x="1281" y="216"/>
                  <a:pt x="1280" y="215"/>
                  <a:pt x="1280" y="215"/>
                </a:cubicBezTo>
                <a:cubicBezTo>
                  <a:pt x="1282" y="211"/>
                  <a:pt x="1288" y="210"/>
                  <a:pt x="1294" y="212"/>
                </a:cubicBezTo>
                <a:cubicBezTo>
                  <a:pt x="1293" y="210"/>
                  <a:pt x="1294" y="211"/>
                  <a:pt x="1293" y="210"/>
                </a:cubicBezTo>
                <a:cubicBezTo>
                  <a:pt x="1296" y="208"/>
                  <a:pt x="1301" y="209"/>
                  <a:pt x="1304" y="208"/>
                </a:cubicBezTo>
                <a:cubicBezTo>
                  <a:pt x="1304" y="208"/>
                  <a:pt x="1305" y="208"/>
                  <a:pt x="1305" y="208"/>
                </a:cubicBezTo>
                <a:cubicBezTo>
                  <a:pt x="1302" y="205"/>
                  <a:pt x="1299" y="203"/>
                  <a:pt x="1297" y="200"/>
                </a:cubicBezTo>
                <a:close/>
                <a:moveTo>
                  <a:pt x="1238" y="97"/>
                </a:moveTo>
                <a:cubicBezTo>
                  <a:pt x="1239" y="98"/>
                  <a:pt x="1240" y="98"/>
                  <a:pt x="1240" y="99"/>
                </a:cubicBezTo>
                <a:cubicBezTo>
                  <a:pt x="1240" y="100"/>
                  <a:pt x="1240" y="101"/>
                  <a:pt x="1240" y="103"/>
                </a:cubicBezTo>
                <a:cubicBezTo>
                  <a:pt x="1239" y="103"/>
                  <a:pt x="1238" y="102"/>
                  <a:pt x="1238" y="102"/>
                </a:cubicBezTo>
                <a:cubicBezTo>
                  <a:pt x="1238" y="99"/>
                  <a:pt x="1238" y="100"/>
                  <a:pt x="1238" y="97"/>
                </a:cubicBezTo>
                <a:close/>
                <a:moveTo>
                  <a:pt x="1249" y="59"/>
                </a:moveTo>
                <a:cubicBezTo>
                  <a:pt x="1250" y="61"/>
                  <a:pt x="1251" y="60"/>
                  <a:pt x="1249" y="61"/>
                </a:cubicBezTo>
                <a:cubicBezTo>
                  <a:pt x="1249" y="63"/>
                  <a:pt x="1249" y="63"/>
                  <a:pt x="1249" y="63"/>
                </a:cubicBezTo>
                <a:cubicBezTo>
                  <a:pt x="1248" y="63"/>
                  <a:pt x="1248" y="63"/>
                  <a:pt x="1248" y="63"/>
                </a:cubicBezTo>
                <a:cubicBezTo>
                  <a:pt x="1248" y="62"/>
                  <a:pt x="1249" y="61"/>
                  <a:pt x="1249" y="59"/>
                </a:cubicBezTo>
                <a:close/>
                <a:moveTo>
                  <a:pt x="1244" y="65"/>
                </a:moveTo>
                <a:cubicBezTo>
                  <a:pt x="1245" y="63"/>
                  <a:pt x="1245" y="63"/>
                  <a:pt x="1245" y="63"/>
                </a:cubicBezTo>
                <a:cubicBezTo>
                  <a:pt x="1247" y="64"/>
                  <a:pt x="1265" y="74"/>
                  <a:pt x="1273" y="70"/>
                </a:cubicBezTo>
                <a:cubicBezTo>
                  <a:pt x="1273" y="70"/>
                  <a:pt x="1274" y="71"/>
                  <a:pt x="1275" y="71"/>
                </a:cubicBezTo>
                <a:cubicBezTo>
                  <a:pt x="1274" y="73"/>
                  <a:pt x="1274" y="75"/>
                  <a:pt x="1273" y="77"/>
                </a:cubicBezTo>
                <a:cubicBezTo>
                  <a:pt x="1265" y="75"/>
                  <a:pt x="1255" y="74"/>
                  <a:pt x="1251" y="69"/>
                </a:cubicBezTo>
                <a:cubicBezTo>
                  <a:pt x="1247" y="68"/>
                  <a:pt x="1245" y="68"/>
                  <a:pt x="1244" y="66"/>
                </a:cubicBezTo>
                <a:cubicBezTo>
                  <a:pt x="1244" y="65"/>
                  <a:pt x="1243" y="65"/>
                  <a:pt x="1243" y="64"/>
                </a:cubicBezTo>
                <a:cubicBezTo>
                  <a:pt x="1244" y="64"/>
                  <a:pt x="1244" y="65"/>
                  <a:pt x="1244" y="65"/>
                </a:cubicBezTo>
                <a:close/>
                <a:moveTo>
                  <a:pt x="1221" y="79"/>
                </a:moveTo>
                <a:cubicBezTo>
                  <a:pt x="1224" y="80"/>
                  <a:pt x="1224" y="80"/>
                  <a:pt x="1224" y="80"/>
                </a:cubicBezTo>
                <a:cubicBezTo>
                  <a:pt x="1224" y="80"/>
                  <a:pt x="1224" y="80"/>
                  <a:pt x="1224" y="81"/>
                </a:cubicBezTo>
                <a:cubicBezTo>
                  <a:pt x="1224" y="81"/>
                  <a:pt x="1223" y="81"/>
                  <a:pt x="1223" y="81"/>
                </a:cubicBezTo>
                <a:cubicBezTo>
                  <a:pt x="1222" y="81"/>
                  <a:pt x="1222" y="81"/>
                  <a:pt x="1221" y="81"/>
                </a:cubicBezTo>
                <a:cubicBezTo>
                  <a:pt x="1221" y="80"/>
                  <a:pt x="1221" y="80"/>
                  <a:pt x="1221" y="79"/>
                </a:cubicBezTo>
                <a:close/>
                <a:moveTo>
                  <a:pt x="1174" y="102"/>
                </a:moveTo>
                <a:cubicBezTo>
                  <a:pt x="1177" y="103"/>
                  <a:pt x="1180" y="104"/>
                  <a:pt x="1185" y="105"/>
                </a:cubicBezTo>
                <a:cubicBezTo>
                  <a:pt x="1181" y="108"/>
                  <a:pt x="1175" y="105"/>
                  <a:pt x="1169" y="103"/>
                </a:cubicBezTo>
                <a:cubicBezTo>
                  <a:pt x="1170" y="103"/>
                  <a:pt x="1173" y="103"/>
                  <a:pt x="1174" y="102"/>
                </a:cubicBezTo>
                <a:close/>
                <a:moveTo>
                  <a:pt x="1164" y="110"/>
                </a:moveTo>
                <a:cubicBezTo>
                  <a:pt x="1167" y="110"/>
                  <a:pt x="1169" y="111"/>
                  <a:pt x="1171" y="112"/>
                </a:cubicBezTo>
                <a:cubicBezTo>
                  <a:pt x="1170" y="113"/>
                  <a:pt x="1168" y="113"/>
                  <a:pt x="1167" y="113"/>
                </a:cubicBezTo>
                <a:cubicBezTo>
                  <a:pt x="1165" y="113"/>
                  <a:pt x="1164" y="113"/>
                  <a:pt x="1163" y="112"/>
                </a:cubicBezTo>
                <a:cubicBezTo>
                  <a:pt x="1163" y="112"/>
                  <a:pt x="1164" y="111"/>
                  <a:pt x="1164" y="110"/>
                </a:cubicBezTo>
                <a:close/>
                <a:moveTo>
                  <a:pt x="1139" y="63"/>
                </a:moveTo>
                <a:cubicBezTo>
                  <a:pt x="1138" y="63"/>
                  <a:pt x="1138" y="63"/>
                  <a:pt x="1137" y="63"/>
                </a:cubicBezTo>
                <a:cubicBezTo>
                  <a:pt x="1137" y="63"/>
                  <a:pt x="1137" y="62"/>
                  <a:pt x="1137" y="62"/>
                </a:cubicBezTo>
                <a:cubicBezTo>
                  <a:pt x="1139" y="62"/>
                  <a:pt x="1138" y="62"/>
                  <a:pt x="1139" y="61"/>
                </a:cubicBezTo>
                <a:cubicBezTo>
                  <a:pt x="1140" y="61"/>
                  <a:pt x="1140" y="61"/>
                  <a:pt x="1140" y="62"/>
                </a:cubicBezTo>
                <a:cubicBezTo>
                  <a:pt x="1140" y="62"/>
                  <a:pt x="1139" y="63"/>
                  <a:pt x="1139" y="63"/>
                </a:cubicBezTo>
                <a:close/>
                <a:moveTo>
                  <a:pt x="1145" y="61"/>
                </a:moveTo>
                <a:cubicBezTo>
                  <a:pt x="1146" y="62"/>
                  <a:pt x="1146" y="62"/>
                  <a:pt x="1146" y="63"/>
                </a:cubicBezTo>
                <a:cubicBezTo>
                  <a:pt x="1145" y="62"/>
                  <a:pt x="1146" y="62"/>
                  <a:pt x="1145" y="61"/>
                </a:cubicBezTo>
                <a:close/>
                <a:moveTo>
                  <a:pt x="1155" y="63"/>
                </a:moveTo>
                <a:cubicBezTo>
                  <a:pt x="1152" y="63"/>
                  <a:pt x="1150" y="62"/>
                  <a:pt x="1148" y="62"/>
                </a:cubicBezTo>
                <a:cubicBezTo>
                  <a:pt x="1148" y="62"/>
                  <a:pt x="1148" y="61"/>
                  <a:pt x="1149" y="61"/>
                </a:cubicBezTo>
                <a:cubicBezTo>
                  <a:pt x="1150" y="60"/>
                  <a:pt x="1151" y="60"/>
                  <a:pt x="1153" y="59"/>
                </a:cubicBezTo>
                <a:cubicBezTo>
                  <a:pt x="1154" y="60"/>
                  <a:pt x="1156" y="61"/>
                  <a:pt x="1158" y="62"/>
                </a:cubicBezTo>
                <a:cubicBezTo>
                  <a:pt x="1157" y="63"/>
                  <a:pt x="1156" y="63"/>
                  <a:pt x="1155" y="63"/>
                </a:cubicBezTo>
                <a:close/>
                <a:moveTo>
                  <a:pt x="141" y="95"/>
                </a:moveTo>
                <a:cubicBezTo>
                  <a:pt x="139" y="94"/>
                  <a:pt x="138" y="93"/>
                  <a:pt x="137" y="91"/>
                </a:cubicBezTo>
                <a:cubicBezTo>
                  <a:pt x="139" y="92"/>
                  <a:pt x="140" y="92"/>
                  <a:pt x="141" y="92"/>
                </a:cubicBezTo>
                <a:cubicBezTo>
                  <a:pt x="140" y="95"/>
                  <a:pt x="141" y="93"/>
                  <a:pt x="141" y="95"/>
                </a:cubicBezTo>
                <a:close/>
                <a:moveTo>
                  <a:pt x="264" y="536"/>
                </a:moveTo>
                <a:cubicBezTo>
                  <a:pt x="262" y="536"/>
                  <a:pt x="263" y="536"/>
                  <a:pt x="261" y="536"/>
                </a:cubicBezTo>
                <a:cubicBezTo>
                  <a:pt x="261" y="536"/>
                  <a:pt x="257" y="535"/>
                  <a:pt x="260" y="535"/>
                </a:cubicBezTo>
                <a:cubicBezTo>
                  <a:pt x="260" y="535"/>
                  <a:pt x="260" y="535"/>
                  <a:pt x="261" y="534"/>
                </a:cubicBezTo>
                <a:cubicBezTo>
                  <a:pt x="262" y="534"/>
                  <a:pt x="263" y="535"/>
                  <a:pt x="264" y="535"/>
                </a:cubicBezTo>
                <a:cubicBezTo>
                  <a:pt x="264" y="535"/>
                  <a:pt x="264" y="536"/>
                  <a:pt x="264" y="536"/>
                </a:cubicBezTo>
                <a:close/>
                <a:moveTo>
                  <a:pt x="268" y="534"/>
                </a:moveTo>
                <a:cubicBezTo>
                  <a:pt x="268" y="534"/>
                  <a:pt x="264" y="533"/>
                  <a:pt x="266" y="532"/>
                </a:cubicBezTo>
                <a:cubicBezTo>
                  <a:pt x="267" y="532"/>
                  <a:pt x="267" y="532"/>
                  <a:pt x="268" y="531"/>
                </a:cubicBezTo>
                <a:cubicBezTo>
                  <a:pt x="269" y="532"/>
                  <a:pt x="269" y="532"/>
                  <a:pt x="269" y="533"/>
                </a:cubicBezTo>
                <a:cubicBezTo>
                  <a:pt x="269" y="533"/>
                  <a:pt x="269" y="533"/>
                  <a:pt x="268" y="534"/>
                </a:cubicBezTo>
                <a:close/>
                <a:moveTo>
                  <a:pt x="330" y="592"/>
                </a:moveTo>
                <a:cubicBezTo>
                  <a:pt x="333" y="591"/>
                  <a:pt x="333" y="591"/>
                  <a:pt x="335" y="590"/>
                </a:cubicBezTo>
                <a:cubicBezTo>
                  <a:pt x="336" y="591"/>
                  <a:pt x="336" y="591"/>
                  <a:pt x="337" y="591"/>
                </a:cubicBezTo>
                <a:cubicBezTo>
                  <a:pt x="335" y="593"/>
                  <a:pt x="335" y="592"/>
                  <a:pt x="333" y="593"/>
                </a:cubicBezTo>
                <a:cubicBezTo>
                  <a:pt x="332" y="593"/>
                  <a:pt x="331" y="593"/>
                  <a:pt x="330" y="593"/>
                </a:cubicBezTo>
                <a:cubicBezTo>
                  <a:pt x="330" y="592"/>
                  <a:pt x="330" y="592"/>
                  <a:pt x="330" y="592"/>
                </a:cubicBezTo>
                <a:close/>
                <a:moveTo>
                  <a:pt x="341" y="602"/>
                </a:moveTo>
                <a:cubicBezTo>
                  <a:pt x="337" y="603"/>
                  <a:pt x="333" y="607"/>
                  <a:pt x="330" y="609"/>
                </a:cubicBezTo>
                <a:cubicBezTo>
                  <a:pt x="330" y="609"/>
                  <a:pt x="329" y="609"/>
                  <a:pt x="329" y="609"/>
                </a:cubicBezTo>
                <a:cubicBezTo>
                  <a:pt x="331" y="607"/>
                  <a:pt x="331" y="607"/>
                  <a:pt x="334" y="606"/>
                </a:cubicBezTo>
                <a:cubicBezTo>
                  <a:pt x="334" y="605"/>
                  <a:pt x="334" y="605"/>
                  <a:pt x="334" y="604"/>
                </a:cubicBezTo>
                <a:cubicBezTo>
                  <a:pt x="331" y="604"/>
                  <a:pt x="329" y="604"/>
                  <a:pt x="326" y="606"/>
                </a:cubicBezTo>
                <a:cubicBezTo>
                  <a:pt x="325" y="605"/>
                  <a:pt x="326" y="605"/>
                  <a:pt x="325" y="604"/>
                </a:cubicBezTo>
                <a:cubicBezTo>
                  <a:pt x="324" y="604"/>
                  <a:pt x="324" y="604"/>
                  <a:pt x="324" y="604"/>
                </a:cubicBezTo>
                <a:cubicBezTo>
                  <a:pt x="328" y="602"/>
                  <a:pt x="333" y="602"/>
                  <a:pt x="337" y="600"/>
                </a:cubicBezTo>
                <a:cubicBezTo>
                  <a:pt x="338" y="601"/>
                  <a:pt x="340" y="601"/>
                  <a:pt x="341" y="601"/>
                </a:cubicBezTo>
                <a:cubicBezTo>
                  <a:pt x="341" y="602"/>
                  <a:pt x="341" y="602"/>
                  <a:pt x="341" y="602"/>
                </a:cubicBezTo>
                <a:close/>
                <a:moveTo>
                  <a:pt x="342" y="591"/>
                </a:moveTo>
                <a:cubicBezTo>
                  <a:pt x="342" y="591"/>
                  <a:pt x="342" y="590"/>
                  <a:pt x="342" y="590"/>
                </a:cubicBezTo>
                <a:cubicBezTo>
                  <a:pt x="344" y="590"/>
                  <a:pt x="343" y="590"/>
                  <a:pt x="345" y="589"/>
                </a:cubicBezTo>
                <a:cubicBezTo>
                  <a:pt x="345" y="590"/>
                  <a:pt x="345" y="590"/>
                  <a:pt x="345" y="591"/>
                </a:cubicBezTo>
                <a:cubicBezTo>
                  <a:pt x="344" y="591"/>
                  <a:pt x="343" y="591"/>
                  <a:pt x="342" y="591"/>
                </a:cubicBezTo>
                <a:close/>
                <a:moveTo>
                  <a:pt x="357" y="604"/>
                </a:moveTo>
                <a:cubicBezTo>
                  <a:pt x="356" y="604"/>
                  <a:pt x="354" y="604"/>
                  <a:pt x="352" y="603"/>
                </a:cubicBezTo>
                <a:cubicBezTo>
                  <a:pt x="352" y="603"/>
                  <a:pt x="352" y="603"/>
                  <a:pt x="352" y="602"/>
                </a:cubicBezTo>
                <a:cubicBezTo>
                  <a:pt x="354" y="602"/>
                  <a:pt x="353" y="602"/>
                  <a:pt x="355" y="602"/>
                </a:cubicBezTo>
                <a:cubicBezTo>
                  <a:pt x="356" y="602"/>
                  <a:pt x="357" y="602"/>
                  <a:pt x="358" y="602"/>
                </a:cubicBezTo>
                <a:cubicBezTo>
                  <a:pt x="358" y="603"/>
                  <a:pt x="357" y="604"/>
                  <a:pt x="357" y="604"/>
                </a:cubicBezTo>
                <a:close/>
                <a:moveTo>
                  <a:pt x="326" y="649"/>
                </a:moveTo>
                <a:cubicBezTo>
                  <a:pt x="324" y="649"/>
                  <a:pt x="324" y="649"/>
                  <a:pt x="323" y="650"/>
                </a:cubicBezTo>
                <a:cubicBezTo>
                  <a:pt x="322" y="650"/>
                  <a:pt x="321" y="650"/>
                  <a:pt x="320" y="650"/>
                </a:cubicBezTo>
                <a:cubicBezTo>
                  <a:pt x="321" y="648"/>
                  <a:pt x="321" y="649"/>
                  <a:pt x="322" y="647"/>
                </a:cubicBezTo>
                <a:cubicBezTo>
                  <a:pt x="326" y="648"/>
                  <a:pt x="326" y="648"/>
                  <a:pt x="326" y="648"/>
                </a:cubicBezTo>
                <a:cubicBezTo>
                  <a:pt x="326" y="648"/>
                  <a:pt x="326" y="648"/>
                  <a:pt x="326" y="649"/>
                </a:cubicBezTo>
                <a:close/>
                <a:moveTo>
                  <a:pt x="331" y="642"/>
                </a:moveTo>
                <a:cubicBezTo>
                  <a:pt x="328" y="643"/>
                  <a:pt x="327" y="643"/>
                  <a:pt x="325" y="644"/>
                </a:cubicBezTo>
                <a:cubicBezTo>
                  <a:pt x="323" y="644"/>
                  <a:pt x="323" y="644"/>
                  <a:pt x="322" y="643"/>
                </a:cubicBezTo>
                <a:cubicBezTo>
                  <a:pt x="321" y="641"/>
                  <a:pt x="323" y="641"/>
                  <a:pt x="324" y="639"/>
                </a:cubicBezTo>
                <a:cubicBezTo>
                  <a:pt x="326" y="639"/>
                  <a:pt x="329" y="639"/>
                  <a:pt x="331" y="639"/>
                </a:cubicBezTo>
                <a:cubicBezTo>
                  <a:pt x="331" y="640"/>
                  <a:pt x="331" y="641"/>
                  <a:pt x="331" y="642"/>
                </a:cubicBezTo>
                <a:close/>
                <a:moveTo>
                  <a:pt x="343" y="641"/>
                </a:moveTo>
                <a:cubicBezTo>
                  <a:pt x="341" y="643"/>
                  <a:pt x="338" y="642"/>
                  <a:pt x="336" y="643"/>
                </a:cubicBezTo>
                <a:cubicBezTo>
                  <a:pt x="335" y="643"/>
                  <a:pt x="334" y="643"/>
                  <a:pt x="333" y="643"/>
                </a:cubicBezTo>
                <a:cubicBezTo>
                  <a:pt x="334" y="640"/>
                  <a:pt x="334" y="640"/>
                  <a:pt x="334" y="638"/>
                </a:cubicBezTo>
                <a:cubicBezTo>
                  <a:pt x="337" y="637"/>
                  <a:pt x="340" y="637"/>
                  <a:pt x="342" y="636"/>
                </a:cubicBezTo>
                <a:cubicBezTo>
                  <a:pt x="343" y="637"/>
                  <a:pt x="344" y="637"/>
                  <a:pt x="345" y="638"/>
                </a:cubicBezTo>
                <a:cubicBezTo>
                  <a:pt x="344" y="639"/>
                  <a:pt x="344" y="640"/>
                  <a:pt x="343" y="641"/>
                </a:cubicBezTo>
                <a:close/>
                <a:moveTo>
                  <a:pt x="565" y="526"/>
                </a:moveTo>
                <a:cubicBezTo>
                  <a:pt x="566" y="527"/>
                  <a:pt x="568" y="528"/>
                  <a:pt x="569" y="528"/>
                </a:cubicBezTo>
                <a:cubicBezTo>
                  <a:pt x="568" y="529"/>
                  <a:pt x="566" y="529"/>
                  <a:pt x="566" y="530"/>
                </a:cubicBezTo>
                <a:cubicBezTo>
                  <a:pt x="563" y="528"/>
                  <a:pt x="563" y="529"/>
                  <a:pt x="565" y="526"/>
                </a:cubicBezTo>
                <a:close/>
                <a:moveTo>
                  <a:pt x="557" y="521"/>
                </a:moveTo>
                <a:cubicBezTo>
                  <a:pt x="557" y="522"/>
                  <a:pt x="558" y="522"/>
                  <a:pt x="559" y="522"/>
                </a:cubicBezTo>
                <a:cubicBezTo>
                  <a:pt x="558" y="523"/>
                  <a:pt x="557" y="526"/>
                  <a:pt x="556" y="526"/>
                </a:cubicBezTo>
                <a:cubicBezTo>
                  <a:pt x="555" y="527"/>
                  <a:pt x="555" y="527"/>
                  <a:pt x="554" y="527"/>
                </a:cubicBezTo>
                <a:cubicBezTo>
                  <a:pt x="554" y="527"/>
                  <a:pt x="554" y="526"/>
                  <a:pt x="554" y="526"/>
                </a:cubicBezTo>
                <a:cubicBezTo>
                  <a:pt x="555" y="523"/>
                  <a:pt x="555" y="523"/>
                  <a:pt x="557" y="521"/>
                </a:cubicBezTo>
                <a:close/>
                <a:moveTo>
                  <a:pt x="567" y="547"/>
                </a:moveTo>
                <a:cubicBezTo>
                  <a:pt x="568" y="547"/>
                  <a:pt x="569" y="547"/>
                  <a:pt x="570" y="547"/>
                </a:cubicBezTo>
                <a:cubicBezTo>
                  <a:pt x="566" y="552"/>
                  <a:pt x="560" y="549"/>
                  <a:pt x="556" y="551"/>
                </a:cubicBezTo>
                <a:cubicBezTo>
                  <a:pt x="555" y="551"/>
                  <a:pt x="554" y="550"/>
                  <a:pt x="553" y="550"/>
                </a:cubicBezTo>
                <a:cubicBezTo>
                  <a:pt x="556" y="547"/>
                  <a:pt x="564" y="549"/>
                  <a:pt x="567" y="547"/>
                </a:cubicBezTo>
                <a:close/>
                <a:moveTo>
                  <a:pt x="565" y="561"/>
                </a:moveTo>
                <a:cubicBezTo>
                  <a:pt x="565" y="562"/>
                  <a:pt x="565" y="562"/>
                  <a:pt x="565" y="562"/>
                </a:cubicBezTo>
                <a:cubicBezTo>
                  <a:pt x="564" y="563"/>
                  <a:pt x="563" y="563"/>
                  <a:pt x="562" y="564"/>
                </a:cubicBezTo>
                <a:cubicBezTo>
                  <a:pt x="561" y="564"/>
                  <a:pt x="561" y="563"/>
                  <a:pt x="561" y="563"/>
                </a:cubicBezTo>
                <a:cubicBezTo>
                  <a:pt x="561" y="562"/>
                  <a:pt x="562" y="562"/>
                  <a:pt x="562" y="561"/>
                </a:cubicBezTo>
                <a:cubicBezTo>
                  <a:pt x="563" y="561"/>
                  <a:pt x="564" y="561"/>
                  <a:pt x="565" y="561"/>
                </a:cubicBezTo>
                <a:close/>
                <a:moveTo>
                  <a:pt x="552" y="549"/>
                </a:moveTo>
                <a:cubicBezTo>
                  <a:pt x="550" y="550"/>
                  <a:pt x="551" y="550"/>
                  <a:pt x="549" y="548"/>
                </a:cubicBezTo>
                <a:lnTo>
                  <a:pt x="552" y="549"/>
                </a:lnTo>
                <a:close/>
                <a:moveTo>
                  <a:pt x="503" y="530"/>
                </a:moveTo>
                <a:cubicBezTo>
                  <a:pt x="502" y="529"/>
                  <a:pt x="502" y="529"/>
                  <a:pt x="501" y="528"/>
                </a:cubicBezTo>
                <a:cubicBezTo>
                  <a:pt x="503" y="529"/>
                  <a:pt x="502" y="529"/>
                  <a:pt x="503" y="530"/>
                </a:cubicBezTo>
                <a:close/>
                <a:moveTo>
                  <a:pt x="503" y="583"/>
                </a:moveTo>
                <a:cubicBezTo>
                  <a:pt x="502" y="584"/>
                  <a:pt x="502" y="585"/>
                  <a:pt x="501" y="586"/>
                </a:cubicBezTo>
                <a:cubicBezTo>
                  <a:pt x="500" y="586"/>
                  <a:pt x="499" y="586"/>
                  <a:pt x="497" y="585"/>
                </a:cubicBezTo>
                <a:cubicBezTo>
                  <a:pt x="497" y="585"/>
                  <a:pt x="497" y="585"/>
                  <a:pt x="497" y="584"/>
                </a:cubicBezTo>
                <a:cubicBezTo>
                  <a:pt x="500" y="584"/>
                  <a:pt x="500" y="584"/>
                  <a:pt x="502" y="583"/>
                </a:cubicBezTo>
                <a:cubicBezTo>
                  <a:pt x="502" y="583"/>
                  <a:pt x="503" y="583"/>
                  <a:pt x="503" y="583"/>
                </a:cubicBezTo>
                <a:close/>
                <a:moveTo>
                  <a:pt x="503" y="95"/>
                </a:moveTo>
                <a:cubicBezTo>
                  <a:pt x="503" y="98"/>
                  <a:pt x="503" y="97"/>
                  <a:pt x="502" y="101"/>
                </a:cubicBezTo>
                <a:cubicBezTo>
                  <a:pt x="498" y="100"/>
                  <a:pt x="494" y="100"/>
                  <a:pt x="493" y="98"/>
                </a:cubicBezTo>
                <a:cubicBezTo>
                  <a:pt x="492" y="98"/>
                  <a:pt x="492" y="97"/>
                  <a:pt x="492" y="97"/>
                </a:cubicBezTo>
                <a:cubicBezTo>
                  <a:pt x="496" y="97"/>
                  <a:pt x="499" y="96"/>
                  <a:pt x="503" y="95"/>
                </a:cubicBezTo>
                <a:close/>
                <a:moveTo>
                  <a:pt x="478" y="531"/>
                </a:moveTo>
                <a:cubicBezTo>
                  <a:pt x="478" y="529"/>
                  <a:pt x="478" y="529"/>
                  <a:pt x="478" y="529"/>
                </a:cubicBezTo>
                <a:cubicBezTo>
                  <a:pt x="481" y="528"/>
                  <a:pt x="484" y="527"/>
                  <a:pt x="487" y="526"/>
                </a:cubicBezTo>
                <a:cubicBezTo>
                  <a:pt x="489" y="527"/>
                  <a:pt x="491" y="527"/>
                  <a:pt x="493" y="528"/>
                </a:cubicBezTo>
                <a:cubicBezTo>
                  <a:pt x="492" y="529"/>
                  <a:pt x="491" y="530"/>
                  <a:pt x="490" y="532"/>
                </a:cubicBezTo>
                <a:cubicBezTo>
                  <a:pt x="487" y="532"/>
                  <a:pt x="483" y="534"/>
                  <a:pt x="480" y="531"/>
                </a:cubicBezTo>
                <a:cubicBezTo>
                  <a:pt x="479" y="531"/>
                  <a:pt x="478" y="531"/>
                  <a:pt x="478" y="531"/>
                </a:cubicBezTo>
                <a:close/>
                <a:moveTo>
                  <a:pt x="479" y="556"/>
                </a:moveTo>
                <a:cubicBezTo>
                  <a:pt x="479" y="557"/>
                  <a:pt x="479" y="558"/>
                  <a:pt x="478" y="558"/>
                </a:cubicBezTo>
                <a:cubicBezTo>
                  <a:pt x="476" y="557"/>
                  <a:pt x="477" y="559"/>
                  <a:pt x="477" y="556"/>
                </a:cubicBezTo>
                <a:cubicBezTo>
                  <a:pt x="478" y="556"/>
                  <a:pt x="478" y="556"/>
                  <a:pt x="479" y="556"/>
                </a:cubicBezTo>
                <a:close/>
                <a:moveTo>
                  <a:pt x="489" y="524"/>
                </a:moveTo>
                <a:cubicBezTo>
                  <a:pt x="487" y="524"/>
                  <a:pt x="486" y="524"/>
                  <a:pt x="485" y="524"/>
                </a:cubicBezTo>
                <a:cubicBezTo>
                  <a:pt x="486" y="524"/>
                  <a:pt x="486" y="523"/>
                  <a:pt x="486" y="523"/>
                </a:cubicBezTo>
                <a:cubicBezTo>
                  <a:pt x="488" y="522"/>
                  <a:pt x="492" y="522"/>
                  <a:pt x="495" y="520"/>
                </a:cubicBezTo>
                <a:cubicBezTo>
                  <a:pt x="495" y="521"/>
                  <a:pt x="496" y="521"/>
                  <a:pt x="497" y="521"/>
                </a:cubicBezTo>
                <a:cubicBezTo>
                  <a:pt x="497" y="521"/>
                  <a:pt x="496" y="522"/>
                  <a:pt x="496" y="522"/>
                </a:cubicBezTo>
                <a:cubicBezTo>
                  <a:pt x="493" y="522"/>
                  <a:pt x="491" y="523"/>
                  <a:pt x="489" y="524"/>
                </a:cubicBezTo>
                <a:close/>
                <a:moveTo>
                  <a:pt x="473" y="97"/>
                </a:moveTo>
                <a:cubicBezTo>
                  <a:pt x="476" y="98"/>
                  <a:pt x="479" y="98"/>
                  <a:pt x="481" y="97"/>
                </a:cubicBezTo>
                <a:cubicBezTo>
                  <a:pt x="483" y="97"/>
                  <a:pt x="485" y="98"/>
                  <a:pt x="487" y="98"/>
                </a:cubicBezTo>
                <a:cubicBezTo>
                  <a:pt x="488" y="100"/>
                  <a:pt x="487" y="99"/>
                  <a:pt x="488" y="100"/>
                </a:cubicBezTo>
                <a:cubicBezTo>
                  <a:pt x="488" y="101"/>
                  <a:pt x="488" y="102"/>
                  <a:pt x="488" y="102"/>
                </a:cubicBezTo>
                <a:cubicBezTo>
                  <a:pt x="485" y="102"/>
                  <a:pt x="476" y="100"/>
                  <a:pt x="472" y="101"/>
                </a:cubicBezTo>
                <a:cubicBezTo>
                  <a:pt x="471" y="101"/>
                  <a:pt x="471" y="101"/>
                  <a:pt x="470" y="101"/>
                </a:cubicBezTo>
                <a:cubicBezTo>
                  <a:pt x="471" y="99"/>
                  <a:pt x="471" y="99"/>
                  <a:pt x="473" y="97"/>
                </a:cubicBezTo>
                <a:close/>
                <a:moveTo>
                  <a:pt x="468" y="130"/>
                </a:moveTo>
                <a:cubicBezTo>
                  <a:pt x="471" y="130"/>
                  <a:pt x="471" y="130"/>
                  <a:pt x="473" y="129"/>
                </a:cubicBezTo>
                <a:cubicBezTo>
                  <a:pt x="476" y="129"/>
                  <a:pt x="476" y="129"/>
                  <a:pt x="476" y="129"/>
                </a:cubicBezTo>
                <a:cubicBezTo>
                  <a:pt x="476" y="130"/>
                  <a:pt x="476" y="130"/>
                  <a:pt x="475" y="130"/>
                </a:cubicBezTo>
                <a:cubicBezTo>
                  <a:pt x="474" y="131"/>
                  <a:pt x="473" y="131"/>
                  <a:pt x="472" y="132"/>
                </a:cubicBezTo>
                <a:cubicBezTo>
                  <a:pt x="471" y="132"/>
                  <a:pt x="469" y="131"/>
                  <a:pt x="468" y="131"/>
                </a:cubicBezTo>
                <a:cubicBezTo>
                  <a:pt x="468" y="131"/>
                  <a:pt x="468" y="130"/>
                  <a:pt x="468" y="130"/>
                </a:cubicBezTo>
                <a:close/>
                <a:moveTo>
                  <a:pt x="476" y="550"/>
                </a:moveTo>
                <a:cubicBezTo>
                  <a:pt x="475" y="551"/>
                  <a:pt x="475" y="551"/>
                  <a:pt x="475" y="551"/>
                </a:cubicBezTo>
                <a:cubicBezTo>
                  <a:pt x="475" y="551"/>
                  <a:pt x="471" y="550"/>
                  <a:pt x="473" y="550"/>
                </a:cubicBezTo>
                <a:cubicBezTo>
                  <a:pt x="473" y="550"/>
                  <a:pt x="474" y="549"/>
                  <a:pt x="474" y="549"/>
                </a:cubicBezTo>
                <a:cubicBezTo>
                  <a:pt x="476" y="550"/>
                  <a:pt x="475" y="549"/>
                  <a:pt x="476" y="550"/>
                </a:cubicBezTo>
                <a:close/>
                <a:moveTo>
                  <a:pt x="488" y="563"/>
                </a:moveTo>
                <a:cubicBezTo>
                  <a:pt x="489" y="564"/>
                  <a:pt x="489" y="564"/>
                  <a:pt x="490" y="564"/>
                </a:cubicBezTo>
                <a:cubicBezTo>
                  <a:pt x="488" y="573"/>
                  <a:pt x="481" y="570"/>
                  <a:pt x="475" y="575"/>
                </a:cubicBezTo>
                <a:cubicBezTo>
                  <a:pt x="470" y="574"/>
                  <a:pt x="469" y="574"/>
                  <a:pt x="465" y="572"/>
                </a:cubicBezTo>
                <a:cubicBezTo>
                  <a:pt x="465" y="571"/>
                  <a:pt x="466" y="569"/>
                  <a:pt x="466" y="567"/>
                </a:cubicBezTo>
                <a:cubicBezTo>
                  <a:pt x="473" y="565"/>
                  <a:pt x="483" y="567"/>
                  <a:pt x="488" y="563"/>
                </a:cubicBezTo>
                <a:close/>
                <a:moveTo>
                  <a:pt x="442" y="98"/>
                </a:moveTo>
                <a:cubicBezTo>
                  <a:pt x="440" y="99"/>
                  <a:pt x="440" y="99"/>
                  <a:pt x="439" y="98"/>
                </a:cubicBezTo>
                <a:cubicBezTo>
                  <a:pt x="440" y="98"/>
                  <a:pt x="441" y="98"/>
                  <a:pt x="442" y="98"/>
                </a:cubicBezTo>
                <a:close/>
                <a:moveTo>
                  <a:pt x="426" y="102"/>
                </a:moveTo>
                <a:cubicBezTo>
                  <a:pt x="428" y="101"/>
                  <a:pt x="431" y="101"/>
                  <a:pt x="433" y="100"/>
                </a:cubicBezTo>
                <a:cubicBezTo>
                  <a:pt x="434" y="100"/>
                  <a:pt x="435" y="100"/>
                  <a:pt x="436" y="100"/>
                </a:cubicBezTo>
                <a:cubicBezTo>
                  <a:pt x="436" y="101"/>
                  <a:pt x="437" y="101"/>
                  <a:pt x="437" y="102"/>
                </a:cubicBezTo>
                <a:cubicBezTo>
                  <a:pt x="437" y="102"/>
                  <a:pt x="437" y="102"/>
                  <a:pt x="437" y="103"/>
                </a:cubicBezTo>
                <a:cubicBezTo>
                  <a:pt x="435" y="103"/>
                  <a:pt x="430" y="102"/>
                  <a:pt x="428" y="103"/>
                </a:cubicBezTo>
                <a:cubicBezTo>
                  <a:pt x="428" y="103"/>
                  <a:pt x="427" y="103"/>
                  <a:pt x="426" y="103"/>
                </a:cubicBezTo>
                <a:cubicBezTo>
                  <a:pt x="426" y="102"/>
                  <a:pt x="426" y="102"/>
                  <a:pt x="426" y="102"/>
                </a:cubicBezTo>
                <a:close/>
                <a:moveTo>
                  <a:pt x="421" y="103"/>
                </a:moveTo>
                <a:cubicBezTo>
                  <a:pt x="423" y="102"/>
                  <a:pt x="422" y="103"/>
                  <a:pt x="423" y="102"/>
                </a:cubicBezTo>
                <a:cubicBezTo>
                  <a:pt x="424" y="103"/>
                  <a:pt x="424" y="103"/>
                  <a:pt x="424" y="105"/>
                </a:cubicBezTo>
                <a:cubicBezTo>
                  <a:pt x="423" y="105"/>
                  <a:pt x="422" y="105"/>
                  <a:pt x="421" y="105"/>
                </a:cubicBezTo>
                <a:lnTo>
                  <a:pt x="421" y="103"/>
                </a:lnTo>
                <a:close/>
                <a:moveTo>
                  <a:pt x="422" y="276"/>
                </a:moveTo>
                <a:cubicBezTo>
                  <a:pt x="423" y="276"/>
                  <a:pt x="424" y="276"/>
                  <a:pt x="425" y="276"/>
                </a:cubicBezTo>
                <a:cubicBezTo>
                  <a:pt x="423" y="277"/>
                  <a:pt x="421" y="277"/>
                  <a:pt x="419" y="278"/>
                </a:cubicBezTo>
                <a:cubicBezTo>
                  <a:pt x="417" y="278"/>
                  <a:pt x="417" y="278"/>
                  <a:pt x="417" y="278"/>
                </a:cubicBezTo>
                <a:cubicBezTo>
                  <a:pt x="417" y="278"/>
                  <a:pt x="417" y="277"/>
                  <a:pt x="417" y="277"/>
                </a:cubicBezTo>
                <a:cubicBezTo>
                  <a:pt x="420" y="277"/>
                  <a:pt x="420" y="277"/>
                  <a:pt x="422" y="276"/>
                </a:cubicBezTo>
                <a:close/>
                <a:moveTo>
                  <a:pt x="414" y="220"/>
                </a:moveTo>
                <a:cubicBezTo>
                  <a:pt x="416" y="221"/>
                  <a:pt x="417" y="221"/>
                  <a:pt x="419" y="221"/>
                </a:cubicBezTo>
                <a:cubicBezTo>
                  <a:pt x="417" y="222"/>
                  <a:pt x="416" y="222"/>
                  <a:pt x="414" y="220"/>
                </a:cubicBezTo>
                <a:close/>
                <a:moveTo>
                  <a:pt x="408" y="128"/>
                </a:moveTo>
                <a:cubicBezTo>
                  <a:pt x="410" y="129"/>
                  <a:pt x="412" y="129"/>
                  <a:pt x="414" y="130"/>
                </a:cubicBezTo>
                <a:cubicBezTo>
                  <a:pt x="413" y="130"/>
                  <a:pt x="409" y="130"/>
                  <a:pt x="408" y="130"/>
                </a:cubicBezTo>
                <a:cubicBezTo>
                  <a:pt x="408" y="130"/>
                  <a:pt x="408" y="129"/>
                  <a:pt x="408" y="128"/>
                </a:cubicBezTo>
                <a:close/>
                <a:moveTo>
                  <a:pt x="409" y="273"/>
                </a:moveTo>
                <a:cubicBezTo>
                  <a:pt x="409" y="274"/>
                  <a:pt x="410" y="274"/>
                  <a:pt x="410" y="274"/>
                </a:cubicBezTo>
                <a:cubicBezTo>
                  <a:pt x="409" y="276"/>
                  <a:pt x="410" y="275"/>
                  <a:pt x="409" y="276"/>
                </a:cubicBezTo>
                <a:cubicBezTo>
                  <a:pt x="408" y="277"/>
                  <a:pt x="409" y="277"/>
                  <a:pt x="407" y="277"/>
                </a:cubicBezTo>
                <a:cubicBezTo>
                  <a:pt x="407" y="277"/>
                  <a:pt x="407" y="276"/>
                  <a:pt x="407" y="276"/>
                </a:cubicBezTo>
                <a:cubicBezTo>
                  <a:pt x="407" y="276"/>
                  <a:pt x="406" y="276"/>
                  <a:pt x="406" y="276"/>
                </a:cubicBezTo>
                <a:cubicBezTo>
                  <a:pt x="407" y="274"/>
                  <a:pt x="407" y="274"/>
                  <a:pt x="409" y="273"/>
                </a:cubicBezTo>
                <a:close/>
                <a:moveTo>
                  <a:pt x="406" y="130"/>
                </a:moveTo>
                <a:cubicBezTo>
                  <a:pt x="404" y="129"/>
                  <a:pt x="405" y="130"/>
                  <a:pt x="404" y="129"/>
                </a:cubicBezTo>
                <a:cubicBezTo>
                  <a:pt x="406" y="130"/>
                  <a:pt x="405" y="129"/>
                  <a:pt x="406" y="130"/>
                </a:cubicBezTo>
                <a:close/>
                <a:moveTo>
                  <a:pt x="409" y="284"/>
                </a:moveTo>
                <a:cubicBezTo>
                  <a:pt x="408" y="285"/>
                  <a:pt x="408" y="286"/>
                  <a:pt x="408" y="288"/>
                </a:cubicBezTo>
                <a:cubicBezTo>
                  <a:pt x="402" y="288"/>
                  <a:pt x="401" y="286"/>
                  <a:pt x="396" y="284"/>
                </a:cubicBezTo>
                <a:cubicBezTo>
                  <a:pt x="399" y="280"/>
                  <a:pt x="404" y="282"/>
                  <a:pt x="409" y="284"/>
                </a:cubicBezTo>
                <a:close/>
                <a:moveTo>
                  <a:pt x="357" y="132"/>
                </a:moveTo>
                <a:cubicBezTo>
                  <a:pt x="361" y="132"/>
                  <a:pt x="368" y="133"/>
                  <a:pt x="372" y="132"/>
                </a:cubicBezTo>
                <a:cubicBezTo>
                  <a:pt x="375" y="132"/>
                  <a:pt x="377" y="133"/>
                  <a:pt x="380" y="133"/>
                </a:cubicBezTo>
                <a:cubicBezTo>
                  <a:pt x="376" y="135"/>
                  <a:pt x="369" y="133"/>
                  <a:pt x="365" y="134"/>
                </a:cubicBezTo>
                <a:cubicBezTo>
                  <a:pt x="362" y="134"/>
                  <a:pt x="360" y="133"/>
                  <a:pt x="357" y="133"/>
                </a:cubicBezTo>
                <a:cubicBezTo>
                  <a:pt x="357" y="132"/>
                  <a:pt x="357" y="132"/>
                  <a:pt x="357" y="132"/>
                </a:cubicBezTo>
                <a:close/>
                <a:moveTo>
                  <a:pt x="368" y="281"/>
                </a:moveTo>
                <a:cubicBezTo>
                  <a:pt x="368" y="281"/>
                  <a:pt x="367" y="281"/>
                  <a:pt x="367" y="281"/>
                </a:cubicBezTo>
                <a:cubicBezTo>
                  <a:pt x="365" y="281"/>
                  <a:pt x="364" y="281"/>
                  <a:pt x="363" y="280"/>
                </a:cubicBezTo>
                <a:cubicBezTo>
                  <a:pt x="362" y="278"/>
                  <a:pt x="365" y="277"/>
                  <a:pt x="366" y="276"/>
                </a:cubicBezTo>
                <a:cubicBezTo>
                  <a:pt x="366" y="276"/>
                  <a:pt x="365" y="275"/>
                  <a:pt x="365" y="275"/>
                </a:cubicBezTo>
                <a:cubicBezTo>
                  <a:pt x="360" y="275"/>
                  <a:pt x="348" y="273"/>
                  <a:pt x="344" y="276"/>
                </a:cubicBezTo>
                <a:cubicBezTo>
                  <a:pt x="343" y="276"/>
                  <a:pt x="343" y="276"/>
                  <a:pt x="343" y="276"/>
                </a:cubicBezTo>
                <a:cubicBezTo>
                  <a:pt x="346" y="280"/>
                  <a:pt x="349" y="280"/>
                  <a:pt x="349" y="287"/>
                </a:cubicBezTo>
                <a:cubicBezTo>
                  <a:pt x="345" y="286"/>
                  <a:pt x="341" y="286"/>
                  <a:pt x="337" y="285"/>
                </a:cubicBezTo>
                <a:cubicBezTo>
                  <a:pt x="338" y="280"/>
                  <a:pt x="339" y="281"/>
                  <a:pt x="337" y="279"/>
                </a:cubicBezTo>
                <a:cubicBezTo>
                  <a:pt x="338" y="275"/>
                  <a:pt x="339" y="275"/>
                  <a:pt x="341" y="273"/>
                </a:cubicBezTo>
                <a:cubicBezTo>
                  <a:pt x="348" y="270"/>
                  <a:pt x="370" y="272"/>
                  <a:pt x="378" y="273"/>
                </a:cubicBezTo>
                <a:cubicBezTo>
                  <a:pt x="375" y="274"/>
                  <a:pt x="372" y="274"/>
                  <a:pt x="369" y="276"/>
                </a:cubicBezTo>
                <a:cubicBezTo>
                  <a:pt x="367" y="277"/>
                  <a:pt x="368" y="278"/>
                  <a:pt x="368" y="281"/>
                </a:cubicBezTo>
                <a:close/>
                <a:moveTo>
                  <a:pt x="365" y="298"/>
                </a:moveTo>
                <a:cubicBezTo>
                  <a:pt x="364" y="299"/>
                  <a:pt x="364" y="299"/>
                  <a:pt x="363" y="300"/>
                </a:cubicBezTo>
                <a:cubicBezTo>
                  <a:pt x="363" y="300"/>
                  <a:pt x="363" y="300"/>
                  <a:pt x="363" y="301"/>
                </a:cubicBezTo>
                <a:cubicBezTo>
                  <a:pt x="361" y="300"/>
                  <a:pt x="361" y="300"/>
                  <a:pt x="361" y="300"/>
                </a:cubicBezTo>
                <a:cubicBezTo>
                  <a:pt x="361" y="299"/>
                  <a:pt x="362" y="298"/>
                  <a:pt x="363" y="297"/>
                </a:cubicBezTo>
                <a:cubicBezTo>
                  <a:pt x="363" y="298"/>
                  <a:pt x="364" y="298"/>
                  <a:pt x="365" y="298"/>
                </a:cubicBezTo>
                <a:close/>
                <a:moveTo>
                  <a:pt x="359" y="300"/>
                </a:moveTo>
                <a:cubicBezTo>
                  <a:pt x="357" y="301"/>
                  <a:pt x="355" y="301"/>
                  <a:pt x="353" y="303"/>
                </a:cubicBezTo>
                <a:cubicBezTo>
                  <a:pt x="350" y="302"/>
                  <a:pt x="348" y="302"/>
                  <a:pt x="345" y="301"/>
                </a:cubicBezTo>
                <a:cubicBezTo>
                  <a:pt x="346" y="299"/>
                  <a:pt x="347" y="297"/>
                  <a:pt x="348" y="296"/>
                </a:cubicBezTo>
                <a:cubicBezTo>
                  <a:pt x="354" y="297"/>
                  <a:pt x="355" y="298"/>
                  <a:pt x="359" y="300"/>
                </a:cubicBezTo>
                <a:close/>
                <a:moveTo>
                  <a:pt x="313" y="295"/>
                </a:moveTo>
                <a:cubicBezTo>
                  <a:pt x="315" y="296"/>
                  <a:pt x="315" y="296"/>
                  <a:pt x="316" y="297"/>
                </a:cubicBezTo>
                <a:cubicBezTo>
                  <a:pt x="320" y="297"/>
                  <a:pt x="322" y="298"/>
                  <a:pt x="324" y="299"/>
                </a:cubicBezTo>
                <a:cubicBezTo>
                  <a:pt x="320" y="305"/>
                  <a:pt x="310" y="299"/>
                  <a:pt x="306" y="306"/>
                </a:cubicBezTo>
                <a:cubicBezTo>
                  <a:pt x="305" y="306"/>
                  <a:pt x="305" y="306"/>
                  <a:pt x="304" y="306"/>
                </a:cubicBezTo>
                <a:cubicBezTo>
                  <a:pt x="303" y="302"/>
                  <a:pt x="302" y="300"/>
                  <a:pt x="302" y="296"/>
                </a:cubicBezTo>
                <a:cubicBezTo>
                  <a:pt x="305" y="295"/>
                  <a:pt x="311" y="296"/>
                  <a:pt x="313" y="295"/>
                </a:cubicBezTo>
                <a:close/>
                <a:moveTo>
                  <a:pt x="298" y="202"/>
                </a:moveTo>
                <a:cubicBezTo>
                  <a:pt x="297" y="202"/>
                  <a:pt x="296" y="202"/>
                  <a:pt x="295" y="202"/>
                </a:cubicBezTo>
                <a:cubicBezTo>
                  <a:pt x="296" y="201"/>
                  <a:pt x="297" y="200"/>
                  <a:pt x="297" y="199"/>
                </a:cubicBezTo>
                <a:cubicBezTo>
                  <a:pt x="299" y="199"/>
                  <a:pt x="300" y="199"/>
                  <a:pt x="302" y="200"/>
                </a:cubicBezTo>
                <a:cubicBezTo>
                  <a:pt x="300" y="202"/>
                  <a:pt x="300" y="201"/>
                  <a:pt x="298" y="202"/>
                </a:cubicBezTo>
                <a:close/>
                <a:moveTo>
                  <a:pt x="304" y="222"/>
                </a:moveTo>
                <a:cubicBezTo>
                  <a:pt x="305" y="222"/>
                  <a:pt x="306" y="223"/>
                  <a:pt x="307" y="223"/>
                </a:cubicBezTo>
                <a:cubicBezTo>
                  <a:pt x="305" y="223"/>
                  <a:pt x="305" y="224"/>
                  <a:pt x="304" y="222"/>
                </a:cubicBezTo>
                <a:close/>
                <a:moveTo>
                  <a:pt x="304" y="200"/>
                </a:moveTo>
                <a:cubicBezTo>
                  <a:pt x="304" y="200"/>
                  <a:pt x="303" y="200"/>
                  <a:pt x="303" y="200"/>
                </a:cubicBezTo>
                <a:cubicBezTo>
                  <a:pt x="308" y="198"/>
                  <a:pt x="316" y="201"/>
                  <a:pt x="320" y="198"/>
                </a:cubicBezTo>
                <a:cubicBezTo>
                  <a:pt x="322" y="199"/>
                  <a:pt x="324" y="199"/>
                  <a:pt x="326" y="199"/>
                </a:cubicBezTo>
                <a:cubicBezTo>
                  <a:pt x="325" y="201"/>
                  <a:pt x="326" y="200"/>
                  <a:pt x="325" y="201"/>
                </a:cubicBezTo>
                <a:cubicBezTo>
                  <a:pt x="322" y="202"/>
                  <a:pt x="305" y="201"/>
                  <a:pt x="304" y="200"/>
                </a:cubicBezTo>
                <a:close/>
                <a:moveTo>
                  <a:pt x="337" y="167"/>
                </a:moveTo>
                <a:cubicBezTo>
                  <a:pt x="333" y="167"/>
                  <a:pt x="329" y="171"/>
                  <a:pt x="325" y="172"/>
                </a:cubicBezTo>
                <a:cubicBezTo>
                  <a:pt x="321" y="172"/>
                  <a:pt x="318" y="171"/>
                  <a:pt x="315" y="172"/>
                </a:cubicBezTo>
                <a:cubicBezTo>
                  <a:pt x="315" y="172"/>
                  <a:pt x="315" y="172"/>
                  <a:pt x="314" y="172"/>
                </a:cubicBezTo>
                <a:cubicBezTo>
                  <a:pt x="319" y="167"/>
                  <a:pt x="326" y="164"/>
                  <a:pt x="333" y="164"/>
                </a:cubicBezTo>
                <a:cubicBezTo>
                  <a:pt x="338" y="163"/>
                  <a:pt x="340" y="166"/>
                  <a:pt x="343" y="164"/>
                </a:cubicBezTo>
                <a:cubicBezTo>
                  <a:pt x="345" y="164"/>
                  <a:pt x="346" y="164"/>
                  <a:pt x="347" y="165"/>
                </a:cubicBezTo>
                <a:cubicBezTo>
                  <a:pt x="348" y="166"/>
                  <a:pt x="349" y="167"/>
                  <a:pt x="350" y="168"/>
                </a:cubicBezTo>
                <a:cubicBezTo>
                  <a:pt x="348" y="169"/>
                  <a:pt x="345" y="170"/>
                  <a:pt x="344" y="171"/>
                </a:cubicBezTo>
                <a:cubicBezTo>
                  <a:pt x="339" y="170"/>
                  <a:pt x="338" y="170"/>
                  <a:pt x="337" y="167"/>
                </a:cubicBezTo>
                <a:close/>
                <a:moveTo>
                  <a:pt x="343" y="194"/>
                </a:moveTo>
                <a:cubicBezTo>
                  <a:pt x="341" y="198"/>
                  <a:pt x="337" y="197"/>
                  <a:pt x="334" y="199"/>
                </a:cubicBezTo>
                <a:cubicBezTo>
                  <a:pt x="333" y="199"/>
                  <a:pt x="333" y="199"/>
                  <a:pt x="333" y="199"/>
                </a:cubicBezTo>
                <a:cubicBezTo>
                  <a:pt x="334" y="196"/>
                  <a:pt x="334" y="195"/>
                  <a:pt x="335" y="194"/>
                </a:cubicBezTo>
                <a:cubicBezTo>
                  <a:pt x="338" y="194"/>
                  <a:pt x="339" y="194"/>
                  <a:pt x="340" y="194"/>
                </a:cubicBezTo>
                <a:cubicBezTo>
                  <a:pt x="341" y="194"/>
                  <a:pt x="342" y="194"/>
                  <a:pt x="343" y="194"/>
                </a:cubicBezTo>
                <a:close/>
                <a:moveTo>
                  <a:pt x="328" y="216"/>
                </a:moveTo>
                <a:cubicBezTo>
                  <a:pt x="330" y="216"/>
                  <a:pt x="331" y="216"/>
                  <a:pt x="333" y="216"/>
                </a:cubicBezTo>
                <a:cubicBezTo>
                  <a:pt x="332" y="217"/>
                  <a:pt x="332" y="217"/>
                  <a:pt x="332" y="217"/>
                </a:cubicBezTo>
                <a:cubicBezTo>
                  <a:pt x="333" y="220"/>
                  <a:pt x="332" y="223"/>
                  <a:pt x="332" y="224"/>
                </a:cubicBezTo>
                <a:cubicBezTo>
                  <a:pt x="332" y="225"/>
                  <a:pt x="331" y="226"/>
                  <a:pt x="330" y="227"/>
                </a:cubicBezTo>
                <a:cubicBezTo>
                  <a:pt x="328" y="226"/>
                  <a:pt x="326" y="226"/>
                  <a:pt x="325" y="224"/>
                </a:cubicBezTo>
                <a:cubicBezTo>
                  <a:pt x="324" y="222"/>
                  <a:pt x="327" y="218"/>
                  <a:pt x="328" y="216"/>
                </a:cubicBezTo>
                <a:close/>
                <a:moveTo>
                  <a:pt x="334" y="298"/>
                </a:moveTo>
                <a:cubicBezTo>
                  <a:pt x="337" y="299"/>
                  <a:pt x="340" y="299"/>
                  <a:pt x="343" y="300"/>
                </a:cubicBezTo>
                <a:cubicBezTo>
                  <a:pt x="343" y="300"/>
                  <a:pt x="343" y="301"/>
                  <a:pt x="343" y="301"/>
                </a:cubicBezTo>
                <a:cubicBezTo>
                  <a:pt x="341" y="301"/>
                  <a:pt x="340" y="302"/>
                  <a:pt x="338" y="303"/>
                </a:cubicBezTo>
                <a:cubicBezTo>
                  <a:pt x="336" y="302"/>
                  <a:pt x="335" y="302"/>
                  <a:pt x="334" y="301"/>
                </a:cubicBezTo>
                <a:cubicBezTo>
                  <a:pt x="334" y="301"/>
                  <a:pt x="333" y="301"/>
                  <a:pt x="332" y="301"/>
                </a:cubicBezTo>
                <a:cubicBezTo>
                  <a:pt x="333" y="300"/>
                  <a:pt x="333" y="299"/>
                  <a:pt x="334" y="298"/>
                </a:cubicBezTo>
                <a:close/>
                <a:moveTo>
                  <a:pt x="365" y="202"/>
                </a:moveTo>
                <a:cubicBezTo>
                  <a:pt x="367" y="203"/>
                  <a:pt x="366" y="202"/>
                  <a:pt x="367" y="203"/>
                </a:cubicBezTo>
                <a:cubicBezTo>
                  <a:pt x="365" y="202"/>
                  <a:pt x="366" y="203"/>
                  <a:pt x="365" y="202"/>
                </a:cubicBezTo>
                <a:close/>
                <a:moveTo>
                  <a:pt x="360" y="220"/>
                </a:moveTo>
                <a:cubicBezTo>
                  <a:pt x="361" y="220"/>
                  <a:pt x="362" y="220"/>
                  <a:pt x="362" y="220"/>
                </a:cubicBezTo>
                <a:cubicBezTo>
                  <a:pt x="362" y="221"/>
                  <a:pt x="362" y="221"/>
                  <a:pt x="362" y="221"/>
                </a:cubicBezTo>
                <a:cubicBezTo>
                  <a:pt x="352" y="224"/>
                  <a:pt x="346" y="227"/>
                  <a:pt x="338" y="225"/>
                </a:cubicBezTo>
                <a:cubicBezTo>
                  <a:pt x="340" y="223"/>
                  <a:pt x="338" y="224"/>
                  <a:pt x="342" y="224"/>
                </a:cubicBezTo>
                <a:cubicBezTo>
                  <a:pt x="342" y="222"/>
                  <a:pt x="342" y="221"/>
                  <a:pt x="342" y="220"/>
                </a:cubicBezTo>
                <a:cubicBezTo>
                  <a:pt x="344" y="219"/>
                  <a:pt x="345" y="218"/>
                  <a:pt x="347" y="217"/>
                </a:cubicBezTo>
                <a:cubicBezTo>
                  <a:pt x="348" y="217"/>
                  <a:pt x="359" y="220"/>
                  <a:pt x="360" y="220"/>
                </a:cubicBezTo>
                <a:close/>
                <a:moveTo>
                  <a:pt x="352" y="105"/>
                </a:moveTo>
                <a:cubicBezTo>
                  <a:pt x="351" y="107"/>
                  <a:pt x="351" y="109"/>
                  <a:pt x="351" y="111"/>
                </a:cubicBezTo>
                <a:cubicBezTo>
                  <a:pt x="345" y="112"/>
                  <a:pt x="337" y="112"/>
                  <a:pt x="334" y="109"/>
                </a:cubicBezTo>
                <a:cubicBezTo>
                  <a:pt x="333" y="108"/>
                  <a:pt x="333" y="109"/>
                  <a:pt x="332" y="108"/>
                </a:cubicBezTo>
                <a:cubicBezTo>
                  <a:pt x="339" y="107"/>
                  <a:pt x="345" y="105"/>
                  <a:pt x="352" y="105"/>
                </a:cubicBezTo>
                <a:close/>
                <a:moveTo>
                  <a:pt x="322" y="110"/>
                </a:moveTo>
                <a:cubicBezTo>
                  <a:pt x="324" y="110"/>
                  <a:pt x="325" y="109"/>
                  <a:pt x="326" y="109"/>
                </a:cubicBezTo>
                <a:cubicBezTo>
                  <a:pt x="327" y="109"/>
                  <a:pt x="328" y="110"/>
                  <a:pt x="329" y="110"/>
                </a:cubicBezTo>
                <a:cubicBezTo>
                  <a:pt x="329" y="111"/>
                  <a:pt x="329" y="111"/>
                  <a:pt x="329" y="111"/>
                </a:cubicBezTo>
                <a:cubicBezTo>
                  <a:pt x="326" y="111"/>
                  <a:pt x="325" y="111"/>
                  <a:pt x="323" y="112"/>
                </a:cubicBezTo>
                <a:cubicBezTo>
                  <a:pt x="323" y="112"/>
                  <a:pt x="322" y="112"/>
                  <a:pt x="322" y="112"/>
                </a:cubicBezTo>
                <a:cubicBezTo>
                  <a:pt x="322" y="111"/>
                  <a:pt x="322" y="111"/>
                  <a:pt x="322" y="110"/>
                </a:cubicBezTo>
                <a:close/>
                <a:moveTo>
                  <a:pt x="334" y="127"/>
                </a:moveTo>
                <a:cubicBezTo>
                  <a:pt x="337" y="127"/>
                  <a:pt x="345" y="131"/>
                  <a:pt x="350" y="129"/>
                </a:cubicBezTo>
                <a:cubicBezTo>
                  <a:pt x="351" y="130"/>
                  <a:pt x="352" y="130"/>
                  <a:pt x="353" y="130"/>
                </a:cubicBezTo>
                <a:cubicBezTo>
                  <a:pt x="353" y="130"/>
                  <a:pt x="353" y="131"/>
                  <a:pt x="353" y="131"/>
                </a:cubicBezTo>
                <a:cubicBezTo>
                  <a:pt x="347" y="132"/>
                  <a:pt x="339" y="133"/>
                  <a:pt x="333" y="133"/>
                </a:cubicBezTo>
                <a:cubicBezTo>
                  <a:pt x="322" y="133"/>
                  <a:pt x="314" y="126"/>
                  <a:pt x="306" y="130"/>
                </a:cubicBezTo>
                <a:cubicBezTo>
                  <a:pt x="303" y="129"/>
                  <a:pt x="302" y="129"/>
                  <a:pt x="301" y="128"/>
                </a:cubicBezTo>
                <a:cubicBezTo>
                  <a:pt x="300" y="127"/>
                  <a:pt x="300" y="127"/>
                  <a:pt x="300" y="127"/>
                </a:cubicBezTo>
                <a:cubicBezTo>
                  <a:pt x="308" y="125"/>
                  <a:pt x="326" y="127"/>
                  <a:pt x="334" y="127"/>
                </a:cubicBezTo>
                <a:close/>
                <a:moveTo>
                  <a:pt x="293" y="97"/>
                </a:moveTo>
                <a:cubicBezTo>
                  <a:pt x="295" y="96"/>
                  <a:pt x="296" y="96"/>
                  <a:pt x="297" y="95"/>
                </a:cubicBezTo>
                <a:cubicBezTo>
                  <a:pt x="299" y="96"/>
                  <a:pt x="300" y="96"/>
                  <a:pt x="302" y="96"/>
                </a:cubicBezTo>
                <a:cubicBezTo>
                  <a:pt x="300" y="98"/>
                  <a:pt x="300" y="98"/>
                  <a:pt x="298" y="99"/>
                </a:cubicBezTo>
                <a:cubicBezTo>
                  <a:pt x="297" y="98"/>
                  <a:pt x="295" y="98"/>
                  <a:pt x="293" y="98"/>
                </a:cubicBezTo>
                <a:cubicBezTo>
                  <a:pt x="293" y="97"/>
                  <a:pt x="293" y="97"/>
                  <a:pt x="293" y="97"/>
                </a:cubicBezTo>
                <a:close/>
                <a:moveTo>
                  <a:pt x="297" y="127"/>
                </a:moveTo>
                <a:cubicBezTo>
                  <a:pt x="297" y="127"/>
                  <a:pt x="297" y="128"/>
                  <a:pt x="297" y="128"/>
                </a:cubicBezTo>
                <a:cubicBezTo>
                  <a:pt x="289" y="128"/>
                  <a:pt x="285" y="129"/>
                  <a:pt x="275" y="127"/>
                </a:cubicBezTo>
                <a:cubicBezTo>
                  <a:pt x="280" y="124"/>
                  <a:pt x="288" y="127"/>
                  <a:pt x="293" y="125"/>
                </a:cubicBezTo>
                <a:cubicBezTo>
                  <a:pt x="294" y="126"/>
                  <a:pt x="296" y="126"/>
                  <a:pt x="297" y="127"/>
                </a:cubicBezTo>
                <a:close/>
                <a:moveTo>
                  <a:pt x="268" y="220"/>
                </a:moveTo>
                <a:cubicBezTo>
                  <a:pt x="268" y="219"/>
                  <a:pt x="268" y="220"/>
                  <a:pt x="268" y="218"/>
                </a:cubicBezTo>
                <a:cubicBezTo>
                  <a:pt x="269" y="218"/>
                  <a:pt x="271" y="217"/>
                  <a:pt x="272" y="216"/>
                </a:cubicBezTo>
                <a:cubicBezTo>
                  <a:pt x="273" y="216"/>
                  <a:pt x="274" y="216"/>
                  <a:pt x="275" y="216"/>
                </a:cubicBezTo>
                <a:cubicBezTo>
                  <a:pt x="273" y="219"/>
                  <a:pt x="272" y="219"/>
                  <a:pt x="270" y="223"/>
                </a:cubicBezTo>
                <a:cubicBezTo>
                  <a:pt x="268" y="221"/>
                  <a:pt x="269" y="223"/>
                  <a:pt x="268" y="220"/>
                </a:cubicBezTo>
                <a:close/>
                <a:moveTo>
                  <a:pt x="270" y="390"/>
                </a:moveTo>
                <a:cubicBezTo>
                  <a:pt x="268" y="388"/>
                  <a:pt x="269" y="389"/>
                  <a:pt x="268" y="388"/>
                </a:cubicBezTo>
                <a:cubicBezTo>
                  <a:pt x="270" y="389"/>
                  <a:pt x="269" y="388"/>
                  <a:pt x="270" y="390"/>
                </a:cubicBezTo>
                <a:close/>
                <a:moveTo>
                  <a:pt x="272" y="126"/>
                </a:moveTo>
                <a:cubicBezTo>
                  <a:pt x="272" y="126"/>
                  <a:pt x="272" y="127"/>
                  <a:pt x="271" y="127"/>
                </a:cubicBezTo>
                <a:cubicBezTo>
                  <a:pt x="269" y="127"/>
                  <a:pt x="267" y="127"/>
                  <a:pt x="265" y="128"/>
                </a:cubicBezTo>
                <a:cubicBezTo>
                  <a:pt x="264" y="128"/>
                  <a:pt x="264" y="128"/>
                  <a:pt x="263" y="127"/>
                </a:cubicBezTo>
                <a:cubicBezTo>
                  <a:pt x="263" y="127"/>
                  <a:pt x="263" y="126"/>
                  <a:pt x="263" y="125"/>
                </a:cubicBezTo>
                <a:cubicBezTo>
                  <a:pt x="266" y="126"/>
                  <a:pt x="266" y="126"/>
                  <a:pt x="268" y="125"/>
                </a:cubicBezTo>
                <a:cubicBezTo>
                  <a:pt x="269" y="126"/>
                  <a:pt x="270" y="126"/>
                  <a:pt x="272" y="126"/>
                </a:cubicBezTo>
                <a:close/>
                <a:moveTo>
                  <a:pt x="268" y="99"/>
                </a:moveTo>
                <a:cubicBezTo>
                  <a:pt x="269" y="98"/>
                  <a:pt x="270" y="96"/>
                  <a:pt x="271" y="95"/>
                </a:cubicBezTo>
                <a:cubicBezTo>
                  <a:pt x="272" y="95"/>
                  <a:pt x="273" y="96"/>
                  <a:pt x="274" y="96"/>
                </a:cubicBezTo>
                <a:cubicBezTo>
                  <a:pt x="272" y="98"/>
                  <a:pt x="272" y="98"/>
                  <a:pt x="271" y="100"/>
                </a:cubicBezTo>
                <a:cubicBezTo>
                  <a:pt x="270" y="99"/>
                  <a:pt x="269" y="99"/>
                  <a:pt x="268" y="99"/>
                </a:cubicBezTo>
                <a:close/>
                <a:moveTo>
                  <a:pt x="266" y="83"/>
                </a:moveTo>
                <a:cubicBezTo>
                  <a:pt x="265" y="83"/>
                  <a:pt x="265" y="83"/>
                  <a:pt x="264" y="83"/>
                </a:cubicBezTo>
                <a:cubicBezTo>
                  <a:pt x="265" y="83"/>
                  <a:pt x="265" y="82"/>
                  <a:pt x="265" y="81"/>
                </a:cubicBezTo>
                <a:cubicBezTo>
                  <a:pt x="267" y="82"/>
                  <a:pt x="266" y="82"/>
                  <a:pt x="267" y="83"/>
                </a:cubicBezTo>
                <a:cubicBezTo>
                  <a:pt x="266" y="83"/>
                  <a:pt x="266" y="83"/>
                  <a:pt x="266" y="83"/>
                </a:cubicBezTo>
                <a:close/>
                <a:moveTo>
                  <a:pt x="265" y="98"/>
                </a:moveTo>
                <a:cubicBezTo>
                  <a:pt x="265" y="99"/>
                  <a:pt x="265" y="99"/>
                  <a:pt x="264" y="99"/>
                </a:cubicBezTo>
                <a:cubicBezTo>
                  <a:pt x="261" y="100"/>
                  <a:pt x="256" y="102"/>
                  <a:pt x="253" y="100"/>
                </a:cubicBezTo>
                <a:cubicBezTo>
                  <a:pt x="252" y="100"/>
                  <a:pt x="252" y="99"/>
                  <a:pt x="252" y="99"/>
                </a:cubicBezTo>
                <a:cubicBezTo>
                  <a:pt x="256" y="99"/>
                  <a:pt x="259" y="98"/>
                  <a:pt x="262" y="97"/>
                </a:cubicBezTo>
                <a:cubicBezTo>
                  <a:pt x="263" y="97"/>
                  <a:pt x="264" y="98"/>
                  <a:pt x="265" y="98"/>
                </a:cubicBezTo>
                <a:close/>
                <a:moveTo>
                  <a:pt x="258" y="139"/>
                </a:moveTo>
                <a:cubicBezTo>
                  <a:pt x="260" y="139"/>
                  <a:pt x="260" y="139"/>
                  <a:pt x="261" y="139"/>
                </a:cubicBezTo>
                <a:cubicBezTo>
                  <a:pt x="261" y="139"/>
                  <a:pt x="262" y="140"/>
                  <a:pt x="263" y="140"/>
                </a:cubicBezTo>
                <a:cubicBezTo>
                  <a:pt x="262" y="140"/>
                  <a:pt x="262" y="141"/>
                  <a:pt x="262" y="141"/>
                </a:cubicBezTo>
                <a:cubicBezTo>
                  <a:pt x="261" y="141"/>
                  <a:pt x="260" y="141"/>
                  <a:pt x="258" y="140"/>
                </a:cubicBezTo>
                <a:cubicBezTo>
                  <a:pt x="258" y="140"/>
                  <a:pt x="258" y="140"/>
                  <a:pt x="258" y="139"/>
                </a:cubicBezTo>
                <a:close/>
                <a:moveTo>
                  <a:pt x="262" y="195"/>
                </a:moveTo>
                <a:cubicBezTo>
                  <a:pt x="264" y="195"/>
                  <a:pt x="266" y="196"/>
                  <a:pt x="268" y="196"/>
                </a:cubicBezTo>
                <a:cubicBezTo>
                  <a:pt x="265" y="198"/>
                  <a:pt x="263" y="197"/>
                  <a:pt x="261" y="200"/>
                </a:cubicBezTo>
                <a:cubicBezTo>
                  <a:pt x="259" y="199"/>
                  <a:pt x="259" y="199"/>
                  <a:pt x="259" y="199"/>
                </a:cubicBezTo>
                <a:cubicBezTo>
                  <a:pt x="260" y="197"/>
                  <a:pt x="261" y="197"/>
                  <a:pt x="262" y="195"/>
                </a:cubicBezTo>
                <a:close/>
                <a:moveTo>
                  <a:pt x="274" y="169"/>
                </a:moveTo>
                <a:cubicBezTo>
                  <a:pt x="275" y="168"/>
                  <a:pt x="276" y="168"/>
                  <a:pt x="277" y="167"/>
                </a:cubicBezTo>
                <a:cubicBezTo>
                  <a:pt x="278" y="168"/>
                  <a:pt x="277" y="168"/>
                  <a:pt x="278" y="170"/>
                </a:cubicBezTo>
                <a:cubicBezTo>
                  <a:pt x="276" y="169"/>
                  <a:pt x="275" y="169"/>
                  <a:pt x="274" y="169"/>
                </a:cubicBezTo>
                <a:close/>
                <a:moveTo>
                  <a:pt x="281" y="186"/>
                </a:moveTo>
                <a:cubicBezTo>
                  <a:pt x="279" y="187"/>
                  <a:pt x="277" y="186"/>
                  <a:pt x="276" y="185"/>
                </a:cubicBezTo>
                <a:cubicBezTo>
                  <a:pt x="277" y="185"/>
                  <a:pt x="279" y="186"/>
                  <a:pt x="281" y="186"/>
                </a:cubicBezTo>
                <a:close/>
                <a:moveTo>
                  <a:pt x="277" y="220"/>
                </a:moveTo>
                <a:cubicBezTo>
                  <a:pt x="278" y="220"/>
                  <a:pt x="279" y="220"/>
                  <a:pt x="280" y="221"/>
                </a:cubicBezTo>
                <a:cubicBezTo>
                  <a:pt x="279" y="222"/>
                  <a:pt x="279" y="222"/>
                  <a:pt x="278" y="223"/>
                </a:cubicBezTo>
                <a:cubicBezTo>
                  <a:pt x="277" y="223"/>
                  <a:pt x="276" y="223"/>
                  <a:pt x="275" y="223"/>
                </a:cubicBezTo>
                <a:cubicBezTo>
                  <a:pt x="276" y="222"/>
                  <a:pt x="276" y="221"/>
                  <a:pt x="277" y="220"/>
                </a:cubicBezTo>
                <a:close/>
                <a:moveTo>
                  <a:pt x="277" y="192"/>
                </a:moveTo>
                <a:cubicBezTo>
                  <a:pt x="277" y="192"/>
                  <a:pt x="277" y="191"/>
                  <a:pt x="276" y="191"/>
                </a:cubicBezTo>
                <a:cubicBezTo>
                  <a:pt x="276" y="191"/>
                  <a:pt x="277" y="191"/>
                  <a:pt x="277" y="190"/>
                </a:cubicBezTo>
                <a:cubicBezTo>
                  <a:pt x="279" y="191"/>
                  <a:pt x="279" y="191"/>
                  <a:pt x="281" y="190"/>
                </a:cubicBezTo>
                <a:cubicBezTo>
                  <a:pt x="282" y="190"/>
                  <a:pt x="283" y="191"/>
                  <a:pt x="284" y="191"/>
                </a:cubicBezTo>
                <a:cubicBezTo>
                  <a:pt x="282" y="193"/>
                  <a:pt x="282" y="192"/>
                  <a:pt x="280" y="193"/>
                </a:cubicBezTo>
                <a:cubicBezTo>
                  <a:pt x="278" y="192"/>
                  <a:pt x="278" y="193"/>
                  <a:pt x="277" y="192"/>
                </a:cubicBezTo>
                <a:close/>
                <a:moveTo>
                  <a:pt x="282" y="220"/>
                </a:moveTo>
                <a:cubicBezTo>
                  <a:pt x="283" y="218"/>
                  <a:pt x="283" y="217"/>
                  <a:pt x="283" y="215"/>
                </a:cubicBezTo>
                <a:cubicBezTo>
                  <a:pt x="284" y="215"/>
                  <a:pt x="285" y="215"/>
                  <a:pt x="285" y="215"/>
                </a:cubicBezTo>
                <a:cubicBezTo>
                  <a:pt x="285" y="218"/>
                  <a:pt x="285" y="218"/>
                  <a:pt x="285" y="220"/>
                </a:cubicBezTo>
                <a:cubicBezTo>
                  <a:pt x="285" y="220"/>
                  <a:pt x="285" y="220"/>
                  <a:pt x="284" y="220"/>
                </a:cubicBezTo>
                <a:cubicBezTo>
                  <a:pt x="284" y="220"/>
                  <a:pt x="283" y="220"/>
                  <a:pt x="282" y="220"/>
                </a:cubicBezTo>
                <a:close/>
                <a:moveTo>
                  <a:pt x="284" y="291"/>
                </a:moveTo>
                <a:cubicBezTo>
                  <a:pt x="282" y="292"/>
                  <a:pt x="282" y="292"/>
                  <a:pt x="281" y="290"/>
                </a:cubicBezTo>
                <a:cubicBezTo>
                  <a:pt x="282" y="291"/>
                  <a:pt x="283" y="291"/>
                  <a:pt x="284" y="291"/>
                </a:cubicBezTo>
                <a:close/>
                <a:moveTo>
                  <a:pt x="285" y="188"/>
                </a:moveTo>
                <a:cubicBezTo>
                  <a:pt x="284" y="187"/>
                  <a:pt x="283" y="186"/>
                  <a:pt x="283" y="185"/>
                </a:cubicBezTo>
                <a:cubicBezTo>
                  <a:pt x="288" y="186"/>
                  <a:pt x="288" y="186"/>
                  <a:pt x="288" y="186"/>
                </a:cubicBezTo>
                <a:cubicBezTo>
                  <a:pt x="288" y="187"/>
                  <a:pt x="288" y="187"/>
                  <a:pt x="288" y="187"/>
                </a:cubicBezTo>
                <a:cubicBezTo>
                  <a:pt x="287" y="188"/>
                  <a:pt x="286" y="188"/>
                  <a:pt x="285" y="188"/>
                </a:cubicBezTo>
                <a:close/>
                <a:moveTo>
                  <a:pt x="289" y="140"/>
                </a:moveTo>
                <a:cubicBezTo>
                  <a:pt x="288" y="142"/>
                  <a:pt x="288" y="141"/>
                  <a:pt x="287" y="142"/>
                </a:cubicBezTo>
                <a:cubicBezTo>
                  <a:pt x="287" y="142"/>
                  <a:pt x="287" y="142"/>
                  <a:pt x="286" y="143"/>
                </a:cubicBezTo>
                <a:cubicBezTo>
                  <a:pt x="286" y="141"/>
                  <a:pt x="286" y="138"/>
                  <a:pt x="285" y="136"/>
                </a:cubicBezTo>
                <a:cubicBezTo>
                  <a:pt x="286" y="136"/>
                  <a:pt x="287" y="137"/>
                  <a:pt x="288" y="137"/>
                </a:cubicBezTo>
                <a:cubicBezTo>
                  <a:pt x="287" y="140"/>
                  <a:pt x="287" y="138"/>
                  <a:pt x="289" y="140"/>
                </a:cubicBezTo>
                <a:close/>
                <a:moveTo>
                  <a:pt x="291" y="167"/>
                </a:moveTo>
                <a:cubicBezTo>
                  <a:pt x="292" y="167"/>
                  <a:pt x="292" y="167"/>
                  <a:pt x="293" y="167"/>
                </a:cubicBezTo>
                <a:cubicBezTo>
                  <a:pt x="292" y="168"/>
                  <a:pt x="292" y="169"/>
                  <a:pt x="291" y="170"/>
                </a:cubicBezTo>
                <a:cubicBezTo>
                  <a:pt x="284" y="169"/>
                  <a:pt x="284" y="169"/>
                  <a:pt x="284" y="169"/>
                </a:cubicBezTo>
                <a:cubicBezTo>
                  <a:pt x="286" y="168"/>
                  <a:pt x="289" y="168"/>
                  <a:pt x="291" y="167"/>
                </a:cubicBezTo>
                <a:close/>
                <a:moveTo>
                  <a:pt x="286" y="297"/>
                </a:moveTo>
                <a:cubicBezTo>
                  <a:pt x="288" y="296"/>
                  <a:pt x="291" y="296"/>
                  <a:pt x="292" y="295"/>
                </a:cubicBezTo>
                <a:cubicBezTo>
                  <a:pt x="293" y="295"/>
                  <a:pt x="293" y="295"/>
                  <a:pt x="293" y="295"/>
                </a:cubicBezTo>
                <a:cubicBezTo>
                  <a:pt x="292" y="297"/>
                  <a:pt x="293" y="296"/>
                  <a:pt x="292" y="297"/>
                </a:cubicBezTo>
                <a:cubicBezTo>
                  <a:pt x="291" y="297"/>
                  <a:pt x="289" y="298"/>
                  <a:pt x="289" y="298"/>
                </a:cubicBezTo>
                <a:cubicBezTo>
                  <a:pt x="287" y="298"/>
                  <a:pt x="286" y="298"/>
                  <a:pt x="285" y="298"/>
                </a:cubicBezTo>
                <a:cubicBezTo>
                  <a:pt x="286" y="297"/>
                  <a:pt x="286" y="297"/>
                  <a:pt x="286" y="297"/>
                </a:cubicBezTo>
                <a:close/>
                <a:moveTo>
                  <a:pt x="295" y="304"/>
                </a:moveTo>
                <a:cubicBezTo>
                  <a:pt x="293" y="304"/>
                  <a:pt x="293" y="304"/>
                  <a:pt x="292" y="303"/>
                </a:cubicBezTo>
                <a:cubicBezTo>
                  <a:pt x="293" y="303"/>
                  <a:pt x="294" y="304"/>
                  <a:pt x="295" y="304"/>
                </a:cubicBezTo>
                <a:close/>
                <a:moveTo>
                  <a:pt x="286" y="85"/>
                </a:moveTo>
                <a:cubicBezTo>
                  <a:pt x="288" y="85"/>
                  <a:pt x="289" y="85"/>
                  <a:pt x="290" y="86"/>
                </a:cubicBezTo>
                <a:cubicBezTo>
                  <a:pt x="291" y="88"/>
                  <a:pt x="290" y="87"/>
                  <a:pt x="292" y="89"/>
                </a:cubicBezTo>
                <a:cubicBezTo>
                  <a:pt x="291" y="89"/>
                  <a:pt x="291" y="90"/>
                  <a:pt x="291" y="90"/>
                </a:cubicBezTo>
                <a:cubicBezTo>
                  <a:pt x="288" y="90"/>
                  <a:pt x="270" y="89"/>
                  <a:pt x="269" y="89"/>
                </a:cubicBezTo>
                <a:cubicBezTo>
                  <a:pt x="268" y="87"/>
                  <a:pt x="269" y="86"/>
                  <a:pt x="271" y="85"/>
                </a:cubicBezTo>
                <a:cubicBezTo>
                  <a:pt x="271" y="84"/>
                  <a:pt x="271" y="83"/>
                  <a:pt x="271" y="83"/>
                </a:cubicBezTo>
                <a:cubicBezTo>
                  <a:pt x="273" y="83"/>
                  <a:pt x="274" y="83"/>
                  <a:pt x="275" y="85"/>
                </a:cubicBezTo>
                <a:cubicBezTo>
                  <a:pt x="280" y="86"/>
                  <a:pt x="284" y="87"/>
                  <a:pt x="286" y="85"/>
                </a:cubicBezTo>
                <a:close/>
                <a:moveTo>
                  <a:pt x="272" y="79"/>
                </a:moveTo>
                <a:cubicBezTo>
                  <a:pt x="272" y="79"/>
                  <a:pt x="273" y="79"/>
                  <a:pt x="274" y="79"/>
                </a:cubicBezTo>
                <a:cubicBezTo>
                  <a:pt x="274" y="79"/>
                  <a:pt x="271" y="83"/>
                  <a:pt x="271" y="82"/>
                </a:cubicBezTo>
                <a:cubicBezTo>
                  <a:pt x="269" y="80"/>
                  <a:pt x="272" y="80"/>
                  <a:pt x="272" y="79"/>
                </a:cubicBezTo>
                <a:close/>
                <a:moveTo>
                  <a:pt x="278" y="71"/>
                </a:moveTo>
                <a:cubicBezTo>
                  <a:pt x="277" y="72"/>
                  <a:pt x="277" y="73"/>
                  <a:pt x="277" y="74"/>
                </a:cubicBezTo>
                <a:cubicBezTo>
                  <a:pt x="275" y="75"/>
                  <a:pt x="274" y="75"/>
                  <a:pt x="272" y="77"/>
                </a:cubicBezTo>
                <a:cubicBezTo>
                  <a:pt x="269" y="76"/>
                  <a:pt x="267" y="75"/>
                  <a:pt x="265" y="74"/>
                </a:cubicBezTo>
                <a:cubicBezTo>
                  <a:pt x="266" y="73"/>
                  <a:pt x="266" y="72"/>
                  <a:pt x="266" y="71"/>
                </a:cubicBezTo>
                <a:cubicBezTo>
                  <a:pt x="270" y="71"/>
                  <a:pt x="272" y="70"/>
                  <a:pt x="278" y="71"/>
                </a:cubicBezTo>
                <a:close/>
                <a:moveTo>
                  <a:pt x="254" y="43"/>
                </a:moveTo>
                <a:cubicBezTo>
                  <a:pt x="254" y="43"/>
                  <a:pt x="254" y="43"/>
                  <a:pt x="255" y="42"/>
                </a:cubicBezTo>
                <a:cubicBezTo>
                  <a:pt x="256" y="43"/>
                  <a:pt x="256" y="43"/>
                  <a:pt x="257" y="43"/>
                </a:cubicBezTo>
                <a:cubicBezTo>
                  <a:pt x="257" y="44"/>
                  <a:pt x="256" y="45"/>
                  <a:pt x="256" y="46"/>
                </a:cubicBezTo>
                <a:cubicBezTo>
                  <a:pt x="256" y="46"/>
                  <a:pt x="256" y="45"/>
                  <a:pt x="255" y="45"/>
                </a:cubicBezTo>
                <a:cubicBezTo>
                  <a:pt x="255" y="45"/>
                  <a:pt x="252" y="44"/>
                  <a:pt x="254" y="43"/>
                </a:cubicBezTo>
                <a:close/>
                <a:moveTo>
                  <a:pt x="245" y="45"/>
                </a:moveTo>
                <a:cubicBezTo>
                  <a:pt x="245" y="44"/>
                  <a:pt x="246" y="44"/>
                  <a:pt x="246" y="44"/>
                </a:cubicBezTo>
                <a:cubicBezTo>
                  <a:pt x="247" y="44"/>
                  <a:pt x="248" y="44"/>
                  <a:pt x="249" y="45"/>
                </a:cubicBezTo>
                <a:cubicBezTo>
                  <a:pt x="249" y="45"/>
                  <a:pt x="249" y="45"/>
                  <a:pt x="249" y="46"/>
                </a:cubicBezTo>
                <a:cubicBezTo>
                  <a:pt x="247" y="46"/>
                  <a:pt x="248" y="46"/>
                  <a:pt x="247" y="46"/>
                </a:cubicBezTo>
                <a:cubicBezTo>
                  <a:pt x="247" y="46"/>
                  <a:pt x="243" y="45"/>
                  <a:pt x="245" y="45"/>
                </a:cubicBezTo>
                <a:close/>
                <a:moveTo>
                  <a:pt x="243" y="55"/>
                </a:moveTo>
                <a:cubicBezTo>
                  <a:pt x="243" y="55"/>
                  <a:pt x="243" y="54"/>
                  <a:pt x="243" y="54"/>
                </a:cubicBezTo>
                <a:cubicBezTo>
                  <a:pt x="244" y="54"/>
                  <a:pt x="244" y="55"/>
                  <a:pt x="245" y="55"/>
                </a:cubicBezTo>
                <a:cubicBezTo>
                  <a:pt x="245" y="55"/>
                  <a:pt x="245" y="55"/>
                  <a:pt x="245" y="54"/>
                </a:cubicBezTo>
                <a:cubicBezTo>
                  <a:pt x="250" y="55"/>
                  <a:pt x="253" y="53"/>
                  <a:pt x="255" y="50"/>
                </a:cubicBezTo>
                <a:cubicBezTo>
                  <a:pt x="256" y="53"/>
                  <a:pt x="255" y="53"/>
                  <a:pt x="253" y="55"/>
                </a:cubicBezTo>
                <a:cubicBezTo>
                  <a:pt x="251" y="58"/>
                  <a:pt x="252" y="55"/>
                  <a:pt x="248" y="56"/>
                </a:cubicBezTo>
                <a:cubicBezTo>
                  <a:pt x="247" y="56"/>
                  <a:pt x="246" y="59"/>
                  <a:pt x="245" y="60"/>
                </a:cubicBezTo>
                <a:cubicBezTo>
                  <a:pt x="245" y="60"/>
                  <a:pt x="243" y="57"/>
                  <a:pt x="241" y="57"/>
                </a:cubicBezTo>
                <a:cubicBezTo>
                  <a:pt x="242" y="55"/>
                  <a:pt x="242" y="56"/>
                  <a:pt x="243" y="55"/>
                </a:cubicBezTo>
                <a:close/>
                <a:moveTo>
                  <a:pt x="226" y="69"/>
                </a:moveTo>
                <a:cubicBezTo>
                  <a:pt x="228" y="68"/>
                  <a:pt x="228" y="68"/>
                  <a:pt x="229" y="66"/>
                </a:cubicBezTo>
                <a:cubicBezTo>
                  <a:pt x="231" y="66"/>
                  <a:pt x="233" y="67"/>
                  <a:pt x="235" y="67"/>
                </a:cubicBezTo>
                <a:cubicBezTo>
                  <a:pt x="235" y="67"/>
                  <a:pt x="236" y="68"/>
                  <a:pt x="236" y="68"/>
                </a:cubicBezTo>
                <a:cubicBezTo>
                  <a:pt x="233" y="70"/>
                  <a:pt x="233" y="69"/>
                  <a:pt x="232" y="74"/>
                </a:cubicBezTo>
                <a:cubicBezTo>
                  <a:pt x="227" y="74"/>
                  <a:pt x="223" y="75"/>
                  <a:pt x="220" y="71"/>
                </a:cubicBezTo>
                <a:cubicBezTo>
                  <a:pt x="219" y="71"/>
                  <a:pt x="218" y="71"/>
                  <a:pt x="217" y="71"/>
                </a:cubicBezTo>
                <a:cubicBezTo>
                  <a:pt x="217" y="73"/>
                  <a:pt x="217" y="75"/>
                  <a:pt x="217" y="76"/>
                </a:cubicBezTo>
                <a:cubicBezTo>
                  <a:pt x="217" y="77"/>
                  <a:pt x="217" y="77"/>
                  <a:pt x="217" y="78"/>
                </a:cubicBezTo>
                <a:cubicBezTo>
                  <a:pt x="211" y="76"/>
                  <a:pt x="212" y="72"/>
                  <a:pt x="211" y="68"/>
                </a:cubicBezTo>
                <a:cubicBezTo>
                  <a:pt x="216" y="68"/>
                  <a:pt x="223" y="68"/>
                  <a:pt x="226" y="69"/>
                </a:cubicBezTo>
                <a:close/>
                <a:moveTo>
                  <a:pt x="210" y="83"/>
                </a:moveTo>
                <a:cubicBezTo>
                  <a:pt x="214" y="84"/>
                  <a:pt x="217" y="84"/>
                  <a:pt x="219" y="83"/>
                </a:cubicBezTo>
                <a:cubicBezTo>
                  <a:pt x="220" y="83"/>
                  <a:pt x="221" y="83"/>
                  <a:pt x="222" y="83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19" y="85"/>
                  <a:pt x="214" y="84"/>
                  <a:pt x="211" y="85"/>
                </a:cubicBezTo>
                <a:cubicBezTo>
                  <a:pt x="211" y="85"/>
                  <a:pt x="210" y="85"/>
                  <a:pt x="209" y="85"/>
                </a:cubicBezTo>
                <a:lnTo>
                  <a:pt x="210" y="83"/>
                </a:lnTo>
                <a:close/>
                <a:moveTo>
                  <a:pt x="194" y="287"/>
                </a:moveTo>
                <a:cubicBezTo>
                  <a:pt x="195" y="287"/>
                  <a:pt x="195" y="287"/>
                  <a:pt x="196" y="287"/>
                </a:cubicBezTo>
                <a:cubicBezTo>
                  <a:pt x="195" y="288"/>
                  <a:pt x="195" y="289"/>
                  <a:pt x="194" y="290"/>
                </a:cubicBezTo>
                <a:cubicBezTo>
                  <a:pt x="187" y="288"/>
                  <a:pt x="187" y="288"/>
                  <a:pt x="187" y="288"/>
                </a:cubicBezTo>
                <a:cubicBezTo>
                  <a:pt x="189" y="287"/>
                  <a:pt x="192" y="287"/>
                  <a:pt x="194" y="287"/>
                </a:cubicBezTo>
                <a:close/>
                <a:moveTo>
                  <a:pt x="213" y="309"/>
                </a:moveTo>
                <a:cubicBezTo>
                  <a:pt x="209" y="307"/>
                  <a:pt x="200" y="304"/>
                  <a:pt x="194" y="307"/>
                </a:cubicBezTo>
                <a:cubicBezTo>
                  <a:pt x="194" y="307"/>
                  <a:pt x="193" y="306"/>
                  <a:pt x="193" y="306"/>
                </a:cubicBezTo>
                <a:cubicBezTo>
                  <a:pt x="195" y="308"/>
                  <a:pt x="196" y="308"/>
                  <a:pt x="198" y="307"/>
                </a:cubicBezTo>
                <a:cubicBezTo>
                  <a:pt x="196" y="309"/>
                  <a:pt x="194" y="308"/>
                  <a:pt x="191" y="309"/>
                </a:cubicBezTo>
                <a:cubicBezTo>
                  <a:pt x="187" y="308"/>
                  <a:pt x="188" y="307"/>
                  <a:pt x="185" y="306"/>
                </a:cubicBezTo>
                <a:cubicBezTo>
                  <a:pt x="185" y="305"/>
                  <a:pt x="185" y="305"/>
                  <a:pt x="185" y="305"/>
                </a:cubicBezTo>
                <a:cubicBezTo>
                  <a:pt x="189" y="303"/>
                  <a:pt x="194" y="301"/>
                  <a:pt x="198" y="299"/>
                </a:cubicBezTo>
                <a:cubicBezTo>
                  <a:pt x="200" y="301"/>
                  <a:pt x="199" y="299"/>
                  <a:pt x="198" y="302"/>
                </a:cubicBezTo>
                <a:cubicBezTo>
                  <a:pt x="203" y="303"/>
                  <a:pt x="209" y="305"/>
                  <a:pt x="213" y="303"/>
                </a:cubicBezTo>
                <a:cubicBezTo>
                  <a:pt x="215" y="303"/>
                  <a:pt x="217" y="304"/>
                  <a:pt x="219" y="304"/>
                </a:cubicBezTo>
                <a:cubicBezTo>
                  <a:pt x="216" y="306"/>
                  <a:pt x="215" y="306"/>
                  <a:pt x="213" y="309"/>
                </a:cubicBezTo>
                <a:close/>
                <a:moveTo>
                  <a:pt x="218" y="99"/>
                </a:moveTo>
                <a:cubicBezTo>
                  <a:pt x="215" y="99"/>
                  <a:pt x="211" y="98"/>
                  <a:pt x="208" y="97"/>
                </a:cubicBezTo>
                <a:cubicBezTo>
                  <a:pt x="208" y="97"/>
                  <a:pt x="208" y="97"/>
                  <a:pt x="208" y="96"/>
                </a:cubicBezTo>
                <a:cubicBezTo>
                  <a:pt x="209" y="96"/>
                  <a:pt x="223" y="92"/>
                  <a:pt x="225" y="91"/>
                </a:cubicBezTo>
                <a:cubicBezTo>
                  <a:pt x="226" y="92"/>
                  <a:pt x="227" y="92"/>
                  <a:pt x="228" y="92"/>
                </a:cubicBezTo>
                <a:cubicBezTo>
                  <a:pt x="225" y="96"/>
                  <a:pt x="222" y="97"/>
                  <a:pt x="218" y="99"/>
                </a:cubicBezTo>
                <a:close/>
                <a:moveTo>
                  <a:pt x="237" y="98"/>
                </a:moveTo>
                <a:cubicBezTo>
                  <a:pt x="235" y="97"/>
                  <a:pt x="232" y="97"/>
                  <a:pt x="229" y="96"/>
                </a:cubicBezTo>
                <a:cubicBezTo>
                  <a:pt x="229" y="95"/>
                  <a:pt x="230" y="94"/>
                  <a:pt x="230" y="93"/>
                </a:cubicBezTo>
                <a:cubicBezTo>
                  <a:pt x="232" y="93"/>
                  <a:pt x="235" y="94"/>
                  <a:pt x="237" y="94"/>
                </a:cubicBezTo>
                <a:cubicBezTo>
                  <a:pt x="237" y="95"/>
                  <a:pt x="237" y="96"/>
                  <a:pt x="237" y="98"/>
                </a:cubicBezTo>
                <a:close/>
                <a:moveTo>
                  <a:pt x="240" y="71"/>
                </a:moveTo>
                <a:cubicBezTo>
                  <a:pt x="238" y="71"/>
                  <a:pt x="239" y="72"/>
                  <a:pt x="238" y="71"/>
                </a:cubicBezTo>
                <a:cubicBezTo>
                  <a:pt x="237" y="70"/>
                  <a:pt x="237" y="70"/>
                  <a:pt x="237" y="69"/>
                </a:cubicBezTo>
                <a:cubicBezTo>
                  <a:pt x="241" y="68"/>
                  <a:pt x="239" y="69"/>
                  <a:pt x="239" y="66"/>
                </a:cubicBezTo>
                <a:cubicBezTo>
                  <a:pt x="246" y="65"/>
                  <a:pt x="261" y="63"/>
                  <a:pt x="267" y="61"/>
                </a:cubicBezTo>
                <a:cubicBezTo>
                  <a:pt x="269" y="61"/>
                  <a:pt x="269" y="61"/>
                  <a:pt x="269" y="61"/>
                </a:cubicBezTo>
                <a:cubicBezTo>
                  <a:pt x="269" y="63"/>
                  <a:pt x="269" y="63"/>
                  <a:pt x="269" y="63"/>
                </a:cubicBezTo>
                <a:cubicBezTo>
                  <a:pt x="263" y="66"/>
                  <a:pt x="264" y="63"/>
                  <a:pt x="260" y="65"/>
                </a:cubicBezTo>
                <a:cubicBezTo>
                  <a:pt x="258" y="65"/>
                  <a:pt x="259" y="67"/>
                  <a:pt x="258" y="68"/>
                </a:cubicBezTo>
                <a:cubicBezTo>
                  <a:pt x="256" y="70"/>
                  <a:pt x="252" y="70"/>
                  <a:pt x="250" y="72"/>
                </a:cubicBezTo>
                <a:cubicBezTo>
                  <a:pt x="249" y="72"/>
                  <a:pt x="249" y="72"/>
                  <a:pt x="248" y="72"/>
                </a:cubicBezTo>
                <a:cubicBezTo>
                  <a:pt x="248" y="70"/>
                  <a:pt x="247" y="68"/>
                  <a:pt x="247" y="67"/>
                </a:cubicBezTo>
                <a:cubicBezTo>
                  <a:pt x="247" y="67"/>
                  <a:pt x="247" y="67"/>
                  <a:pt x="247" y="66"/>
                </a:cubicBezTo>
                <a:cubicBezTo>
                  <a:pt x="243" y="68"/>
                  <a:pt x="244" y="70"/>
                  <a:pt x="240" y="71"/>
                </a:cubicBezTo>
                <a:close/>
                <a:moveTo>
                  <a:pt x="249" y="78"/>
                </a:moveTo>
                <a:cubicBezTo>
                  <a:pt x="249" y="78"/>
                  <a:pt x="250" y="78"/>
                  <a:pt x="251" y="79"/>
                </a:cubicBezTo>
                <a:cubicBezTo>
                  <a:pt x="250" y="81"/>
                  <a:pt x="249" y="83"/>
                  <a:pt x="248" y="85"/>
                </a:cubicBezTo>
                <a:cubicBezTo>
                  <a:pt x="247" y="85"/>
                  <a:pt x="246" y="85"/>
                  <a:pt x="245" y="85"/>
                </a:cubicBezTo>
                <a:cubicBezTo>
                  <a:pt x="246" y="80"/>
                  <a:pt x="247" y="80"/>
                  <a:pt x="249" y="78"/>
                </a:cubicBezTo>
                <a:close/>
                <a:moveTo>
                  <a:pt x="248" y="128"/>
                </a:moveTo>
                <a:cubicBezTo>
                  <a:pt x="248" y="127"/>
                  <a:pt x="248" y="127"/>
                  <a:pt x="248" y="127"/>
                </a:cubicBezTo>
                <a:cubicBezTo>
                  <a:pt x="250" y="126"/>
                  <a:pt x="254" y="126"/>
                  <a:pt x="256" y="125"/>
                </a:cubicBezTo>
                <a:cubicBezTo>
                  <a:pt x="258" y="126"/>
                  <a:pt x="257" y="125"/>
                  <a:pt x="258" y="126"/>
                </a:cubicBezTo>
                <a:cubicBezTo>
                  <a:pt x="256" y="127"/>
                  <a:pt x="255" y="128"/>
                  <a:pt x="253" y="129"/>
                </a:cubicBezTo>
                <a:cubicBezTo>
                  <a:pt x="252" y="128"/>
                  <a:pt x="250" y="128"/>
                  <a:pt x="248" y="128"/>
                </a:cubicBezTo>
                <a:close/>
                <a:moveTo>
                  <a:pt x="249" y="191"/>
                </a:moveTo>
                <a:cubicBezTo>
                  <a:pt x="250" y="190"/>
                  <a:pt x="250" y="189"/>
                  <a:pt x="251" y="188"/>
                </a:cubicBezTo>
                <a:cubicBezTo>
                  <a:pt x="253" y="189"/>
                  <a:pt x="255" y="189"/>
                  <a:pt x="258" y="190"/>
                </a:cubicBezTo>
                <a:cubicBezTo>
                  <a:pt x="255" y="191"/>
                  <a:pt x="254" y="190"/>
                  <a:pt x="252" y="192"/>
                </a:cubicBezTo>
                <a:cubicBezTo>
                  <a:pt x="251" y="192"/>
                  <a:pt x="250" y="191"/>
                  <a:pt x="249" y="191"/>
                </a:cubicBezTo>
                <a:close/>
                <a:moveTo>
                  <a:pt x="257" y="253"/>
                </a:moveTo>
                <a:cubicBezTo>
                  <a:pt x="255" y="253"/>
                  <a:pt x="254" y="253"/>
                  <a:pt x="252" y="253"/>
                </a:cubicBezTo>
                <a:cubicBezTo>
                  <a:pt x="252" y="252"/>
                  <a:pt x="253" y="252"/>
                  <a:pt x="253" y="251"/>
                </a:cubicBezTo>
                <a:cubicBezTo>
                  <a:pt x="254" y="251"/>
                  <a:pt x="255" y="252"/>
                  <a:pt x="257" y="252"/>
                </a:cubicBezTo>
                <a:cubicBezTo>
                  <a:pt x="257" y="252"/>
                  <a:pt x="257" y="252"/>
                  <a:pt x="257" y="253"/>
                </a:cubicBezTo>
                <a:close/>
                <a:moveTo>
                  <a:pt x="256" y="222"/>
                </a:moveTo>
                <a:cubicBezTo>
                  <a:pt x="255" y="222"/>
                  <a:pt x="254" y="222"/>
                  <a:pt x="252" y="221"/>
                </a:cubicBezTo>
                <a:cubicBezTo>
                  <a:pt x="254" y="217"/>
                  <a:pt x="255" y="218"/>
                  <a:pt x="258" y="216"/>
                </a:cubicBezTo>
                <a:cubicBezTo>
                  <a:pt x="260" y="217"/>
                  <a:pt x="260" y="217"/>
                  <a:pt x="262" y="218"/>
                </a:cubicBezTo>
                <a:cubicBezTo>
                  <a:pt x="259" y="220"/>
                  <a:pt x="258" y="219"/>
                  <a:pt x="256" y="222"/>
                </a:cubicBezTo>
                <a:close/>
                <a:moveTo>
                  <a:pt x="258" y="389"/>
                </a:moveTo>
                <a:cubicBezTo>
                  <a:pt x="260" y="389"/>
                  <a:pt x="262" y="389"/>
                  <a:pt x="263" y="388"/>
                </a:cubicBezTo>
                <a:cubicBezTo>
                  <a:pt x="264" y="388"/>
                  <a:pt x="266" y="389"/>
                  <a:pt x="267" y="389"/>
                </a:cubicBezTo>
                <a:cubicBezTo>
                  <a:pt x="267" y="389"/>
                  <a:pt x="267" y="390"/>
                  <a:pt x="267" y="390"/>
                </a:cubicBezTo>
                <a:cubicBezTo>
                  <a:pt x="264" y="390"/>
                  <a:pt x="264" y="390"/>
                  <a:pt x="262" y="391"/>
                </a:cubicBezTo>
                <a:cubicBezTo>
                  <a:pt x="261" y="391"/>
                  <a:pt x="260" y="391"/>
                  <a:pt x="258" y="390"/>
                </a:cubicBezTo>
                <a:cubicBezTo>
                  <a:pt x="258" y="390"/>
                  <a:pt x="258" y="390"/>
                  <a:pt x="258" y="389"/>
                </a:cubicBezTo>
                <a:close/>
                <a:moveTo>
                  <a:pt x="264" y="491"/>
                </a:moveTo>
                <a:cubicBezTo>
                  <a:pt x="264" y="491"/>
                  <a:pt x="263" y="491"/>
                  <a:pt x="263" y="491"/>
                </a:cubicBezTo>
                <a:cubicBezTo>
                  <a:pt x="262" y="491"/>
                  <a:pt x="260" y="491"/>
                  <a:pt x="259" y="491"/>
                </a:cubicBezTo>
                <a:cubicBezTo>
                  <a:pt x="260" y="489"/>
                  <a:pt x="260" y="489"/>
                  <a:pt x="261" y="487"/>
                </a:cubicBezTo>
                <a:cubicBezTo>
                  <a:pt x="262" y="487"/>
                  <a:pt x="264" y="487"/>
                  <a:pt x="265" y="488"/>
                </a:cubicBezTo>
                <a:cubicBezTo>
                  <a:pt x="265" y="489"/>
                  <a:pt x="265" y="490"/>
                  <a:pt x="264" y="491"/>
                </a:cubicBezTo>
                <a:close/>
                <a:moveTo>
                  <a:pt x="268" y="463"/>
                </a:moveTo>
                <a:cubicBezTo>
                  <a:pt x="268" y="465"/>
                  <a:pt x="268" y="465"/>
                  <a:pt x="270" y="467"/>
                </a:cubicBezTo>
                <a:cubicBezTo>
                  <a:pt x="270" y="467"/>
                  <a:pt x="270" y="467"/>
                  <a:pt x="270" y="468"/>
                </a:cubicBezTo>
                <a:cubicBezTo>
                  <a:pt x="268" y="468"/>
                  <a:pt x="269" y="468"/>
                  <a:pt x="268" y="468"/>
                </a:cubicBezTo>
                <a:cubicBezTo>
                  <a:pt x="266" y="468"/>
                  <a:pt x="264" y="467"/>
                  <a:pt x="263" y="467"/>
                </a:cubicBezTo>
                <a:cubicBezTo>
                  <a:pt x="265" y="464"/>
                  <a:pt x="266" y="465"/>
                  <a:pt x="266" y="461"/>
                </a:cubicBezTo>
                <a:cubicBezTo>
                  <a:pt x="268" y="462"/>
                  <a:pt x="270" y="462"/>
                  <a:pt x="272" y="463"/>
                </a:cubicBezTo>
                <a:cubicBezTo>
                  <a:pt x="271" y="463"/>
                  <a:pt x="270" y="463"/>
                  <a:pt x="268" y="463"/>
                </a:cubicBezTo>
                <a:close/>
                <a:moveTo>
                  <a:pt x="271" y="388"/>
                </a:moveTo>
                <a:cubicBezTo>
                  <a:pt x="273" y="389"/>
                  <a:pt x="272" y="388"/>
                  <a:pt x="273" y="389"/>
                </a:cubicBezTo>
                <a:cubicBezTo>
                  <a:pt x="272" y="388"/>
                  <a:pt x="272" y="389"/>
                  <a:pt x="271" y="388"/>
                </a:cubicBezTo>
                <a:close/>
                <a:moveTo>
                  <a:pt x="269" y="383"/>
                </a:moveTo>
                <a:cubicBezTo>
                  <a:pt x="270" y="381"/>
                  <a:pt x="270" y="381"/>
                  <a:pt x="270" y="381"/>
                </a:cubicBezTo>
                <a:cubicBezTo>
                  <a:pt x="272" y="381"/>
                  <a:pt x="272" y="381"/>
                  <a:pt x="274" y="380"/>
                </a:cubicBezTo>
                <a:cubicBezTo>
                  <a:pt x="280" y="381"/>
                  <a:pt x="280" y="381"/>
                  <a:pt x="280" y="381"/>
                </a:cubicBezTo>
                <a:cubicBezTo>
                  <a:pt x="280" y="381"/>
                  <a:pt x="281" y="382"/>
                  <a:pt x="281" y="382"/>
                </a:cubicBezTo>
                <a:cubicBezTo>
                  <a:pt x="281" y="383"/>
                  <a:pt x="280" y="383"/>
                  <a:pt x="280" y="384"/>
                </a:cubicBezTo>
                <a:cubicBezTo>
                  <a:pt x="277" y="384"/>
                  <a:pt x="275" y="383"/>
                  <a:pt x="273" y="384"/>
                </a:cubicBezTo>
                <a:lnTo>
                  <a:pt x="269" y="383"/>
                </a:lnTo>
                <a:close/>
                <a:moveTo>
                  <a:pt x="281" y="390"/>
                </a:moveTo>
                <a:cubicBezTo>
                  <a:pt x="279" y="389"/>
                  <a:pt x="277" y="389"/>
                  <a:pt x="276" y="389"/>
                </a:cubicBezTo>
                <a:cubicBezTo>
                  <a:pt x="277" y="388"/>
                  <a:pt x="279" y="388"/>
                  <a:pt x="280" y="387"/>
                </a:cubicBezTo>
                <a:cubicBezTo>
                  <a:pt x="281" y="388"/>
                  <a:pt x="283" y="388"/>
                  <a:pt x="284" y="388"/>
                </a:cubicBezTo>
                <a:cubicBezTo>
                  <a:pt x="283" y="389"/>
                  <a:pt x="281" y="389"/>
                  <a:pt x="281" y="390"/>
                </a:cubicBezTo>
                <a:close/>
                <a:moveTo>
                  <a:pt x="283" y="381"/>
                </a:moveTo>
                <a:cubicBezTo>
                  <a:pt x="284" y="381"/>
                  <a:pt x="285" y="381"/>
                  <a:pt x="286" y="381"/>
                </a:cubicBezTo>
                <a:cubicBezTo>
                  <a:pt x="285" y="382"/>
                  <a:pt x="285" y="382"/>
                  <a:pt x="283" y="381"/>
                </a:cubicBezTo>
                <a:close/>
                <a:moveTo>
                  <a:pt x="278" y="308"/>
                </a:moveTo>
                <a:cubicBezTo>
                  <a:pt x="277" y="308"/>
                  <a:pt x="277" y="308"/>
                  <a:pt x="276" y="307"/>
                </a:cubicBezTo>
                <a:cubicBezTo>
                  <a:pt x="279" y="304"/>
                  <a:pt x="283" y="305"/>
                  <a:pt x="285" y="303"/>
                </a:cubicBezTo>
                <a:cubicBezTo>
                  <a:pt x="287" y="303"/>
                  <a:pt x="289" y="304"/>
                  <a:pt x="291" y="304"/>
                </a:cubicBezTo>
                <a:cubicBezTo>
                  <a:pt x="290" y="304"/>
                  <a:pt x="290" y="305"/>
                  <a:pt x="290" y="305"/>
                </a:cubicBezTo>
                <a:cubicBezTo>
                  <a:pt x="287" y="306"/>
                  <a:pt x="281" y="306"/>
                  <a:pt x="278" y="308"/>
                </a:cubicBezTo>
                <a:close/>
                <a:moveTo>
                  <a:pt x="293" y="381"/>
                </a:moveTo>
                <a:cubicBezTo>
                  <a:pt x="291" y="381"/>
                  <a:pt x="290" y="381"/>
                  <a:pt x="289" y="381"/>
                </a:cubicBezTo>
                <a:cubicBezTo>
                  <a:pt x="289" y="379"/>
                  <a:pt x="289" y="378"/>
                  <a:pt x="290" y="377"/>
                </a:cubicBezTo>
                <a:cubicBezTo>
                  <a:pt x="291" y="377"/>
                  <a:pt x="292" y="377"/>
                  <a:pt x="294" y="377"/>
                </a:cubicBezTo>
                <a:cubicBezTo>
                  <a:pt x="294" y="378"/>
                  <a:pt x="294" y="378"/>
                  <a:pt x="294" y="379"/>
                </a:cubicBezTo>
                <a:cubicBezTo>
                  <a:pt x="294" y="380"/>
                  <a:pt x="293" y="381"/>
                  <a:pt x="293" y="381"/>
                </a:cubicBezTo>
                <a:close/>
                <a:moveTo>
                  <a:pt x="288" y="349"/>
                </a:moveTo>
                <a:cubicBezTo>
                  <a:pt x="289" y="348"/>
                  <a:pt x="291" y="348"/>
                  <a:pt x="292" y="348"/>
                </a:cubicBezTo>
                <a:cubicBezTo>
                  <a:pt x="294" y="348"/>
                  <a:pt x="295" y="348"/>
                  <a:pt x="296" y="348"/>
                </a:cubicBezTo>
                <a:cubicBezTo>
                  <a:pt x="294" y="349"/>
                  <a:pt x="291" y="349"/>
                  <a:pt x="288" y="349"/>
                </a:cubicBezTo>
                <a:close/>
                <a:moveTo>
                  <a:pt x="296" y="303"/>
                </a:moveTo>
                <a:cubicBezTo>
                  <a:pt x="297" y="303"/>
                  <a:pt x="299" y="304"/>
                  <a:pt x="300" y="304"/>
                </a:cubicBezTo>
                <a:cubicBezTo>
                  <a:pt x="298" y="304"/>
                  <a:pt x="298" y="304"/>
                  <a:pt x="296" y="303"/>
                </a:cubicBezTo>
                <a:close/>
                <a:moveTo>
                  <a:pt x="299" y="542"/>
                </a:moveTo>
                <a:cubicBezTo>
                  <a:pt x="300" y="542"/>
                  <a:pt x="303" y="542"/>
                  <a:pt x="302" y="544"/>
                </a:cubicBezTo>
                <a:cubicBezTo>
                  <a:pt x="300" y="542"/>
                  <a:pt x="301" y="545"/>
                  <a:pt x="299" y="542"/>
                </a:cubicBezTo>
                <a:close/>
                <a:moveTo>
                  <a:pt x="304" y="549"/>
                </a:moveTo>
                <a:cubicBezTo>
                  <a:pt x="302" y="550"/>
                  <a:pt x="303" y="550"/>
                  <a:pt x="301" y="549"/>
                </a:cubicBezTo>
                <a:cubicBezTo>
                  <a:pt x="302" y="549"/>
                  <a:pt x="303" y="549"/>
                  <a:pt x="304" y="549"/>
                </a:cubicBezTo>
                <a:close/>
                <a:moveTo>
                  <a:pt x="292" y="561"/>
                </a:moveTo>
                <a:cubicBezTo>
                  <a:pt x="291" y="560"/>
                  <a:pt x="291" y="560"/>
                  <a:pt x="290" y="559"/>
                </a:cubicBezTo>
                <a:cubicBezTo>
                  <a:pt x="292" y="560"/>
                  <a:pt x="291" y="560"/>
                  <a:pt x="292" y="561"/>
                </a:cubicBezTo>
                <a:close/>
                <a:moveTo>
                  <a:pt x="304" y="568"/>
                </a:moveTo>
                <a:cubicBezTo>
                  <a:pt x="300" y="570"/>
                  <a:pt x="294" y="570"/>
                  <a:pt x="289" y="572"/>
                </a:cubicBezTo>
                <a:cubicBezTo>
                  <a:pt x="288" y="572"/>
                  <a:pt x="288" y="571"/>
                  <a:pt x="287" y="571"/>
                </a:cubicBezTo>
                <a:cubicBezTo>
                  <a:pt x="290" y="567"/>
                  <a:pt x="297" y="569"/>
                  <a:pt x="302" y="567"/>
                </a:cubicBezTo>
                <a:cubicBezTo>
                  <a:pt x="303" y="567"/>
                  <a:pt x="304" y="567"/>
                  <a:pt x="305" y="567"/>
                </a:cubicBezTo>
                <a:cubicBezTo>
                  <a:pt x="305" y="568"/>
                  <a:pt x="305" y="568"/>
                  <a:pt x="304" y="568"/>
                </a:cubicBezTo>
                <a:close/>
                <a:moveTo>
                  <a:pt x="317" y="425"/>
                </a:moveTo>
                <a:cubicBezTo>
                  <a:pt x="314" y="428"/>
                  <a:pt x="311" y="428"/>
                  <a:pt x="308" y="428"/>
                </a:cubicBezTo>
                <a:cubicBezTo>
                  <a:pt x="308" y="427"/>
                  <a:pt x="308" y="427"/>
                  <a:pt x="308" y="427"/>
                </a:cubicBezTo>
                <a:cubicBezTo>
                  <a:pt x="308" y="427"/>
                  <a:pt x="307" y="427"/>
                  <a:pt x="307" y="426"/>
                </a:cubicBezTo>
                <a:cubicBezTo>
                  <a:pt x="308" y="425"/>
                  <a:pt x="308" y="425"/>
                  <a:pt x="309" y="424"/>
                </a:cubicBezTo>
                <a:cubicBezTo>
                  <a:pt x="312" y="424"/>
                  <a:pt x="314" y="425"/>
                  <a:pt x="317" y="425"/>
                </a:cubicBezTo>
                <a:close/>
                <a:moveTo>
                  <a:pt x="312" y="418"/>
                </a:moveTo>
                <a:cubicBezTo>
                  <a:pt x="313" y="416"/>
                  <a:pt x="313" y="417"/>
                  <a:pt x="314" y="415"/>
                </a:cubicBezTo>
                <a:cubicBezTo>
                  <a:pt x="315" y="416"/>
                  <a:pt x="316" y="416"/>
                  <a:pt x="316" y="417"/>
                </a:cubicBezTo>
                <a:cubicBezTo>
                  <a:pt x="316" y="417"/>
                  <a:pt x="315" y="418"/>
                  <a:pt x="315" y="419"/>
                </a:cubicBezTo>
                <a:cubicBezTo>
                  <a:pt x="314" y="418"/>
                  <a:pt x="313" y="418"/>
                  <a:pt x="312" y="418"/>
                </a:cubicBezTo>
                <a:close/>
                <a:moveTo>
                  <a:pt x="318" y="539"/>
                </a:moveTo>
                <a:cubicBezTo>
                  <a:pt x="316" y="540"/>
                  <a:pt x="315" y="540"/>
                  <a:pt x="314" y="541"/>
                </a:cubicBezTo>
                <a:cubicBezTo>
                  <a:pt x="314" y="541"/>
                  <a:pt x="314" y="541"/>
                  <a:pt x="313" y="541"/>
                </a:cubicBezTo>
                <a:cubicBezTo>
                  <a:pt x="315" y="539"/>
                  <a:pt x="314" y="539"/>
                  <a:pt x="316" y="538"/>
                </a:cubicBezTo>
                <a:cubicBezTo>
                  <a:pt x="318" y="539"/>
                  <a:pt x="317" y="538"/>
                  <a:pt x="318" y="539"/>
                </a:cubicBezTo>
                <a:close/>
                <a:moveTo>
                  <a:pt x="307" y="546"/>
                </a:moveTo>
                <a:cubicBezTo>
                  <a:pt x="309" y="545"/>
                  <a:pt x="311" y="543"/>
                  <a:pt x="312" y="541"/>
                </a:cubicBezTo>
                <a:cubicBezTo>
                  <a:pt x="316" y="543"/>
                  <a:pt x="316" y="543"/>
                  <a:pt x="319" y="543"/>
                </a:cubicBezTo>
                <a:cubicBezTo>
                  <a:pt x="316" y="545"/>
                  <a:pt x="313" y="547"/>
                  <a:pt x="309" y="549"/>
                </a:cubicBezTo>
                <a:cubicBezTo>
                  <a:pt x="308" y="549"/>
                  <a:pt x="307" y="549"/>
                  <a:pt x="306" y="549"/>
                </a:cubicBezTo>
                <a:cubicBezTo>
                  <a:pt x="307" y="548"/>
                  <a:pt x="307" y="547"/>
                  <a:pt x="307" y="546"/>
                </a:cubicBezTo>
                <a:close/>
                <a:moveTo>
                  <a:pt x="311" y="569"/>
                </a:moveTo>
                <a:cubicBezTo>
                  <a:pt x="309" y="568"/>
                  <a:pt x="308" y="568"/>
                  <a:pt x="307" y="568"/>
                </a:cubicBezTo>
                <a:cubicBezTo>
                  <a:pt x="307" y="567"/>
                  <a:pt x="308" y="566"/>
                  <a:pt x="308" y="565"/>
                </a:cubicBezTo>
                <a:cubicBezTo>
                  <a:pt x="310" y="565"/>
                  <a:pt x="311" y="566"/>
                  <a:pt x="312" y="566"/>
                </a:cubicBezTo>
                <a:cubicBezTo>
                  <a:pt x="312" y="567"/>
                  <a:pt x="311" y="568"/>
                  <a:pt x="311" y="569"/>
                </a:cubicBezTo>
                <a:close/>
                <a:moveTo>
                  <a:pt x="317" y="577"/>
                </a:moveTo>
                <a:cubicBezTo>
                  <a:pt x="316" y="578"/>
                  <a:pt x="315" y="579"/>
                  <a:pt x="314" y="580"/>
                </a:cubicBezTo>
                <a:cubicBezTo>
                  <a:pt x="313" y="580"/>
                  <a:pt x="312" y="579"/>
                  <a:pt x="311" y="579"/>
                </a:cubicBezTo>
                <a:cubicBezTo>
                  <a:pt x="312" y="577"/>
                  <a:pt x="312" y="577"/>
                  <a:pt x="314" y="576"/>
                </a:cubicBezTo>
                <a:cubicBezTo>
                  <a:pt x="315" y="576"/>
                  <a:pt x="316" y="576"/>
                  <a:pt x="318" y="576"/>
                </a:cubicBezTo>
                <a:cubicBezTo>
                  <a:pt x="318" y="577"/>
                  <a:pt x="317" y="577"/>
                  <a:pt x="317" y="577"/>
                </a:cubicBezTo>
                <a:close/>
                <a:moveTo>
                  <a:pt x="324" y="575"/>
                </a:moveTo>
                <a:cubicBezTo>
                  <a:pt x="323" y="575"/>
                  <a:pt x="324" y="576"/>
                  <a:pt x="322" y="574"/>
                </a:cubicBezTo>
                <a:cubicBezTo>
                  <a:pt x="320" y="574"/>
                  <a:pt x="318" y="573"/>
                  <a:pt x="316" y="573"/>
                </a:cubicBezTo>
                <a:cubicBezTo>
                  <a:pt x="316" y="572"/>
                  <a:pt x="316" y="572"/>
                  <a:pt x="317" y="571"/>
                </a:cubicBezTo>
                <a:cubicBezTo>
                  <a:pt x="318" y="571"/>
                  <a:pt x="322" y="571"/>
                  <a:pt x="323" y="570"/>
                </a:cubicBezTo>
                <a:cubicBezTo>
                  <a:pt x="324" y="570"/>
                  <a:pt x="326" y="571"/>
                  <a:pt x="327" y="571"/>
                </a:cubicBezTo>
                <a:cubicBezTo>
                  <a:pt x="326" y="573"/>
                  <a:pt x="326" y="573"/>
                  <a:pt x="324" y="575"/>
                </a:cubicBezTo>
                <a:close/>
                <a:moveTo>
                  <a:pt x="320" y="425"/>
                </a:moveTo>
                <a:cubicBezTo>
                  <a:pt x="321" y="424"/>
                  <a:pt x="322" y="424"/>
                  <a:pt x="323" y="423"/>
                </a:cubicBezTo>
                <a:cubicBezTo>
                  <a:pt x="324" y="424"/>
                  <a:pt x="324" y="424"/>
                  <a:pt x="324" y="424"/>
                </a:cubicBezTo>
                <a:cubicBezTo>
                  <a:pt x="324" y="424"/>
                  <a:pt x="323" y="425"/>
                  <a:pt x="323" y="426"/>
                </a:cubicBezTo>
                <a:cubicBezTo>
                  <a:pt x="322" y="425"/>
                  <a:pt x="321" y="425"/>
                  <a:pt x="320" y="425"/>
                </a:cubicBezTo>
                <a:close/>
                <a:moveTo>
                  <a:pt x="317" y="383"/>
                </a:moveTo>
                <a:cubicBezTo>
                  <a:pt x="318" y="378"/>
                  <a:pt x="318" y="379"/>
                  <a:pt x="317" y="375"/>
                </a:cubicBezTo>
                <a:cubicBezTo>
                  <a:pt x="319" y="373"/>
                  <a:pt x="320" y="372"/>
                  <a:pt x="322" y="369"/>
                </a:cubicBezTo>
                <a:cubicBezTo>
                  <a:pt x="326" y="370"/>
                  <a:pt x="333" y="372"/>
                  <a:pt x="337" y="372"/>
                </a:cubicBezTo>
                <a:cubicBezTo>
                  <a:pt x="339" y="373"/>
                  <a:pt x="342" y="371"/>
                  <a:pt x="346" y="371"/>
                </a:cubicBezTo>
                <a:cubicBezTo>
                  <a:pt x="345" y="371"/>
                  <a:pt x="345" y="372"/>
                  <a:pt x="345" y="372"/>
                </a:cubicBezTo>
                <a:cubicBezTo>
                  <a:pt x="339" y="373"/>
                  <a:pt x="334" y="377"/>
                  <a:pt x="327" y="378"/>
                </a:cubicBezTo>
                <a:cubicBezTo>
                  <a:pt x="327" y="379"/>
                  <a:pt x="327" y="380"/>
                  <a:pt x="327" y="381"/>
                </a:cubicBezTo>
                <a:cubicBezTo>
                  <a:pt x="329" y="381"/>
                  <a:pt x="330" y="381"/>
                  <a:pt x="331" y="381"/>
                </a:cubicBezTo>
                <a:cubicBezTo>
                  <a:pt x="332" y="381"/>
                  <a:pt x="334" y="381"/>
                  <a:pt x="335" y="382"/>
                </a:cubicBezTo>
                <a:cubicBezTo>
                  <a:pt x="335" y="382"/>
                  <a:pt x="335" y="382"/>
                  <a:pt x="335" y="383"/>
                </a:cubicBezTo>
                <a:cubicBezTo>
                  <a:pt x="329" y="383"/>
                  <a:pt x="323" y="384"/>
                  <a:pt x="317" y="383"/>
                </a:cubicBezTo>
                <a:close/>
                <a:moveTo>
                  <a:pt x="332" y="573"/>
                </a:moveTo>
                <a:cubicBezTo>
                  <a:pt x="330" y="572"/>
                  <a:pt x="331" y="573"/>
                  <a:pt x="330" y="572"/>
                </a:cubicBezTo>
                <a:cubicBezTo>
                  <a:pt x="330" y="571"/>
                  <a:pt x="330" y="571"/>
                  <a:pt x="329" y="570"/>
                </a:cubicBezTo>
                <a:cubicBezTo>
                  <a:pt x="331" y="570"/>
                  <a:pt x="332" y="570"/>
                  <a:pt x="333" y="569"/>
                </a:cubicBezTo>
                <a:cubicBezTo>
                  <a:pt x="333" y="570"/>
                  <a:pt x="333" y="569"/>
                  <a:pt x="333" y="571"/>
                </a:cubicBezTo>
                <a:cubicBezTo>
                  <a:pt x="332" y="572"/>
                  <a:pt x="333" y="571"/>
                  <a:pt x="332" y="573"/>
                </a:cubicBezTo>
                <a:close/>
                <a:moveTo>
                  <a:pt x="335" y="568"/>
                </a:moveTo>
                <a:cubicBezTo>
                  <a:pt x="335" y="568"/>
                  <a:pt x="335" y="568"/>
                  <a:pt x="334" y="567"/>
                </a:cubicBezTo>
                <a:cubicBezTo>
                  <a:pt x="336" y="565"/>
                  <a:pt x="335" y="566"/>
                  <a:pt x="337" y="564"/>
                </a:cubicBezTo>
                <a:cubicBezTo>
                  <a:pt x="339" y="566"/>
                  <a:pt x="338" y="566"/>
                  <a:pt x="341" y="567"/>
                </a:cubicBezTo>
                <a:cubicBezTo>
                  <a:pt x="339" y="568"/>
                  <a:pt x="337" y="568"/>
                  <a:pt x="335" y="568"/>
                </a:cubicBezTo>
                <a:close/>
                <a:moveTo>
                  <a:pt x="340" y="570"/>
                </a:moveTo>
                <a:cubicBezTo>
                  <a:pt x="341" y="571"/>
                  <a:pt x="342" y="571"/>
                  <a:pt x="343" y="571"/>
                </a:cubicBezTo>
                <a:cubicBezTo>
                  <a:pt x="340" y="572"/>
                  <a:pt x="339" y="573"/>
                  <a:pt x="340" y="570"/>
                </a:cubicBezTo>
                <a:close/>
                <a:moveTo>
                  <a:pt x="345" y="581"/>
                </a:moveTo>
                <a:cubicBezTo>
                  <a:pt x="345" y="581"/>
                  <a:pt x="345" y="581"/>
                  <a:pt x="344" y="581"/>
                </a:cubicBezTo>
                <a:cubicBezTo>
                  <a:pt x="346" y="580"/>
                  <a:pt x="347" y="579"/>
                  <a:pt x="349" y="577"/>
                </a:cubicBezTo>
                <a:cubicBezTo>
                  <a:pt x="351" y="578"/>
                  <a:pt x="351" y="578"/>
                  <a:pt x="351" y="578"/>
                </a:cubicBezTo>
                <a:cubicBezTo>
                  <a:pt x="349" y="580"/>
                  <a:pt x="348" y="580"/>
                  <a:pt x="345" y="581"/>
                </a:cubicBezTo>
                <a:close/>
                <a:moveTo>
                  <a:pt x="352" y="552"/>
                </a:moveTo>
                <a:cubicBezTo>
                  <a:pt x="351" y="552"/>
                  <a:pt x="350" y="552"/>
                  <a:pt x="349" y="552"/>
                </a:cubicBezTo>
                <a:cubicBezTo>
                  <a:pt x="349" y="551"/>
                  <a:pt x="349" y="551"/>
                  <a:pt x="349" y="550"/>
                </a:cubicBezTo>
                <a:cubicBezTo>
                  <a:pt x="350" y="550"/>
                  <a:pt x="351" y="551"/>
                  <a:pt x="352" y="551"/>
                </a:cubicBezTo>
                <a:cubicBezTo>
                  <a:pt x="352" y="551"/>
                  <a:pt x="352" y="551"/>
                  <a:pt x="352" y="552"/>
                </a:cubicBezTo>
                <a:close/>
                <a:moveTo>
                  <a:pt x="359" y="566"/>
                </a:moveTo>
                <a:cubicBezTo>
                  <a:pt x="359" y="565"/>
                  <a:pt x="359" y="565"/>
                  <a:pt x="359" y="565"/>
                </a:cubicBezTo>
                <a:cubicBezTo>
                  <a:pt x="361" y="564"/>
                  <a:pt x="360" y="565"/>
                  <a:pt x="361" y="564"/>
                </a:cubicBezTo>
                <a:cubicBezTo>
                  <a:pt x="362" y="565"/>
                  <a:pt x="362" y="564"/>
                  <a:pt x="362" y="566"/>
                </a:cubicBezTo>
                <a:cubicBezTo>
                  <a:pt x="361" y="566"/>
                  <a:pt x="360" y="566"/>
                  <a:pt x="359" y="566"/>
                </a:cubicBezTo>
                <a:close/>
                <a:moveTo>
                  <a:pt x="360" y="360"/>
                </a:moveTo>
                <a:cubicBezTo>
                  <a:pt x="357" y="360"/>
                  <a:pt x="354" y="359"/>
                  <a:pt x="350" y="358"/>
                </a:cubicBezTo>
                <a:cubicBezTo>
                  <a:pt x="343" y="359"/>
                  <a:pt x="334" y="361"/>
                  <a:pt x="330" y="366"/>
                </a:cubicBezTo>
                <a:cubicBezTo>
                  <a:pt x="320" y="363"/>
                  <a:pt x="317" y="358"/>
                  <a:pt x="309" y="363"/>
                </a:cubicBezTo>
                <a:cubicBezTo>
                  <a:pt x="303" y="361"/>
                  <a:pt x="305" y="359"/>
                  <a:pt x="300" y="358"/>
                </a:cubicBezTo>
                <a:cubicBezTo>
                  <a:pt x="300" y="357"/>
                  <a:pt x="300" y="356"/>
                  <a:pt x="300" y="356"/>
                </a:cubicBezTo>
                <a:cubicBezTo>
                  <a:pt x="310" y="355"/>
                  <a:pt x="321" y="356"/>
                  <a:pt x="328" y="353"/>
                </a:cubicBezTo>
                <a:cubicBezTo>
                  <a:pt x="331" y="352"/>
                  <a:pt x="328" y="352"/>
                  <a:pt x="331" y="349"/>
                </a:cubicBezTo>
                <a:cubicBezTo>
                  <a:pt x="331" y="348"/>
                  <a:pt x="331" y="348"/>
                  <a:pt x="331" y="347"/>
                </a:cubicBezTo>
                <a:cubicBezTo>
                  <a:pt x="324" y="347"/>
                  <a:pt x="317" y="350"/>
                  <a:pt x="311" y="351"/>
                </a:cubicBezTo>
                <a:cubicBezTo>
                  <a:pt x="309" y="352"/>
                  <a:pt x="306" y="350"/>
                  <a:pt x="305" y="350"/>
                </a:cubicBezTo>
                <a:cubicBezTo>
                  <a:pt x="303" y="350"/>
                  <a:pt x="302" y="349"/>
                  <a:pt x="301" y="348"/>
                </a:cubicBezTo>
                <a:cubicBezTo>
                  <a:pt x="300" y="348"/>
                  <a:pt x="300" y="347"/>
                  <a:pt x="300" y="347"/>
                </a:cubicBezTo>
                <a:cubicBezTo>
                  <a:pt x="334" y="343"/>
                  <a:pt x="371" y="342"/>
                  <a:pt x="403" y="338"/>
                </a:cubicBezTo>
                <a:cubicBezTo>
                  <a:pt x="416" y="337"/>
                  <a:pt x="440" y="340"/>
                  <a:pt x="451" y="335"/>
                </a:cubicBezTo>
                <a:cubicBezTo>
                  <a:pt x="453" y="336"/>
                  <a:pt x="455" y="336"/>
                  <a:pt x="457" y="337"/>
                </a:cubicBezTo>
                <a:cubicBezTo>
                  <a:pt x="457" y="337"/>
                  <a:pt x="456" y="337"/>
                  <a:pt x="456" y="337"/>
                </a:cubicBezTo>
                <a:cubicBezTo>
                  <a:pt x="453" y="342"/>
                  <a:pt x="446" y="343"/>
                  <a:pt x="441" y="346"/>
                </a:cubicBezTo>
                <a:cubicBezTo>
                  <a:pt x="437" y="345"/>
                  <a:pt x="438" y="347"/>
                  <a:pt x="436" y="344"/>
                </a:cubicBezTo>
                <a:cubicBezTo>
                  <a:pt x="432" y="344"/>
                  <a:pt x="432" y="345"/>
                  <a:pt x="430" y="348"/>
                </a:cubicBezTo>
                <a:cubicBezTo>
                  <a:pt x="426" y="348"/>
                  <a:pt x="425" y="349"/>
                  <a:pt x="420" y="347"/>
                </a:cubicBezTo>
                <a:cubicBezTo>
                  <a:pt x="420" y="348"/>
                  <a:pt x="420" y="349"/>
                  <a:pt x="419" y="350"/>
                </a:cubicBezTo>
                <a:cubicBezTo>
                  <a:pt x="417" y="351"/>
                  <a:pt x="414" y="352"/>
                  <a:pt x="411" y="353"/>
                </a:cubicBezTo>
                <a:cubicBezTo>
                  <a:pt x="406" y="352"/>
                  <a:pt x="406" y="352"/>
                  <a:pt x="406" y="352"/>
                </a:cubicBezTo>
                <a:cubicBezTo>
                  <a:pt x="405" y="353"/>
                  <a:pt x="403" y="355"/>
                  <a:pt x="401" y="356"/>
                </a:cubicBezTo>
                <a:cubicBezTo>
                  <a:pt x="396" y="357"/>
                  <a:pt x="391" y="354"/>
                  <a:pt x="386" y="355"/>
                </a:cubicBezTo>
                <a:cubicBezTo>
                  <a:pt x="383" y="356"/>
                  <a:pt x="381" y="358"/>
                  <a:pt x="377" y="358"/>
                </a:cubicBezTo>
                <a:cubicBezTo>
                  <a:pt x="374" y="359"/>
                  <a:pt x="375" y="359"/>
                  <a:pt x="374" y="357"/>
                </a:cubicBezTo>
                <a:cubicBezTo>
                  <a:pt x="367" y="356"/>
                  <a:pt x="366" y="360"/>
                  <a:pt x="360" y="360"/>
                </a:cubicBezTo>
                <a:close/>
                <a:moveTo>
                  <a:pt x="455" y="532"/>
                </a:moveTo>
                <a:cubicBezTo>
                  <a:pt x="455" y="532"/>
                  <a:pt x="455" y="532"/>
                  <a:pt x="455" y="533"/>
                </a:cubicBezTo>
                <a:cubicBezTo>
                  <a:pt x="453" y="533"/>
                  <a:pt x="454" y="533"/>
                  <a:pt x="453" y="533"/>
                </a:cubicBezTo>
                <a:cubicBezTo>
                  <a:pt x="452" y="533"/>
                  <a:pt x="452" y="533"/>
                  <a:pt x="451" y="533"/>
                </a:cubicBezTo>
                <a:cubicBezTo>
                  <a:pt x="451" y="532"/>
                  <a:pt x="451" y="532"/>
                  <a:pt x="451" y="532"/>
                </a:cubicBezTo>
                <a:cubicBezTo>
                  <a:pt x="453" y="531"/>
                  <a:pt x="452" y="532"/>
                  <a:pt x="453" y="531"/>
                </a:cubicBezTo>
                <a:cubicBezTo>
                  <a:pt x="454" y="531"/>
                  <a:pt x="455" y="531"/>
                  <a:pt x="455" y="532"/>
                </a:cubicBezTo>
                <a:close/>
                <a:moveTo>
                  <a:pt x="444" y="577"/>
                </a:moveTo>
                <a:cubicBezTo>
                  <a:pt x="442" y="576"/>
                  <a:pt x="441" y="576"/>
                  <a:pt x="440" y="575"/>
                </a:cubicBezTo>
                <a:cubicBezTo>
                  <a:pt x="440" y="573"/>
                  <a:pt x="442" y="571"/>
                  <a:pt x="445" y="569"/>
                </a:cubicBezTo>
                <a:cubicBezTo>
                  <a:pt x="447" y="571"/>
                  <a:pt x="449" y="573"/>
                  <a:pt x="451" y="575"/>
                </a:cubicBezTo>
                <a:cubicBezTo>
                  <a:pt x="449" y="576"/>
                  <a:pt x="446" y="576"/>
                  <a:pt x="444" y="577"/>
                </a:cubicBezTo>
                <a:close/>
                <a:moveTo>
                  <a:pt x="445" y="587"/>
                </a:moveTo>
                <a:cubicBezTo>
                  <a:pt x="444" y="589"/>
                  <a:pt x="443" y="589"/>
                  <a:pt x="441" y="590"/>
                </a:cubicBezTo>
                <a:cubicBezTo>
                  <a:pt x="439" y="589"/>
                  <a:pt x="439" y="589"/>
                  <a:pt x="439" y="589"/>
                </a:cubicBezTo>
                <a:cubicBezTo>
                  <a:pt x="441" y="587"/>
                  <a:pt x="441" y="588"/>
                  <a:pt x="443" y="587"/>
                </a:cubicBezTo>
                <a:cubicBezTo>
                  <a:pt x="444" y="587"/>
                  <a:pt x="444" y="587"/>
                  <a:pt x="445" y="587"/>
                </a:cubicBezTo>
                <a:close/>
                <a:moveTo>
                  <a:pt x="438" y="421"/>
                </a:moveTo>
                <a:cubicBezTo>
                  <a:pt x="438" y="422"/>
                  <a:pt x="438" y="422"/>
                  <a:pt x="437" y="422"/>
                </a:cubicBezTo>
                <a:cubicBezTo>
                  <a:pt x="434" y="423"/>
                  <a:pt x="434" y="423"/>
                  <a:pt x="432" y="425"/>
                </a:cubicBezTo>
                <a:cubicBezTo>
                  <a:pt x="431" y="425"/>
                  <a:pt x="430" y="425"/>
                  <a:pt x="429" y="425"/>
                </a:cubicBezTo>
                <a:cubicBezTo>
                  <a:pt x="430" y="422"/>
                  <a:pt x="432" y="422"/>
                  <a:pt x="434" y="421"/>
                </a:cubicBezTo>
                <a:cubicBezTo>
                  <a:pt x="435" y="421"/>
                  <a:pt x="436" y="421"/>
                  <a:pt x="438" y="421"/>
                </a:cubicBezTo>
                <a:close/>
                <a:moveTo>
                  <a:pt x="417" y="561"/>
                </a:moveTo>
                <a:cubicBezTo>
                  <a:pt x="416" y="560"/>
                  <a:pt x="415" y="560"/>
                  <a:pt x="414" y="560"/>
                </a:cubicBezTo>
                <a:cubicBezTo>
                  <a:pt x="414" y="559"/>
                  <a:pt x="415" y="558"/>
                  <a:pt x="415" y="557"/>
                </a:cubicBezTo>
                <a:cubicBezTo>
                  <a:pt x="418" y="559"/>
                  <a:pt x="417" y="557"/>
                  <a:pt x="417" y="561"/>
                </a:cubicBezTo>
                <a:close/>
                <a:moveTo>
                  <a:pt x="375" y="440"/>
                </a:moveTo>
                <a:cubicBezTo>
                  <a:pt x="374" y="440"/>
                  <a:pt x="373" y="440"/>
                  <a:pt x="372" y="440"/>
                </a:cubicBezTo>
                <a:cubicBezTo>
                  <a:pt x="372" y="439"/>
                  <a:pt x="372" y="439"/>
                  <a:pt x="372" y="439"/>
                </a:cubicBezTo>
                <a:cubicBezTo>
                  <a:pt x="374" y="438"/>
                  <a:pt x="373" y="439"/>
                  <a:pt x="374" y="438"/>
                </a:cubicBezTo>
                <a:cubicBezTo>
                  <a:pt x="375" y="439"/>
                  <a:pt x="374" y="438"/>
                  <a:pt x="375" y="440"/>
                </a:cubicBezTo>
                <a:close/>
                <a:moveTo>
                  <a:pt x="368" y="456"/>
                </a:moveTo>
                <a:cubicBezTo>
                  <a:pt x="368" y="456"/>
                  <a:pt x="369" y="455"/>
                  <a:pt x="369" y="455"/>
                </a:cubicBezTo>
                <a:cubicBezTo>
                  <a:pt x="371" y="455"/>
                  <a:pt x="370" y="455"/>
                  <a:pt x="371" y="454"/>
                </a:cubicBezTo>
                <a:cubicBezTo>
                  <a:pt x="372" y="454"/>
                  <a:pt x="373" y="455"/>
                  <a:pt x="374" y="455"/>
                </a:cubicBezTo>
                <a:cubicBezTo>
                  <a:pt x="374" y="455"/>
                  <a:pt x="374" y="456"/>
                  <a:pt x="374" y="456"/>
                </a:cubicBezTo>
                <a:cubicBezTo>
                  <a:pt x="373" y="456"/>
                  <a:pt x="373" y="456"/>
                  <a:pt x="372" y="457"/>
                </a:cubicBezTo>
                <a:cubicBezTo>
                  <a:pt x="371" y="456"/>
                  <a:pt x="370" y="456"/>
                  <a:pt x="368" y="456"/>
                </a:cubicBezTo>
                <a:close/>
                <a:moveTo>
                  <a:pt x="372" y="602"/>
                </a:moveTo>
                <a:cubicBezTo>
                  <a:pt x="371" y="602"/>
                  <a:pt x="370" y="602"/>
                  <a:pt x="369" y="602"/>
                </a:cubicBezTo>
                <a:cubicBezTo>
                  <a:pt x="370" y="600"/>
                  <a:pt x="370" y="600"/>
                  <a:pt x="371" y="599"/>
                </a:cubicBezTo>
                <a:cubicBezTo>
                  <a:pt x="373" y="598"/>
                  <a:pt x="375" y="598"/>
                  <a:pt x="377" y="597"/>
                </a:cubicBezTo>
                <a:cubicBezTo>
                  <a:pt x="377" y="597"/>
                  <a:pt x="378" y="597"/>
                  <a:pt x="379" y="597"/>
                </a:cubicBezTo>
                <a:cubicBezTo>
                  <a:pt x="377" y="601"/>
                  <a:pt x="375" y="600"/>
                  <a:pt x="372" y="602"/>
                </a:cubicBezTo>
                <a:close/>
                <a:moveTo>
                  <a:pt x="389" y="575"/>
                </a:moveTo>
                <a:cubicBezTo>
                  <a:pt x="390" y="576"/>
                  <a:pt x="390" y="575"/>
                  <a:pt x="390" y="576"/>
                </a:cubicBezTo>
                <a:cubicBezTo>
                  <a:pt x="389" y="575"/>
                  <a:pt x="389" y="576"/>
                  <a:pt x="389" y="575"/>
                </a:cubicBezTo>
                <a:close/>
                <a:moveTo>
                  <a:pt x="393" y="542"/>
                </a:moveTo>
                <a:cubicBezTo>
                  <a:pt x="390" y="543"/>
                  <a:pt x="393" y="541"/>
                  <a:pt x="391" y="544"/>
                </a:cubicBezTo>
                <a:cubicBezTo>
                  <a:pt x="385" y="543"/>
                  <a:pt x="386" y="544"/>
                  <a:pt x="384" y="548"/>
                </a:cubicBezTo>
                <a:cubicBezTo>
                  <a:pt x="380" y="546"/>
                  <a:pt x="379" y="545"/>
                  <a:pt x="377" y="546"/>
                </a:cubicBezTo>
                <a:cubicBezTo>
                  <a:pt x="375" y="546"/>
                  <a:pt x="374" y="546"/>
                  <a:pt x="373" y="545"/>
                </a:cubicBezTo>
                <a:cubicBezTo>
                  <a:pt x="374" y="545"/>
                  <a:pt x="374" y="545"/>
                  <a:pt x="374" y="544"/>
                </a:cubicBezTo>
                <a:cubicBezTo>
                  <a:pt x="377" y="543"/>
                  <a:pt x="383" y="542"/>
                  <a:pt x="386" y="540"/>
                </a:cubicBezTo>
                <a:cubicBezTo>
                  <a:pt x="389" y="540"/>
                  <a:pt x="391" y="541"/>
                  <a:pt x="393" y="541"/>
                </a:cubicBezTo>
                <a:cubicBezTo>
                  <a:pt x="393" y="541"/>
                  <a:pt x="393" y="542"/>
                  <a:pt x="393" y="542"/>
                </a:cubicBezTo>
                <a:close/>
                <a:moveTo>
                  <a:pt x="395" y="583"/>
                </a:moveTo>
                <a:cubicBezTo>
                  <a:pt x="395" y="581"/>
                  <a:pt x="395" y="582"/>
                  <a:pt x="395" y="580"/>
                </a:cubicBezTo>
                <a:cubicBezTo>
                  <a:pt x="394" y="579"/>
                  <a:pt x="395" y="580"/>
                  <a:pt x="394" y="578"/>
                </a:cubicBezTo>
                <a:cubicBezTo>
                  <a:pt x="397" y="577"/>
                  <a:pt x="399" y="577"/>
                  <a:pt x="401" y="575"/>
                </a:cubicBezTo>
                <a:cubicBezTo>
                  <a:pt x="403" y="576"/>
                  <a:pt x="403" y="576"/>
                  <a:pt x="403" y="576"/>
                </a:cubicBezTo>
                <a:cubicBezTo>
                  <a:pt x="403" y="579"/>
                  <a:pt x="402" y="580"/>
                  <a:pt x="401" y="582"/>
                </a:cubicBezTo>
                <a:cubicBezTo>
                  <a:pt x="399" y="582"/>
                  <a:pt x="397" y="582"/>
                  <a:pt x="395" y="583"/>
                </a:cubicBezTo>
                <a:close/>
                <a:moveTo>
                  <a:pt x="403" y="595"/>
                </a:moveTo>
                <a:cubicBezTo>
                  <a:pt x="402" y="595"/>
                  <a:pt x="402" y="595"/>
                  <a:pt x="402" y="596"/>
                </a:cubicBezTo>
                <a:cubicBezTo>
                  <a:pt x="401" y="595"/>
                  <a:pt x="400" y="595"/>
                  <a:pt x="400" y="594"/>
                </a:cubicBezTo>
                <a:cubicBezTo>
                  <a:pt x="399" y="593"/>
                  <a:pt x="399" y="593"/>
                  <a:pt x="399" y="592"/>
                </a:cubicBezTo>
                <a:cubicBezTo>
                  <a:pt x="400" y="591"/>
                  <a:pt x="401" y="591"/>
                  <a:pt x="402" y="590"/>
                </a:cubicBezTo>
                <a:cubicBezTo>
                  <a:pt x="403" y="591"/>
                  <a:pt x="404" y="591"/>
                  <a:pt x="404" y="592"/>
                </a:cubicBezTo>
                <a:cubicBezTo>
                  <a:pt x="403" y="594"/>
                  <a:pt x="404" y="594"/>
                  <a:pt x="403" y="595"/>
                </a:cubicBezTo>
                <a:close/>
                <a:moveTo>
                  <a:pt x="400" y="541"/>
                </a:moveTo>
                <a:cubicBezTo>
                  <a:pt x="399" y="541"/>
                  <a:pt x="398" y="541"/>
                  <a:pt x="398" y="541"/>
                </a:cubicBezTo>
                <a:cubicBezTo>
                  <a:pt x="398" y="541"/>
                  <a:pt x="398" y="540"/>
                  <a:pt x="398" y="540"/>
                </a:cubicBezTo>
                <a:cubicBezTo>
                  <a:pt x="402" y="539"/>
                  <a:pt x="407" y="539"/>
                  <a:pt x="410" y="537"/>
                </a:cubicBezTo>
                <a:cubicBezTo>
                  <a:pt x="412" y="537"/>
                  <a:pt x="413" y="538"/>
                  <a:pt x="415" y="538"/>
                </a:cubicBezTo>
                <a:cubicBezTo>
                  <a:pt x="414" y="539"/>
                  <a:pt x="414" y="540"/>
                  <a:pt x="412" y="541"/>
                </a:cubicBezTo>
                <a:cubicBezTo>
                  <a:pt x="409" y="542"/>
                  <a:pt x="403" y="540"/>
                  <a:pt x="400" y="541"/>
                </a:cubicBezTo>
                <a:close/>
                <a:moveTo>
                  <a:pt x="416" y="594"/>
                </a:moveTo>
                <a:cubicBezTo>
                  <a:pt x="415" y="596"/>
                  <a:pt x="415" y="596"/>
                  <a:pt x="414" y="597"/>
                </a:cubicBezTo>
                <a:cubicBezTo>
                  <a:pt x="413" y="597"/>
                  <a:pt x="412" y="597"/>
                  <a:pt x="412" y="596"/>
                </a:cubicBezTo>
                <a:cubicBezTo>
                  <a:pt x="412" y="596"/>
                  <a:pt x="413" y="595"/>
                  <a:pt x="413" y="594"/>
                </a:cubicBezTo>
                <a:cubicBezTo>
                  <a:pt x="414" y="594"/>
                  <a:pt x="415" y="594"/>
                  <a:pt x="416" y="594"/>
                </a:cubicBezTo>
                <a:close/>
                <a:moveTo>
                  <a:pt x="409" y="624"/>
                </a:moveTo>
                <a:cubicBezTo>
                  <a:pt x="410" y="625"/>
                  <a:pt x="411" y="625"/>
                  <a:pt x="412" y="625"/>
                </a:cubicBezTo>
                <a:cubicBezTo>
                  <a:pt x="410" y="626"/>
                  <a:pt x="411" y="626"/>
                  <a:pt x="409" y="624"/>
                </a:cubicBezTo>
                <a:close/>
                <a:moveTo>
                  <a:pt x="412" y="640"/>
                </a:moveTo>
                <a:cubicBezTo>
                  <a:pt x="414" y="640"/>
                  <a:pt x="414" y="640"/>
                  <a:pt x="414" y="640"/>
                </a:cubicBezTo>
                <a:cubicBezTo>
                  <a:pt x="413" y="642"/>
                  <a:pt x="414" y="641"/>
                  <a:pt x="412" y="640"/>
                </a:cubicBezTo>
                <a:close/>
                <a:moveTo>
                  <a:pt x="413" y="606"/>
                </a:moveTo>
                <a:cubicBezTo>
                  <a:pt x="412" y="606"/>
                  <a:pt x="411" y="606"/>
                  <a:pt x="410" y="606"/>
                </a:cubicBezTo>
                <a:cubicBezTo>
                  <a:pt x="410" y="605"/>
                  <a:pt x="410" y="605"/>
                  <a:pt x="410" y="605"/>
                </a:cubicBezTo>
                <a:cubicBezTo>
                  <a:pt x="412" y="604"/>
                  <a:pt x="414" y="604"/>
                  <a:pt x="416" y="603"/>
                </a:cubicBezTo>
                <a:cubicBezTo>
                  <a:pt x="416" y="603"/>
                  <a:pt x="416" y="603"/>
                  <a:pt x="417" y="603"/>
                </a:cubicBezTo>
                <a:cubicBezTo>
                  <a:pt x="415" y="604"/>
                  <a:pt x="414" y="605"/>
                  <a:pt x="413" y="606"/>
                </a:cubicBezTo>
                <a:close/>
                <a:moveTo>
                  <a:pt x="425" y="578"/>
                </a:moveTo>
                <a:cubicBezTo>
                  <a:pt x="423" y="578"/>
                  <a:pt x="424" y="578"/>
                  <a:pt x="423" y="579"/>
                </a:cubicBezTo>
                <a:cubicBezTo>
                  <a:pt x="420" y="578"/>
                  <a:pt x="418" y="578"/>
                  <a:pt x="416" y="577"/>
                </a:cubicBezTo>
                <a:cubicBezTo>
                  <a:pt x="417" y="575"/>
                  <a:pt x="417" y="575"/>
                  <a:pt x="418" y="572"/>
                </a:cubicBezTo>
                <a:cubicBezTo>
                  <a:pt x="421" y="574"/>
                  <a:pt x="421" y="576"/>
                  <a:pt x="426" y="575"/>
                </a:cubicBezTo>
                <a:cubicBezTo>
                  <a:pt x="426" y="575"/>
                  <a:pt x="426" y="576"/>
                  <a:pt x="426" y="576"/>
                </a:cubicBezTo>
                <a:cubicBezTo>
                  <a:pt x="426" y="577"/>
                  <a:pt x="425" y="577"/>
                  <a:pt x="425" y="578"/>
                </a:cubicBezTo>
                <a:close/>
                <a:moveTo>
                  <a:pt x="435" y="605"/>
                </a:moveTo>
                <a:cubicBezTo>
                  <a:pt x="434" y="604"/>
                  <a:pt x="433" y="603"/>
                  <a:pt x="432" y="602"/>
                </a:cubicBezTo>
                <a:cubicBezTo>
                  <a:pt x="431" y="601"/>
                  <a:pt x="431" y="601"/>
                  <a:pt x="431" y="600"/>
                </a:cubicBezTo>
                <a:cubicBezTo>
                  <a:pt x="433" y="600"/>
                  <a:pt x="434" y="600"/>
                  <a:pt x="435" y="599"/>
                </a:cubicBezTo>
                <a:cubicBezTo>
                  <a:pt x="436" y="599"/>
                  <a:pt x="437" y="599"/>
                  <a:pt x="437" y="600"/>
                </a:cubicBezTo>
                <a:cubicBezTo>
                  <a:pt x="437" y="602"/>
                  <a:pt x="436" y="604"/>
                  <a:pt x="435" y="605"/>
                </a:cubicBezTo>
                <a:close/>
                <a:moveTo>
                  <a:pt x="437" y="538"/>
                </a:moveTo>
                <a:cubicBezTo>
                  <a:pt x="434" y="538"/>
                  <a:pt x="433" y="536"/>
                  <a:pt x="429" y="537"/>
                </a:cubicBezTo>
                <a:cubicBezTo>
                  <a:pt x="429" y="537"/>
                  <a:pt x="428" y="537"/>
                  <a:pt x="428" y="537"/>
                </a:cubicBezTo>
                <a:cubicBezTo>
                  <a:pt x="433" y="532"/>
                  <a:pt x="442" y="536"/>
                  <a:pt x="447" y="532"/>
                </a:cubicBezTo>
                <a:cubicBezTo>
                  <a:pt x="448" y="532"/>
                  <a:pt x="449" y="532"/>
                  <a:pt x="450" y="533"/>
                </a:cubicBezTo>
                <a:cubicBezTo>
                  <a:pt x="450" y="533"/>
                  <a:pt x="450" y="533"/>
                  <a:pt x="450" y="534"/>
                </a:cubicBezTo>
                <a:cubicBezTo>
                  <a:pt x="445" y="534"/>
                  <a:pt x="442" y="538"/>
                  <a:pt x="437" y="538"/>
                </a:cubicBezTo>
                <a:close/>
                <a:moveTo>
                  <a:pt x="441" y="604"/>
                </a:moveTo>
                <a:cubicBezTo>
                  <a:pt x="440" y="604"/>
                  <a:pt x="439" y="604"/>
                  <a:pt x="439" y="604"/>
                </a:cubicBezTo>
                <a:cubicBezTo>
                  <a:pt x="440" y="601"/>
                  <a:pt x="441" y="602"/>
                  <a:pt x="441" y="598"/>
                </a:cubicBezTo>
                <a:cubicBezTo>
                  <a:pt x="446" y="598"/>
                  <a:pt x="451" y="598"/>
                  <a:pt x="456" y="595"/>
                </a:cubicBezTo>
                <a:cubicBezTo>
                  <a:pt x="457" y="595"/>
                  <a:pt x="458" y="595"/>
                  <a:pt x="458" y="595"/>
                </a:cubicBezTo>
                <a:cubicBezTo>
                  <a:pt x="458" y="596"/>
                  <a:pt x="458" y="597"/>
                  <a:pt x="458" y="597"/>
                </a:cubicBezTo>
                <a:cubicBezTo>
                  <a:pt x="453" y="600"/>
                  <a:pt x="444" y="600"/>
                  <a:pt x="441" y="604"/>
                </a:cubicBezTo>
                <a:close/>
                <a:moveTo>
                  <a:pt x="449" y="623"/>
                </a:moveTo>
                <a:cubicBezTo>
                  <a:pt x="447" y="622"/>
                  <a:pt x="447" y="622"/>
                  <a:pt x="446" y="621"/>
                </a:cubicBezTo>
                <a:cubicBezTo>
                  <a:pt x="445" y="621"/>
                  <a:pt x="444" y="621"/>
                  <a:pt x="444" y="621"/>
                </a:cubicBezTo>
                <a:cubicBezTo>
                  <a:pt x="444" y="620"/>
                  <a:pt x="444" y="619"/>
                  <a:pt x="444" y="618"/>
                </a:cubicBezTo>
                <a:cubicBezTo>
                  <a:pt x="448" y="619"/>
                  <a:pt x="452" y="619"/>
                  <a:pt x="454" y="617"/>
                </a:cubicBezTo>
                <a:cubicBezTo>
                  <a:pt x="455" y="617"/>
                  <a:pt x="456" y="617"/>
                  <a:pt x="457" y="617"/>
                </a:cubicBezTo>
                <a:cubicBezTo>
                  <a:pt x="455" y="621"/>
                  <a:pt x="452" y="620"/>
                  <a:pt x="449" y="623"/>
                </a:cubicBezTo>
                <a:close/>
                <a:moveTo>
                  <a:pt x="458" y="629"/>
                </a:moveTo>
                <a:cubicBezTo>
                  <a:pt x="458" y="629"/>
                  <a:pt x="459" y="629"/>
                  <a:pt x="459" y="628"/>
                </a:cubicBezTo>
                <a:cubicBezTo>
                  <a:pt x="460" y="629"/>
                  <a:pt x="459" y="629"/>
                  <a:pt x="460" y="630"/>
                </a:cubicBezTo>
                <a:cubicBezTo>
                  <a:pt x="460" y="630"/>
                  <a:pt x="456" y="629"/>
                  <a:pt x="458" y="629"/>
                </a:cubicBezTo>
                <a:close/>
                <a:moveTo>
                  <a:pt x="459" y="338"/>
                </a:moveTo>
                <a:cubicBezTo>
                  <a:pt x="460" y="336"/>
                  <a:pt x="461" y="337"/>
                  <a:pt x="462" y="336"/>
                </a:cubicBezTo>
                <a:cubicBezTo>
                  <a:pt x="463" y="336"/>
                  <a:pt x="464" y="336"/>
                  <a:pt x="465" y="336"/>
                </a:cubicBezTo>
                <a:cubicBezTo>
                  <a:pt x="465" y="337"/>
                  <a:pt x="465" y="337"/>
                  <a:pt x="465" y="337"/>
                </a:cubicBezTo>
                <a:cubicBezTo>
                  <a:pt x="464" y="338"/>
                  <a:pt x="464" y="338"/>
                  <a:pt x="463" y="339"/>
                </a:cubicBezTo>
                <a:cubicBezTo>
                  <a:pt x="461" y="339"/>
                  <a:pt x="460" y="338"/>
                  <a:pt x="459" y="338"/>
                </a:cubicBezTo>
                <a:close/>
                <a:moveTo>
                  <a:pt x="470" y="632"/>
                </a:moveTo>
                <a:cubicBezTo>
                  <a:pt x="469" y="632"/>
                  <a:pt x="468" y="633"/>
                  <a:pt x="466" y="634"/>
                </a:cubicBezTo>
                <a:cubicBezTo>
                  <a:pt x="463" y="632"/>
                  <a:pt x="465" y="634"/>
                  <a:pt x="464" y="631"/>
                </a:cubicBezTo>
                <a:cubicBezTo>
                  <a:pt x="463" y="629"/>
                  <a:pt x="463" y="630"/>
                  <a:pt x="464" y="628"/>
                </a:cubicBezTo>
                <a:cubicBezTo>
                  <a:pt x="466" y="629"/>
                  <a:pt x="468" y="630"/>
                  <a:pt x="470" y="630"/>
                </a:cubicBezTo>
                <a:cubicBezTo>
                  <a:pt x="470" y="631"/>
                  <a:pt x="470" y="631"/>
                  <a:pt x="470" y="632"/>
                </a:cubicBezTo>
                <a:close/>
                <a:moveTo>
                  <a:pt x="467" y="626"/>
                </a:moveTo>
                <a:cubicBezTo>
                  <a:pt x="466" y="626"/>
                  <a:pt x="467" y="626"/>
                  <a:pt x="465" y="626"/>
                </a:cubicBezTo>
                <a:cubicBezTo>
                  <a:pt x="464" y="626"/>
                  <a:pt x="464" y="625"/>
                  <a:pt x="464" y="625"/>
                </a:cubicBezTo>
                <a:cubicBezTo>
                  <a:pt x="465" y="623"/>
                  <a:pt x="465" y="623"/>
                  <a:pt x="466" y="622"/>
                </a:cubicBezTo>
                <a:cubicBezTo>
                  <a:pt x="467" y="617"/>
                  <a:pt x="469" y="618"/>
                  <a:pt x="472" y="615"/>
                </a:cubicBezTo>
                <a:cubicBezTo>
                  <a:pt x="475" y="615"/>
                  <a:pt x="475" y="615"/>
                  <a:pt x="477" y="615"/>
                </a:cubicBezTo>
                <a:cubicBezTo>
                  <a:pt x="478" y="616"/>
                  <a:pt x="477" y="615"/>
                  <a:pt x="478" y="616"/>
                </a:cubicBezTo>
                <a:cubicBezTo>
                  <a:pt x="470" y="619"/>
                  <a:pt x="473" y="620"/>
                  <a:pt x="467" y="626"/>
                </a:cubicBezTo>
                <a:close/>
                <a:moveTo>
                  <a:pt x="477" y="610"/>
                </a:moveTo>
                <a:cubicBezTo>
                  <a:pt x="475" y="609"/>
                  <a:pt x="476" y="609"/>
                  <a:pt x="475" y="608"/>
                </a:cubicBezTo>
                <a:cubicBezTo>
                  <a:pt x="474" y="608"/>
                  <a:pt x="478" y="605"/>
                  <a:pt x="480" y="603"/>
                </a:cubicBezTo>
                <a:cubicBezTo>
                  <a:pt x="481" y="603"/>
                  <a:pt x="481" y="603"/>
                  <a:pt x="482" y="603"/>
                </a:cubicBezTo>
                <a:cubicBezTo>
                  <a:pt x="480" y="607"/>
                  <a:pt x="479" y="606"/>
                  <a:pt x="477" y="610"/>
                </a:cubicBezTo>
                <a:close/>
                <a:moveTo>
                  <a:pt x="485" y="600"/>
                </a:moveTo>
                <a:cubicBezTo>
                  <a:pt x="485" y="600"/>
                  <a:pt x="485" y="601"/>
                  <a:pt x="484" y="602"/>
                </a:cubicBezTo>
                <a:cubicBezTo>
                  <a:pt x="482" y="600"/>
                  <a:pt x="482" y="600"/>
                  <a:pt x="484" y="597"/>
                </a:cubicBezTo>
                <a:cubicBezTo>
                  <a:pt x="483" y="597"/>
                  <a:pt x="480" y="595"/>
                  <a:pt x="480" y="594"/>
                </a:cubicBezTo>
                <a:cubicBezTo>
                  <a:pt x="479" y="594"/>
                  <a:pt x="478" y="594"/>
                  <a:pt x="478" y="594"/>
                </a:cubicBezTo>
                <a:cubicBezTo>
                  <a:pt x="478" y="592"/>
                  <a:pt x="482" y="592"/>
                  <a:pt x="485" y="590"/>
                </a:cubicBezTo>
                <a:cubicBezTo>
                  <a:pt x="485" y="590"/>
                  <a:pt x="486" y="590"/>
                  <a:pt x="486" y="589"/>
                </a:cubicBezTo>
                <a:cubicBezTo>
                  <a:pt x="484" y="589"/>
                  <a:pt x="484" y="588"/>
                  <a:pt x="482" y="588"/>
                </a:cubicBezTo>
                <a:cubicBezTo>
                  <a:pt x="482" y="589"/>
                  <a:pt x="482" y="590"/>
                  <a:pt x="481" y="591"/>
                </a:cubicBezTo>
                <a:cubicBezTo>
                  <a:pt x="480" y="590"/>
                  <a:pt x="480" y="590"/>
                  <a:pt x="478" y="589"/>
                </a:cubicBezTo>
                <a:cubicBezTo>
                  <a:pt x="478" y="587"/>
                  <a:pt x="478" y="586"/>
                  <a:pt x="478" y="585"/>
                </a:cubicBezTo>
                <a:cubicBezTo>
                  <a:pt x="482" y="585"/>
                  <a:pt x="486" y="584"/>
                  <a:pt x="488" y="582"/>
                </a:cubicBezTo>
                <a:cubicBezTo>
                  <a:pt x="489" y="583"/>
                  <a:pt x="490" y="583"/>
                  <a:pt x="490" y="583"/>
                </a:cubicBezTo>
                <a:cubicBezTo>
                  <a:pt x="488" y="590"/>
                  <a:pt x="490" y="594"/>
                  <a:pt x="485" y="600"/>
                </a:cubicBezTo>
                <a:close/>
                <a:moveTo>
                  <a:pt x="506" y="604"/>
                </a:moveTo>
                <a:cubicBezTo>
                  <a:pt x="504" y="608"/>
                  <a:pt x="501" y="607"/>
                  <a:pt x="498" y="609"/>
                </a:cubicBezTo>
                <a:cubicBezTo>
                  <a:pt x="495" y="608"/>
                  <a:pt x="493" y="607"/>
                  <a:pt x="491" y="606"/>
                </a:cubicBezTo>
                <a:cubicBezTo>
                  <a:pt x="494" y="599"/>
                  <a:pt x="499" y="598"/>
                  <a:pt x="501" y="592"/>
                </a:cubicBezTo>
                <a:cubicBezTo>
                  <a:pt x="502" y="594"/>
                  <a:pt x="501" y="593"/>
                  <a:pt x="502" y="595"/>
                </a:cubicBezTo>
                <a:cubicBezTo>
                  <a:pt x="506" y="595"/>
                  <a:pt x="507" y="594"/>
                  <a:pt x="510" y="594"/>
                </a:cubicBezTo>
                <a:cubicBezTo>
                  <a:pt x="510" y="595"/>
                  <a:pt x="511" y="595"/>
                  <a:pt x="511" y="596"/>
                </a:cubicBezTo>
                <a:cubicBezTo>
                  <a:pt x="509" y="597"/>
                  <a:pt x="507" y="598"/>
                  <a:pt x="505" y="599"/>
                </a:cubicBezTo>
                <a:cubicBezTo>
                  <a:pt x="505" y="602"/>
                  <a:pt x="505" y="602"/>
                  <a:pt x="506" y="604"/>
                </a:cubicBezTo>
                <a:close/>
                <a:moveTo>
                  <a:pt x="510" y="606"/>
                </a:moveTo>
                <a:cubicBezTo>
                  <a:pt x="508" y="604"/>
                  <a:pt x="510" y="604"/>
                  <a:pt x="511" y="603"/>
                </a:cubicBezTo>
                <a:cubicBezTo>
                  <a:pt x="513" y="603"/>
                  <a:pt x="513" y="603"/>
                  <a:pt x="513" y="603"/>
                </a:cubicBezTo>
                <a:cubicBezTo>
                  <a:pt x="512" y="603"/>
                  <a:pt x="510" y="607"/>
                  <a:pt x="510" y="606"/>
                </a:cubicBezTo>
                <a:close/>
                <a:moveTo>
                  <a:pt x="519" y="614"/>
                </a:moveTo>
                <a:cubicBezTo>
                  <a:pt x="517" y="614"/>
                  <a:pt x="516" y="614"/>
                  <a:pt x="514" y="615"/>
                </a:cubicBezTo>
                <a:cubicBezTo>
                  <a:pt x="514" y="615"/>
                  <a:pt x="514" y="615"/>
                  <a:pt x="513" y="615"/>
                </a:cubicBezTo>
                <a:cubicBezTo>
                  <a:pt x="515" y="613"/>
                  <a:pt x="515" y="613"/>
                  <a:pt x="516" y="610"/>
                </a:cubicBezTo>
                <a:cubicBezTo>
                  <a:pt x="517" y="611"/>
                  <a:pt x="519" y="611"/>
                  <a:pt x="520" y="611"/>
                </a:cubicBezTo>
                <a:cubicBezTo>
                  <a:pt x="519" y="612"/>
                  <a:pt x="519" y="613"/>
                  <a:pt x="519" y="614"/>
                </a:cubicBezTo>
                <a:close/>
                <a:moveTo>
                  <a:pt x="522" y="591"/>
                </a:moveTo>
                <a:cubicBezTo>
                  <a:pt x="520" y="593"/>
                  <a:pt x="519" y="594"/>
                  <a:pt x="515" y="593"/>
                </a:cubicBezTo>
                <a:cubicBezTo>
                  <a:pt x="516" y="589"/>
                  <a:pt x="516" y="589"/>
                  <a:pt x="519" y="588"/>
                </a:cubicBezTo>
                <a:cubicBezTo>
                  <a:pt x="518" y="585"/>
                  <a:pt x="519" y="586"/>
                  <a:pt x="515" y="585"/>
                </a:cubicBezTo>
                <a:cubicBezTo>
                  <a:pt x="517" y="582"/>
                  <a:pt x="518" y="580"/>
                  <a:pt x="522" y="580"/>
                </a:cubicBezTo>
                <a:cubicBezTo>
                  <a:pt x="526" y="579"/>
                  <a:pt x="525" y="585"/>
                  <a:pt x="525" y="589"/>
                </a:cubicBezTo>
                <a:cubicBezTo>
                  <a:pt x="524" y="589"/>
                  <a:pt x="523" y="591"/>
                  <a:pt x="522" y="591"/>
                </a:cubicBezTo>
                <a:close/>
                <a:moveTo>
                  <a:pt x="533" y="550"/>
                </a:moveTo>
                <a:cubicBezTo>
                  <a:pt x="533" y="551"/>
                  <a:pt x="533" y="551"/>
                  <a:pt x="533" y="551"/>
                </a:cubicBezTo>
                <a:cubicBezTo>
                  <a:pt x="531" y="552"/>
                  <a:pt x="529" y="552"/>
                  <a:pt x="527" y="553"/>
                </a:cubicBezTo>
                <a:cubicBezTo>
                  <a:pt x="525" y="553"/>
                  <a:pt x="524" y="553"/>
                  <a:pt x="522" y="552"/>
                </a:cubicBezTo>
                <a:cubicBezTo>
                  <a:pt x="522" y="552"/>
                  <a:pt x="522" y="552"/>
                  <a:pt x="522" y="551"/>
                </a:cubicBezTo>
                <a:cubicBezTo>
                  <a:pt x="525" y="551"/>
                  <a:pt x="527" y="551"/>
                  <a:pt x="529" y="550"/>
                </a:cubicBezTo>
                <a:cubicBezTo>
                  <a:pt x="530" y="550"/>
                  <a:pt x="531" y="550"/>
                  <a:pt x="533" y="550"/>
                </a:cubicBezTo>
                <a:close/>
                <a:moveTo>
                  <a:pt x="530" y="543"/>
                </a:moveTo>
                <a:cubicBezTo>
                  <a:pt x="531" y="540"/>
                  <a:pt x="531" y="541"/>
                  <a:pt x="533" y="539"/>
                </a:cubicBezTo>
                <a:cubicBezTo>
                  <a:pt x="534" y="539"/>
                  <a:pt x="535" y="539"/>
                  <a:pt x="536" y="539"/>
                </a:cubicBezTo>
                <a:cubicBezTo>
                  <a:pt x="536" y="540"/>
                  <a:pt x="536" y="541"/>
                  <a:pt x="536" y="541"/>
                </a:cubicBezTo>
                <a:cubicBezTo>
                  <a:pt x="534" y="542"/>
                  <a:pt x="533" y="542"/>
                  <a:pt x="531" y="544"/>
                </a:cubicBezTo>
                <a:cubicBezTo>
                  <a:pt x="531" y="544"/>
                  <a:pt x="530" y="544"/>
                  <a:pt x="530" y="543"/>
                </a:cubicBezTo>
                <a:close/>
                <a:moveTo>
                  <a:pt x="524" y="627"/>
                </a:moveTo>
                <a:cubicBezTo>
                  <a:pt x="524" y="624"/>
                  <a:pt x="524" y="622"/>
                  <a:pt x="524" y="620"/>
                </a:cubicBezTo>
                <a:cubicBezTo>
                  <a:pt x="527" y="620"/>
                  <a:pt x="529" y="620"/>
                  <a:pt x="531" y="618"/>
                </a:cubicBezTo>
                <a:cubicBezTo>
                  <a:pt x="531" y="620"/>
                  <a:pt x="531" y="620"/>
                  <a:pt x="531" y="622"/>
                </a:cubicBezTo>
                <a:cubicBezTo>
                  <a:pt x="529" y="623"/>
                  <a:pt x="527" y="625"/>
                  <a:pt x="525" y="627"/>
                </a:cubicBezTo>
                <a:cubicBezTo>
                  <a:pt x="524" y="627"/>
                  <a:pt x="524" y="627"/>
                  <a:pt x="524" y="627"/>
                </a:cubicBezTo>
                <a:close/>
                <a:moveTo>
                  <a:pt x="530" y="630"/>
                </a:moveTo>
                <a:cubicBezTo>
                  <a:pt x="531" y="633"/>
                  <a:pt x="530" y="631"/>
                  <a:pt x="533" y="633"/>
                </a:cubicBezTo>
                <a:cubicBezTo>
                  <a:pt x="533" y="633"/>
                  <a:pt x="533" y="633"/>
                  <a:pt x="533" y="634"/>
                </a:cubicBezTo>
                <a:cubicBezTo>
                  <a:pt x="532" y="634"/>
                  <a:pt x="532" y="634"/>
                  <a:pt x="532" y="635"/>
                </a:cubicBezTo>
                <a:cubicBezTo>
                  <a:pt x="525" y="633"/>
                  <a:pt x="529" y="633"/>
                  <a:pt x="526" y="629"/>
                </a:cubicBezTo>
                <a:cubicBezTo>
                  <a:pt x="529" y="627"/>
                  <a:pt x="532" y="626"/>
                  <a:pt x="535" y="625"/>
                </a:cubicBezTo>
                <a:cubicBezTo>
                  <a:pt x="535" y="627"/>
                  <a:pt x="533" y="629"/>
                  <a:pt x="530" y="630"/>
                </a:cubicBezTo>
                <a:close/>
                <a:moveTo>
                  <a:pt x="540" y="591"/>
                </a:moveTo>
                <a:cubicBezTo>
                  <a:pt x="539" y="591"/>
                  <a:pt x="538" y="590"/>
                  <a:pt x="536" y="590"/>
                </a:cubicBezTo>
                <a:cubicBezTo>
                  <a:pt x="538" y="588"/>
                  <a:pt x="538" y="588"/>
                  <a:pt x="539" y="586"/>
                </a:cubicBezTo>
                <a:cubicBezTo>
                  <a:pt x="540" y="587"/>
                  <a:pt x="541" y="587"/>
                  <a:pt x="542" y="587"/>
                </a:cubicBezTo>
                <a:cubicBezTo>
                  <a:pt x="542" y="588"/>
                  <a:pt x="541" y="590"/>
                  <a:pt x="540" y="591"/>
                </a:cubicBezTo>
                <a:close/>
                <a:moveTo>
                  <a:pt x="540" y="581"/>
                </a:moveTo>
                <a:cubicBezTo>
                  <a:pt x="542" y="580"/>
                  <a:pt x="543" y="579"/>
                  <a:pt x="544" y="578"/>
                </a:cubicBezTo>
                <a:cubicBezTo>
                  <a:pt x="544" y="579"/>
                  <a:pt x="542" y="583"/>
                  <a:pt x="540" y="581"/>
                </a:cubicBezTo>
                <a:close/>
                <a:moveTo>
                  <a:pt x="537" y="552"/>
                </a:moveTo>
                <a:cubicBezTo>
                  <a:pt x="536" y="552"/>
                  <a:pt x="535" y="552"/>
                  <a:pt x="535" y="552"/>
                </a:cubicBezTo>
                <a:cubicBezTo>
                  <a:pt x="535" y="551"/>
                  <a:pt x="535" y="550"/>
                  <a:pt x="535" y="550"/>
                </a:cubicBezTo>
                <a:cubicBezTo>
                  <a:pt x="537" y="550"/>
                  <a:pt x="539" y="550"/>
                  <a:pt x="541" y="549"/>
                </a:cubicBezTo>
                <a:cubicBezTo>
                  <a:pt x="542" y="549"/>
                  <a:pt x="544" y="549"/>
                  <a:pt x="546" y="550"/>
                </a:cubicBezTo>
                <a:cubicBezTo>
                  <a:pt x="544" y="552"/>
                  <a:pt x="538" y="554"/>
                  <a:pt x="537" y="552"/>
                </a:cubicBezTo>
                <a:close/>
                <a:moveTo>
                  <a:pt x="533" y="525"/>
                </a:moveTo>
                <a:cubicBezTo>
                  <a:pt x="530" y="526"/>
                  <a:pt x="531" y="528"/>
                  <a:pt x="529" y="529"/>
                </a:cubicBezTo>
                <a:cubicBezTo>
                  <a:pt x="525" y="532"/>
                  <a:pt x="517" y="529"/>
                  <a:pt x="513" y="527"/>
                </a:cubicBezTo>
                <a:cubicBezTo>
                  <a:pt x="514" y="526"/>
                  <a:pt x="514" y="525"/>
                  <a:pt x="514" y="523"/>
                </a:cubicBezTo>
                <a:cubicBezTo>
                  <a:pt x="521" y="524"/>
                  <a:pt x="539" y="525"/>
                  <a:pt x="543" y="522"/>
                </a:cubicBezTo>
                <a:cubicBezTo>
                  <a:pt x="545" y="522"/>
                  <a:pt x="547" y="523"/>
                  <a:pt x="549" y="523"/>
                </a:cubicBezTo>
                <a:cubicBezTo>
                  <a:pt x="548" y="525"/>
                  <a:pt x="549" y="524"/>
                  <a:pt x="548" y="525"/>
                </a:cubicBezTo>
                <a:cubicBezTo>
                  <a:pt x="542" y="528"/>
                  <a:pt x="537" y="524"/>
                  <a:pt x="533" y="525"/>
                </a:cubicBezTo>
                <a:close/>
                <a:moveTo>
                  <a:pt x="555" y="602"/>
                </a:moveTo>
                <a:cubicBezTo>
                  <a:pt x="554" y="602"/>
                  <a:pt x="552" y="602"/>
                  <a:pt x="551" y="601"/>
                </a:cubicBezTo>
                <a:cubicBezTo>
                  <a:pt x="553" y="600"/>
                  <a:pt x="552" y="600"/>
                  <a:pt x="554" y="600"/>
                </a:cubicBezTo>
                <a:cubicBezTo>
                  <a:pt x="554" y="598"/>
                  <a:pt x="555" y="598"/>
                  <a:pt x="554" y="597"/>
                </a:cubicBezTo>
                <a:cubicBezTo>
                  <a:pt x="552" y="596"/>
                  <a:pt x="550" y="596"/>
                  <a:pt x="548" y="598"/>
                </a:cubicBezTo>
                <a:cubicBezTo>
                  <a:pt x="547" y="598"/>
                  <a:pt x="547" y="597"/>
                  <a:pt x="547" y="597"/>
                </a:cubicBezTo>
                <a:cubicBezTo>
                  <a:pt x="549" y="589"/>
                  <a:pt x="554" y="587"/>
                  <a:pt x="560" y="583"/>
                </a:cubicBezTo>
                <a:cubicBezTo>
                  <a:pt x="563" y="584"/>
                  <a:pt x="565" y="584"/>
                  <a:pt x="568" y="585"/>
                </a:cubicBezTo>
                <a:cubicBezTo>
                  <a:pt x="564" y="594"/>
                  <a:pt x="559" y="597"/>
                  <a:pt x="555" y="602"/>
                </a:cubicBezTo>
                <a:close/>
                <a:moveTo>
                  <a:pt x="561" y="582"/>
                </a:moveTo>
                <a:cubicBezTo>
                  <a:pt x="560" y="582"/>
                  <a:pt x="559" y="582"/>
                  <a:pt x="558" y="582"/>
                </a:cubicBezTo>
                <a:cubicBezTo>
                  <a:pt x="560" y="579"/>
                  <a:pt x="562" y="577"/>
                  <a:pt x="564" y="575"/>
                </a:cubicBezTo>
                <a:cubicBezTo>
                  <a:pt x="565" y="575"/>
                  <a:pt x="567" y="575"/>
                  <a:pt x="568" y="575"/>
                </a:cubicBezTo>
                <a:cubicBezTo>
                  <a:pt x="568" y="577"/>
                  <a:pt x="567" y="578"/>
                  <a:pt x="567" y="579"/>
                </a:cubicBezTo>
                <a:cubicBezTo>
                  <a:pt x="568" y="579"/>
                  <a:pt x="569" y="578"/>
                  <a:pt x="569" y="578"/>
                </a:cubicBezTo>
                <a:cubicBezTo>
                  <a:pt x="570" y="578"/>
                  <a:pt x="570" y="578"/>
                  <a:pt x="570" y="578"/>
                </a:cubicBezTo>
                <a:cubicBezTo>
                  <a:pt x="567" y="581"/>
                  <a:pt x="565" y="581"/>
                  <a:pt x="561" y="582"/>
                </a:cubicBezTo>
                <a:close/>
                <a:moveTo>
                  <a:pt x="606" y="520"/>
                </a:moveTo>
                <a:cubicBezTo>
                  <a:pt x="604" y="521"/>
                  <a:pt x="602" y="520"/>
                  <a:pt x="600" y="519"/>
                </a:cubicBezTo>
                <a:lnTo>
                  <a:pt x="606" y="520"/>
                </a:lnTo>
                <a:close/>
                <a:moveTo>
                  <a:pt x="593" y="88"/>
                </a:moveTo>
                <a:cubicBezTo>
                  <a:pt x="593" y="88"/>
                  <a:pt x="593" y="88"/>
                  <a:pt x="593" y="89"/>
                </a:cubicBezTo>
                <a:cubicBezTo>
                  <a:pt x="592" y="89"/>
                  <a:pt x="592" y="89"/>
                  <a:pt x="592" y="89"/>
                </a:cubicBezTo>
                <a:cubicBezTo>
                  <a:pt x="590" y="89"/>
                  <a:pt x="590" y="89"/>
                  <a:pt x="589" y="87"/>
                </a:cubicBezTo>
                <a:cubicBezTo>
                  <a:pt x="590" y="87"/>
                  <a:pt x="591" y="87"/>
                  <a:pt x="593" y="88"/>
                </a:cubicBezTo>
                <a:close/>
                <a:moveTo>
                  <a:pt x="585" y="85"/>
                </a:moveTo>
                <a:cubicBezTo>
                  <a:pt x="583" y="86"/>
                  <a:pt x="583" y="86"/>
                  <a:pt x="582" y="84"/>
                </a:cubicBezTo>
                <a:cubicBezTo>
                  <a:pt x="583" y="85"/>
                  <a:pt x="584" y="85"/>
                  <a:pt x="585" y="85"/>
                </a:cubicBezTo>
                <a:close/>
                <a:moveTo>
                  <a:pt x="580" y="88"/>
                </a:moveTo>
                <a:cubicBezTo>
                  <a:pt x="582" y="89"/>
                  <a:pt x="581" y="89"/>
                  <a:pt x="582" y="90"/>
                </a:cubicBezTo>
                <a:cubicBezTo>
                  <a:pt x="582" y="90"/>
                  <a:pt x="583" y="90"/>
                  <a:pt x="583" y="90"/>
                </a:cubicBezTo>
                <a:cubicBezTo>
                  <a:pt x="582" y="91"/>
                  <a:pt x="581" y="92"/>
                  <a:pt x="580" y="93"/>
                </a:cubicBezTo>
                <a:cubicBezTo>
                  <a:pt x="576" y="91"/>
                  <a:pt x="577" y="91"/>
                  <a:pt x="580" y="88"/>
                </a:cubicBezTo>
                <a:close/>
                <a:moveTo>
                  <a:pt x="585" y="585"/>
                </a:moveTo>
                <a:cubicBezTo>
                  <a:pt x="584" y="585"/>
                  <a:pt x="584" y="586"/>
                  <a:pt x="584" y="586"/>
                </a:cubicBezTo>
                <a:cubicBezTo>
                  <a:pt x="580" y="585"/>
                  <a:pt x="581" y="586"/>
                  <a:pt x="581" y="583"/>
                </a:cubicBezTo>
                <a:cubicBezTo>
                  <a:pt x="582" y="584"/>
                  <a:pt x="584" y="584"/>
                  <a:pt x="585" y="584"/>
                </a:cubicBezTo>
                <a:cubicBezTo>
                  <a:pt x="585" y="584"/>
                  <a:pt x="585" y="585"/>
                  <a:pt x="585" y="585"/>
                </a:cubicBezTo>
                <a:close/>
                <a:moveTo>
                  <a:pt x="587" y="584"/>
                </a:moveTo>
                <a:cubicBezTo>
                  <a:pt x="588" y="583"/>
                  <a:pt x="588" y="582"/>
                  <a:pt x="589" y="582"/>
                </a:cubicBezTo>
                <a:cubicBezTo>
                  <a:pt x="589" y="582"/>
                  <a:pt x="589" y="582"/>
                  <a:pt x="587" y="584"/>
                </a:cubicBezTo>
                <a:close/>
                <a:moveTo>
                  <a:pt x="581" y="526"/>
                </a:moveTo>
                <a:cubicBezTo>
                  <a:pt x="583" y="516"/>
                  <a:pt x="588" y="520"/>
                  <a:pt x="595" y="516"/>
                </a:cubicBezTo>
                <a:cubicBezTo>
                  <a:pt x="598" y="518"/>
                  <a:pt x="597" y="518"/>
                  <a:pt x="599" y="519"/>
                </a:cubicBezTo>
                <a:cubicBezTo>
                  <a:pt x="597" y="524"/>
                  <a:pt x="593" y="524"/>
                  <a:pt x="590" y="527"/>
                </a:cubicBezTo>
                <a:cubicBezTo>
                  <a:pt x="587" y="527"/>
                  <a:pt x="584" y="527"/>
                  <a:pt x="581" y="526"/>
                </a:cubicBezTo>
                <a:close/>
                <a:moveTo>
                  <a:pt x="602" y="576"/>
                </a:moveTo>
                <a:cubicBezTo>
                  <a:pt x="600" y="577"/>
                  <a:pt x="597" y="577"/>
                  <a:pt x="595" y="578"/>
                </a:cubicBezTo>
                <a:cubicBezTo>
                  <a:pt x="593" y="577"/>
                  <a:pt x="592" y="577"/>
                  <a:pt x="591" y="577"/>
                </a:cubicBezTo>
                <a:cubicBezTo>
                  <a:pt x="591" y="577"/>
                  <a:pt x="591" y="576"/>
                  <a:pt x="591" y="576"/>
                </a:cubicBezTo>
                <a:cubicBezTo>
                  <a:pt x="593" y="576"/>
                  <a:pt x="594" y="576"/>
                  <a:pt x="597" y="576"/>
                </a:cubicBezTo>
                <a:cubicBezTo>
                  <a:pt x="598" y="575"/>
                  <a:pt x="598" y="573"/>
                  <a:pt x="598" y="572"/>
                </a:cubicBezTo>
                <a:cubicBezTo>
                  <a:pt x="600" y="572"/>
                  <a:pt x="601" y="572"/>
                  <a:pt x="603" y="571"/>
                </a:cubicBezTo>
                <a:cubicBezTo>
                  <a:pt x="604" y="571"/>
                  <a:pt x="605" y="571"/>
                  <a:pt x="606" y="571"/>
                </a:cubicBezTo>
                <a:cubicBezTo>
                  <a:pt x="604" y="573"/>
                  <a:pt x="603" y="575"/>
                  <a:pt x="602" y="576"/>
                </a:cubicBezTo>
                <a:close/>
                <a:moveTo>
                  <a:pt x="623" y="580"/>
                </a:moveTo>
                <a:cubicBezTo>
                  <a:pt x="624" y="581"/>
                  <a:pt x="624" y="581"/>
                  <a:pt x="625" y="582"/>
                </a:cubicBezTo>
                <a:cubicBezTo>
                  <a:pt x="623" y="581"/>
                  <a:pt x="624" y="581"/>
                  <a:pt x="623" y="580"/>
                </a:cubicBezTo>
                <a:close/>
                <a:moveTo>
                  <a:pt x="627" y="75"/>
                </a:moveTo>
                <a:cubicBezTo>
                  <a:pt x="626" y="75"/>
                  <a:pt x="626" y="74"/>
                  <a:pt x="625" y="74"/>
                </a:cubicBezTo>
                <a:cubicBezTo>
                  <a:pt x="625" y="74"/>
                  <a:pt x="625" y="73"/>
                  <a:pt x="625" y="72"/>
                </a:cubicBezTo>
                <a:cubicBezTo>
                  <a:pt x="626" y="72"/>
                  <a:pt x="627" y="72"/>
                  <a:pt x="628" y="73"/>
                </a:cubicBezTo>
                <a:cubicBezTo>
                  <a:pt x="627" y="73"/>
                  <a:pt x="627" y="74"/>
                  <a:pt x="627" y="75"/>
                </a:cubicBezTo>
                <a:close/>
                <a:moveTo>
                  <a:pt x="678" y="514"/>
                </a:moveTo>
                <a:cubicBezTo>
                  <a:pt x="680" y="514"/>
                  <a:pt x="679" y="514"/>
                  <a:pt x="681" y="514"/>
                </a:cubicBezTo>
                <a:cubicBezTo>
                  <a:pt x="681" y="514"/>
                  <a:pt x="681" y="514"/>
                  <a:pt x="682" y="514"/>
                </a:cubicBezTo>
                <a:cubicBezTo>
                  <a:pt x="682" y="516"/>
                  <a:pt x="682" y="518"/>
                  <a:pt x="682" y="519"/>
                </a:cubicBezTo>
                <a:cubicBezTo>
                  <a:pt x="680" y="519"/>
                  <a:pt x="678" y="518"/>
                  <a:pt x="675" y="518"/>
                </a:cubicBezTo>
                <a:cubicBezTo>
                  <a:pt x="677" y="516"/>
                  <a:pt x="677" y="516"/>
                  <a:pt x="678" y="514"/>
                </a:cubicBezTo>
                <a:close/>
                <a:moveTo>
                  <a:pt x="673" y="591"/>
                </a:moveTo>
                <a:cubicBezTo>
                  <a:pt x="674" y="592"/>
                  <a:pt x="674" y="592"/>
                  <a:pt x="674" y="592"/>
                </a:cubicBezTo>
                <a:cubicBezTo>
                  <a:pt x="674" y="594"/>
                  <a:pt x="674" y="593"/>
                  <a:pt x="673" y="593"/>
                </a:cubicBezTo>
                <a:cubicBezTo>
                  <a:pt x="670" y="599"/>
                  <a:pt x="665" y="599"/>
                  <a:pt x="661" y="602"/>
                </a:cubicBezTo>
                <a:cubicBezTo>
                  <a:pt x="660" y="601"/>
                  <a:pt x="660" y="601"/>
                  <a:pt x="660" y="601"/>
                </a:cubicBezTo>
                <a:cubicBezTo>
                  <a:pt x="662" y="596"/>
                  <a:pt x="669" y="595"/>
                  <a:pt x="673" y="591"/>
                </a:cubicBezTo>
                <a:close/>
                <a:moveTo>
                  <a:pt x="661" y="570"/>
                </a:moveTo>
                <a:cubicBezTo>
                  <a:pt x="661" y="570"/>
                  <a:pt x="662" y="570"/>
                  <a:pt x="663" y="570"/>
                </a:cubicBezTo>
                <a:cubicBezTo>
                  <a:pt x="663" y="571"/>
                  <a:pt x="663" y="572"/>
                  <a:pt x="662" y="572"/>
                </a:cubicBezTo>
                <a:cubicBezTo>
                  <a:pt x="660" y="571"/>
                  <a:pt x="661" y="573"/>
                  <a:pt x="661" y="570"/>
                </a:cubicBezTo>
                <a:close/>
                <a:moveTo>
                  <a:pt x="655" y="572"/>
                </a:moveTo>
                <a:cubicBezTo>
                  <a:pt x="653" y="573"/>
                  <a:pt x="653" y="573"/>
                  <a:pt x="651" y="571"/>
                </a:cubicBezTo>
                <a:cubicBezTo>
                  <a:pt x="652" y="571"/>
                  <a:pt x="654" y="572"/>
                  <a:pt x="655" y="572"/>
                </a:cubicBezTo>
                <a:close/>
                <a:moveTo>
                  <a:pt x="652" y="579"/>
                </a:moveTo>
                <a:cubicBezTo>
                  <a:pt x="654" y="579"/>
                  <a:pt x="657" y="580"/>
                  <a:pt x="660" y="580"/>
                </a:cubicBezTo>
                <a:cubicBezTo>
                  <a:pt x="658" y="583"/>
                  <a:pt x="657" y="583"/>
                  <a:pt x="655" y="586"/>
                </a:cubicBezTo>
                <a:cubicBezTo>
                  <a:pt x="652" y="584"/>
                  <a:pt x="653" y="584"/>
                  <a:pt x="651" y="582"/>
                </a:cubicBezTo>
                <a:cubicBezTo>
                  <a:pt x="651" y="581"/>
                  <a:pt x="651" y="580"/>
                  <a:pt x="652" y="579"/>
                </a:cubicBezTo>
                <a:close/>
                <a:moveTo>
                  <a:pt x="639" y="517"/>
                </a:moveTo>
                <a:cubicBezTo>
                  <a:pt x="641" y="517"/>
                  <a:pt x="641" y="517"/>
                  <a:pt x="642" y="517"/>
                </a:cubicBezTo>
                <a:cubicBezTo>
                  <a:pt x="644" y="517"/>
                  <a:pt x="645" y="517"/>
                  <a:pt x="647" y="518"/>
                </a:cubicBezTo>
                <a:cubicBezTo>
                  <a:pt x="647" y="518"/>
                  <a:pt x="647" y="518"/>
                  <a:pt x="647" y="519"/>
                </a:cubicBezTo>
                <a:cubicBezTo>
                  <a:pt x="644" y="519"/>
                  <a:pt x="642" y="520"/>
                  <a:pt x="638" y="520"/>
                </a:cubicBezTo>
                <a:cubicBezTo>
                  <a:pt x="638" y="519"/>
                  <a:pt x="639" y="518"/>
                  <a:pt x="639" y="517"/>
                </a:cubicBezTo>
                <a:close/>
                <a:moveTo>
                  <a:pt x="631" y="64"/>
                </a:moveTo>
                <a:cubicBezTo>
                  <a:pt x="633" y="64"/>
                  <a:pt x="633" y="64"/>
                  <a:pt x="633" y="64"/>
                </a:cubicBezTo>
                <a:cubicBezTo>
                  <a:pt x="631" y="67"/>
                  <a:pt x="632" y="66"/>
                  <a:pt x="628" y="65"/>
                </a:cubicBezTo>
                <a:cubicBezTo>
                  <a:pt x="629" y="65"/>
                  <a:pt x="630" y="64"/>
                  <a:pt x="631" y="64"/>
                </a:cubicBezTo>
                <a:close/>
                <a:moveTo>
                  <a:pt x="631" y="588"/>
                </a:moveTo>
                <a:cubicBezTo>
                  <a:pt x="629" y="589"/>
                  <a:pt x="630" y="588"/>
                  <a:pt x="628" y="589"/>
                </a:cubicBezTo>
                <a:cubicBezTo>
                  <a:pt x="628" y="585"/>
                  <a:pt x="629" y="584"/>
                  <a:pt x="629" y="580"/>
                </a:cubicBezTo>
                <a:cubicBezTo>
                  <a:pt x="630" y="581"/>
                  <a:pt x="631" y="581"/>
                  <a:pt x="632" y="581"/>
                </a:cubicBezTo>
                <a:cubicBezTo>
                  <a:pt x="633" y="579"/>
                  <a:pt x="633" y="579"/>
                  <a:pt x="634" y="578"/>
                </a:cubicBezTo>
                <a:cubicBezTo>
                  <a:pt x="634" y="578"/>
                  <a:pt x="634" y="578"/>
                  <a:pt x="634" y="577"/>
                </a:cubicBezTo>
                <a:cubicBezTo>
                  <a:pt x="636" y="579"/>
                  <a:pt x="636" y="581"/>
                  <a:pt x="638" y="583"/>
                </a:cubicBezTo>
                <a:cubicBezTo>
                  <a:pt x="636" y="587"/>
                  <a:pt x="635" y="588"/>
                  <a:pt x="631" y="588"/>
                </a:cubicBezTo>
                <a:close/>
                <a:moveTo>
                  <a:pt x="646" y="573"/>
                </a:moveTo>
                <a:cubicBezTo>
                  <a:pt x="645" y="574"/>
                  <a:pt x="641" y="574"/>
                  <a:pt x="638" y="574"/>
                </a:cubicBezTo>
                <a:cubicBezTo>
                  <a:pt x="638" y="573"/>
                  <a:pt x="638" y="572"/>
                  <a:pt x="638" y="571"/>
                </a:cubicBezTo>
                <a:cubicBezTo>
                  <a:pt x="641" y="570"/>
                  <a:pt x="641" y="569"/>
                  <a:pt x="644" y="569"/>
                </a:cubicBezTo>
                <a:cubicBezTo>
                  <a:pt x="645" y="568"/>
                  <a:pt x="644" y="568"/>
                  <a:pt x="645" y="569"/>
                </a:cubicBezTo>
                <a:cubicBezTo>
                  <a:pt x="646" y="569"/>
                  <a:pt x="647" y="570"/>
                  <a:pt x="648" y="571"/>
                </a:cubicBezTo>
                <a:cubicBezTo>
                  <a:pt x="647" y="573"/>
                  <a:pt x="647" y="572"/>
                  <a:pt x="646" y="573"/>
                </a:cubicBezTo>
                <a:close/>
                <a:moveTo>
                  <a:pt x="644" y="58"/>
                </a:moveTo>
                <a:cubicBezTo>
                  <a:pt x="642" y="57"/>
                  <a:pt x="641" y="57"/>
                  <a:pt x="640" y="56"/>
                </a:cubicBezTo>
                <a:cubicBezTo>
                  <a:pt x="640" y="56"/>
                  <a:pt x="640" y="55"/>
                  <a:pt x="640" y="55"/>
                </a:cubicBezTo>
                <a:cubicBezTo>
                  <a:pt x="642" y="55"/>
                  <a:pt x="644" y="55"/>
                  <a:pt x="646" y="54"/>
                </a:cubicBezTo>
                <a:cubicBezTo>
                  <a:pt x="650" y="55"/>
                  <a:pt x="650" y="55"/>
                  <a:pt x="650" y="55"/>
                </a:cubicBezTo>
                <a:cubicBezTo>
                  <a:pt x="648" y="58"/>
                  <a:pt x="647" y="57"/>
                  <a:pt x="644" y="58"/>
                </a:cubicBezTo>
                <a:close/>
                <a:moveTo>
                  <a:pt x="646" y="596"/>
                </a:moveTo>
                <a:cubicBezTo>
                  <a:pt x="648" y="592"/>
                  <a:pt x="650" y="593"/>
                  <a:pt x="653" y="591"/>
                </a:cubicBezTo>
                <a:cubicBezTo>
                  <a:pt x="656" y="592"/>
                  <a:pt x="656" y="592"/>
                  <a:pt x="657" y="593"/>
                </a:cubicBezTo>
                <a:cubicBezTo>
                  <a:pt x="657" y="594"/>
                  <a:pt x="658" y="594"/>
                  <a:pt x="658" y="594"/>
                </a:cubicBezTo>
                <a:cubicBezTo>
                  <a:pt x="658" y="594"/>
                  <a:pt x="657" y="595"/>
                  <a:pt x="657" y="595"/>
                </a:cubicBezTo>
                <a:cubicBezTo>
                  <a:pt x="657" y="596"/>
                  <a:pt x="657" y="596"/>
                  <a:pt x="658" y="596"/>
                </a:cubicBezTo>
                <a:cubicBezTo>
                  <a:pt x="657" y="597"/>
                  <a:pt x="657" y="598"/>
                  <a:pt x="657" y="600"/>
                </a:cubicBezTo>
                <a:cubicBezTo>
                  <a:pt x="655" y="600"/>
                  <a:pt x="656" y="600"/>
                  <a:pt x="655" y="600"/>
                </a:cubicBezTo>
                <a:cubicBezTo>
                  <a:pt x="650" y="599"/>
                  <a:pt x="648" y="598"/>
                  <a:pt x="646" y="596"/>
                </a:cubicBezTo>
                <a:close/>
                <a:moveTo>
                  <a:pt x="680" y="615"/>
                </a:moveTo>
                <a:cubicBezTo>
                  <a:pt x="676" y="613"/>
                  <a:pt x="675" y="612"/>
                  <a:pt x="670" y="611"/>
                </a:cubicBezTo>
                <a:cubicBezTo>
                  <a:pt x="670" y="609"/>
                  <a:pt x="670" y="610"/>
                  <a:pt x="670" y="609"/>
                </a:cubicBezTo>
                <a:cubicBezTo>
                  <a:pt x="671" y="605"/>
                  <a:pt x="672" y="604"/>
                  <a:pt x="677" y="605"/>
                </a:cubicBezTo>
                <a:cubicBezTo>
                  <a:pt x="677" y="604"/>
                  <a:pt x="677" y="603"/>
                  <a:pt x="677" y="603"/>
                </a:cubicBezTo>
                <a:cubicBezTo>
                  <a:pt x="675" y="603"/>
                  <a:pt x="674" y="602"/>
                  <a:pt x="673" y="603"/>
                </a:cubicBezTo>
                <a:cubicBezTo>
                  <a:pt x="668" y="604"/>
                  <a:pt x="663" y="610"/>
                  <a:pt x="660" y="613"/>
                </a:cubicBezTo>
                <a:cubicBezTo>
                  <a:pt x="658" y="612"/>
                  <a:pt x="658" y="612"/>
                  <a:pt x="657" y="611"/>
                </a:cubicBezTo>
                <a:cubicBezTo>
                  <a:pt x="656" y="611"/>
                  <a:pt x="655" y="611"/>
                  <a:pt x="655" y="611"/>
                </a:cubicBezTo>
                <a:cubicBezTo>
                  <a:pt x="659" y="601"/>
                  <a:pt x="668" y="604"/>
                  <a:pt x="675" y="599"/>
                </a:cubicBezTo>
                <a:cubicBezTo>
                  <a:pt x="677" y="598"/>
                  <a:pt x="675" y="596"/>
                  <a:pt x="677" y="594"/>
                </a:cubicBezTo>
                <a:cubicBezTo>
                  <a:pt x="678" y="593"/>
                  <a:pt x="681" y="593"/>
                  <a:pt x="683" y="592"/>
                </a:cubicBezTo>
                <a:cubicBezTo>
                  <a:pt x="683" y="592"/>
                  <a:pt x="684" y="593"/>
                  <a:pt x="685" y="593"/>
                </a:cubicBezTo>
                <a:cubicBezTo>
                  <a:pt x="680" y="600"/>
                  <a:pt x="681" y="605"/>
                  <a:pt x="680" y="615"/>
                </a:cubicBezTo>
                <a:close/>
                <a:moveTo>
                  <a:pt x="686" y="590"/>
                </a:moveTo>
                <a:cubicBezTo>
                  <a:pt x="684" y="590"/>
                  <a:pt x="685" y="590"/>
                  <a:pt x="684" y="590"/>
                </a:cubicBezTo>
                <a:cubicBezTo>
                  <a:pt x="684" y="590"/>
                  <a:pt x="683" y="590"/>
                  <a:pt x="683" y="590"/>
                </a:cubicBezTo>
                <a:cubicBezTo>
                  <a:pt x="684" y="588"/>
                  <a:pt x="684" y="589"/>
                  <a:pt x="686" y="588"/>
                </a:cubicBezTo>
                <a:cubicBezTo>
                  <a:pt x="686" y="588"/>
                  <a:pt x="686" y="588"/>
                  <a:pt x="687" y="588"/>
                </a:cubicBezTo>
                <a:cubicBezTo>
                  <a:pt x="687" y="589"/>
                  <a:pt x="686" y="589"/>
                  <a:pt x="686" y="590"/>
                </a:cubicBezTo>
                <a:close/>
                <a:moveTo>
                  <a:pt x="691" y="581"/>
                </a:moveTo>
                <a:cubicBezTo>
                  <a:pt x="690" y="582"/>
                  <a:pt x="689" y="582"/>
                  <a:pt x="688" y="583"/>
                </a:cubicBezTo>
                <a:cubicBezTo>
                  <a:pt x="686" y="582"/>
                  <a:pt x="684" y="582"/>
                  <a:pt x="683" y="582"/>
                </a:cubicBezTo>
                <a:cubicBezTo>
                  <a:pt x="683" y="581"/>
                  <a:pt x="683" y="580"/>
                  <a:pt x="683" y="580"/>
                </a:cubicBezTo>
                <a:cubicBezTo>
                  <a:pt x="685" y="580"/>
                  <a:pt x="686" y="580"/>
                  <a:pt x="687" y="580"/>
                </a:cubicBezTo>
                <a:cubicBezTo>
                  <a:pt x="691" y="580"/>
                  <a:pt x="691" y="580"/>
                  <a:pt x="691" y="580"/>
                </a:cubicBezTo>
                <a:cubicBezTo>
                  <a:pt x="691" y="581"/>
                  <a:pt x="691" y="581"/>
                  <a:pt x="691" y="581"/>
                </a:cubicBezTo>
                <a:close/>
                <a:moveTo>
                  <a:pt x="722" y="595"/>
                </a:moveTo>
                <a:cubicBezTo>
                  <a:pt x="716" y="592"/>
                  <a:pt x="714" y="587"/>
                  <a:pt x="709" y="584"/>
                </a:cubicBezTo>
                <a:cubicBezTo>
                  <a:pt x="709" y="583"/>
                  <a:pt x="709" y="582"/>
                  <a:pt x="709" y="582"/>
                </a:cubicBezTo>
                <a:cubicBezTo>
                  <a:pt x="712" y="581"/>
                  <a:pt x="714" y="580"/>
                  <a:pt x="717" y="579"/>
                </a:cubicBezTo>
                <a:cubicBezTo>
                  <a:pt x="718" y="579"/>
                  <a:pt x="720" y="580"/>
                  <a:pt x="721" y="580"/>
                </a:cubicBezTo>
                <a:cubicBezTo>
                  <a:pt x="718" y="584"/>
                  <a:pt x="719" y="589"/>
                  <a:pt x="723" y="593"/>
                </a:cubicBezTo>
                <a:cubicBezTo>
                  <a:pt x="722" y="594"/>
                  <a:pt x="722" y="594"/>
                  <a:pt x="722" y="595"/>
                </a:cubicBezTo>
                <a:close/>
                <a:moveTo>
                  <a:pt x="739" y="43"/>
                </a:moveTo>
                <a:cubicBezTo>
                  <a:pt x="743" y="44"/>
                  <a:pt x="743" y="44"/>
                  <a:pt x="743" y="44"/>
                </a:cubicBezTo>
                <a:cubicBezTo>
                  <a:pt x="743" y="45"/>
                  <a:pt x="743" y="45"/>
                  <a:pt x="743" y="45"/>
                </a:cubicBezTo>
                <a:cubicBezTo>
                  <a:pt x="742" y="46"/>
                  <a:pt x="740" y="47"/>
                  <a:pt x="739" y="48"/>
                </a:cubicBezTo>
                <a:cubicBezTo>
                  <a:pt x="737" y="46"/>
                  <a:pt x="740" y="46"/>
                  <a:pt x="735" y="45"/>
                </a:cubicBezTo>
                <a:cubicBezTo>
                  <a:pt x="736" y="44"/>
                  <a:pt x="738" y="44"/>
                  <a:pt x="739" y="43"/>
                </a:cubicBezTo>
                <a:close/>
                <a:moveTo>
                  <a:pt x="725" y="49"/>
                </a:moveTo>
                <a:cubicBezTo>
                  <a:pt x="727" y="50"/>
                  <a:pt x="726" y="50"/>
                  <a:pt x="727" y="51"/>
                </a:cubicBezTo>
                <a:cubicBezTo>
                  <a:pt x="725" y="50"/>
                  <a:pt x="726" y="50"/>
                  <a:pt x="725" y="49"/>
                </a:cubicBezTo>
                <a:close/>
                <a:moveTo>
                  <a:pt x="732" y="583"/>
                </a:moveTo>
                <a:cubicBezTo>
                  <a:pt x="731" y="583"/>
                  <a:pt x="730" y="583"/>
                  <a:pt x="729" y="583"/>
                </a:cubicBezTo>
                <a:cubicBezTo>
                  <a:pt x="730" y="582"/>
                  <a:pt x="731" y="582"/>
                  <a:pt x="732" y="581"/>
                </a:cubicBezTo>
                <a:cubicBezTo>
                  <a:pt x="733" y="581"/>
                  <a:pt x="733" y="581"/>
                  <a:pt x="733" y="581"/>
                </a:cubicBezTo>
                <a:cubicBezTo>
                  <a:pt x="733" y="582"/>
                  <a:pt x="732" y="583"/>
                  <a:pt x="732" y="583"/>
                </a:cubicBezTo>
                <a:close/>
                <a:moveTo>
                  <a:pt x="740" y="591"/>
                </a:moveTo>
                <a:cubicBezTo>
                  <a:pt x="741" y="595"/>
                  <a:pt x="740" y="596"/>
                  <a:pt x="742" y="598"/>
                </a:cubicBezTo>
                <a:cubicBezTo>
                  <a:pt x="740" y="599"/>
                  <a:pt x="738" y="600"/>
                  <a:pt x="737" y="601"/>
                </a:cubicBezTo>
                <a:cubicBezTo>
                  <a:pt x="734" y="600"/>
                  <a:pt x="734" y="600"/>
                  <a:pt x="733" y="599"/>
                </a:cubicBezTo>
                <a:cubicBezTo>
                  <a:pt x="731" y="598"/>
                  <a:pt x="735" y="597"/>
                  <a:pt x="737" y="596"/>
                </a:cubicBezTo>
                <a:cubicBezTo>
                  <a:pt x="737" y="592"/>
                  <a:pt x="736" y="592"/>
                  <a:pt x="734" y="590"/>
                </a:cubicBezTo>
                <a:cubicBezTo>
                  <a:pt x="734" y="589"/>
                  <a:pt x="734" y="589"/>
                  <a:pt x="734" y="588"/>
                </a:cubicBezTo>
                <a:cubicBezTo>
                  <a:pt x="737" y="588"/>
                  <a:pt x="737" y="588"/>
                  <a:pt x="738" y="588"/>
                </a:cubicBezTo>
                <a:cubicBezTo>
                  <a:pt x="740" y="588"/>
                  <a:pt x="742" y="588"/>
                  <a:pt x="743" y="589"/>
                </a:cubicBezTo>
                <a:cubicBezTo>
                  <a:pt x="742" y="590"/>
                  <a:pt x="741" y="590"/>
                  <a:pt x="740" y="591"/>
                </a:cubicBezTo>
                <a:close/>
                <a:moveTo>
                  <a:pt x="747" y="369"/>
                </a:moveTo>
                <a:cubicBezTo>
                  <a:pt x="747" y="369"/>
                  <a:pt x="743" y="368"/>
                  <a:pt x="745" y="368"/>
                </a:cubicBezTo>
                <a:cubicBezTo>
                  <a:pt x="745" y="367"/>
                  <a:pt x="746" y="367"/>
                  <a:pt x="746" y="367"/>
                </a:cubicBezTo>
                <a:cubicBezTo>
                  <a:pt x="748" y="368"/>
                  <a:pt x="747" y="367"/>
                  <a:pt x="748" y="368"/>
                </a:cubicBezTo>
                <a:cubicBezTo>
                  <a:pt x="748" y="368"/>
                  <a:pt x="747" y="369"/>
                  <a:pt x="747" y="369"/>
                </a:cubicBezTo>
                <a:close/>
                <a:moveTo>
                  <a:pt x="787" y="608"/>
                </a:moveTo>
                <a:cubicBezTo>
                  <a:pt x="785" y="607"/>
                  <a:pt x="785" y="607"/>
                  <a:pt x="783" y="606"/>
                </a:cubicBezTo>
                <a:cubicBezTo>
                  <a:pt x="783" y="606"/>
                  <a:pt x="783" y="605"/>
                  <a:pt x="783" y="604"/>
                </a:cubicBezTo>
                <a:cubicBezTo>
                  <a:pt x="784" y="604"/>
                  <a:pt x="785" y="604"/>
                  <a:pt x="786" y="604"/>
                </a:cubicBezTo>
                <a:cubicBezTo>
                  <a:pt x="787" y="605"/>
                  <a:pt x="786" y="604"/>
                  <a:pt x="788" y="605"/>
                </a:cubicBezTo>
                <a:cubicBezTo>
                  <a:pt x="787" y="606"/>
                  <a:pt x="787" y="607"/>
                  <a:pt x="787" y="608"/>
                </a:cubicBezTo>
                <a:close/>
                <a:moveTo>
                  <a:pt x="787" y="596"/>
                </a:moveTo>
                <a:cubicBezTo>
                  <a:pt x="785" y="594"/>
                  <a:pt x="784" y="593"/>
                  <a:pt x="782" y="590"/>
                </a:cubicBezTo>
                <a:cubicBezTo>
                  <a:pt x="781" y="589"/>
                  <a:pt x="781" y="590"/>
                  <a:pt x="780" y="589"/>
                </a:cubicBezTo>
                <a:cubicBezTo>
                  <a:pt x="782" y="589"/>
                  <a:pt x="781" y="589"/>
                  <a:pt x="783" y="588"/>
                </a:cubicBezTo>
                <a:cubicBezTo>
                  <a:pt x="784" y="589"/>
                  <a:pt x="786" y="590"/>
                  <a:pt x="788" y="592"/>
                </a:cubicBezTo>
                <a:cubicBezTo>
                  <a:pt x="788" y="593"/>
                  <a:pt x="788" y="594"/>
                  <a:pt x="787" y="596"/>
                </a:cubicBezTo>
                <a:close/>
                <a:moveTo>
                  <a:pt x="817" y="27"/>
                </a:moveTo>
                <a:cubicBezTo>
                  <a:pt x="814" y="27"/>
                  <a:pt x="815" y="26"/>
                  <a:pt x="811" y="25"/>
                </a:cubicBezTo>
                <a:cubicBezTo>
                  <a:pt x="812" y="28"/>
                  <a:pt x="811" y="26"/>
                  <a:pt x="813" y="28"/>
                </a:cubicBezTo>
                <a:cubicBezTo>
                  <a:pt x="812" y="29"/>
                  <a:pt x="812" y="29"/>
                  <a:pt x="811" y="30"/>
                </a:cubicBezTo>
                <a:cubicBezTo>
                  <a:pt x="809" y="31"/>
                  <a:pt x="807" y="31"/>
                  <a:pt x="804" y="30"/>
                </a:cubicBezTo>
                <a:cubicBezTo>
                  <a:pt x="804" y="28"/>
                  <a:pt x="805" y="26"/>
                  <a:pt x="805" y="24"/>
                </a:cubicBezTo>
                <a:cubicBezTo>
                  <a:pt x="808" y="25"/>
                  <a:pt x="809" y="25"/>
                  <a:pt x="810" y="24"/>
                </a:cubicBezTo>
                <a:cubicBezTo>
                  <a:pt x="813" y="25"/>
                  <a:pt x="815" y="25"/>
                  <a:pt x="817" y="26"/>
                </a:cubicBezTo>
                <a:cubicBezTo>
                  <a:pt x="817" y="26"/>
                  <a:pt x="817" y="26"/>
                  <a:pt x="817" y="27"/>
                </a:cubicBezTo>
                <a:close/>
                <a:moveTo>
                  <a:pt x="847" y="19"/>
                </a:moveTo>
                <a:cubicBezTo>
                  <a:pt x="848" y="17"/>
                  <a:pt x="848" y="16"/>
                  <a:pt x="849" y="15"/>
                </a:cubicBezTo>
                <a:cubicBezTo>
                  <a:pt x="849" y="15"/>
                  <a:pt x="862" y="17"/>
                  <a:pt x="868" y="18"/>
                </a:cubicBezTo>
                <a:cubicBezTo>
                  <a:pt x="863" y="20"/>
                  <a:pt x="853" y="20"/>
                  <a:pt x="847" y="19"/>
                </a:cubicBezTo>
                <a:close/>
                <a:moveTo>
                  <a:pt x="873" y="11"/>
                </a:moveTo>
                <a:cubicBezTo>
                  <a:pt x="872" y="11"/>
                  <a:pt x="871" y="11"/>
                  <a:pt x="870" y="11"/>
                </a:cubicBezTo>
                <a:cubicBezTo>
                  <a:pt x="870" y="10"/>
                  <a:pt x="870" y="10"/>
                  <a:pt x="870" y="9"/>
                </a:cubicBezTo>
                <a:cubicBezTo>
                  <a:pt x="871" y="9"/>
                  <a:pt x="872" y="9"/>
                  <a:pt x="873" y="10"/>
                </a:cubicBezTo>
                <a:cubicBezTo>
                  <a:pt x="873" y="10"/>
                  <a:pt x="873" y="10"/>
                  <a:pt x="873" y="11"/>
                </a:cubicBezTo>
                <a:close/>
                <a:moveTo>
                  <a:pt x="911" y="21"/>
                </a:moveTo>
                <a:cubicBezTo>
                  <a:pt x="912" y="21"/>
                  <a:pt x="914" y="21"/>
                  <a:pt x="915" y="20"/>
                </a:cubicBezTo>
                <a:cubicBezTo>
                  <a:pt x="915" y="21"/>
                  <a:pt x="915" y="20"/>
                  <a:pt x="915" y="22"/>
                </a:cubicBezTo>
                <a:cubicBezTo>
                  <a:pt x="914" y="22"/>
                  <a:pt x="912" y="22"/>
                  <a:pt x="911" y="21"/>
                </a:cubicBezTo>
                <a:close/>
                <a:moveTo>
                  <a:pt x="959" y="344"/>
                </a:moveTo>
                <a:cubicBezTo>
                  <a:pt x="956" y="344"/>
                  <a:pt x="955" y="345"/>
                  <a:pt x="954" y="343"/>
                </a:cubicBezTo>
                <a:cubicBezTo>
                  <a:pt x="953" y="343"/>
                  <a:pt x="952" y="343"/>
                  <a:pt x="952" y="343"/>
                </a:cubicBezTo>
                <a:cubicBezTo>
                  <a:pt x="953" y="339"/>
                  <a:pt x="953" y="338"/>
                  <a:pt x="955" y="336"/>
                </a:cubicBezTo>
                <a:cubicBezTo>
                  <a:pt x="957" y="336"/>
                  <a:pt x="957" y="336"/>
                  <a:pt x="958" y="336"/>
                </a:cubicBezTo>
                <a:cubicBezTo>
                  <a:pt x="958" y="336"/>
                  <a:pt x="959" y="337"/>
                  <a:pt x="959" y="337"/>
                </a:cubicBezTo>
                <a:cubicBezTo>
                  <a:pt x="959" y="338"/>
                  <a:pt x="958" y="339"/>
                  <a:pt x="959" y="341"/>
                </a:cubicBezTo>
                <a:cubicBezTo>
                  <a:pt x="959" y="342"/>
                  <a:pt x="959" y="343"/>
                  <a:pt x="959" y="344"/>
                </a:cubicBezTo>
                <a:close/>
                <a:moveTo>
                  <a:pt x="1109" y="602"/>
                </a:moveTo>
                <a:cubicBezTo>
                  <a:pt x="1107" y="601"/>
                  <a:pt x="1108" y="601"/>
                  <a:pt x="1107" y="600"/>
                </a:cubicBezTo>
                <a:cubicBezTo>
                  <a:pt x="1109" y="601"/>
                  <a:pt x="1108" y="601"/>
                  <a:pt x="1109" y="602"/>
                </a:cubicBezTo>
                <a:close/>
                <a:moveTo>
                  <a:pt x="1087" y="588"/>
                </a:moveTo>
                <a:cubicBezTo>
                  <a:pt x="1089" y="588"/>
                  <a:pt x="1091" y="588"/>
                  <a:pt x="1093" y="589"/>
                </a:cubicBezTo>
                <a:cubicBezTo>
                  <a:pt x="1090" y="591"/>
                  <a:pt x="1087" y="590"/>
                  <a:pt x="1083" y="589"/>
                </a:cubicBezTo>
                <a:cubicBezTo>
                  <a:pt x="1084" y="588"/>
                  <a:pt x="1086" y="588"/>
                  <a:pt x="1087" y="588"/>
                </a:cubicBezTo>
                <a:close/>
                <a:moveTo>
                  <a:pt x="1077" y="587"/>
                </a:moveTo>
                <a:cubicBezTo>
                  <a:pt x="1078" y="587"/>
                  <a:pt x="1079" y="588"/>
                  <a:pt x="1080" y="588"/>
                </a:cubicBezTo>
                <a:cubicBezTo>
                  <a:pt x="1080" y="589"/>
                  <a:pt x="1080" y="589"/>
                  <a:pt x="1080" y="589"/>
                </a:cubicBezTo>
                <a:cubicBezTo>
                  <a:pt x="1076" y="588"/>
                  <a:pt x="1077" y="589"/>
                  <a:pt x="1077" y="587"/>
                </a:cubicBezTo>
                <a:close/>
                <a:moveTo>
                  <a:pt x="1100" y="574"/>
                </a:moveTo>
                <a:cubicBezTo>
                  <a:pt x="1101" y="575"/>
                  <a:pt x="1102" y="575"/>
                  <a:pt x="1104" y="575"/>
                </a:cubicBezTo>
                <a:cubicBezTo>
                  <a:pt x="1104" y="576"/>
                  <a:pt x="1104" y="576"/>
                  <a:pt x="1104" y="576"/>
                </a:cubicBezTo>
                <a:cubicBezTo>
                  <a:pt x="1102" y="577"/>
                  <a:pt x="1103" y="576"/>
                  <a:pt x="1101" y="577"/>
                </a:cubicBezTo>
                <a:cubicBezTo>
                  <a:pt x="1099" y="576"/>
                  <a:pt x="1100" y="577"/>
                  <a:pt x="1100" y="574"/>
                </a:cubicBezTo>
                <a:close/>
                <a:moveTo>
                  <a:pt x="1088" y="575"/>
                </a:moveTo>
                <a:cubicBezTo>
                  <a:pt x="1088" y="575"/>
                  <a:pt x="1089" y="575"/>
                  <a:pt x="1089" y="575"/>
                </a:cubicBezTo>
                <a:cubicBezTo>
                  <a:pt x="1089" y="576"/>
                  <a:pt x="1089" y="577"/>
                  <a:pt x="1089" y="577"/>
                </a:cubicBezTo>
                <a:cubicBezTo>
                  <a:pt x="1088" y="577"/>
                  <a:pt x="1088" y="577"/>
                  <a:pt x="1088" y="577"/>
                </a:cubicBezTo>
                <a:cubicBezTo>
                  <a:pt x="1088" y="577"/>
                  <a:pt x="1088" y="576"/>
                  <a:pt x="1088" y="575"/>
                </a:cubicBezTo>
                <a:close/>
                <a:moveTo>
                  <a:pt x="1022" y="593"/>
                </a:moveTo>
                <a:cubicBezTo>
                  <a:pt x="1026" y="593"/>
                  <a:pt x="1026" y="593"/>
                  <a:pt x="1026" y="593"/>
                </a:cubicBezTo>
                <a:cubicBezTo>
                  <a:pt x="1024" y="594"/>
                  <a:pt x="1024" y="594"/>
                  <a:pt x="1022" y="593"/>
                </a:cubicBezTo>
                <a:close/>
                <a:moveTo>
                  <a:pt x="1023" y="575"/>
                </a:moveTo>
                <a:cubicBezTo>
                  <a:pt x="1024" y="575"/>
                  <a:pt x="1025" y="575"/>
                  <a:pt x="1026" y="575"/>
                </a:cubicBezTo>
                <a:cubicBezTo>
                  <a:pt x="1023" y="577"/>
                  <a:pt x="1022" y="577"/>
                  <a:pt x="1023" y="575"/>
                </a:cubicBezTo>
                <a:close/>
                <a:moveTo>
                  <a:pt x="1030" y="585"/>
                </a:moveTo>
                <a:cubicBezTo>
                  <a:pt x="1027" y="584"/>
                  <a:pt x="1027" y="584"/>
                  <a:pt x="1027" y="584"/>
                </a:cubicBezTo>
                <a:cubicBezTo>
                  <a:pt x="1028" y="583"/>
                  <a:pt x="1028" y="582"/>
                  <a:pt x="1029" y="581"/>
                </a:cubicBezTo>
                <a:cubicBezTo>
                  <a:pt x="1030" y="581"/>
                  <a:pt x="1031" y="582"/>
                  <a:pt x="1033" y="582"/>
                </a:cubicBezTo>
                <a:cubicBezTo>
                  <a:pt x="1031" y="584"/>
                  <a:pt x="1032" y="583"/>
                  <a:pt x="1030" y="585"/>
                </a:cubicBezTo>
                <a:close/>
                <a:moveTo>
                  <a:pt x="1035" y="578"/>
                </a:moveTo>
                <a:cubicBezTo>
                  <a:pt x="1033" y="578"/>
                  <a:pt x="1032" y="578"/>
                  <a:pt x="1031" y="577"/>
                </a:cubicBezTo>
                <a:cubicBezTo>
                  <a:pt x="1031" y="577"/>
                  <a:pt x="1031" y="577"/>
                  <a:pt x="1031" y="576"/>
                </a:cubicBezTo>
                <a:cubicBezTo>
                  <a:pt x="1033" y="576"/>
                  <a:pt x="1032" y="576"/>
                  <a:pt x="1033" y="576"/>
                </a:cubicBezTo>
                <a:cubicBezTo>
                  <a:pt x="1034" y="576"/>
                  <a:pt x="1034" y="576"/>
                  <a:pt x="1035" y="576"/>
                </a:cubicBezTo>
                <a:cubicBezTo>
                  <a:pt x="1035" y="577"/>
                  <a:pt x="1035" y="577"/>
                  <a:pt x="1035" y="578"/>
                </a:cubicBezTo>
                <a:close/>
                <a:moveTo>
                  <a:pt x="1049" y="577"/>
                </a:moveTo>
                <a:cubicBezTo>
                  <a:pt x="1051" y="577"/>
                  <a:pt x="1053" y="578"/>
                  <a:pt x="1055" y="578"/>
                </a:cubicBezTo>
                <a:cubicBezTo>
                  <a:pt x="1052" y="581"/>
                  <a:pt x="1048" y="578"/>
                  <a:pt x="1045" y="579"/>
                </a:cubicBezTo>
                <a:cubicBezTo>
                  <a:pt x="1043" y="579"/>
                  <a:pt x="1042" y="579"/>
                  <a:pt x="1040" y="578"/>
                </a:cubicBezTo>
                <a:cubicBezTo>
                  <a:pt x="1040" y="578"/>
                  <a:pt x="1040" y="577"/>
                  <a:pt x="1040" y="577"/>
                </a:cubicBezTo>
                <a:cubicBezTo>
                  <a:pt x="1042" y="577"/>
                  <a:pt x="1047" y="577"/>
                  <a:pt x="1049" y="577"/>
                </a:cubicBezTo>
                <a:close/>
                <a:moveTo>
                  <a:pt x="1022" y="562"/>
                </a:moveTo>
                <a:cubicBezTo>
                  <a:pt x="1026" y="561"/>
                  <a:pt x="1032" y="563"/>
                  <a:pt x="1035" y="561"/>
                </a:cubicBezTo>
                <a:cubicBezTo>
                  <a:pt x="1037" y="562"/>
                  <a:pt x="1038" y="562"/>
                  <a:pt x="1040" y="562"/>
                </a:cubicBezTo>
                <a:cubicBezTo>
                  <a:pt x="1037" y="566"/>
                  <a:pt x="1033" y="563"/>
                  <a:pt x="1029" y="564"/>
                </a:cubicBezTo>
                <a:cubicBezTo>
                  <a:pt x="1027" y="564"/>
                  <a:pt x="1024" y="563"/>
                  <a:pt x="1022" y="563"/>
                </a:cubicBezTo>
                <a:cubicBezTo>
                  <a:pt x="1022" y="563"/>
                  <a:pt x="1022" y="562"/>
                  <a:pt x="1022" y="562"/>
                </a:cubicBezTo>
                <a:close/>
                <a:moveTo>
                  <a:pt x="973" y="594"/>
                </a:moveTo>
                <a:cubicBezTo>
                  <a:pt x="973" y="594"/>
                  <a:pt x="974" y="595"/>
                  <a:pt x="972" y="596"/>
                </a:cubicBezTo>
                <a:cubicBezTo>
                  <a:pt x="972" y="595"/>
                  <a:pt x="973" y="595"/>
                  <a:pt x="973" y="594"/>
                </a:cubicBezTo>
                <a:close/>
                <a:moveTo>
                  <a:pt x="1218" y="536"/>
                </a:moveTo>
                <a:cubicBezTo>
                  <a:pt x="1216" y="537"/>
                  <a:pt x="1217" y="537"/>
                  <a:pt x="1215" y="536"/>
                </a:cubicBezTo>
                <a:cubicBezTo>
                  <a:pt x="1216" y="536"/>
                  <a:pt x="1217" y="536"/>
                  <a:pt x="1218" y="536"/>
                </a:cubicBezTo>
                <a:close/>
                <a:moveTo>
                  <a:pt x="1186" y="524"/>
                </a:moveTo>
                <a:cubicBezTo>
                  <a:pt x="1184" y="525"/>
                  <a:pt x="1184" y="525"/>
                  <a:pt x="1183" y="524"/>
                </a:cubicBezTo>
                <a:lnTo>
                  <a:pt x="1186" y="524"/>
                </a:lnTo>
                <a:close/>
                <a:moveTo>
                  <a:pt x="1146" y="514"/>
                </a:moveTo>
                <a:cubicBezTo>
                  <a:pt x="1148" y="514"/>
                  <a:pt x="1148" y="514"/>
                  <a:pt x="1149" y="513"/>
                </a:cubicBezTo>
                <a:cubicBezTo>
                  <a:pt x="1152" y="513"/>
                  <a:pt x="1156" y="514"/>
                  <a:pt x="1158" y="513"/>
                </a:cubicBezTo>
                <a:cubicBezTo>
                  <a:pt x="1158" y="513"/>
                  <a:pt x="1158" y="513"/>
                  <a:pt x="1159" y="514"/>
                </a:cubicBezTo>
                <a:cubicBezTo>
                  <a:pt x="1156" y="515"/>
                  <a:pt x="1151" y="514"/>
                  <a:pt x="1149" y="516"/>
                </a:cubicBezTo>
                <a:cubicBezTo>
                  <a:pt x="1148" y="516"/>
                  <a:pt x="1147" y="515"/>
                  <a:pt x="1146" y="515"/>
                </a:cubicBezTo>
                <a:cubicBezTo>
                  <a:pt x="1146" y="515"/>
                  <a:pt x="1146" y="514"/>
                  <a:pt x="1146" y="514"/>
                </a:cubicBezTo>
                <a:close/>
                <a:moveTo>
                  <a:pt x="1130" y="512"/>
                </a:moveTo>
                <a:cubicBezTo>
                  <a:pt x="1129" y="511"/>
                  <a:pt x="1129" y="512"/>
                  <a:pt x="1129" y="511"/>
                </a:cubicBezTo>
                <a:cubicBezTo>
                  <a:pt x="1130" y="512"/>
                  <a:pt x="1129" y="511"/>
                  <a:pt x="1130" y="512"/>
                </a:cubicBezTo>
                <a:close/>
                <a:moveTo>
                  <a:pt x="1067" y="526"/>
                </a:moveTo>
                <a:cubicBezTo>
                  <a:pt x="1065" y="526"/>
                  <a:pt x="1065" y="526"/>
                  <a:pt x="1063" y="525"/>
                </a:cubicBezTo>
                <a:cubicBezTo>
                  <a:pt x="1065" y="525"/>
                  <a:pt x="1066" y="525"/>
                  <a:pt x="1067" y="526"/>
                </a:cubicBezTo>
                <a:close/>
                <a:moveTo>
                  <a:pt x="1124" y="491"/>
                </a:moveTo>
                <a:cubicBezTo>
                  <a:pt x="1125" y="491"/>
                  <a:pt x="1125" y="491"/>
                  <a:pt x="1126" y="491"/>
                </a:cubicBezTo>
                <a:cubicBezTo>
                  <a:pt x="1125" y="493"/>
                  <a:pt x="1126" y="492"/>
                  <a:pt x="1125" y="493"/>
                </a:cubicBezTo>
                <a:cubicBezTo>
                  <a:pt x="1124" y="493"/>
                  <a:pt x="1121" y="492"/>
                  <a:pt x="1118" y="492"/>
                </a:cubicBezTo>
                <a:cubicBezTo>
                  <a:pt x="1119" y="491"/>
                  <a:pt x="1123" y="491"/>
                  <a:pt x="1124" y="491"/>
                </a:cubicBezTo>
                <a:close/>
                <a:moveTo>
                  <a:pt x="1119" y="495"/>
                </a:moveTo>
                <a:cubicBezTo>
                  <a:pt x="1117" y="496"/>
                  <a:pt x="1117" y="496"/>
                  <a:pt x="1115" y="494"/>
                </a:cubicBezTo>
                <a:cubicBezTo>
                  <a:pt x="1116" y="494"/>
                  <a:pt x="1118" y="495"/>
                  <a:pt x="1119" y="495"/>
                </a:cubicBezTo>
                <a:close/>
                <a:moveTo>
                  <a:pt x="1105" y="482"/>
                </a:moveTo>
                <a:cubicBezTo>
                  <a:pt x="1107" y="482"/>
                  <a:pt x="1107" y="482"/>
                  <a:pt x="1108" y="481"/>
                </a:cubicBezTo>
                <a:cubicBezTo>
                  <a:pt x="1109" y="481"/>
                  <a:pt x="1109" y="481"/>
                  <a:pt x="1109" y="481"/>
                </a:cubicBezTo>
                <a:cubicBezTo>
                  <a:pt x="1107" y="483"/>
                  <a:pt x="1108" y="482"/>
                  <a:pt x="1106" y="483"/>
                </a:cubicBezTo>
                <a:cubicBezTo>
                  <a:pt x="1106" y="483"/>
                  <a:pt x="1105" y="484"/>
                  <a:pt x="1105" y="485"/>
                </a:cubicBezTo>
                <a:cubicBezTo>
                  <a:pt x="1105" y="484"/>
                  <a:pt x="1105" y="484"/>
                  <a:pt x="1105" y="482"/>
                </a:cubicBezTo>
                <a:close/>
                <a:moveTo>
                  <a:pt x="1094" y="416"/>
                </a:moveTo>
                <a:cubicBezTo>
                  <a:pt x="1096" y="416"/>
                  <a:pt x="1097" y="417"/>
                  <a:pt x="1099" y="417"/>
                </a:cubicBezTo>
                <a:cubicBezTo>
                  <a:pt x="1099" y="417"/>
                  <a:pt x="1099" y="418"/>
                  <a:pt x="1099" y="418"/>
                </a:cubicBezTo>
                <a:cubicBezTo>
                  <a:pt x="1096" y="419"/>
                  <a:pt x="1097" y="418"/>
                  <a:pt x="1095" y="420"/>
                </a:cubicBezTo>
                <a:cubicBezTo>
                  <a:pt x="1093" y="418"/>
                  <a:pt x="1094" y="420"/>
                  <a:pt x="1094" y="416"/>
                </a:cubicBezTo>
                <a:close/>
                <a:moveTo>
                  <a:pt x="1229" y="376"/>
                </a:moveTo>
                <a:cubicBezTo>
                  <a:pt x="1227" y="376"/>
                  <a:pt x="1227" y="376"/>
                  <a:pt x="1226" y="375"/>
                </a:cubicBezTo>
                <a:cubicBezTo>
                  <a:pt x="1227" y="375"/>
                  <a:pt x="1228" y="376"/>
                  <a:pt x="1229" y="376"/>
                </a:cubicBezTo>
                <a:close/>
                <a:moveTo>
                  <a:pt x="1218" y="376"/>
                </a:moveTo>
                <a:cubicBezTo>
                  <a:pt x="1219" y="376"/>
                  <a:pt x="1219" y="376"/>
                  <a:pt x="1220" y="376"/>
                </a:cubicBezTo>
                <a:cubicBezTo>
                  <a:pt x="1220" y="377"/>
                  <a:pt x="1220" y="377"/>
                  <a:pt x="1220" y="377"/>
                </a:cubicBezTo>
                <a:cubicBezTo>
                  <a:pt x="1218" y="377"/>
                  <a:pt x="1216" y="377"/>
                  <a:pt x="1214" y="377"/>
                </a:cubicBezTo>
                <a:cubicBezTo>
                  <a:pt x="1215" y="377"/>
                  <a:pt x="1217" y="376"/>
                  <a:pt x="1218" y="376"/>
                </a:cubicBezTo>
                <a:close/>
                <a:moveTo>
                  <a:pt x="1229" y="358"/>
                </a:moveTo>
                <a:cubicBezTo>
                  <a:pt x="1231" y="358"/>
                  <a:pt x="1230" y="358"/>
                  <a:pt x="1231" y="357"/>
                </a:cubicBezTo>
                <a:cubicBezTo>
                  <a:pt x="1232" y="358"/>
                  <a:pt x="1233" y="358"/>
                  <a:pt x="1234" y="358"/>
                </a:cubicBezTo>
                <a:cubicBezTo>
                  <a:pt x="1234" y="358"/>
                  <a:pt x="1234" y="359"/>
                  <a:pt x="1234" y="359"/>
                </a:cubicBezTo>
                <a:cubicBezTo>
                  <a:pt x="1232" y="359"/>
                  <a:pt x="1233" y="359"/>
                  <a:pt x="1232" y="360"/>
                </a:cubicBezTo>
                <a:cubicBezTo>
                  <a:pt x="1231" y="359"/>
                  <a:pt x="1230" y="359"/>
                  <a:pt x="1229" y="359"/>
                </a:cubicBezTo>
                <a:cubicBezTo>
                  <a:pt x="1229" y="359"/>
                  <a:pt x="1229" y="358"/>
                  <a:pt x="1229" y="358"/>
                </a:cubicBezTo>
                <a:close/>
                <a:moveTo>
                  <a:pt x="1215" y="365"/>
                </a:moveTo>
                <a:cubicBezTo>
                  <a:pt x="1215" y="366"/>
                  <a:pt x="1216" y="365"/>
                  <a:pt x="1215" y="367"/>
                </a:cubicBezTo>
                <a:cubicBezTo>
                  <a:pt x="1215" y="367"/>
                  <a:pt x="1215" y="367"/>
                  <a:pt x="1214" y="368"/>
                </a:cubicBezTo>
                <a:cubicBezTo>
                  <a:pt x="1214" y="368"/>
                  <a:pt x="1214" y="368"/>
                  <a:pt x="1213" y="367"/>
                </a:cubicBezTo>
                <a:cubicBezTo>
                  <a:pt x="1214" y="367"/>
                  <a:pt x="1215" y="366"/>
                  <a:pt x="1215" y="365"/>
                </a:cubicBezTo>
                <a:close/>
                <a:moveTo>
                  <a:pt x="1210" y="373"/>
                </a:moveTo>
                <a:cubicBezTo>
                  <a:pt x="1209" y="372"/>
                  <a:pt x="1209" y="373"/>
                  <a:pt x="1208" y="372"/>
                </a:cubicBezTo>
                <a:cubicBezTo>
                  <a:pt x="1210" y="373"/>
                  <a:pt x="1209" y="372"/>
                  <a:pt x="1210" y="373"/>
                </a:cubicBezTo>
                <a:close/>
                <a:moveTo>
                  <a:pt x="1202" y="364"/>
                </a:moveTo>
                <a:cubicBezTo>
                  <a:pt x="1206" y="366"/>
                  <a:pt x="1204" y="366"/>
                  <a:pt x="1207" y="366"/>
                </a:cubicBezTo>
                <a:cubicBezTo>
                  <a:pt x="1206" y="368"/>
                  <a:pt x="1204" y="368"/>
                  <a:pt x="1203" y="368"/>
                </a:cubicBezTo>
                <a:cubicBezTo>
                  <a:pt x="1201" y="368"/>
                  <a:pt x="1201" y="368"/>
                  <a:pt x="1200" y="367"/>
                </a:cubicBezTo>
                <a:cubicBezTo>
                  <a:pt x="1200" y="366"/>
                  <a:pt x="1199" y="366"/>
                  <a:pt x="1199" y="366"/>
                </a:cubicBezTo>
                <a:cubicBezTo>
                  <a:pt x="1200" y="365"/>
                  <a:pt x="1201" y="365"/>
                  <a:pt x="1202" y="364"/>
                </a:cubicBezTo>
                <a:close/>
                <a:moveTo>
                  <a:pt x="1188" y="373"/>
                </a:moveTo>
                <a:cubicBezTo>
                  <a:pt x="1190" y="374"/>
                  <a:pt x="1189" y="373"/>
                  <a:pt x="1190" y="374"/>
                </a:cubicBezTo>
                <a:cubicBezTo>
                  <a:pt x="1188" y="373"/>
                  <a:pt x="1189" y="374"/>
                  <a:pt x="1188" y="373"/>
                </a:cubicBezTo>
                <a:close/>
                <a:moveTo>
                  <a:pt x="1189" y="363"/>
                </a:moveTo>
                <a:cubicBezTo>
                  <a:pt x="1190" y="363"/>
                  <a:pt x="1192" y="363"/>
                  <a:pt x="1193" y="363"/>
                </a:cubicBezTo>
                <a:cubicBezTo>
                  <a:pt x="1193" y="364"/>
                  <a:pt x="1194" y="364"/>
                  <a:pt x="1194" y="365"/>
                </a:cubicBezTo>
                <a:cubicBezTo>
                  <a:pt x="1192" y="366"/>
                  <a:pt x="1189" y="367"/>
                  <a:pt x="1187" y="368"/>
                </a:cubicBezTo>
                <a:cubicBezTo>
                  <a:pt x="1185" y="368"/>
                  <a:pt x="1185" y="368"/>
                  <a:pt x="1184" y="367"/>
                </a:cubicBezTo>
                <a:cubicBezTo>
                  <a:pt x="1182" y="366"/>
                  <a:pt x="1182" y="366"/>
                  <a:pt x="1182" y="366"/>
                </a:cubicBezTo>
                <a:cubicBezTo>
                  <a:pt x="1184" y="363"/>
                  <a:pt x="1185" y="365"/>
                  <a:pt x="1189" y="363"/>
                </a:cubicBezTo>
                <a:close/>
                <a:moveTo>
                  <a:pt x="1181" y="380"/>
                </a:moveTo>
                <a:cubicBezTo>
                  <a:pt x="1180" y="379"/>
                  <a:pt x="1180" y="380"/>
                  <a:pt x="1180" y="379"/>
                </a:cubicBezTo>
                <a:cubicBezTo>
                  <a:pt x="1181" y="380"/>
                  <a:pt x="1180" y="379"/>
                  <a:pt x="1181" y="380"/>
                </a:cubicBezTo>
                <a:close/>
                <a:moveTo>
                  <a:pt x="1174" y="375"/>
                </a:moveTo>
                <a:cubicBezTo>
                  <a:pt x="1176" y="375"/>
                  <a:pt x="1175" y="375"/>
                  <a:pt x="1176" y="375"/>
                </a:cubicBezTo>
                <a:cubicBezTo>
                  <a:pt x="1178" y="376"/>
                  <a:pt x="1177" y="375"/>
                  <a:pt x="1178" y="376"/>
                </a:cubicBezTo>
                <a:cubicBezTo>
                  <a:pt x="1178" y="376"/>
                  <a:pt x="1177" y="377"/>
                  <a:pt x="1177" y="377"/>
                </a:cubicBezTo>
                <a:cubicBezTo>
                  <a:pt x="1176" y="377"/>
                  <a:pt x="1175" y="377"/>
                  <a:pt x="1174" y="376"/>
                </a:cubicBezTo>
                <a:cubicBezTo>
                  <a:pt x="1174" y="376"/>
                  <a:pt x="1174" y="376"/>
                  <a:pt x="1174" y="375"/>
                </a:cubicBezTo>
                <a:close/>
                <a:moveTo>
                  <a:pt x="1150" y="376"/>
                </a:moveTo>
                <a:cubicBezTo>
                  <a:pt x="1150" y="376"/>
                  <a:pt x="1150" y="376"/>
                  <a:pt x="1148" y="377"/>
                </a:cubicBezTo>
                <a:cubicBezTo>
                  <a:pt x="1149" y="377"/>
                  <a:pt x="1149" y="376"/>
                  <a:pt x="1150" y="376"/>
                </a:cubicBezTo>
                <a:close/>
                <a:moveTo>
                  <a:pt x="1160" y="354"/>
                </a:moveTo>
                <a:cubicBezTo>
                  <a:pt x="1158" y="354"/>
                  <a:pt x="1159" y="354"/>
                  <a:pt x="1157" y="353"/>
                </a:cubicBezTo>
                <a:cubicBezTo>
                  <a:pt x="1158" y="353"/>
                  <a:pt x="1159" y="353"/>
                  <a:pt x="1160" y="354"/>
                </a:cubicBezTo>
                <a:close/>
                <a:moveTo>
                  <a:pt x="1144" y="352"/>
                </a:moveTo>
                <a:cubicBezTo>
                  <a:pt x="1146" y="353"/>
                  <a:pt x="1147" y="353"/>
                  <a:pt x="1149" y="352"/>
                </a:cubicBezTo>
                <a:cubicBezTo>
                  <a:pt x="1151" y="353"/>
                  <a:pt x="1152" y="354"/>
                  <a:pt x="1154" y="354"/>
                </a:cubicBezTo>
                <a:cubicBezTo>
                  <a:pt x="1153" y="355"/>
                  <a:pt x="1150" y="355"/>
                  <a:pt x="1148" y="355"/>
                </a:cubicBezTo>
                <a:cubicBezTo>
                  <a:pt x="1147" y="355"/>
                  <a:pt x="1145" y="355"/>
                  <a:pt x="1143" y="354"/>
                </a:cubicBezTo>
                <a:cubicBezTo>
                  <a:pt x="1143" y="354"/>
                  <a:pt x="1144" y="353"/>
                  <a:pt x="1144" y="352"/>
                </a:cubicBezTo>
                <a:close/>
                <a:moveTo>
                  <a:pt x="1111" y="348"/>
                </a:moveTo>
                <a:cubicBezTo>
                  <a:pt x="1114" y="350"/>
                  <a:pt x="1112" y="350"/>
                  <a:pt x="1117" y="350"/>
                </a:cubicBezTo>
                <a:cubicBezTo>
                  <a:pt x="1117" y="350"/>
                  <a:pt x="1117" y="351"/>
                  <a:pt x="1117" y="351"/>
                </a:cubicBezTo>
                <a:cubicBezTo>
                  <a:pt x="1115" y="351"/>
                  <a:pt x="1113" y="351"/>
                  <a:pt x="1110" y="351"/>
                </a:cubicBezTo>
                <a:cubicBezTo>
                  <a:pt x="1110" y="350"/>
                  <a:pt x="1111" y="349"/>
                  <a:pt x="1111" y="348"/>
                </a:cubicBezTo>
                <a:close/>
                <a:moveTo>
                  <a:pt x="1103" y="362"/>
                </a:moveTo>
                <a:cubicBezTo>
                  <a:pt x="1111" y="362"/>
                  <a:pt x="1125" y="362"/>
                  <a:pt x="1132" y="358"/>
                </a:cubicBezTo>
                <a:cubicBezTo>
                  <a:pt x="1135" y="359"/>
                  <a:pt x="1137" y="359"/>
                  <a:pt x="1140" y="360"/>
                </a:cubicBezTo>
                <a:cubicBezTo>
                  <a:pt x="1139" y="362"/>
                  <a:pt x="1140" y="361"/>
                  <a:pt x="1139" y="362"/>
                </a:cubicBezTo>
                <a:cubicBezTo>
                  <a:pt x="1136" y="363"/>
                  <a:pt x="1128" y="363"/>
                  <a:pt x="1125" y="362"/>
                </a:cubicBezTo>
                <a:cubicBezTo>
                  <a:pt x="1124" y="365"/>
                  <a:pt x="1123" y="367"/>
                  <a:pt x="1122" y="369"/>
                </a:cubicBezTo>
                <a:cubicBezTo>
                  <a:pt x="1122" y="369"/>
                  <a:pt x="1122" y="370"/>
                  <a:pt x="1121" y="370"/>
                </a:cubicBezTo>
                <a:cubicBezTo>
                  <a:pt x="1119" y="369"/>
                  <a:pt x="1117" y="369"/>
                  <a:pt x="1116" y="368"/>
                </a:cubicBezTo>
                <a:cubicBezTo>
                  <a:pt x="1116" y="366"/>
                  <a:pt x="1116" y="367"/>
                  <a:pt x="1117" y="364"/>
                </a:cubicBezTo>
                <a:cubicBezTo>
                  <a:pt x="1117" y="363"/>
                  <a:pt x="1117" y="363"/>
                  <a:pt x="1116" y="363"/>
                </a:cubicBezTo>
                <a:cubicBezTo>
                  <a:pt x="1112" y="362"/>
                  <a:pt x="1110" y="363"/>
                  <a:pt x="1105" y="362"/>
                </a:cubicBezTo>
                <a:cubicBezTo>
                  <a:pt x="1105" y="365"/>
                  <a:pt x="1105" y="367"/>
                  <a:pt x="1106" y="369"/>
                </a:cubicBezTo>
                <a:cubicBezTo>
                  <a:pt x="1102" y="369"/>
                  <a:pt x="1099" y="369"/>
                  <a:pt x="1096" y="369"/>
                </a:cubicBezTo>
                <a:cubicBezTo>
                  <a:pt x="1096" y="368"/>
                  <a:pt x="1096" y="367"/>
                  <a:pt x="1097" y="366"/>
                </a:cubicBezTo>
                <a:cubicBezTo>
                  <a:pt x="1101" y="367"/>
                  <a:pt x="1101" y="367"/>
                  <a:pt x="1101" y="367"/>
                </a:cubicBezTo>
                <a:cubicBezTo>
                  <a:pt x="1102" y="365"/>
                  <a:pt x="1102" y="365"/>
                  <a:pt x="1103" y="362"/>
                </a:cubicBezTo>
                <a:close/>
                <a:moveTo>
                  <a:pt x="1096" y="354"/>
                </a:moveTo>
                <a:cubicBezTo>
                  <a:pt x="1098" y="355"/>
                  <a:pt x="1099" y="355"/>
                  <a:pt x="1101" y="355"/>
                </a:cubicBezTo>
                <a:cubicBezTo>
                  <a:pt x="1101" y="356"/>
                  <a:pt x="1101" y="356"/>
                  <a:pt x="1101" y="356"/>
                </a:cubicBezTo>
                <a:cubicBezTo>
                  <a:pt x="1100" y="356"/>
                  <a:pt x="1099" y="357"/>
                  <a:pt x="1097" y="357"/>
                </a:cubicBezTo>
                <a:cubicBezTo>
                  <a:pt x="1095" y="358"/>
                  <a:pt x="1096" y="356"/>
                  <a:pt x="1096" y="354"/>
                </a:cubicBezTo>
                <a:close/>
                <a:moveTo>
                  <a:pt x="1136" y="316"/>
                </a:move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1" y="318"/>
                  <a:pt x="1142" y="319"/>
                </a:cubicBezTo>
                <a:cubicBezTo>
                  <a:pt x="1142" y="320"/>
                  <a:pt x="1142" y="321"/>
                  <a:pt x="1142" y="321"/>
                </a:cubicBezTo>
                <a:cubicBezTo>
                  <a:pt x="1139" y="321"/>
                  <a:pt x="1135" y="319"/>
                  <a:pt x="1133" y="322"/>
                </a:cubicBezTo>
                <a:cubicBezTo>
                  <a:pt x="1131" y="321"/>
                  <a:pt x="1131" y="321"/>
                  <a:pt x="1130" y="320"/>
                </a:cubicBezTo>
                <a:cubicBezTo>
                  <a:pt x="1130" y="320"/>
                  <a:pt x="1130" y="320"/>
                  <a:pt x="1129" y="320"/>
                </a:cubicBezTo>
                <a:cubicBezTo>
                  <a:pt x="1132" y="318"/>
                  <a:pt x="1134" y="319"/>
                  <a:pt x="1136" y="316"/>
                </a:cubicBezTo>
                <a:close/>
                <a:moveTo>
                  <a:pt x="1291" y="242"/>
                </a:moveTo>
                <a:cubicBezTo>
                  <a:pt x="1289" y="241"/>
                  <a:pt x="1290" y="241"/>
                  <a:pt x="1289" y="240"/>
                </a:cubicBezTo>
                <a:cubicBezTo>
                  <a:pt x="1290" y="241"/>
                  <a:pt x="1290" y="241"/>
                  <a:pt x="1291" y="242"/>
                </a:cubicBezTo>
                <a:close/>
                <a:moveTo>
                  <a:pt x="1289" y="233"/>
                </a:moveTo>
                <a:cubicBezTo>
                  <a:pt x="1287" y="234"/>
                  <a:pt x="1288" y="234"/>
                  <a:pt x="1286" y="232"/>
                </a:cubicBezTo>
                <a:cubicBezTo>
                  <a:pt x="1287" y="233"/>
                  <a:pt x="1288" y="233"/>
                  <a:pt x="1289" y="233"/>
                </a:cubicBezTo>
                <a:close/>
                <a:moveTo>
                  <a:pt x="1230" y="177"/>
                </a:moveTo>
                <a:cubicBezTo>
                  <a:pt x="1233" y="177"/>
                  <a:pt x="1235" y="178"/>
                  <a:pt x="1236" y="179"/>
                </a:cubicBezTo>
                <a:cubicBezTo>
                  <a:pt x="1237" y="180"/>
                  <a:pt x="1237" y="179"/>
                  <a:pt x="1238" y="180"/>
                </a:cubicBezTo>
                <a:cubicBezTo>
                  <a:pt x="1236" y="181"/>
                  <a:pt x="1232" y="180"/>
                  <a:pt x="1230" y="181"/>
                </a:cubicBezTo>
                <a:cubicBezTo>
                  <a:pt x="1227" y="180"/>
                  <a:pt x="1227" y="180"/>
                  <a:pt x="1227" y="180"/>
                </a:cubicBezTo>
                <a:cubicBezTo>
                  <a:pt x="1228" y="179"/>
                  <a:pt x="1229" y="178"/>
                  <a:pt x="1230" y="177"/>
                </a:cubicBezTo>
                <a:close/>
                <a:moveTo>
                  <a:pt x="1241" y="196"/>
                </a:moveTo>
                <a:cubicBezTo>
                  <a:pt x="1240" y="196"/>
                  <a:pt x="1237" y="197"/>
                  <a:pt x="1236" y="197"/>
                </a:cubicBezTo>
                <a:cubicBezTo>
                  <a:pt x="1236" y="197"/>
                  <a:pt x="1232" y="196"/>
                  <a:pt x="1235" y="196"/>
                </a:cubicBezTo>
                <a:cubicBezTo>
                  <a:pt x="1235" y="195"/>
                  <a:pt x="1235" y="195"/>
                  <a:pt x="1236" y="195"/>
                </a:cubicBezTo>
                <a:cubicBezTo>
                  <a:pt x="1237" y="195"/>
                  <a:pt x="1239" y="195"/>
                  <a:pt x="1241" y="196"/>
                </a:cubicBezTo>
                <a:close/>
                <a:moveTo>
                  <a:pt x="1215" y="178"/>
                </a:moveTo>
                <a:cubicBezTo>
                  <a:pt x="1215" y="179"/>
                  <a:pt x="1216" y="180"/>
                  <a:pt x="1216" y="181"/>
                </a:cubicBezTo>
                <a:cubicBezTo>
                  <a:pt x="1215" y="183"/>
                  <a:pt x="1216" y="182"/>
                  <a:pt x="1215" y="183"/>
                </a:cubicBezTo>
                <a:cubicBezTo>
                  <a:pt x="1212" y="184"/>
                  <a:pt x="1212" y="182"/>
                  <a:pt x="1209" y="184"/>
                </a:cubicBezTo>
                <a:cubicBezTo>
                  <a:pt x="1209" y="184"/>
                  <a:pt x="1209" y="184"/>
                  <a:pt x="1208" y="184"/>
                </a:cubicBezTo>
                <a:cubicBezTo>
                  <a:pt x="1210" y="178"/>
                  <a:pt x="1211" y="180"/>
                  <a:pt x="1215" y="178"/>
                </a:cubicBezTo>
                <a:close/>
                <a:moveTo>
                  <a:pt x="1211" y="167"/>
                </a:moveTo>
                <a:cubicBezTo>
                  <a:pt x="1211" y="167"/>
                  <a:pt x="1212" y="167"/>
                  <a:pt x="1212" y="167"/>
                </a:cubicBezTo>
                <a:cubicBezTo>
                  <a:pt x="1211" y="169"/>
                  <a:pt x="1210" y="169"/>
                  <a:pt x="1209" y="170"/>
                </a:cubicBezTo>
                <a:cubicBezTo>
                  <a:pt x="1208" y="170"/>
                  <a:pt x="1208" y="170"/>
                  <a:pt x="1207" y="170"/>
                </a:cubicBezTo>
                <a:cubicBezTo>
                  <a:pt x="1209" y="168"/>
                  <a:pt x="1209" y="168"/>
                  <a:pt x="1211" y="167"/>
                </a:cubicBezTo>
                <a:close/>
                <a:moveTo>
                  <a:pt x="1207" y="149"/>
                </a:moveTo>
                <a:cubicBezTo>
                  <a:pt x="1205" y="150"/>
                  <a:pt x="1205" y="150"/>
                  <a:pt x="1203" y="148"/>
                </a:cubicBezTo>
                <a:lnTo>
                  <a:pt x="1207" y="149"/>
                </a:lnTo>
                <a:close/>
                <a:moveTo>
                  <a:pt x="1197" y="161"/>
                </a:moveTo>
                <a:cubicBezTo>
                  <a:pt x="1195" y="161"/>
                  <a:pt x="1196" y="161"/>
                  <a:pt x="1194" y="160"/>
                </a:cubicBezTo>
                <a:cubicBezTo>
                  <a:pt x="1195" y="160"/>
                  <a:pt x="1196" y="160"/>
                  <a:pt x="1197" y="161"/>
                </a:cubicBezTo>
                <a:close/>
                <a:moveTo>
                  <a:pt x="1192" y="157"/>
                </a:moveTo>
                <a:cubicBezTo>
                  <a:pt x="1191" y="159"/>
                  <a:pt x="1191" y="159"/>
                  <a:pt x="1191" y="159"/>
                </a:cubicBezTo>
                <a:cubicBezTo>
                  <a:pt x="1189" y="158"/>
                  <a:pt x="1190" y="159"/>
                  <a:pt x="1189" y="157"/>
                </a:cubicBezTo>
                <a:cubicBezTo>
                  <a:pt x="1190" y="157"/>
                  <a:pt x="1191" y="157"/>
                  <a:pt x="1192" y="157"/>
                </a:cubicBezTo>
                <a:close/>
                <a:moveTo>
                  <a:pt x="1187" y="150"/>
                </a:moveTo>
                <a:cubicBezTo>
                  <a:pt x="1185" y="152"/>
                  <a:pt x="1186" y="151"/>
                  <a:pt x="1185" y="150"/>
                </a:cubicBezTo>
                <a:cubicBezTo>
                  <a:pt x="1185" y="150"/>
                  <a:pt x="1186" y="150"/>
                  <a:pt x="1187" y="150"/>
                </a:cubicBezTo>
                <a:close/>
                <a:moveTo>
                  <a:pt x="1178" y="157"/>
                </a:moveTo>
                <a:cubicBezTo>
                  <a:pt x="1179" y="153"/>
                  <a:pt x="1179" y="153"/>
                  <a:pt x="1179" y="153"/>
                </a:cubicBezTo>
                <a:cubicBezTo>
                  <a:pt x="1181" y="153"/>
                  <a:pt x="1183" y="153"/>
                  <a:pt x="1185" y="154"/>
                </a:cubicBezTo>
                <a:cubicBezTo>
                  <a:pt x="1184" y="157"/>
                  <a:pt x="1183" y="156"/>
                  <a:pt x="1185" y="158"/>
                </a:cubicBezTo>
                <a:cubicBezTo>
                  <a:pt x="1182" y="161"/>
                  <a:pt x="1173" y="158"/>
                  <a:pt x="1168" y="157"/>
                </a:cubicBezTo>
                <a:cubicBezTo>
                  <a:pt x="1167" y="157"/>
                  <a:pt x="1167" y="157"/>
                  <a:pt x="1166" y="157"/>
                </a:cubicBezTo>
                <a:cubicBezTo>
                  <a:pt x="1167" y="159"/>
                  <a:pt x="1166" y="159"/>
                  <a:pt x="1167" y="160"/>
                </a:cubicBezTo>
                <a:cubicBezTo>
                  <a:pt x="1169" y="162"/>
                  <a:pt x="1176" y="164"/>
                  <a:pt x="1178" y="166"/>
                </a:cubicBezTo>
                <a:cubicBezTo>
                  <a:pt x="1177" y="168"/>
                  <a:pt x="1175" y="170"/>
                  <a:pt x="1174" y="172"/>
                </a:cubicBezTo>
                <a:cubicBezTo>
                  <a:pt x="1166" y="175"/>
                  <a:pt x="1161" y="165"/>
                  <a:pt x="1149" y="163"/>
                </a:cubicBezTo>
                <a:cubicBezTo>
                  <a:pt x="1150" y="162"/>
                  <a:pt x="1150" y="161"/>
                  <a:pt x="1150" y="160"/>
                </a:cubicBezTo>
                <a:cubicBezTo>
                  <a:pt x="1151" y="161"/>
                  <a:pt x="1153" y="162"/>
                  <a:pt x="1155" y="163"/>
                </a:cubicBezTo>
                <a:cubicBezTo>
                  <a:pt x="1156" y="159"/>
                  <a:pt x="1156" y="159"/>
                  <a:pt x="1159" y="158"/>
                </a:cubicBezTo>
                <a:cubicBezTo>
                  <a:pt x="1158" y="155"/>
                  <a:pt x="1157" y="154"/>
                  <a:pt x="1156" y="152"/>
                </a:cubicBezTo>
                <a:cubicBezTo>
                  <a:pt x="1156" y="152"/>
                  <a:pt x="1155" y="151"/>
                  <a:pt x="1155" y="151"/>
                </a:cubicBezTo>
                <a:cubicBezTo>
                  <a:pt x="1154" y="152"/>
                  <a:pt x="1153" y="152"/>
                  <a:pt x="1153" y="153"/>
                </a:cubicBezTo>
                <a:cubicBezTo>
                  <a:pt x="1152" y="155"/>
                  <a:pt x="1152" y="156"/>
                  <a:pt x="1153" y="158"/>
                </a:cubicBezTo>
                <a:cubicBezTo>
                  <a:pt x="1152" y="159"/>
                  <a:pt x="1152" y="159"/>
                  <a:pt x="1152" y="160"/>
                </a:cubicBezTo>
                <a:cubicBezTo>
                  <a:pt x="1147" y="159"/>
                  <a:pt x="1147" y="160"/>
                  <a:pt x="1145" y="157"/>
                </a:cubicBezTo>
                <a:cubicBezTo>
                  <a:pt x="1140" y="157"/>
                  <a:pt x="1142" y="158"/>
                  <a:pt x="1141" y="162"/>
                </a:cubicBezTo>
                <a:cubicBezTo>
                  <a:pt x="1136" y="161"/>
                  <a:pt x="1137" y="162"/>
                  <a:pt x="1134" y="159"/>
                </a:cubicBezTo>
                <a:cubicBezTo>
                  <a:pt x="1133" y="161"/>
                  <a:pt x="1132" y="162"/>
                  <a:pt x="1130" y="163"/>
                </a:cubicBezTo>
                <a:cubicBezTo>
                  <a:pt x="1130" y="165"/>
                  <a:pt x="1128" y="168"/>
                  <a:pt x="1131" y="170"/>
                </a:cubicBezTo>
                <a:cubicBezTo>
                  <a:pt x="1131" y="171"/>
                  <a:pt x="1131" y="171"/>
                  <a:pt x="1131" y="171"/>
                </a:cubicBezTo>
                <a:cubicBezTo>
                  <a:pt x="1126" y="170"/>
                  <a:pt x="1127" y="169"/>
                  <a:pt x="1126" y="166"/>
                </a:cubicBezTo>
                <a:cubicBezTo>
                  <a:pt x="1122" y="166"/>
                  <a:pt x="1118" y="168"/>
                  <a:pt x="1113" y="166"/>
                </a:cubicBezTo>
                <a:cubicBezTo>
                  <a:pt x="1112" y="165"/>
                  <a:pt x="1111" y="162"/>
                  <a:pt x="1107" y="162"/>
                </a:cubicBezTo>
                <a:cubicBezTo>
                  <a:pt x="1104" y="163"/>
                  <a:pt x="1097" y="166"/>
                  <a:pt x="1093" y="166"/>
                </a:cubicBezTo>
                <a:cubicBezTo>
                  <a:pt x="1089" y="166"/>
                  <a:pt x="1089" y="163"/>
                  <a:pt x="1086" y="164"/>
                </a:cubicBezTo>
                <a:cubicBezTo>
                  <a:pt x="1083" y="164"/>
                  <a:pt x="1083" y="164"/>
                  <a:pt x="1082" y="163"/>
                </a:cubicBezTo>
                <a:cubicBezTo>
                  <a:pt x="1081" y="161"/>
                  <a:pt x="1081" y="161"/>
                  <a:pt x="1082" y="159"/>
                </a:cubicBezTo>
                <a:cubicBezTo>
                  <a:pt x="1079" y="159"/>
                  <a:pt x="1080" y="159"/>
                  <a:pt x="1078" y="160"/>
                </a:cubicBezTo>
                <a:cubicBezTo>
                  <a:pt x="1078" y="160"/>
                  <a:pt x="1077" y="159"/>
                  <a:pt x="1076" y="159"/>
                </a:cubicBezTo>
                <a:cubicBezTo>
                  <a:pt x="1078" y="154"/>
                  <a:pt x="1080" y="154"/>
                  <a:pt x="1084" y="152"/>
                </a:cubicBezTo>
                <a:cubicBezTo>
                  <a:pt x="1084" y="154"/>
                  <a:pt x="1084" y="154"/>
                  <a:pt x="1084" y="157"/>
                </a:cubicBezTo>
                <a:cubicBezTo>
                  <a:pt x="1090" y="158"/>
                  <a:pt x="1102" y="159"/>
                  <a:pt x="1106" y="157"/>
                </a:cubicBezTo>
                <a:cubicBezTo>
                  <a:pt x="1108" y="155"/>
                  <a:pt x="1107" y="156"/>
                  <a:pt x="1107" y="154"/>
                </a:cubicBezTo>
                <a:cubicBezTo>
                  <a:pt x="1107" y="154"/>
                  <a:pt x="1108" y="154"/>
                  <a:pt x="1108" y="154"/>
                </a:cubicBezTo>
                <a:cubicBezTo>
                  <a:pt x="1110" y="153"/>
                  <a:pt x="1111" y="157"/>
                  <a:pt x="1114" y="156"/>
                </a:cubicBezTo>
                <a:cubicBezTo>
                  <a:pt x="1114" y="156"/>
                  <a:pt x="1114" y="155"/>
                  <a:pt x="1114" y="154"/>
                </a:cubicBezTo>
                <a:cubicBezTo>
                  <a:pt x="1117" y="155"/>
                  <a:pt x="1120" y="156"/>
                  <a:pt x="1123" y="156"/>
                </a:cubicBezTo>
                <a:cubicBezTo>
                  <a:pt x="1124" y="156"/>
                  <a:pt x="1127" y="153"/>
                  <a:pt x="1127" y="153"/>
                </a:cubicBezTo>
                <a:cubicBezTo>
                  <a:pt x="1129" y="152"/>
                  <a:pt x="1130" y="155"/>
                  <a:pt x="1132" y="154"/>
                </a:cubicBezTo>
                <a:cubicBezTo>
                  <a:pt x="1133" y="156"/>
                  <a:pt x="1132" y="155"/>
                  <a:pt x="1131" y="158"/>
                </a:cubicBezTo>
                <a:cubicBezTo>
                  <a:pt x="1134" y="158"/>
                  <a:pt x="1136" y="158"/>
                  <a:pt x="1140" y="158"/>
                </a:cubicBezTo>
                <a:cubicBezTo>
                  <a:pt x="1138" y="156"/>
                  <a:pt x="1137" y="154"/>
                  <a:pt x="1136" y="152"/>
                </a:cubicBezTo>
                <a:cubicBezTo>
                  <a:pt x="1137" y="147"/>
                  <a:pt x="1138" y="149"/>
                  <a:pt x="1138" y="144"/>
                </a:cubicBezTo>
                <a:cubicBezTo>
                  <a:pt x="1140" y="145"/>
                  <a:pt x="1156" y="149"/>
                  <a:pt x="1159" y="149"/>
                </a:cubicBezTo>
                <a:cubicBezTo>
                  <a:pt x="1162" y="148"/>
                  <a:pt x="1164" y="144"/>
                  <a:pt x="1168" y="143"/>
                </a:cubicBezTo>
                <a:cubicBezTo>
                  <a:pt x="1169" y="144"/>
                  <a:pt x="1168" y="144"/>
                  <a:pt x="1170" y="145"/>
                </a:cubicBezTo>
                <a:cubicBezTo>
                  <a:pt x="1169" y="147"/>
                  <a:pt x="1169" y="146"/>
                  <a:pt x="1167" y="147"/>
                </a:cubicBezTo>
                <a:cubicBezTo>
                  <a:pt x="1167" y="148"/>
                  <a:pt x="1167" y="149"/>
                  <a:pt x="1167" y="149"/>
                </a:cubicBezTo>
                <a:cubicBezTo>
                  <a:pt x="1169" y="150"/>
                  <a:pt x="1171" y="151"/>
                  <a:pt x="1173" y="151"/>
                </a:cubicBezTo>
                <a:cubicBezTo>
                  <a:pt x="1173" y="155"/>
                  <a:pt x="1172" y="154"/>
                  <a:pt x="1174" y="156"/>
                </a:cubicBezTo>
                <a:cubicBezTo>
                  <a:pt x="1175" y="157"/>
                  <a:pt x="1175" y="156"/>
                  <a:pt x="1178" y="157"/>
                </a:cubicBezTo>
                <a:close/>
                <a:moveTo>
                  <a:pt x="1183" y="173"/>
                </a:moveTo>
                <a:cubicBezTo>
                  <a:pt x="1183" y="173"/>
                  <a:pt x="1183" y="173"/>
                  <a:pt x="1183" y="174"/>
                </a:cubicBezTo>
                <a:cubicBezTo>
                  <a:pt x="1182" y="173"/>
                  <a:pt x="1181" y="173"/>
                  <a:pt x="1180" y="173"/>
                </a:cubicBezTo>
                <a:cubicBezTo>
                  <a:pt x="1181" y="172"/>
                  <a:pt x="1181" y="171"/>
                  <a:pt x="1182" y="170"/>
                </a:cubicBezTo>
                <a:cubicBezTo>
                  <a:pt x="1182" y="171"/>
                  <a:pt x="1183" y="172"/>
                  <a:pt x="1183" y="173"/>
                </a:cubicBezTo>
                <a:close/>
                <a:moveTo>
                  <a:pt x="1150" y="194"/>
                </a:moveTo>
                <a:cubicBezTo>
                  <a:pt x="1153" y="193"/>
                  <a:pt x="1156" y="193"/>
                  <a:pt x="1159" y="193"/>
                </a:cubicBezTo>
                <a:cubicBezTo>
                  <a:pt x="1160" y="192"/>
                  <a:pt x="1160" y="191"/>
                  <a:pt x="1161" y="190"/>
                </a:cubicBezTo>
                <a:cubicBezTo>
                  <a:pt x="1159" y="188"/>
                  <a:pt x="1159" y="185"/>
                  <a:pt x="1156" y="183"/>
                </a:cubicBezTo>
                <a:cubicBezTo>
                  <a:pt x="1156" y="182"/>
                  <a:pt x="1156" y="182"/>
                  <a:pt x="1156" y="182"/>
                </a:cubicBezTo>
                <a:cubicBezTo>
                  <a:pt x="1159" y="183"/>
                  <a:pt x="1159" y="183"/>
                  <a:pt x="1163" y="183"/>
                </a:cubicBezTo>
                <a:cubicBezTo>
                  <a:pt x="1162" y="187"/>
                  <a:pt x="1161" y="190"/>
                  <a:pt x="1162" y="193"/>
                </a:cubicBezTo>
                <a:cubicBezTo>
                  <a:pt x="1164" y="194"/>
                  <a:pt x="1163" y="193"/>
                  <a:pt x="1166" y="193"/>
                </a:cubicBezTo>
                <a:cubicBezTo>
                  <a:pt x="1167" y="194"/>
                  <a:pt x="1167" y="194"/>
                  <a:pt x="1167" y="195"/>
                </a:cubicBezTo>
                <a:cubicBezTo>
                  <a:pt x="1163" y="197"/>
                  <a:pt x="1156" y="195"/>
                  <a:pt x="1151" y="196"/>
                </a:cubicBezTo>
                <a:cubicBezTo>
                  <a:pt x="1151" y="195"/>
                  <a:pt x="1151" y="195"/>
                  <a:pt x="1151" y="195"/>
                </a:cubicBezTo>
                <a:cubicBezTo>
                  <a:pt x="1151" y="194"/>
                  <a:pt x="1151" y="194"/>
                  <a:pt x="1150" y="194"/>
                </a:cubicBezTo>
                <a:close/>
                <a:moveTo>
                  <a:pt x="1125" y="207"/>
                </a:moveTo>
                <a:cubicBezTo>
                  <a:pt x="1120" y="207"/>
                  <a:pt x="1120" y="207"/>
                  <a:pt x="1120" y="210"/>
                </a:cubicBezTo>
                <a:cubicBezTo>
                  <a:pt x="1118" y="209"/>
                  <a:pt x="1118" y="210"/>
                  <a:pt x="1117" y="209"/>
                </a:cubicBezTo>
                <a:cubicBezTo>
                  <a:pt x="1115" y="208"/>
                  <a:pt x="1114" y="208"/>
                  <a:pt x="1112" y="208"/>
                </a:cubicBezTo>
                <a:cubicBezTo>
                  <a:pt x="1111" y="209"/>
                  <a:pt x="1110" y="211"/>
                  <a:pt x="1110" y="213"/>
                </a:cubicBezTo>
                <a:cubicBezTo>
                  <a:pt x="1106" y="211"/>
                  <a:pt x="1107" y="211"/>
                  <a:pt x="1105" y="208"/>
                </a:cubicBezTo>
                <a:cubicBezTo>
                  <a:pt x="1104" y="210"/>
                  <a:pt x="1104" y="210"/>
                  <a:pt x="1104" y="212"/>
                </a:cubicBezTo>
                <a:cubicBezTo>
                  <a:pt x="1102" y="212"/>
                  <a:pt x="1101" y="212"/>
                  <a:pt x="1099" y="211"/>
                </a:cubicBezTo>
                <a:cubicBezTo>
                  <a:pt x="1100" y="210"/>
                  <a:pt x="1100" y="209"/>
                  <a:pt x="1100" y="208"/>
                </a:cubicBezTo>
                <a:cubicBezTo>
                  <a:pt x="1097" y="208"/>
                  <a:pt x="1090" y="207"/>
                  <a:pt x="1087" y="208"/>
                </a:cubicBezTo>
                <a:cubicBezTo>
                  <a:pt x="1082" y="207"/>
                  <a:pt x="1083" y="208"/>
                  <a:pt x="1084" y="204"/>
                </a:cubicBezTo>
                <a:cubicBezTo>
                  <a:pt x="1083" y="204"/>
                  <a:pt x="1068" y="198"/>
                  <a:pt x="1068" y="198"/>
                </a:cubicBezTo>
                <a:cubicBezTo>
                  <a:pt x="1068" y="198"/>
                  <a:pt x="1063" y="200"/>
                  <a:pt x="1062" y="200"/>
                </a:cubicBezTo>
                <a:cubicBezTo>
                  <a:pt x="1057" y="199"/>
                  <a:pt x="1052" y="193"/>
                  <a:pt x="1045" y="195"/>
                </a:cubicBezTo>
                <a:cubicBezTo>
                  <a:pt x="1043" y="198"/>
                  <a:pt x="1043" y="198"/>
                  <a:pt x="1043" y="198"/>
                </a:cubicBezTo>
                <a:cubicBezTo>
                  <a:pt x="1040" y="198"/>
                  <a:pt x="1040" y="196"/>
                  <a:pt x="1039" y="195"/>
                </a:cubicBezTo>
                <a:cubicBezTo>
                  <a:pt x="1037" y="194"/>
                  <a:pt x="1034" y="195"/>
                  <a:pt x="1033" y="195"/>
                </a:cubicBezTo>
                <a:cubicBezTo>
                  <a:pt x="1028" y="194"/>
                  <a:pt x="1016" y="193"/>
                  <a:pt x="1013" y="190"/>
                </a:cubicBezTo>
                <a:cubicBezTo>
                  <a:pt x="1013" y="190"/>
                  <a:pt x="1012" y="190"/>
                  <a:pt x="1012" y="190"/>
                </a:cubicBezTo>
                <a:cubicBezTo>
                  <a:pt x="1014" y="189"/>
                  <a:pt x="1017" y="191"/>
                  <a:pt x="1018" y="191"/>
                </a:cubicBezTo>
                <a:cubicBezTo>
                  <a:pt x="1019" y="190"/>
                  <a:pt x="1021" y="189"/>
                  <a:pt x="1022" y="188"/>
                </a:cubicBezTo>
                <a:cubicBezTo>
                  <a:pt x="1023" y="189"/>
                  <a:pt x="1023" y="193"/>
                  <a:pt x="1027" y="193"/>
                </a:cubicBezTo>
                <a:cubicBezTo>
                  <a:pt x="1027" y="192"/>
                  <a:pt x="1027" y="192"/>
                  <a:pt x="1028" y="192"/>
                </a:cubicBezTo>
                <a:cubicBezTo>
                  <a:pt x="1030" y="191"/>
                  <a:pt x="1030" y="190"/>
                  <a:pt x="1032" y="189"/>
                </a:cubicBezTo>
                <a:cubicBezTo>
                  <a:pt x="1034" y="191"/>
                  <a:pt x="1037" y="192"/>
                  <a:pt x="1039" y="191"/>
                </a:cubicBezTo>
                <a:cubicBezTo>
                  <a:pt x="1040" y="190"/>
                  <a:pt x="1040" y="189"/>
                  <a:pt x="1041" y="188"/>
                </a:cubicBezTo>
                <a:cubicBezTo>
                  <a:pt x="1049" y="185"/>
                  <a:pt x="1066" y="193"/>
                  <a:pt x="1073" y="189"/>
                </a:cubicBezTo>
                <a:cubicBezTo>
                  <a:pt x="1075" y="189"/>
                  <a:pt x="1074" y="189"/>
                  <a:pt x="1076" y="189"/>
                </a:cubicBezTo>
                <a:cubicBezTo>
                  <a:pt x="1074" y="188"/>
                  <a:pt x="1073" y="187"/>
                  <a:pt x="1071" y="187"/>
                </a:cubicBezTo>
                <a:cubicBezTo>
                  <a:pt x="1071" y="186"/>
                  <a:pt x="1071" y="186"/>
                  <a:pt x="1071" y="186"/>
                </a:cubicBezTo>
                <a:cubicBezTo>
                  <a:pt x="1074" y="185"/>
                  <a:pt x="1075" y="185"/>
                  <a:pt x="1077" y="183"/>
                </a:cubicBezTo>
                <a:cubicBezTo>
                  <a:pt x="1081" y="186"/>
                  <a:pt x="1079" y="188"/>
                  <a:pt x="1079" y="192"/>
                </a:cubicBezTo>
                <a:cubicBezTo>
                  <a:pt x="1082" y="192"/>
                  <a:pt x="1083" y="192"/>
                  <a:pt x="1084" y="192"/>
                </a:cubicBezTo>
                <a:cubicBezTo>
                  <a:pt x="1090" y="193"/>
                  <a:pt x="1093" y="195"/>
                  <a:pt x="1095" y="190"/>
                </a:cubicBezTo>
                <a:cubicBezTo>
                  <a:pt x="1097" y="191"/>
                  <a:pt x="1097" y="192"/>
                  <a:pt x="1098" y="194"/>
                </a:cubicBezTo>
                <a:cubicBezTo>
                  <a:pt x="1098" y="195"/>
                  <a:pt x="1097" y="196"/>
                  <a:pt x="1097" y="196"/>
                </a:cubicBezTo>
                <a:cubicBezTo>
                  <a:pt x="1088" y="194"/>
                  <a:pt x="1082" y="195"/>
                  <a:pt x="1074" y="195"/>
                </a:cubicBezTo>
                <a:cubicBezTo>
                  <a:pt x="1074" y="196"/>
                  <a:pt x="1074" y="197"/>
                  <a:pt x="1074" y="198"/>
                </a:cubicBezTo>
                <a:cubicBezTo>
                  <a:pt x="1076" y="199"/>
                  <a:pt x="1076" y="200"/>
                  <a:pt x="1077" y="201"/>
                </a:cubicBezTo>
                <a:cubicBezTo>
                  <a:pt x="1078" y="201"/>
                  <a:pt x="1094" y="200"/>
                  <a:pt x="1094" y="200"/>
                </a:cubicBezTo>
                <a:cubicBezTo>
                  <a:pt x="1102" y="205"/>
                  <a:pt x="1131" y="206"/>
                  <a:pt x="1142" y="208"/>
                </a:cubicBezTo>
                <a:cubicBezTo>
                  <a:pt x="1142" y="209"/>
                  <a:pt x="1142" y="210"/>
                  <a:pt x="1142" y="211"/>
                </a:cubicBezTo>
                <a:cubicBezTo>
                  <a:pt x="1136" y="210"/>
                  <a:pt x="1128" y="210"/>
                  <a:pt x="1125" y="207"/>
                </a:cubicBezTo>
                <a:close/>
                <a:moveTo>
                  <a:pt x="1132" y="237"/>
                </a:moveTo>
                <a:cubicBezTo>
                  <a:pt x="1131" y="236"/>
                  <a:pt x="1131" y="237"/>
                  <a:pt x="1130" y="236"/>
                </a:cubicBezTo>
                <a:cubicBezTo>
                  <a:pt x="1132" y="237"/>
                  <a:pt x="1131" y="236"/>
                  <a:pt x="1132" y="237"/>
                </a:cubicBezTo>
                <a:close/>
                <a:moveTo>
                  <a:pt x="1129" y="236"/>
                </a:moveTo>
                <a:cubicBezTo>
                  <a:pt x="1129" y="237"/>
                  <a:pt x="1129" y="237"/>
                  <a:pt x="1129" y="238"/>
                </a:cubicBezTo>
                <a:cubicBezTo>
                  <a:pt x="1127" y="237"/>
                  <a:pt x="1127" y="238"/>
                  <a:pt x="1127" y="236"/>
                </a:cubicBezTo>
                <a:cubicBezTo>
                  <a:pt x="1128" y="236"/>
                  <a:pt x="1129" y="236"/>
                  <a:pt x="1129" y="236"/>
                </a:cubicBezTo>
                <a:close/>
                <a:moveTo>
                  <a:pt x="1124" y="217"/>
                </a:moveTo>
                <a:cubicBezTo>
                  <a:pt x="1124" y="217"/>
                  <a:pt x="1120" y="216"/>
                  <a:pt x="1122" y="216"/>
                </a:cubicBezTo>
                <a:cubicBezTo>
                  <a:pt x="1122" y="216"/>
                  <a:pt x="1123" y="215"/>
                  <a:pt x="1123" y="215"/>
                </a:cubicBezTo>
                <a:cubicBezTo>
                  <a:pt x="1124" y="216"/>
                  <a:pt x="1123" y="216"/>
                  <a:pt x="1124" y="217"/>
                </a:cubicBezTo>
                <a:close/>
                <a:moveTo>
                  <a:pt x="1114" y="243"/>
                </a:moveTo>
                <a:cubicBezTo>
                  <a:pt x="1114" y="243"/>
                  <a:pt x="1114" y="244"/>
                  <a:pt x="1114" y="244"/>
                </a:cubicBezTo>
                <a:cubicBezTo>
                  <a:pt x="1114" y="244"/>
                  <a:pt x="1113" y="244"/>
                  <a:pt x="1113" y="245"/>
                </a:cubicBezTo>
                <a:cubicBezTo>
                  <a:pt x="1110" y="244"/>
                  <a:pt x="1111" y="245"/>
                  <a:pt x="1111" y="242"/>
                </a:cubicBezTo>
                <a:cubicBezTo>
                  <a:pt x="1108" y="243"/>
                  <a:pt x="1110" y="241"/>
                  <a:pt x="1108" y="244"/>
                </a:cubicBezTo>
                <a:cubicBezTo>
                  <a:pt x="1107" y="244"/>
                  <a:pt x="1106" y="243"/>
                  <a:pt x="1106" y="243"/>
                </a:cubicBezTo>
                <a:cubicBezTo>
                  <a:pt x="1108" y="239"/>
                  <a:pt x="1108" y="241"/>
                  <a:pt x="1110" y="237"/>
                </a:cubicBezTo>
                <a:cubicBezTo>
                  <a:pt x="1112" y="237"/>
                  <a:pt x="1114" y="238"/>
                  <a:pt x="1115" y="238"/>
                </a:cubicBezTo>
                <a:cubicBezTo>
                  <a:pt x="1114" y="240"/>
                  <a:pt x="1114" y="239"/>
                  <a:pt x="1113" y="241"/>
                </a:cubicBezTo>
                <a:cubicBezTo>
                  <a:pt x="1113" y="241"/>
                  <a:pt x="1114" y="242"/>
                  <a:pt x="1114" y="243"/>
                </a:cubicBezTo>
                <a:close/>
                <a:moveTo>
                  <a:pt x="1112" y="220"/>
                </a:moveTo>
                <a:cubicBezTo>
                  <a:pt x="1113" y="220"/>
                  <a:pt x="1115" y="220"/>
                  <a:pt x="1116" y="219"/>
                </a:cubicBezTo>
                <a:cubicBezTo>
                  <a:pt x="1116" y="219"/>
                  <a:pt x="1117" y="219"/>
                  <a:pt x="1117" y="219"/>
                </a:cubicBezTo>
                <a:cubicBezTo>
                  <a:pt x="1116" y="220"/>
                  <a:pt x="1116" y="220"/>
                  <a:pt x="1115" y="221"/>
                </a:cubicBezTo>
                <a:cubicBezTo>
                  <a:pt x="1114" y="221"/>
                  <a:pt x="1113" y="221"/>
                  <a:pt x="1112" y="220"/>
                </a:cubicBezTo>
                <a:close/>
                <a:moveTo>
                  <a:pt x="1110" y="216"/>
                </a:moveTo>
                <a:cubicBezTo>
                  <a:pt x="1110" y="215"/>
                  <a:pt x="1111" y="214"/>
                  <a:pt x="1111" y="213"/>
                </a:cubicBezTo>
                <a:cubicBezTo>
                  <a:pt x="1111" y="213"/>
                  <a:pt x="1112" y="213"/>
                  <a:pt x="1113" y="213"/>
                </a:cubicBezTo>
                <a:cubicBezTo>
                  <a:pt x="1114" y="213"/>
                  <a:pt x="1113" y="213"/>
                  <a:pt x="1115" y="213"/>
                </a:cubicBezTo>
                <a:cubicBezTo>
                  <a:pt x="1115" y="213"/>
                  <a:pt x="1116" y="213"/>
                  <a:pt x="1116" y="214"/>
                </a:cubicBezTo>
                <a:cubicBezTo>
                  <a:pt x="1114" y="217"/>
                  <a:pt x="1114" y="217"/>
                  <a:pt x="1114" y="217"/>
                </a:cubicBezTo>
                <a:cubicBezTo>
                  <a:pt x="1113" y="216"/>
                  <a:pt x="1112" y="216"/>
                  <a:pt x="1110" y="216"/>
                </a:cubicBezTo>
                <a:close/>
                <a:moveTo>
                  <a:pt x="1088" y="258"/>
                </a:moveTo>
                <a:cubicBezTo>
                  <a:pt x="1087" y="258"/>
                  <a:pt x="1085" y="259"/>
                  <a:pt x="1085" y="259"/>
                </a:cubicBezTo>
                <a:cubicBezTo>
                  <a:pt x="1084" y="258"/>
                  <a:pt x="1083" y="255"/>
                  <a:pt x="1083" y="253"/>
                </a:cubicBezTo>
                <a:cubicBezTo>
                  <a:pt x="1084" y="253"/>
                  <a:pt x="1084" y="253"/>
                  <a:pt x="1087" y="253"/>
                </a:cubicBezTo>
                <a:cubicBezTo>
                  <a:pt x="1087" y="256"/>
                  <a:pt x="1086" y="256"/>
                  <a:pt x="1088" y="258"/>
                </a:cubicBezTo>
                <a:close/>
                <a:moveTo>
                  <a:pt x="1084" y="221"/>
                </a:moveTo>
                <a:cubicBezTo>
                  <a:pt x="1078" y="220"/>
                  <a:pt x="1078" y="220"/>
                  <a:pt x="1078" y="220"/>
                </a:cubicBezTo>
                <a:cubicBezTo>
                  <a:pt x="1079" y="219"/>
                  <a:pt x="1082" y="220"/>
                  <a:pt x="1083" y="219"/>
                </a:cubicBezTo>
                <a:cubicBezTo>
                  <a:pt x="1085" y="217"/>
                  <a:pt x="1084" y="214"/>
                  <a:pt x="1086" y="213"/>
                </a:cubicBezTo>
                <a:cubicBezTo>
                  <a:pt x="1089" y="212"/>
                  <a:pt x="1092" y="213"/>
                  <a:pt x="1094" y="211"/>
                </a:cubicBezTo>
                <a:cubicBezTo>
                  <a:pt x="1095" y="212"/>
                  <a:pt x="1095" y="212"/>
                  <a:pt x="1096" y="213"/>
                </a:cubicBezTo>
                <a:cubicBezTo>
                  <a:pt x="1095" y="216"/>
                  <a:pt x="1095" y="217"/>
                  <a:pt x="1093" y="219"/>
                </a:cubicBezTo>
                <a:cubicBezTo>
                  <a:pt x="1090" y="220"/>
                  <a:pt x="1086" y="219"/>
                  <a:pt x="1084" y="221"/>
                </a:cubicBezTo>
                <a:close/>
                <a:moveTo>
                  <a:pt x="1072" y="252"/>
                </a:moveTo>
                <a:cubicBezTo>
                  <a:pt x="1074" y="253"/>
                  <a:pt x="1075" y="253"/>
                  <a:pt x="1076" y="253"/>
                </a:cubicBezTo>
                <a:cubicBezTo>
                  <a:pt x="1076" y="254"/>
                  <a:pt x="1077" y="254"/>
                  <a:pt x="1077" y="254"/>
                </a:cubicBezTo>
                <a:cubicBezTo>
                  <a:pt x="1077" y="255"/>
                  <a:pt x="1076" y="256"/>
                  <a:pt x="1076" y="256"/>
                </a:cubicBezTo>
                <a:cubicBezTo>
                  <a:pt x="1073" y="257"/>
                  <a:pt x="1069" y="257"/>
                  <a:pt x="1068" y="257"/>
                </a:cubicBezTo>
                <a:cubicBezTo>
                  <a:pt x="1066" y="256"/>
                  <a:pt x="1065" y="256"/>
                  <a:pt x="1063" y="256"/>
                </a:cubicBezTo>
                <a:cubicBezTo>
                  <a:pt x="1063" y="255"/>
                  <a:pt x="1063" y="255"/>
                  <a:pt x="1063" y="255"/>
                </a:cubicBezTo>
                <a:cubicBezTo>
                  <a:pt x="1066" y="254"/>
                  <a:pt x="1070" y="254"/>
                  <a:pt x="1072" y="252"/>
                </a:cubicBezTo>
                <a:close/>
                <a:moveTo>
                  <a:pt x="1068" y="243"/>
                </a:moveTo>
                <a:cubicBezTo>
                  <a:pt x="1069" y="243"/>
                  <a:pt x="1071" y="242"/>
                  <a:pt x="1072" y="242"/>
                </a:cubicBezTo>
                <a:cubicBezTo>
                  <a:pt x="1074" y="243"/>
                  <a:pt x="1073" y="242"/>
                  <a:pt x="1074" y="243"/>
                </a:cubicBezTo>
                <a:cubicBezTo>
                  <a:pt x="1074" y="243"/>
                  <a:pt x="1075" y="243"/>
                  <a:pt x="1075" y="243"/>
                </a:cubicBezTo>
                <a:cubicBezTo>
                  <a:pt x="1075" y="244"/>
                  <a:pt x="1074" y="245"/>
                  <a:pt x="1074" y="245"/>
                </a:cubicBezTo>
                <a:cubicBezTo>
                  <a:pt x="1072" y="245"/>
                  <a:pt x="1070" y="244"/>
                  <a:pt x="1068" y="243"/>
                </a:cubicBezTo>
                <a:close/>
                <a:moveTo>
                  <a:pt x="1069" y="239"/>
                </a:moveTo>
                <a:cubicBezTo>
                  <a:pt x="1069" y="238"/>
                  <a:pt x="1069" y="238"/>
                  <a:pt x="1069" y="237"/>
                </a:cubicBezTo>
                <a:cubicBezTo>
                  <a:pt x="1071" y="238"/>
                  <a:pt x="1075" y="238"/>
                  <a:pt x="1079" y="239"/>
                </a:cubicBezTo>
                <a:cubicBezTo>
                  <a:pt x="1077" y="240"/>
                  <a:pt x="1072" y="240"/>
                  <a:pt x="1069" y="239"/>
                </a:cubicBezTo>
                <a:close/>
                <a:moveTo>
                  <a:pt x="1075" y="219"/>
                </a:moveTo>
                <a:cubicBezTo>
                  <a:pt x="1076" y="220"/>
                  <a:pt x="1076" y="220"/>
                  <a:pt x="1077" y="221"/>
                </a:cubicBezTo>
                <a:cubicBezTo>
                  <a:pt x="1075" y="220"/>
                  <a:pt x="1076" y="220"/>
                  <a:pt x="1075" y="219"/>
                </a:cubicBezTo>
                <a:close/>
                <a:moveTo>
                  <a:pt x="1079" y="213"/>
                </a:moveTo>
                <a:cubicBezTo>
                  <a:pt x="1081" y="213"/>
                  <a:pt x="1082" y="213"/>
                  <a:pt x="1083" y="213"/>
                </a:cubicBezTo>
                <a:cubicBezTo>
                  <a:pt x="1081" y="214"/>
                  <a:pt x="1081" y="214"/>
                  <a:pt x="1079" y="213"/>
                </a:cubicBezTo>
                <a:close/>
                <a:moveTo>
                  <a:pt x="1098" y="242"/>
                </a:moveTo>
                <a:cubicBezTo>
                  <a:pt x="1096" y="241"/>
                  <a:pt x="1097" y="241"/>
                  <a:pt x="1096" y="240"/>
                </a:cubicBezTo>
                <a:cubicBezTo>
                  <a:pt x="1097" y="241"/>
                  <a:pt x="1097" y="241"/>
                  <a:pt x="1098" y="242"/>
                </a:cubicBezTo>
                <a:close/>
                <a:moveTo>
                  <a:pt x="1096" y="256"/>
                </a:moveTo>
                <a:cubicBezTo>
                  <a:pt x="1093" y="259"/>
                  <a:pt x="1093" y="258"/>
                  <a:pt x="1092" y="263"/>
                </a:cubicBezTo>
                <a:cubicBezTo>
                  <a:pt x="1092" y="263"/>
                  <a:pt x="1091" y="262"/>
                  <a:pt x="1090" y="262"/>
                </a:cubicBezTo>
                <a:cubicBezTo>
                  <a:pt x="1090" y="261"/>
                  <a:pt x="1090" y="260"/>
                  <a:pt x="1090" y="259"/>
                </a:cubicBezTo>
                <a:cubicBezTo>
                  <a:pt x="1089" y="258"/>
                  <a:pt x="1089" y="259"/>
                  <a:pt x="1089" y="257"/>
                </a:cubicBezTo>
                <a:cubicBezTo>
                  <a:pt x="1090" y="256"/>
                  <a:pt x="1091" y="255"/>
                  <a:pt x="1092" y="254"/>
                </a:cubicBezTo>
                <a:cubicBezTo>
                  <a:pt x="1093" y="255"/>
                  <a:pt x="1094" y="255"/>
                  <a:pt x="1096" y="256"/>
                </a:cubicBezTo>
                <a:close/>
                <a:moveTo>
                  <a:pt x="1090" y="267"/>
                </a:moveTo>
                <a:cubicBezTo>
                  <a:pt x="1092" y="265"/>
                  <a:pt x="1093" y="265"/>
                  <a:pt x="1095" y="264"/>
                </a:cubicBezTo>
                <a:cubicBezTo>
                  <a:pt x="1096" y="265"/>
                  <a:pt x="1097" y="265"/>
                  <a:pt x="1098" y="265"/>
                </a:cubicBezTo>
                <a:cubicBezTo>
                  <a:pt x="1097" y="267"/>
                  <a:pt x="1098" y="266"/>
                  <a:pt x="1097" y="267"/>
                </a:cubicBezTo>
                <a:cubicBezTo>
                  <a:pt x="1096" y="267"/>
                  <a:pt x="1094" y="268"/>
                  <a:pt x="1093" y="268"/>
                </a:cubicBezTo>
                <a:cubicBezTo>
                  <a:pt x="1089" y="267"/>
                  <a:pt x="1089" y="267"/>
                  <a:pt x="1089" y="267"/>
                </a:cubicBezTo>
                <a:cubicBezTo>
                  <a:pt x="1090" y="267"/>
                  <a:pt x="1090" y="267"/>
                  <a:pt x="1090" y="267"/>
                </a:cubicBezTo>
                <a:close/>
                <a:moveTo>
                  <a:pt x="1096" y="246"/>
                </a:moveTo>
                <a:cubicBezTo>
                  <a:pt x="1096" y="245"/>
                  <a:pt x="1096" y="245"/>
                  <a:pt x="1096" y="245"/>
                </a:cubicBezTo>
                <a:cubicBezTo>
                  <a:pt x="1098" y="244"/>
                  <a:pt x="1097" y="245"/>
                  <a:pt x="1098" y="244"/>
                </a:cubicBezTo>
                <a:cubicBezTo>
                  <a:pt x="1099" y="245"/>
                  <a:pt x="1098" y="244"/>
                  <a:pt x="1099" y="246"/>
                </a:cubicBezTo>
                <a:cubicBezTo>
                  <a:pt x="1098" y="246"/>
                  <a:pt x="1097" y="246"/>
                  <a:pt x="1096" y="246"/>
                </a:cubicBezTo>
                <a:close/>
                <a:moveTo>
                  <a:pt x="1060" y="208"/>
                </a:moveTo>
                <a:cubicBezTo>
                  <a:pt x="1058" y="208"/>
                  <a:pt x="1057" y="208"/>
                  <a:pt x="1055" y="208"/>
                </a:cubicBezTo>
                <a:cubicBezTo>
                  <a:pt x="1055" y="207"/>
                  <a:pt x="1055" y="206"/>
                  <a:pt x="1055" y="205"/>
                </a:cubicBezTo>
                <a:cubicBezTo>
                  <a:pt x="1057" y="205"/>
                  <a:pt x="1059" y="205"/>
                  <a:pt x="1061" y="205"/>
                </a:cubicBezTo>
                <a:cubicBezTo>
                  <a:pt x="1062" y="206"/>
                  <a:pt x="1062" y="206"/>
                  <a:pt x="1062" y="206"/>
                </a:cubicBezTo>
                <a:cubicBezTo>
                  <a:pt x="1061" y="207"/>
                  <a:pt x="1061" y="207"/>
                  <a:pt x="1060" y="208"/>
                </a:cubicBezTo>
                <a:close/>
                <a:moveTo>
                  <a:pt x="1061" y="255"/>
                </a:moveTo>
                <a:cubicBezTo>
                  <a:pt x="1059" y="258"/>
                  <a:pt x="1058" y="258"/>
                  <a:pt x="1056" y="260"/>
                </a:cubicBezTo>
                <a:cubicBezTo>
                  <a:pt x="1054" y="259"/>
                  <a:pt x="1054" y="259"/>
                  <a:pt x="1053" y="258"/>
                </a:cubicBezTo>
                <a:cubicBezTo>
                  <a:pt x="1053" y="257"/>
                  <a:pt x="1056" y="257"/>
                  <a:pt x="1058" y="255"/>
                </a:cubicBezTo>
                <a:cubicBezTo>
                  <a:pt x="1059" y="255"/>
                  <a:pt x="1060" y="255"/>
                  <a:pt x="1061" y="255"/>
                </a:cubicBezTo>
                <a:close/>
                <a:moveTo>
                  <a:pt x="1047" y="251"/>
                </a:moveTo>
                <a:cubicBezTo>
                  <a:pt x="1045" y="251"/>
                  <a:pt x="1043" y="251"/>
                  <a:pt x="1041" y="250"/>
                </a:cubicBezTo>
                <a:cubicBezTo>
                  <a:pt x="1041" y="250"/>
                  <a:pt x="1041" y="250"/>
                  <a:pt x="1041" y="249"/>
                </a:cubicBezTo>
                <a:cubicBezTo>
                  <a:pt x="1043" y="249"/>
                  <a:pt x="1046" y="248"/>
                  <a:pt x="1048" y="247"/>
                </a:cubicBezTo>
                <a:cubicBezTo>
                  <a:pt x="1050" y="248"/>
                  <a:pt x="1051" y="248"/>
                  <a:pt x="1053" y="248"/>
                </a:cubicBezTo>
                <a:cubicBezTo>
                  <a:pt x="1053" y="249"/>
                  <a:pt x="1053" y="249"/>
                  <a:pt x="1053" y="249"/>
                </a:cubicBezTo>
                <a:cubicBezTo>
                  <a:pt x="1051" y="250"/>
                  <a:pt x="1049" y="250"/>
                  <a:pt x="1047" y="251"/>
                </a:cubicBezTo>
                <a:close/>
                <a:moveTo>
                  <a:pt x="1051" y="258"/>
                </a:moveTo>
                <a:cubicBezTo>
                  <a:pt x="1051" y="258"/>
                  <a:pt x="1050" y="259"/>
                  <a:pt x="1050" y="259"/>
                </a:cubicBezTo>
                <a:cubicBezTo>
                  <a:pt x="1049" y="259"/>
                  <a:pt x="1048" y="259"/>
                  <a:pt x="1047" y="259"/>
                </a:cubicBezTo>
                <a:cubicBezTo>
                  <a:pt x="1048" y="258"/>
                  <a:pt x="1049" y="258"/>
                  <a:pt x="1050" y="257"/>
                </a:cubicBezTo>
                <a:cubicBezTo>
                  <a:pt x="1050" y="257"/>
                  <a:pt x="1051" y="258"/>
                  <a:pt x="1051" y="258"/>
                </a:cubicBezTo>
                <a:close/>
                <a:moveTo>
                  <a:pt x="1038" y="250"/>
                </a:moveTo>
                <a:cubicBezTo>
                  <a:pt x="1038" y="250"/>
                  <a:pt x="1038" y="250"/>
                  <a:pt x="1038" y="251"/>
                </a:cubicBezTo>
                <a:cubicBezTo>
                  <a:pt x="1034" y="251"/>
                  <a:pt x="1033" y="252"/>
                  <a:pt x="1031" y="254"/>
                </a:cubicBezTo>
                <a:cubicBezTo>
                  <a:pt x="1026" y="254"/>
                  <a:pt x="1025" y="253"/>
                  <a:pt x="1023" y="251"/>
                </a:cubicBezTo>
                <a:cubicBezTo>
                  <a:pt x="1023" y="250"/>
                  <a:pt x="1022" y="250"/>
                  <a:pt x="1022" y="250"/>
                </a:cubicBezTo>
                <a:cubicBezTo>
                  <a:pt x="1022" y="250"/>
                  <a:pt x="1023" y="250"/>
                  <a:pt x="1023" y="250"/>
                </a:cubicBezTo>
                <a:cubicBezTo>
                  <a:pt x="1024" y="248"/>
                  <a:pt x="1024" y="248"/>
                  <a:pt x="1024" y="248"/>
                </a:cubicBezTo>
                <a:cubicBezTo>
                  <a:pt x="1028" y="250"/>
                  <a:pt x="1027" y="251"/>
                  <a:pt x="1032" y="248"/>
                </a:cubicBezTo>
                <a:cubicBezTo>
                  <a:pt x="1034" y="249"/>
                  <a:pt x="1036" y="249"/>
                  <a:pt x="1038" y="250"/>
                </a:cubicBezTo>
                <a:close/>
                <a:moveTo>
                  <a:pt x="1043" y="184"/>
                </a:moveTo>
                <a:cubicBezTo>
                  <a:pt x="1043" y="182"/>
                  <a:pt x="1043" y="182"/>
                  <a:pt x="1043" y="182"/>
                </a:cubicBezTo>
                <a:cubicBezTo>
                  <a:pt x="1044" y="183"/>
                  <a:pt x="1044" y="183"/>
                  <a:pt x="1045" y="184"/>
                </a:cubicBezTo>
                <a:cubicBezTo>
                  <a:pt x="1045" y="184"/>
                  <a:pt x="1045" y="184"/>
                  <a:pt x="1045" y="185"/>
                </a:cubicBezTo>
                <a:lnTo>
                  <a:pt x="1043" y="184"/>
                </a:lnTo>
                <a:close/>
                <a:moveTo>
                  <a:pt x="1075" y="129"/>
                </a:moveTo>
                <a:cubicBezTo>
                  <a:pt x="1077" y="130"/>
                  <a:pt x="1076" y="130"/>
                  <a:pt x="1077" y="131"/>
                </a:cubicBezTo>
                <a:cubicBezTo>
                  <a:pt x="1075" y="130"/>
                  <a:pt x="1076" y="131"/>
                  <a:pt x="1075" y="129"/>
                </a:cubicBezTo>
                <a:close/>
                <a:moveTo>
                  <a:pt x="1131" y="202"/>
                </a:moveTo>
                <a:cubicBezTo>
                  <a:pt x="1132" y="202"/>
                  <a:pt x="1134" y="203"/>
                  <a:pt x="1135" y="203"/>
                </a:cubicBezTo>
                <a:cubicBezTo>
                  <a:pt x="1133" y="204"/>
                  <a:pt x="1132" y="203"/>
                  <a:pt x="1131" y="202"/>
                </a:cubicBezTo>
                <a:close/>
                <a:moveTo>
                  <a:pt x="1135" y="164"/>
                </a:moveTo>
                <a:cubicBezTo>
                  <a:pt x="1137" y="165"/>
                  <a:pt x="1136" y="164"/>
                  <a:pt x="1137" y="165"/>
                </a:cubicBezTo>
                <a:cubicBezTo>
                  <a:pt x="1136" y="164"/>
                  <a:pt x="1136" y="165"/>
                  <a:pt x="1135" y="164"/>
                </a:cubicBezTo>
                <a:close/>
                <a:moveTo>
                  <a:pt x="1142" y="163"/>
                </a:moveTo>
                <a:cubicBezTo>
                  <a:pt x="1144" y="164"/>
                  <a:pt x="1143" y="164"/>
                  <a:pt x="1144" y="165"/>
                </a:cubicBezTo>
                <a:cubicBezTo>
                  <a:pt x="1142" y="164"/>
                  <a:pt x="1143" y="164"/>
                  <a:pt x="1142" y="163"/>
                </a:cubicBezTo>
                <a:close/>
                <a:moveTo>
                  <a:pt x="1152" y="131"/>
                </a:moveTo>
                <a:cubicBezTo>
                  <a:pt x="1155" y="132"/>
                  <a:pt x="1171" y="137"/>
                  <a:pt x="1171" y="137"/>
                </a:cubicBezTo>
                <a:cubicBezTo>
                  <a:pt x="1173" y="138"/>
                  <a:pt x="1174" y="138"/>
                  <a:pt x="1175" y="138"/>
                </a:cubicBezTo>
                <a:cubicBezTo>
                  <a:pt x="1175" y="139"/>
                  <a:pt x="1175" y="139"/>
                  <a:pt x="1175" y="139"/>
                </a:cubicBezTo>
                <a:cubicBezTo>
                  <a:pt x="1170" y="141"/>
                  <a:pt x="1150" y="138"/>
                  <a:pt x="1147" y="135"/>
                </a:cubicBezTo>
                <a:cubicBezTo>
                  <a:pt x="1146" y="134"/>
                  <a:pt x="1146" y="134"/>
                  <a:pt x="1146" y="133"/>
                </a:cubicBezTo>
                <a:cubicBezTo>
                  <a:pt x="1146" y="133"/>
                  <a:pt x="1147" y="133"/>
                  <a:pt x="1147" y="134"/>
                </a:cubicBezTo>
                <a:cubicBezTo>
                  <a:pt x="1147" y="133"/>
                  <a:pt x="1147" y="132"/>
                  <a:pt x="1147" y="131"/>
                </a:cubicBezTo>
                <a:cubicBezTo>
                  <a:pt x="1150" y="132"/>
                  <a:pt x="1150" y="132"/>
                  <a:pt x="1152" y="131"/>
                </a:cubicBezTo>
                <a:close/>
                <a:moveTo>
                  <a:pt x="1151" y="119"/>
                </a:moveTo>
                <a:cubicBezTo>
                  <a:pt x="1149" y="117"/>
                  <a:pt x="1148" y="117"/>
                  <a:pt x="1147" y="116"/>
                </a:cubicBezTo>
                <a:cubicBezTo>
                  <a:pt x="1148" y="116"/>
                  <a:pt x="1149" y="116"/>
                  <a:pt x="1150" y="116"/>
                </a:cubicBezTo>
                <a:cubicBezTo>
                  <a:pt x="1151" y="117"/>
                  <a:pt x="1151" y="117"/>
                  <a:pt x="1151" y="118"/>
                </a:cubicBezTo>
                <a:cubicBezTo>
                  <a:pt x="1151" y="118"/>
                  <a:pt x="1151" y="118"/>
                  <a:pt x="1151" y="119"/>
                </a:cubicBezTo>
                <a:close/>
                <a:moveTo>
                  <a:pt x="1138" y="98"/>
                </a:moveTo>
                <a:cubicBezTo>
                  <a:pt x="1137" y="97"/>
                  <a:pt x="1137" y="98"/>
                  <a:pt x="1136" y="97"/>
                </a:cubicBezTo>
                <a:cubicBezTo>
                  <a:pt x="1138" y="98"/>
                  <a:pt x="1137" y="97"/>
                  <a:pt x="1138" y="98"/>
                </a:cubicBezTo>
                <a:close/>
                <a:moveTo>
                  <a:pt x="1134" y="106"/>
                </a:moveTo>
                <a:cubicBezTo>
                  <a:pt x="1137" y="106"/>
                  <a:pt x="1139" y="107"/>
                  <a:pt x="1141" y="106"/>
                </a:cubicBezTo>
                <a:cubicBezTo>
                  <a:pt x="1145" y="107"/>
                  <a:pt x="1148" y="107"/>
                  <a:pt x="1152" y="108"/>
                </a:cubicBezTo>
                <a:cubicBezTo>
                  <a:pt x="1149" y="110"/>
                  <a:pt x="1137" y="109"/>
                  <a:pt x="1135" y="107"/>
                </a:cubicBezTo>
                <a:cubicBezTo>
                  <a:pt x="1135" y="107"/>
                  <a:pt x="1134" y="107"/>
                  <a:pt x="1133" y="107"/>
                </a:cubicBezTo>
                <a:cubicBezTo>
                  <a:pt x="1133" y="106"/>
                  <a:pt x="1134" y="106"/>
                  <a:pt x="1134" y="106"/>
                </a:cubicBezTo>
                <a:close/>
                <a:moveTo>
                  <a:pt x="1133" y="97"/>
                </a:moveTo>
                <a:cubicBezTo>
                  <a:pt x="1131" y="98"/>
                  <a:pt x="1131" y="98"/>
                  <a:pt x="1129" y="96"/>
                </a:cubicBezTo>
                <a:cubicBezTo>
                  <a:pt x="1130" y="96"/>
                  <a:pt x="1132" y="97"/>
                  <a:pt x="1133" y="97"/>
                </a:cubicBezTo>
                <a:close/>
                <a:moveTo>
                  <a:pt x="1135" y="145"/>
                </a:moveTo>
                <a:cubicBezTo>
                  <a:pt x="1135" y="145"/>
                  <a:pt x="1136" y="146"/>
                  <a:pt x="1136" y="146"/>
                </a:cubicBezTo>
                <a:cubicBezTo>
                  <a:pt x="1136" y="146"/>
                  <a:pt x="1135" y="146"/>
                  <a:pt x="1135" y="146"/>
                </a:cubicBezTo>
                <a:cubicBezTo>
                  <a:pt x="1135" y="147"/>
                  <a:pt x="1134" y="149"/>
                  <a:pt x="1134" y="150"/>
                </a:cubicBezTo>
                <a:cubicBezTo>
                  <a:pt x="1131" y="148"/>
                  <a:pt x="1131" y="147"/>
                  <a:pt x="1126" y="146"/>
                </a:cubicBezTo>
                <a:cubicBezTo>
                  <a:pt x="1125" y="150"/>
                  <a:pt x="1124" y="149"/>
                  <a:pt x="1123" y="153"/>
                </a:cubicBezTo>
                <a:cubicBezTo>
                  <a:pt x="1120" y="152"/>
                  <a:pt x="1099" y="147"/>
                  <a:pt x="1095" y="148"/>
                </a:cubicBezTo>
                <a:cubicBezTo>
                  <a:pt x="1091" y="147"/>
                  <a:pt x="1086" y="146"/>
                  <a:pt x="1081" y="146"/>
                </a:cubicBezTo>
                <a:cubicBezTo>
                  <a:pt x="1087" y="139"/>
                  <a:pt x="1116" y="143"/>
                  <a:pt x="1118" y="149"/>
                </a:cubicBezTo>
                <a:cubicBezTo>
                  <a:pt x="1121" y="148"/>
                  <a:pt x="1120" y="149"/>
                  <a:pt x="1122" y="147"/>
                </a:cubicBezTo>
                <a:cubicBezTo>
                  <a:pt x="1124" y="147"/>
                  <a:pt x="1123" y="147"/>
                  <a:pt x="1124" y="147"/>
                </a:cubicBezTo>
                <a:cubicBezTo>
                  <a:pt x="1122" y="146"/>
                  <a:pt x="1124" y="146"/>
                  <a:pt x="1121" y="146"/>
                </a:cubicBezTo>
                <a:cubicBezTo>
                  <a:pt x="1121" y="146"/>
                  <a:pt x="1121" y="145"/>
                  <a:pt x="1122" y="144"/>
                </a:cubicBezTo>
                <a:cubicBezTo>
                  <a:pt x="1124" y="144"/>
                  <a:pt x="1125" y="143"/>
                  <a:pt x="1127" y="142"/>
                </a:cubicBezTo>
                <a:cubicBezTo>
                  <a:pt x="1130" y="143"/>
                  <a:pt x="1134" y="143"/>
                  <a:pt x="1135" y="145"/>
                </a:cubicBezTo>
                <a:close/>
                <a:moveTo>
                  <a:pt x="1097" y="132"/>
                </a:moveTo>
                <a:cubicBezTo>
                  <a:pt x="1095" y="132"/>
                  <a:pt x="1091" y="132"/>
                  <a:pt x="1090" y="133"/>
                </a:cubicBezTo>
                <a:cubicBezTo>
                  <a:pt x="1090" y="132"/>
                  <a:pt x="1089" y="132"/>
                  <a:pt x="1089" y="132"/>
                </a:cubicBezTo>
                <a:cubicBezTo>
                  <a:pt x="1091" y="130"/>
                  <a:pt x="1090" y="131"/>
                  <a:pt x="1094" y="131"/>
                </a:cubicBezTo>
                <a:cubicBezTo>
                  <a:pt x="1094" y="130"/>
                  <a:pt x="1094" y="130"/>
                  <a:pt x="1094" y="129"/>
                </a:cubicBezTo>
                <a:cubicBezTo>
                  <a:pt x="1092" y="128"/>
                  <a:pt x="1089" y="127"/>
                  <a:pt x="1087" y="127"/>
                </a:cubicBezTo>
                <a:cubicBezTo>
                  <a:pt x="1087" y="126"/>
                  <a:pt x="1087" y="126"/>
                  <a:pt x="1087" y="126"/>
                </a:cubicBezTo>
                <a:cubicBezTo>
                  <a:pt x="1090" y="125"/>
                  <a:pt x="1093" y="126"/>
                  <a:pt x="1097" y="126"/>
                </a:cubicBezTo>
                <a:cubicBezTo>
                  <a:pt x="1096" y="129"/>
                  <a:pt x="1096" y="130"/>
                  <a:pt x="1097" y="132"/>
                </a:cubicBezTo>
                <a:close/>
                <a:moveTo>
                  <a:pt x="1108" y="134"/>
                </a:moveTo>
                <a:cubicBezTo>
                  <a:pt x="1107" y="132"/>
                  <a:pt x="1108" y="133"/>
                  <a:pt x="1107" y="132"/>
                </a:cubicBezTo>
                <a:cubicBezTo>
                  <a:pt x="1107" y="131"/>
                  <a:pt x="1107" y="131"/>
                  <a:pt x="1107" y="131"/>
                </a:cubicBezTo>
                <a:cubicBezTo>
                  <a:pt x="1110" y="132"/>
                  <a:pt x="1111" y="132"/>
                  <a:pt x="1112" y="133"/>
                </a:cubicBezTo>
                <a:cubicBezTo>
                  <a:pt x="1110" y="135"/>
                  <a:pt x="1105" y="137"/>
                  <a:pt x="1102" y="139"/>
                </a:cubicBezTo>
                <a:cubicBezTo>
                  <a:pt x="1099" y="138"/>
                  <a:pt x="1099" y="137"/>
                  <a:pt x="1097" y="135"/>
                </a:cubicBezTo>
                <a:cubicBezTo>
                  <a:pt x="1098" y="131"/>
                  <a:pt x="1098" y="131"/>
                  <a:pt x="1100" y="129"/>
                </a:cubicBezTo>
                <a:cubicBezTo>
                  <a:pt x="1101" y="129"/>
                  <a:pt x="1102" y="130"/>
                  <a:pt x="1102" y="130"/>
                </a:cubicBezTo>
                <a:cubicBezTo>
                  <a:pt x="1101" y="131"/>
                  <a:pt x="1101" y="131"/>
                  <a:pt x="1100" y="134"/>
                </a:cubicBezTo>
                <a:cubicBezTo>
                  <a:pt x="1103" y="134"/>
                  <a:pt x="1105" y="134"/>
                  <a:pt x="1108" y="134"/>
                </a:cubicBezTo>
                <a:close/>
                <a:moveTo>
                  <a:pt x="1108" y="77"/>
                </a:moveTo>
                <a:cubicBezTo>
                  <a:pt x="1108" y="78"/>
                  <a:pt x="1109" y="78"/>
                  <a:pt x="1110" y="78"/>
                </a:cubicBezTo>
                <a:cubicBezTo>
                  <a:pt x="1109" y="83"/>
                  <a:pt x="1109" y="83"/>
                  <a:pt x="1109" y="83"/>
                </a:cubicBezTo>
                <a:cubicBezTo>
                  <a:pt x="1108" y="82"/>
                  <a:pt x="1107" y="82"/>
                  <a:pt x="1107" y="82"/>
                </a:cubicBezTo>
                <a:cubicBezTo>
                  <a:pt x="1106" y="82"/>
                  <a:pt x="1106" y="81"/>
                  <a:pt x="1106" y="81"/>
                </a:cubicBezTo>
                <a:cubicBezTo>
                  <a:pt x="1107" y="79"/>
                  <a:pt x="1107" y="78"/>
                  <a:pt x="1108" y="77"/>
                </a:cubicBezTo>
                <a:close/>
                <a:moveTo>
                  <a:pt x="1122" y="89"/>
                </a:moveTo>
                <a:cubicBezTo>
                  <a:pt x="1123" y="90"/>
                  <a:pt x="1124" y="90"/>
                  <a:pt x="1125" y="90"/>
                </a:cubicBezTo>
                <a:cubicBezTo>
                  <a:pt x="1123" y="93"/>
                  <a:pt x="1122" y="92"/>
                  <a:pt x="1124" y="95"/>
                </a:cubicBezTo>
                <a:cubicBezTo>
                  <a:pt x="1124" y="97"/>
                  <a:pt x="1124" y="97"/>
                  <a:pt x="1124" y="97"/>
                </a:cubicBezTo>
                <a:cubicBezTo>
                  <a:pt x="1117" y="96"/>
                  <a:pt x="1087" y="91"/>
                  <a:pt x="1083" y="87"/>
                </a:cubicBezTo>
                <a:cubicBezTo>
                  <a:pt x="1082" y="86"/>
                  <a:pt x="1082" y="86"/>
                  <a:pt x="1082" y="86"/>
                </a:cubicBezTo>
                <a:cubicBezTo>
                  <a:pt x="1094" y="84"/>
                  <a:pt x="1111" y="94"/>
                  <a:pt x="1122" y="89"/>
                </a:cubicBezTo>
                <a:close/>
                <a:moveTo>
                  <a:pt x="1123" y="115"/>
                </a:moveTo>
                <a:cubicBezTo>
                  <a:pt x="1122" y="114"/>
                  <a:pt x="1121" y="113"/>
                  <a:pt x="1121" y="112"/>
                </a:cubicBezTo>
                <a:cubicBezTo>
                  <a:pt x="1123" y="114"/>
                  <a:pt x="1122" y="113"/>
                  <a:pt x="1123" y="115"/>
                </a:cubicBezTo>
                <a:close/>
                <a:moveTo>
                  <a:pt x="1107" y="110"/>
                </a:moveTo>
                <a:cubicBezTo>
                  <a:pt x="1107" y="110"/>
                  <a:pt x="1107" y="110"/>
                  <a:pt x="1107" y="111"/>
                </a:cubicBezTo>
                <a:cubicBezTo>
                  <a:pt x="1106" y="111"/>
                  <a:pt x="1103" y="111"/>
                  <a:pt x="1102" y="112"/>
                </a:cubicBezTo>
                <a:cubicBezTo>
                  <a:pt x="1101" y="112"/>
                  <a:pt x="1100" y="111"/>
                  <a:pt x="1099" y="111"/>
                </a:cubicBezTo>
                <a:cubicBezTo>
                  <a:pt x="1100" y="109"/>
                  <a:pt x="1100" y="110"/>
                  <a:pt x="1102" y="109"/>
                </a:cubicBezTo>
                <a:cubicBezTo>
                  <a:pt x="1104" y="109"/>
                  <a:pt x="1106" y="109"/>
                  <a:pt x="1107" y="110"/>
                </a:cubicBezTo>
                <a:close/>
                <a:moveTo>
                  <a:pt x="1093" y="112"/>
                </a:moveTo>
                <a:cubicBezTo>
                  <a:pt x="1093" y="113"/>
                  <a:pt x="1093" y="114"/>
                  <a:pt x="1093" y="115"/>
                </a:cubicBezTo>
                <a:cubicBezTo>
                  <a:pt x="1090" y="114"/>
                  <a:pt x="1088" y="113"/>
                  <a:pt x="1084" y="112"/>
                </a:cubicBezTo>
                <a:cubicBezTo>
                  <a:pt x="1086" y="111"/>
                  <a:pt x="1088" y="112"/>
                  <a:pt x="1090" y="110"/>
                </a:cubicBezTo>
                <a:cubicBezTo>
                  <a:pt x="1091" y="111"/>
                  <a:pt x="1092" y="112"/>
                  <a:pt x="1093" y="112"/>
                </a:cubicBezTo>
                <a:close/>
                <a:moveTo>
                  <a:pt x="1093" y="118"/>
                </a:moveTo>
                <a:cubicBezTo>
                  <a:pt x="1094" y="117"/>
                  <a:pt x="1095" y="116"/>
                  <a:pt x="1096" y="115"/>
                </a:cubicBezTo>
                <a:cubicBezTo>
                  <a:pt x="1101" y="113"/>
                  <a:pt x="1106" y="118"/>
                  <a:pt x="1110" y="116"/>
                </a:cubicBezTo>
                <a:cubicBezTo>
                  <a:pt x="1114" y="117"/>
                  <a:pt x="1120" y="117"/>
                  <a:pt x="1126" y="119"/>
                </a:cubicBezTo>
                <a:cubicBezTo>
                  <a:pt x="1126" y="119"/>
                  <a:pt x="1126" y="119"/>
                  <a:pt x="1126" y="120"/>
                </a:cubicBezTo>
                <a:cubicBezTo>
                  <a:pt x="1125" y="121"/>
                  <a:pt x="1126" y="121"/>
                  <a:pt x="1125" y="122"/>
                </a:cubicBezTo>
                <a:cubicBezTo>
                  <a:pt x="1117" y="125"/>
                  <a:pt x="1107" y="118"/>
                  <a:pt x="1098" y="118"/>
                </a:cubicBezTo>
                <a:cubicBezTo>
                  <a:pt x="1089" y="119"/>
                  <a:pt x="1083" y="120"/>
                  <a:pt x="1071" y="117"/>
                </a:cubicBezTo>
                <a:cubicBezTo>
                  <a:pt x="1078" y="114"/>
                  <a:pt x="1086" y="120"/>
                  <a:pt x="1093" y="118"/>
                </a:cubicBezTo>
                <a:close/>
                <a:moveTo>
                  <a:pt x="1080" y="72"/>
                </a:moveTo>
                <a:cubicBezTo>
                  <a:pt x="1080" y="73"/>
                  <a:pt x="1080" y="74"/>
                  <a:pt x="1080" y="75"/>
                </a:cubicBezTo>
                <a:cubicBezTo>
                  <a:pt x="1077" y="74"/>
                  <a:pt x="1075" y="74"/>
                  <a:pt x="1073" y="74"/>
                </a:cubicBezTo>
                <a:cubicBezTo>
                  <a:pt x="1071" y="74"/>
                  <a:pt x="1071" y="73"/>
                  <a:pt x="1070" y="72"/>
                </a:cubicBezTo>
                <a:cubicBezTo>
                  <a:pt x="1069" y="72"/>
                  <a:pt x="1069" y="71"/>
                  <a:pt x="1069" y="70"/>
                </a:cubicBezTo>
                <a:cubicBezTo>
                  <a:pt x="1072" y="70"/>
                  <a:pt x="1076" y="71"/>
                  <a:pt x="1080" y="72"/>
                </a:cubicBezTo>
                <a:close/>
                <a:moveTo>
                  <a:pt x="1068" y="152"/>
                </a:moveTo>
                <a:cubicBezTo>
                  <a:pt x="1070" y="153"/>
                  <a:pt x="1071" y="153"/>
                  <a:pt x="1072" y="153"/>
                </a:cubicBezTo>
                <a:cubicBezTo>
                  <a:pt x="1072" y="154"/>
                  <a:pt x="1072" y="154"/>
                  <a:pt x="1072" y="154"/>
                </a:cubicBezTo>
                <a:cubicBezTo>
                  <a:pt x="1071" y="155"/>
                  <a:pt x="1070" y="155"/>
                  <a:pt x="1070" y="156"/>
                </a:cubicBezTo>
                <a:cubicBezTo>
                  <a:pt x="1066" y="154"/>
                  <a:pt x="1068" y="155"/>
                  <a:pt x="1068" y="152"/>
                </a:cubicBezTo>
                <a:close/>
                <a:moveTo>
                  <a:pt x="1067" y="168"/>
                </a:moveTo>
                <a:cubicBezTo>
                  <a:pt x="1054" y="170"/>
                  <a:pt x="1037" y="165"/>
                  <a:pt x="1027" y="173"/>
                </a:cubicBezTo>
                <a:cubicBezTo>
                  <a:pt x="1026" y="171"/>
                  <a:pt x="1025" y="169"/>
                  <a:pt x="1024" y="168"/>
                </a:cubicBezTo>
                <a:cubicBezTo>
                  <a:pt x="1022" y="170"/>
                  <a:pt x="1022" y="170"/>
                  <a:pt x="1021" y="173"/>
                </a:cubicBezTo>
                <a:cubicBezTo>
                  <a:pt x="1018" y="172"/>
                  <a:pt x="1018" y="171"/>
                  <a:pt x="1014" y="170"/>
                </a:cubicBezTo>
                <a:cubicBezTo>
                  <a:pt x="1014" y="171"/>
                  <a:pt x="1014" y="172"/>
                  <a:pt x="1013" y="173"/>
                </a:cubicBezTo>
                <a:cubicBezTo>
                  <a:pt x="1009" y="170"/>
                  <a:pt x="1005" y="172"/>
                  <a:pt x="1001" y="167"/>
                </a:cubicBezTo>
                <a:cubicBezTo>
                  <a:pt x="1001" y="167"/>
                  <a:pt x="1000" y="166"/>
                  <a:pt x="1000" y="166"/>
                </a:cubicBezTo>
                <a:cubicBezTo>
                  <a:pt x="1015" y="165"/>
                  <a:pt x="1031" y="166"/>
                  <a:pt x="1048" y="165"/>
                </a:cubicBezTo>
                <a:cubicBezTo>
                  <a:pt x="1049" y="165"/>
                  <a:pt x="1053" y="163"/>
                  <a:pt x="1053" y="163"/>
                </a:cubicBezTo>
                <a:cubicBezTo>
                  <a:pt x="1057" y="163"/>
                  <a:pt x="1057" y="166"/>
                  <a:pt x="1060" y="166"/>
                </a:cubicBezTo>
                <a:cubicBezTo>
                  <a:pt x="1063" y="166"/>
                  <a:pt x="1065" y="167"/>
                  <a:pt x="1067" y="167"/>
                </a:cubicBezTo>
                <a:cubicBezTo>
                  <a:pt x="1067" y="167"/>
                  <a:pt x="1067" y="168"/>
                  <a:pt x="1067" y="168"/>
                </a:cubicBezTo>
                <a:close/>
                <a:moveTo>
                  <a:pt x="1010" y="129"/>
                </a:moveTo>
                <a:cubicBezTo>
                  <a:pt x="1010" y="129"/>
                  <a:pt x="1010" y="128"/>
                  <a:pt x="1011" y="128"/>
                </a:cubicBezTo>
                <a:cubicBezTo>
                  <a:pt x="1011" y="129"/>
                  <a:pt x="1011" y="128"/>
                  <a:pt x="1011" y="130"/>
                </a:cubicBezTo>
                <a:cubicBezTo>
                  <a:pt x="1011" y="130"/>
                  <a:pt x="1008" y="129"/>
                  <a:pt x="1010" y="129"/>
                </a:cubicBezTo>
                <a:close/>
                <a:moveTo>
                  <a:pt x="1048" y="136"/>
                </a:moveTo>
                <a:cubicBezTo>
                  <a:pt x="1049" y="136"/>
                  <a:pt x="1049" y="137"/>
                  <a:pt x="1049" y="137"/>
                </a:cubicBezTo>
                <a:cubicBezTo>
                  <a:pt x="1048" y="141"/>
                  <a:pt x="1048" y="141"/>
                  <a:pt x="1046" y="143"/>
                </a:cubicBezTo>
                <a:cubicBezTo>
                  <a:pt x="1036" y="141"/>
                  <a:pt x="1020" y="139"/>
                  <a:pt x="1015" y="133"/>
                </a:cubicBezTo>
                <a:cubicBezTo>
                  <a:pt x="1013" y="132"/>
                  <a:pt x="1014" y="133"/>
                  <a:pt x="1013" y="132"/>
                </a:cubicBezTo>
                <a:cubicBezTo>
                  <a:pt x="1018" y="131"/>
                  <a:pt x="1024" y="132"/>
                  <a:pt x="1028" y="131"/>
                </a:cubicBezTo>
                <a:cubicBezTo>
                  <a:pt x="1029" y="131"/>
                  <a:pt x="1030" y="131"/>
                  <a:pt x="1030" y="131"/>
                </a:cubicBezTo>
                <a:cubicBezTo>
                  <a:pt x="1029" y="133"/>
                  <a:pt x="1030" y="133"/>
                  <a:pt x="1029" y="134"/>
                </a:cubicBezTo>
                <a:cubicBezTo>
                  <a:pt x="1028" y="136"/>
                  <a:pt x="1028" y="136"/>
                  <a:pt x="1028" y="136"/>
                </a:cubicBezTo>
                <a:cubicBezTo>
                  <a:pt x="1035" y="137"/>
                  <a:pt x="1042" y="136"/>
                  <a:pt x="1048" y="136"/>
                </a:cubicBezTo>
                <a:close/>
                <a:moveTo>
                  <a:pt x="1045" y="152"/>
                </a:moveTo>
                <a:cubicBezTo>
                  <a:pt x="1043" y="151"/>
                  <a:pt x="1044" y="152"/>
                  <a:pt x="1043" y="150"/>
                </a:cubicBezTo>
                <a:cubicBezTo>
                  <a:pt x="1045" y="152"/>
                  <a:pt x="1044" y="151"/>
                  <a:pt x="1045" y="152"/>
                </a:cubicBezTo>
                <a:close/>
                <a:moveTo>
                  <a:pt x="1040" y="152"/>
                </a:moveTo>
                <a:cubicBezTo>
                  <a:pt x="1040" y="152"/>
                  <a:pt x="1040" y="153"/>
                  <a:pt x="1040" y="153"/>
                </a:cubicBezTo>
                <a:cubicBezTo>
                  <a:pt x="1039" y="153"/>
                  <a:pt x="1038" y="153"/>
                  <a:pt x="1037" y="152"/>
                </a:cubicBezTo>
                <a:cubicBezTo>
                  <a:pt x="1037" y="152"/>
                  <a:pt x="1037" y="151"/>
                  <a:pt x="1037" y="150"/>
                </a:cubicBezTo>
                <a:cubicBezTo>
                  <a:pt x="1038" y="151"/>
                  <a:pt x="1039" y="151"/>
                  <a:pt x="1040" y="152"/>
                </a:cubicBezTo>
                <a:close/>
                <a:moveTo>
                  <a:pt x="1022" y="150"/>
                </a:moveTo>
                <a:cubicBezTo>
                  <a:pt x="1018" y="152"/>
                  <a:pt x="1016" y="152"/>
                  <a:pt x="1017" y="149"/>
                </a:cubicBezTo>
                <a:cubicBezTo>
                  <a:pt x="1019" y="150"/>
                  <a:pt x="1020" y="150"/>
                  <a:pt x="1022" y="150"/>
                </a:cubicBezTo>
                <a:close/>
                <a:moveTo>
                  <a:pt x="1064" y="109"/>
                </a:moveTo>
                <a:cubicBezTo>
                  <a:pt x="1065" y="110"/>
                  <a:pt x="1066" y="110"/>
                  <a:pt x="1066" y="110"/>
                </a:cubicBezTo>
                <a:cubicBezTo>
                  <a:pt x="1066" y="112"/>
                  <a:pt x="1066" y="112"/>
                  <a:pt x="1066" y="114"/>
                </a:cubicBezTo>
                <a:cubicBezTo>
                  <a:pt x="1051" y="118"/>
                  <a:pt x="1036" y="111"/>
                  <a:pt x="1018" y="108"/>
                </a:cubicBezTo>
                <a:cubicBezTo>
                  <a:pt x="1025" y="105"/>
                  <a:pt x="1035" y="111"/>
                  <a:pt x="1044" y="110"/>
                </a:cubicBezTo>
                <a:cubicBezTo>
                  <a:pt x="1045" y="109"/>
                  <a:pt x="1048" y="107"/>
                  <a:pt x="1049" y="107"/>
                </a:cubicBezTo>
                <a:cubicBezTo>
                  <a:pt x="1055" y="107"/>
                  <a:pt x="1058" y="111"/>
                  <a:pt x="1064" y="109"/>
                </a:cubicBezTo>
                <a:close/>
                <a:moveTo>
                  <a:pt x="1018" y="74"/>
                </a:moveTo>
                <a:cubicBezTo>
                  <a:pt x="1015" y="73"/>
                  <a:pt x="1013" y="73"/>
                  <a:pt x="1011" y="72"/>
                </a:cubicBezTo>
                <a:cubicBezTo>
                  <a:pt x="1011" y="71"/>
                  <a:pt x="1011" y="71"/>
                  <a:pt x="1011" y="70"/>
                </a:cubicBezTo>
                <a:cubicBezTo>
                  <a:pt x="1015" y="70"/>
                  <a:pt x="1017" y="72"/>
                  <a:pt x="1021" y="70"/>
                </a:cubicBezTo>
                <a:cubicBezTo>
                  <a:pt x="1024" y="71"/>
                  <a:pt x="1028" y="71"/>
                  <a:pt x="1032" y="72"/>
                </a:cubicBezTo>
                <a:cubicBezTo>
                  <a:pt x="1032" y="73"/>
                  <a:pt x="1032" y="73"/>
                  <a:pt x="1031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5" y="74"/>
                  <a:pt x="1020" y="73"/>
                  <a:pt x="1018" y="74"/>
                </a:cubicBezTo>
                <a:close/>
                <a:moveTo>
                  <a:pt x="1032" y="44"/>
                </a:moveTo>
                <a:cubicBezTo>
                  <a:pt x="1036" y="43"/>
                  <a:pt x="1042" y="44"/>
                  <a:pt x="1046" y="42"/>
                </a:cubicBezTo>
                <a:cubicBezTo>
                  <a:pt x="1050" y="43"/>
                  <a:pt x="1054" y="44"/>
                  <a:pt x="1057" y="45"/>
                </a:cubicBezTo>
                <a:cubicBezTo>
                  <a:pt x="1058" y="45"/>
                  <a:pt x="1058" y="45"/>
                  <a:pt x="1058" y="46"/>
                </a:cubicBezTo>
                <a:cubicBezTo>
                  <a:pt x="1057" y="47"/>
                  <a:pt x="1056" y="47"/>
                  <a:pt x="1055" y="50"/>
                </a:cubicBezTo>
                <a:cubicBezTo>
                  <a:pt x="1050" y="49"/>
                  <a:pt x="1049" y="48"/>
                  <a:pt x="1048" y="45"/>
                </a:cubicBezTo>
                <a:cubicBezTo>
                  <a:pt x="1043" y="44"/>
                  <a:pt x="1037" y="45"/>
                  <a:pt x="1035" y="46"/>
                </a:cubicBezTo>
                <a:cubicBezTo>
                  <a:pt x="1034" y="46"/>
                  <a:pt x="1033" y="46"/>
                  <a:pt x="1032" y="46"/>
                </a:cubicBezTo>
                <a:cubicBezTo>
                  <a:pt x="1032" y="45"/>
                  <a:pt x="1032" y="44"/>
                  <a:pt x="1032" y="44"/>
                </a:cubicBezTo>
                <a:close/>
                <a:moveTo>
                  <a:pt x="1009" y="55"/>
                </a:moveTo>
                <a:cubicBezTo>
                  <a:pt x="1014" y="56"/>
                  <a:pt x="1036" y="59"/>
                  <a:pt x="1038" y="59"/>
                </a:cubicBezTo>
                <a:cubicBezTo>
                  <a:pt x="1043" y="60"/>
                  <a:pt x="1043" y="60"/>
                  <a:pt x="1043" y="57"/>
                </a:cubicBezTo>
                <a:cubicBezTo>
                  <a:pt x="1045" y="58"/>
                  <a:pt x="1045" y="57"/>
                  <a:pt x="1046" y="59"/>
                </a:cubicBezTo>
                <a:cubicBezTo>
                  <a:pt x="1049" y="58"/>
                  <a:pt x="1047" y="59"/>
                  <a:pt x="1048" y="56"/>
                </a:cubicBezTo>
                <a:cubicBezTo>
                  <a:pt x="1048" y="56"/>
                  <a:pt x="1048" y="56"/>
                  <a:pt x="1049" y="56"/>
                </a:cubicBezTo>
                <a:cubicBezTo>
                  <a:pt x="1054" y="58"/>
                  <a:pt x="1055" y="60"/>
                  <a:pt x="1059" y="63"/>
                </a:cubicBezTo>
                <a:cubicBezTo>
                  <a:pt x="1058" y="66"/>
                  <a:pt x="1058" y="64"/>
                  <a:pt x="1058" y="66"/>
                </a:cubicBezTo>
                <a:cubicBezTo>
                  <a:pt x="1053" y="72"/>
                  <a:pt x="1048" y="66"/>
                  <a:pt x="1040" y="66"/>
                </a:cubicBezTo>
                <a:cubicBezTo>
                  <a:pt x="1038" y="65"/>
                  <a:pt x="1027" y="68"/>
                  <a:pt x="1023" y="65"/>
                </a:cubicBezTo>
                <a:cubicBezTo>
                  <a:pt x="1020" y="64"/>
                  <a:pt x="1012" y="59"/>
                  <a:pt x="1009" y="60"/>
                </a:cubicBezTo>
                <a:cubicBezTo>
                  <a:pt x="1008" y="60"/>
                  <a:pt x="1008" y="60"/>
                  <a:pt x="1008" y="60"/>
                </a:cubicBezTo>
                <a:cubicBezTo>
                  <a:pt x="1008" y="58"/>
                  <a:pt x="1008" y="57"/>
                  <a:pt x="1009" y="55"/>
                </a:cubicBezTo>
                <a:close/>
                <a:moveTo>
                  <a:pt x="1006" y="93"/>
                </a:moveTo>
                <a:cubicBezTo>
                  <a:pt x="1010" y="93"/>
                  <a:pt x="1013" y="93"/>
                  <a:pt x="1017" y="92"/>
                </a:cubicBezTo>
                <a:cubicBezTo>
                  <a:pt x="1016" y="94"/>
                  <a:pt x="1016" y="94"/>
                  <a:pt x="1015" y="95"/>
                </a:cubicBezTo>
                <a:cubicBezTo>
                  <a:pt x="1014" y="96"/>
                  <a:pt x="1012" y="94"/>
                  <a:pt x="1010" y="95"/>
                </a:cubicBezTo>
                <a:cubicBezTo>
                  <a:pt x="1006" y="94"/>
                  <a:pt x="1006" y="94"/>
                  <a:pt x="1006" y="94"/>
                </a:cubicBezTo>
                <a:cubicBezTo>
                  <a:pt x="1006" y="94"/>
                  <a:pt x="1006" y="94"/>
                  <a:pt x="1006" y="93"/>
                </a:cubicBezTo>
                <a:close/>
                <a:moveTo>
                  <a:pt x="991" y="92"/>
                </a:moveTo>
                <a:cubicBezTo>
                  <a:pt x="992" y="92"/>
                  <a:pt x="996" y="92"/>
                  <a:pt x="997" y="92"/>
                </a:cubicBezTo>
                <a:cubicBezTo>
                  <a:pt x="999" y="92"/>
                  <a:pt x="999" y="93"/>
                  <a:pt x="1002" y="94"/>
                </a:cubicBezTo>
                <a:cubicBezTo>
                  <a:pt x="1001" y="94"/>
                  <a:pt x="999" y="94"/>
                  <a:pt x="999" y="95"/>
                </a:cubicBezTo>
                <a:cubicBezTo>
                  <a:pt x="996" y="94"/>
                  <a:pt x="993" y="94"/>
                  <a:pt x="990" y="93"/>
                </a:cubicBezTo>
                <a:cubicBezTo>
                  <a:pt x="991" y="93"/>
                  <a:pt x="991" y="93"/>
                  <a:pt x="991" y="92"/>
                </a:cubicBezTo>
                <a:close/>
                <a:moveTo>
                  <a:pt x="998" y="168"/>
                </a:moveTo>
                <a:cubicBezTo>
                  <a:pt x="997" y="168"/>
                  <a:pt x="997" y="169"/>
                  <a:pt x="997" y="170"/>
                </a:cubicBezTo>
                <a:cubicBezTo>
                  <a:pt x="997" y="168"/>
                  <a:pt x="997" y="169"/>
                  <a:pt x="997" y="166"/>
                </a:cubicBezTo>
                <a:cubicBezTo>
                  <a:pt x="998" y="167"/>
                  <a:pt x="997" y="167"/>
                  <a:pt x="998" y="168"/>
                </a:cubicBezTo>
                <a:close/>
                <a:moveTo>
                  <a:pt x="985" y="90"/>
                </a:moveTo>
                <a:cubicBezTo>
                  <a:pt x="986" y="90"/>
                  <a:pt x="987" y="91"/>
                  <a:pt x="988" y="91"/>
                </a:cubicBezTo>
                <a:cubicBezTo>
                  <a:pt x="989" y="92"/>
                  <a:pt x="989" y="92"/>
                  <a:pt x="989" y="92"/>
                </a:cubicBezTo>
                <a:cubicBezTo>
                  <a:pt x="988" y="93"/>
                  <a:pt x="988" y="93"/>
                  <a:pt x="988" y="94"/>
                </a:cubicBezTo>
                <a:cubicBezTo>
                  <a:pt x="987" y="94"/>
                  <a:pt x="985" y="93"/>
                  <a:pt x="983" y="93"/>
                </a:cubicBezTo>
                <a:cubicBezTo>
                  <a:pt x="984" y="92"/>
                  <a:pt x="984" y="91"/>
                  <a:pt x="985" y="90"/>
                </a:cubicBezTo>
                <a:close/>
                <a:moveTo>
                  <a:pt x="983" y="170"/>
                </a:moveTo>
                <a:cubicBezTo>
                  <a:pt x="985" y="171"/>
                  <a:pt x="987" y="172"/>
                  <a:pt x="989" y="172"/>
                </a:cubicBezTo>
                <a:cubicBezTo>
                  <a:pt x="989" y="173"/>
                  <a:pt x="989" y="173"/>
                  <a:pt x="989" y="173"/>
                </a:cubicBezTo>
                <a:cubicBezTo>
                  <a:pt x="988" y="174"/>
                  <a:pt x="987" y="174"/>
                  <a:pt x="986" y="175"/>
                </a:cubicBezTo>
                <a:cubicBezTo>
                  <a:pt x="984" y="174"/>
                  <a:pt x="983" y="174"/>
                  <a:pt x="982" y="174"/>
                </a:cubicBezTo>
                <a:cubicBezTo>
                  <a:pt x="982" y="173"/>
                  <a:pt x="983" y="171"/>
                  <a:pt x="983" y="170"/>
                </a:cubicBezTo>
                <a:close/>
                <a:moveTo>
                  <a:pt x="970" y="170"/>
                </a:moveTo>
                <a:cubicBezTo>
                  <a:pt x="971" y="171"/>
                  <a:pt x="973" y="172"/>
                  <a:pt x="974" y="172"/>
                </a:cubicBezTo>
                <a:cubicBezTo>
                  <a:pt x="974" y="173"/>
                  <a:pt x="974" y="173"/>
                  <a:pt x="974" y="173"/>
                </a:cubicBezTo>
                <a:cubicBezTo>
                  <a:pt x="969" y="172"/>
                  <a:pt x="969" y="173"/>
                  <a:pt x="970" y="170"/>
                </a:cubicBezTo>
                <a:close/>
                <a:moveTo>
                  <a:pt x="982" y="339"/>
                </a:moveTo>
                <a:cubicBezTo>
                  <a:pt x="982" y="341"/>
                  <a:pt x="981" y="343"/>
                  <a:pt x="981" y="345"/>
                </a:cubicBezTo>
                <a:cubicBezTo>
                  <a:pt x="979" y="343"/>
                  <a:pt x="980" y="345"/>
                  <a:pt x="979" y="342"/>
                </a:cubicBezTo>
                <a:cubicBezTo>
                  <a:pt x="975" y="343"/>
                  <a:pt x="976" y="344"/>
                  <a:pt x="972" y="345"/>
                </a:cubicBezTo>
                <a:cubicBezTo>
                  <a:pt x="971" y="343"/>
                  <a:pt x="970" y="343"/>
                  <a:pt x="968" y="342"/>
                </a:cubicBezTo>
                <a:cubicBezTo>
                  <a:pt x="968" y="342"/>
                  <a:pt x="968" y="341"/>
                  <a:pt x="968" y="341"/>
                </a:cubicBezTo>
                <a:cubicBezTo>
                  <a:pt x="971" y="340"/>
                  <a:pt x="975" y="339"/>
                  <a:pt x="979" y="339"/>
                </a:cubicBezTo>
                <a:cubicBezTo>
                  <a:pt x="979" y="338"/>
                  <a:pt x="980" y="337"/>
                  <a:pt x="980" y="336"/>
                </a:cubicBezTo>
                <a:cubicBezTo>
                  <a:pt x="982" y="337"/>
                  <a:pt x="981" y="336"/>
                  <a:pt x="982" y="338"/>
                </a:cubicBezTo>
                <a:cubicBezTo>
                  <a:pt x="982" y="338"/>
                  <a:pt x="983" y="338"/>
                  <a:pt x="983" y="339"/>
                </a:cubicBezTo>
                <a:cubicBezTo>
                  <a:pt x="983" y="339"/>
                  <a:pt x="982" y="339"/>
                  <a:pt x="982" y="339"/>
                </a:cubicBezTo>
                <a:close/>
                <a:moveTo>
                  <a:pt x="994" y="406"/>
                </a:moveTo>
                <a:cubicBezTo>
                  <a:pt x="994" y="406"/>
                  <a:pt x="994" y="406"/>
                  <a:pt x="994" y="405"/>
                </a:cubicBezTo>
                <a:cubicBezTo>
                  <a:pt x="998" y="405"/>
                  <a:pt x="998" y="404"/>
                  <a:pt x="1000" y="400"/>
                </a:cubicBezTo>
                <a:cubicBezTo>
                  <a:pt x="1003" y="404"/>
                  <a:pt x="1003" y="404"/>
                  <a:pt x="1007" y="406"/>
                </a:cubicBezTo>
                <a:cubicBezTo>
                  <a:pt x="1007" y="408"/>
                  <a:pt x="1006" y="408"/>
                  <a:pt x="1005" y="410"/>
                </a:cubicBezTo>
                <a:cubicBezTo>
                  <a:pt x="1002" y="409"/>
                  <a:pt x="999" y="409"/>
                  <a:pt x="998" y="407"/>
                </a:cubicBezTo>
                <a:cubicBezTo>
                  <a:pt x="996" y="407"/>
                  <a:pt x="995" y="407"/>
                  <a:pt x="994" y="406"/>
                </a:cubicBezTo>
                <a:close/>
                <a:moveTo>
                  <a:pt x="1005" y="484"/>
                </a:moveTo>
                <a:cubicBezTo>
                  <a:pt x="1005" y="485"/>
                  <a:pt x="1005" y="486"/>
                  <a:pt x="1005" y="487"/>
                </a:cubicBezTo>
                <a:cubicBezTo>
                  <a:pt x="1002" y="486"/>
                  <a:pt x="1002" y="486"/>
                  <a:pt x="1001" y="485"/>
                </a:cubicBezTo>
                <a:cubicBezTo>
                  <a:pt x="1000" y="485"/>
                  <a:pt x="1000" y="485"/>
                  <a:pt x="1000" y="485"/>
                </a:cubicBezTo>
                <a:cubicBezTo>
                  <a:pt x="1000" y="484"/>
                  <a:pt x="1000" y="483"/>
                  <a:pt x="1000" y="483"/>
                </a:cubicBezTo>
                <a:cubicBezTo>
                  <a:pt x="1002" y="483"/>
                  <a:pt x="1004" y="483"/>
                  <a:pt x="1005" y="484"/>
                </a:cubicBezTo>
                <a:close/>
                <a:moveTo>
                  <a:pt x="1002" y="412"/>
                </a:moveTo>
                <a:cubicBezTo>
                  <a:pt x="1002" y="412"/>
                  <a:pt x="1003" y="412"/>
                  <a:pt x="1003" y="411"/>
                </a:cubicBezTo>
                <a:cubicBezTo>
                  <a:pt x="1005" y="412"/>
                  <a:pt x="1004" y="412"/>
                  <a:pt x="1005" y="413"/>
                </a:cubicBezTo>
                <a:cubicBezTo>
                  <a:pt x="1004" y="413"/>
                  <a:pt x="1004" y="413"/>
                  <a:pt x="1004" y="414"/>
                </a:cubicBezTo>
                <a:cubicBezTo>
                  <a:pt x="1004" y="414"/>
                  <a:pt x="1000" y="413"/>
                  <a:pt x="1002" y="412"/>
                </a:cubicBezTo>
                <a:close/>
                <a:moveTo>
                  <a:pt x="1010" y="493"/>
                </a:moveTo>
                <a:cubicBezTo>
                  <a:pt x="1003" y="492"/>
                  <a:pt x="997" y="492"/>
                  <a:pt x="998" y="487"/>
                </a:cubicBezTo>
                <a:cubicBezTo>
                  <a:pt x="1001" y="488"/>
                  <a:pt x="1002" y="488"/>
                  <a:pt x="1003" y="489"/>
                </a:cubicBezTo>
                <a:cubicBezTo>
                  <a:pt x="1005" y="490"/>
                  <a:pt x="1008" y="490"/>
                  <a:pt x="1010" y="491"/>
                </a:cubicBezTo>
                <a:cubicBezTo>
                  <a:pt x="1010" y="492"/>
                  <a:pt x="1010" y="492"/>
                  <a:pt x="1010" y="493"/>
                </a:cubicBezTo>
                <a:close/>
                <a:moveTo>
                  <a:pt x="1009" y="377"/>
                </a:moveTo>
                <a:cubicBezTo>
                  <a:pt x="1007" y="378"/>
                  <a:pt x="1006" y="378"/>
                  <a:pt x="1004" y="378"/>
                </a:cubicBezTo>
                <a:cubicBezTo>
                  <a:pt x="1004" y="377"/>
                  <a:pt x="1004" y="377"/>
                  <a:pt x="1004" y="377"/>
                </a:cubicBezTo>
                <a:cubicBezTo>
                  <a:pt x="1003" y="375"/>
                  <a:pt x="1003" y="376"/>
                  <a:pt x="1004" y="374"/>
                </a:cubicBezTo>
                <a:cubicBezTo>
                  <a:pt x="1006" y="374"/>
                  <a:pt x="1008" y="374"/>
                  <a:pt x="1010" y="375"/>
                </a:cubicBezTo>
                <a:cubicBezTo>
                  <a:pt x="1009" y="377"/>
                  <a:pt x="1010" y="376"/>
                  <a:pt x="1009" y="377"/>
                </a:cubicBezTo>
                <a:close/>
                <a:moveTo>
                  <a:pt x="1017" y="503"/>
                </a:moveTo>
                <a:cubicBezTo>
                  <a:pt x="1016" y="503"/>
                  <a:pt x="1015" y="502"/>
                  <a:pt x="1014" y="502"/>
                </a:cubicBezTo>
                <a:cubicBezTo>
                  <a:pt x="1014" y="502"/>
                  <a:pt x="1014" y="501"/>
                  <a:pt x="1015" y="500"/>
                </a:cubicBezTo>
                <a:cubicBezTo>
                  <a:pt x="1016" y="501"/>
                  <a:pt x="1016" y="501"/>
                  <a:pt x="1017" y="502"/>
                </a:cubicBezTo>
                <a:cubicBezTo>
                  <a:pt x="1017" y="502"/>
                  <a:pt x="1017" y="503"/>
                  <a:pt x="1017" y="503"/>
                </a:cubicBezTo>
                <a:close/>
                <a:moveTo>
                  <a:pt x="1049" y="504"/>
                </a:moveTo>
                <a:cubicBezTo>
                  <a:pt x="1053" y="504"/>
                  <a:pt x="1052" y="503"/>
                  <a:pt x="1056" y="502"/>
                </a:cubicBezTo>
                <a:cubicBezTo>
                  <a:pt x="1056" y="503"/>
                  <a:pt x="1056" y="504"/>
                  <a:pt x="1056" y="505"/>
                </a:cubicBezTo>
                <a:cubicBezTo>
                  <a:pt x="1051" y="506"/>
                  <a:pt x="1050" y="506"/>
                  <a:pt x="1046" y="507"/>
                </a:cubicBezTo>
                <a:cubicBezTo>
                  <a:pt x="1046" y="508"/>
                  <a:pt x="1046" y="509"/>
                  <a:pt x="1046" y="510"/>
                </a:cubicBezTo>
                <a:cubicBezTo>
                  <a:pt x="1053" y="511"/>
                  <a:pt x="1054" y="510"/>
                  <a:pt x="1060" y="511"/>
                </a:cubicBezTo>
                <a:cubicBezTo>
                  <a:pt x="1060" y="512"/>
                  <a:pt x="1060" y="512"/>
                  <a:pt x="1060" y="513"/>
                </a:cubicBezTo>
                <a:cubicBezTo>
                  <a:pt x="1056" y="512"/>
                  <a:pt x="1048" y="511"/>
                  <a:pt x="1045" y="512"/>
                </a:cubicBezTo>
                <a:cubicBezTo>
                  <a:pt x="1041" y="510"/>
                  <a:pt x="1041" y="509"/>
                  <a:pt x="1039" y="505"/>
                </a:cubicBezTo>
                <a:cubicBezTo>
                  <a:pt x="1039" y="505"/>
                  <a:pt x="1038" y="504"/>
                  <a:pt x="1038" y="504"/>
                </a:cubicBezTo>
                <a:cubicBezTo>
                  <a:pt x="1041" y="503"/>
                  <a:pt x="1044" y="503"/>
                  <a:pt x="1046" y="501"/>
                </a:cubicBezTo>
                <a:cubicBezTo>
                  <a:pt x="1049" y="503"/>
                  <a:pt x="1048" y="501"/>
                  <a:pt x="1049" y="504"/>
                </a:cubicBezTo>
                <a:close/>
                <a:moveTo>
                  <a:pt x="1034" y="498"/>
                </a:moveTo>
                <a:cubicBezTo>
                  <a:pt x="1036" y="499"/>
                  <a:pt x="1036" y="498"/>
                  <a:pt x="1037" y="499"/>
                </a:cubicBezTo>
                <a:cubicBezTo>
                  <a:pt x="1039" y="500"/>
                  <a:pt x="1038" y="500"/>
                  <a:pt x="1039" y="501"/>
                </a:cubicBezTo>
                <a:cubicBezTo>
                  <a:pt x="1038" y="501"/>
                  <a:pt x="1038" y="501"/>
                  <a:pt x="1037" y="502"/>
                </a:cubicBezTo>
                <a:cubicBezTo>
                  <a:pt x="1036" y="501"/>
                  <a:pt x="1034" y="501"/>
                  <a:pt x="1032" y="501"/>
                </a:cubicBezTo>
                <a:cubicBezTo>
                  <a:pt x="1033" y="500"/>
                  <a:pt x="1034" y="499"/>
                  <a:pt x="1034" y="498"/>
                </a:cubicBezTo>
                <a:close/>
                <a:moveTo>
                  <a:pt x="1034" y="510"/>
                </a:moveTo>
                <a:cubicBezTo>
                  <a:pt x="1035" y="511"/>
                  <a:pt x="1036" y="511"/>
                  <a:pt x="1037" y="511"/>
                </a:cubicBezTo>
                <a:cubicBezTo>
                  <a:pt x="1035" y="515"/>
                  <a:pt x="1033" y="516"/>
                  <a:pt x="1032" y="522"/>
                </a:cubicBezTo>
                <a:cubicBezTo>
                  <a:pt x="1032" y="521"/>
                  <a:pt x="1031" y="520"/>
                  <a:pt x="1031" y="519"/>
                </a:cubicBezTo>
                <a:cubicBezTo>
                  <a:pt x="1029" y="517"/>
                  <a:pt x="1035" y="516"/>
                  <a:pt x="1030" y="513"/>
                </a:cubicBezTo>
                <a:cubicBezTo>
                  <a:pt x="1032" y="511"/>
                  <a:pt x="1032" y="512"/>
                  <a:pt x="1034" y="510"/>
                </a:cubicBezTo>
                <a:close/>
                <a:moveTo>
                  <a:pt x="1030" y="510"/>
                </a:moveTo>
                <a:cubicBezTo>
                  <a:pt x="1027" y="509"/>
                  <a:pt x="1027" y="509"/>
                  <a:pt x="1026" y="508"/>
                </a:cubicBezTo>
                <a:cubicBezTo>
                  <a:pt x="1025" y="507"/>
                  <a:pt x="1025" y="505"/>
                  <a:pt x="1025" y="503"/>
                </a:cubicBezTo>
                <a:cubicBezTo>
                  <a:pt x="1026" y="503"/>
                  <a:pt x="1026" y="503"/>
                  <a:pt x="1029" y="503"/>
                </a:cubicBezTo>
                <a:cubicBezTo>
                  <a:pt x="1029" y="507"/>
                  <a:pt x="1029" y="506"/>
                  <a:pt x="1031" y="509"/>
                </a:cubicBezTo>
                <a:cubicBezTo>
                  <a:pt x="1030" y="509"/>
                  <a:pt x="1030" y="509"/>
                  <a:pt x="1030" y="510"/>
                </a:cubicBezTo>
                <a:close/>
                <a:moveTo>
                  <a:pt x="1026" y="497"/>
                </a:moveTo>
                <a:cubicBezTo>
                  <a:pt x="1027" y="497"/>
                  <a:pt x="1028" y="498"/>
                  <a:pt x="1030" y="498"/>
                </a:cubicBezTo>
                <a:cubicBezTo>
                  <a:pt x="1028" y="500"/>
                  <a:pt x="1026" y="500"/>
                  <a:pt x="1024" y="498"/>
                </a:cubicBezTo>
                <a:cubicBezTo>
                  <a:pt x="1021" y="497"/>
                  <a:pt x="1018" y="497"/>
                  <a:pt x="1015" y="496"/>
                </a:cubicBezTo>
                <a:cubicBezTo>
                  <a:pt x="1015" y="496"/>
                  <a:pt x="1016" y="496"/>
                  <a:pt x="1016" y="495"/>
                </a:cubicBezTo>
                <a:cubicBezTo>
                  <a:pt x="1017" y="495"/>
                  <a:pt x="1019" y="495"/>
                  <a:pt x="1020" y="494"/>
                </a:cubicBezTo>
                <a:cubicBezTo>
                  <a:pt x="1023" y="495"/>
                  <a:pt x="1024" y="496"/>
                  <a:pt x="1026" y="497"/>
                </a:cubicBezTo>
                <a:close/>
                <a:moveTo>
                  <a:pt x="1025" y="414"/>
                </a:moveTo>
                <a:cubicBezTo>
                  <a:pt x="1022" y="413"/>
                  <a:pt x="1020" y="413"/>
                  <a:pt x="1018" y="412"/>
                </a:cubicBezTo>
                <a:cubicBezTo>
                  <a:pt x="1017" y="410"/>
                  <a:pt x="1018" y="411"/>
                  <a:pt x="1017" y="410"/>
                </a:cubicBezTo>
                <a:cubicBezTo>
                  <a:pt x="1017" y="410"/>
                  <a:pt x="1017" y="409"/>
                  <a:pt x="1017" y="409"/>
                </a:cubicBezTo>
                <a:cubicBezTo>
                  <a:pt x="1019" y="409"/>
                  <a:pt x="1018" y="409"/>
                  <a:pt x="1019" y="408"/>
                </a:cubicBezTo>
                <a:cubicBezTo>
                  <a:pt x="1022" y="409"/>
                  <a:pt x="1024" y="409"/>
                  <a:pt x="1027" y="410"/>
                </a:cubicBezTo>
                <a:cubicBezTo>
                  <a:pt x="1026" y="411"/>
                  <a:pt x="1026" y="411"/>
                  <a:pt x="1025" y="414"/>
                </a:cubicBezTo>
                <a:close/>
                <a:moveTo>
                  <a:pt x="1040" y="415"/>
                </a:moveTo>
                <a:cubicBezTo>
                  <a:pt x="1038" y="414"/>
                  <a:pt x="1036" y="414"/>
                  <a:pt x="1033" y="413"/>
                </a:cubicBezTo>
                <a:cubicBezTo>
                  <a:pt x="1033" y="412"/>
                  <a:pt x="1034" y="411"/>
                  <a:pt x="1034" y="410"/>
                </a:cubicBezTo>
                <a:cubicBezTo>
                  <a:pt x="1038" y="412"/>
                  <a:pt x="1037" y="412"/>
                  <a:pt x="1040" y="410"/>
                </a:cubicBezTo>
                <a:cubicBezTo>
                  <a:pt x="1041" y="411"/>
                  <a:pt x="1042" y="411"/>
                  <a:pt x="1043" y="411"/>
                </a:cubicBezTo>
                <a:cubicBezTo>
                  <a:pt x="1042" y="413"/>
                  <a:pt x="1042" y="412"/>
                  <a:pt x="1040" y="415"/>
                </a:cubicBezTo>
                <a:close/>
                <a:moveTo>
                  <a:pt x="1041" y="377"/>
                </a:moveTo>
                <a:cubicBezTo>
                  <a:pt x="1042" y="377"/>
                  <a:pt x="1043" y="377"/>
                  <a:pt x="1044" y="377"/>
                </a:cubicBezTo>
                <a:cubicBezTo>
                  <a:pt x="1042" y="378"/>
                  <a:pt x="1042" y="378"/>
                  <a:pt x="1041" y="377"/>
                </a:cubicBezTo>
                <a:close/>
                <a:moveTo>
                  <a:pt x="1037" y="379"/>
                </a:moveTo>
                <a:cubicBezTo>
                  <a:pt x="1027" y="375"/>
                  <a:pt x="1033" y="370"/>
                  <a:pt x="1015" y="368"/>
                </a:cubicBezTo>
                <a:cubicBezTo>
                  <a:pt x="1015" y="367"/>
                  <a:pt x="1015" y="366"/>
                  <a:pt x="1016" y="364"/>
                </a:cubicBezTo>
                <a:cubicBezTo>
                  <a:pt x="1015" y="364"/>
                  <a:pt x="1014" y="364"/>
                  <a:pt x="1014" y="364"/>
                </a:cubicBezTo>
                <a:cubicBezTo>
                  <a:pt x="1013" y="365"/>
                  <a:pt x="1012" y="366"/>
                  <a:pt x="1012" y="369"/>
                </a:cubicBezTo>
                <a:cubicBezTo>
                  <a:pt x="1010" y="369"/>
                  <a:pt x="1011" y="369"/>
                  <a:pt x="1009" y="369"/>
                </a:cubicBezTo>
                <a:cubicBezTo>
                  <a:pt x="1007" y="369"/>
                  <a:pt x="1005" y="369"/>
                  <a:pt x="1003" y="368"/>
                </a:cubicBezTo>
                <a:cubicBezTo>
                  <a:pt x="1005" y="364"/>
                  <a:pt x="1008" y="361"/>
                  <a:pt x="1011" y="358"/>
                </a:cubicBezTo>
                <a:cubicBezTo>
                  <a:pt x="1014" y="360"/>
                  <a:pt x="1014" y="361"/>
                  <a:pt x="1017" y="360"/>
                </a:cubicBezTo>
                <a:cubicBezTo>
                  <a:pt x="1019" y="361"/>
                  <a:pt x="1021" y="361"/>
                  <a:pt x="1023" y="362"/>
                </a:cubicBezTo>
                <a:cubicBezTo>
                  <a:pt x="1021" y="363"/>
                  <a:pt x="1020" y="363"/>
                  <a:pt x="1018" y="364"/>
                </a:cubicBezTo>
                <a:cubicBezTo>
                  <a:pt x="1019" y="366"/>
                  <a:pt x="1020" y="366"/>
                  <a:pt x="1022" y="368"/>
                </a:cubicBezTo>
                <a:cubicBezTo>
                  <a:pt x="1024" y="367"/>
                  <a:pt x="1025" y="365"/>
                  <a:pt x="1026" y="364"/>
                </a:cubicBezTo>
                <a:cubicBezTo>
                  <a:pt x="1026" y="364"/>
                  <a:pt x="1027" y="363"/>
                  <a:pt x="1027" y="362"/>
                </a:cubicBezTo>
                <a:cubicBezTo>
                  <a:pt x="1028" y="364"/>
                  <a:pt x="1028" y="366"/>
                  <a:pt x="1029" y="368"/>
                </a:cubicBezTo>
                <a:cubicBezTo>
                  <a:pt x="1036" y="369"/>
                  <a:pt x="1044" y="369"/>
                  <a:pt x="1054" y="370"/>
                </a:cubicBezTo>
                <a:cubicBezTo>
                  <a:pt x="1053" y="371"/>
                  <a:pt x="1053" y="372"/>
                  <a:pt x="1053" y="373"/>
                </a:cubicBezTo>
                <a:cubicBezTo>
                  <a:pt x="1050" y="374"/>
                  <a:pt x="1050" y="374"/>
                  <a:pt x="1048" y="376"/>
                </a:cubicBezTo>
                <a:cubicBezTo>
                  <a:pt x="1046" y="375"/>
                  <a:pt x="1046" y="376"/>
                  <a:pt x="1045" y="375"/>
                </a:cubicBezTo>
                <a:cubicBezTo>
                  <a:pt x="1040" y="374"/>
                  <a:pt x="1039" y="375"/>
                  <a:pt x="1037" y="379"/>
                </a:cubicBezTo>
                <a:close/>
                <a:moveTo>
                  <a:pt x="1015" y="343"/>
                </a:moveTo>
                <a:cubicBezTo>
                  <a:pt x="1016" y="344"/>
                  <a:pt x="1016" y="343"/>
                  <a:pt x="1017" y="344"/>
                </a:cubicBezTo>
                <a:cubicBezTo>
                  <a:pt x="1015" y="343"/>
                  <a:pt x="1016" y="344"/>
                  <a:pt x="1015" y="343"/>
                </a:cubicBezTo>
                <a:close/>
                <a:moveTo>
                  <a:pt x="1024" y="344"/>
                </a:moveTo>
                <a:cubicBezTo>
                  <a:pt x="1025" y="343"/>
                  <a:pt x="1027" y="343"/>
                  <a:pt x="1028" y="342"/>
                </a:cubicBezTo>
                <a:cubicBezTo>
                  <a:pt x="1029" y="343"/>
                  <a:pt x="1030" y="343"/>
                  <a:pt x="1032" y="343"/>
                </a:cubicBezTo>
                <a:cubicBezTo>
                  <a:pt x="1032" y="344"/>
                  <a:pt x="1031" y="344"/>
                  <a:pt x="1031" y="344"/>
                </a:cubicBezTo>
                <a:cubicBezTo>
                  <a:pt x="1029" y="344"/>
                  <a:pt x="1027" y="344"/>
                  <a:pt x="1024" y="344"/>
                </a:cubicBezTo>
                <a:close/>
                <a:moveTo>
                  <a:pt x="1044" y="344"/>
                </a:moveTo>
                <a:cubicBezTo>
                  <a:pt x="1043" y="344"/>
                  <a:pt x="1043" y="345"/>
                  <a:pt x="1042" y="345"/>
                </a:cubicBezTo>
                <a:cubicBezTo>
                  <a:pt x="1039" y="345"/>
                  <a:pt x="1039" y="345"/>
                  <a:pt x="1038" y="344"/>
                </a:cubicBezTo>
                <a:cubicBezTo>
                  <a:pt x="1038" y="343"/>
                  <a:pt x="1037" y="343"/>
                  <a:pt x="1037" y="343"/>
                </a:cubicBezTo>
                <a:cubicBezTo>
                  <a:pt x="1037" y="343"/>
                  <a:pt x="1037" y="343"/>
                  <a:pt x="1037" y="342"/>
                </a:cubicBezTo>
                <a:cubicBezTo>
                  <a:pt x="1039" y="343"/>
                  <a:pt x="1040" y="343"/>
                  <a:pt x="1041" y="342"/>
                </a:cubicBezTo>
                <a:cubicBezTo>
                  <a:pt x="1042" y="342"/>
                  <a:pt x="1043" y="343"/>
                  <a:pt x="1044" y="343"/>
                </a:cubicBezTo>
                <a:cubicBezTo>
                  <a:pt x="1044" y="343"/>
                  <a:pt x="1044" y="343"/>
                  <a:pt x="1044" y="344"/>
                </a:cubicBezTo>
                <a:close/>
                <a:moveTo>
                  <a:pt x="1049" y="358"/>
                </a:moveTo>
                <a:cubicBezTo>
                  <a:pt x="1049" y="359"/>
                  <a:pt x="1050" y="359"/>
                  <a:pt x="1050" y="360"/>
                </a:cubicBezTo>
                <a:cubicBezTo>
                  <a:pt x="1050" y="360"/>
                  <a:pt x="1049" y="361"/>
                  <a:pt x="1049" y="362"/>
                </a:cubicBezTo>
                <a:cubicBezTo>
                  <a:pt x="1046" y="361"/>
                  <a:pt x="1045" y="361"/>
                  <a:pt x="1044" y="362"/>
                </a:cubicBezTo>
                <a:cubicBezTo>
                  <a:pt x="1043" y="362"/>
                  <a:pt x="1043" y="361"/>
                  <a:pt x="1043" y="361"/>
                </a:cubicBezTo>
                <a:cubicBezTo>
                  <a:pt x="1045" y="360"/>
                  <a:pt x="1047" y="360"/>
                  <a:pt x="1049" y="358"/>
                </a:cubicBezTo>
                <a:close/>
                <a:moveTo>
                  <a:pt x="1041" y="366"/>
                </a:moveTo>
                <a:cubicBezTo>
                  <a:pt x="1039" y="365"/>
                  <a:pt x="1040" y="366"/>
                  <a:pt x="1039" y="365"/>
                </a:cubicBezTo>
                <a:cubicBezTo>
                  <a:pt x="1040" y="366"/>
                  <a:pt x="1040" y="365"/>
                  <a:pt x="1041" y="366"/>
                </a:cubicBezTo>
                <a:close/>
                <a:moveTo>
                  <a:pt x="1038" y="360"/>
                </a:moveTo>
                <a:cubicBezTo>
                  <a:pt x="1039" y="361"/>
                  <a:pt x="1039" y="361"/>
                  <a:pt x="1039" y="362"/>
                </a:cubicBezTo>
                <a:cubicBezTo>
                  <a:pt x="1038" y="361"/>
                  <a:pt x="1039" y="361"/>
                  <a:pt x="1038" y="360"/>
                </a:cubicBezTo>
                <a:close/>
                <a:moveTo>
                  <a:pt x="1054" y="406"/>
                </a:moveTo>
                <a:cubicBezTo>
                  <a:pt x="1052" y="406"/>
                  <a:pt x="1052" y="406"/>
                  <a:pt x="1051" y="405"/>
                </a:cubicBezTo>
                <a:cubicBezTo>
                  <a:pt x="1052" y="405"/>
                  <a:pt x="1053" y="406"/>
                  <a:pt x="1054" y="406"/>
                </a:cubicBezTo>
                <a:close/>
                <a:moveTo>
                  <a:pt x="1046" y="421"/>
                </a:moveTo>
                <a:cubicBezTo>
                  <a:pt x="1050" y="422"/>
                  <a:pt x="1050" y="422"/>
                  <a:pt x="1050" y="422"/>
                </a:cubicBezTo>
                <a:cubicBezTo>
                  <a:pt x="1049" y="423"/>
                  <a:pt x="1048" y="423"/>
                  <a:pt x="1046" y="421"/>
                </a:cubicBezTo>
                <a:close/>
                <a:moveTo>
                  <a:pt x="1054" y="415"/>
                </a:moveTo>
                <a:cubicBezTo>
                  <a:pt x="1052" y="416"/>
                  <a:pt x="1053" y="415"/>
                  <a:pt x="1052" y="416"/>
                </a:cubicBezTo>
                <a:cubicBezTo>
                  <a:pt x="1049" y="415"/>
                  <a:pt x="1047" y="415"/>
                  <a:pt x="1046" y="414"/>
                </a:cubicBezTo>
                <a:cubicBezTo>
                  <a:pt x="1045" y="413"/>
                  <a:pt x="1046" y="413"/>
                  <a:pt x="1045" y="411"/>
                </a:cubicBezTo>
                <a:cubicBezTo>
                  <a:pt x="1047" y="411"/>
                  <a:pt x="1049" y="411"/>
                  <a:pt x="1051" y="410"/>
                </a:cubicBezTo>
                <a:cubicBezTo>
                  <a:pt x="1052" y="411"/>
                  <a:pt x="1053" y="411"/>
                  <a:pt x="1054" y="411"/>
                </a:cubicBezTo>
                <a:cubicBezTo>
                  <a:pt x="1054" y="412"/>
                  <a:pt x="1054" y="412"/>
                  <a:pt x="1055" y="412"/>
                </a:cubicBezTo>
                <a:cubicBezTo>
                  <a:pt x="1054" y="413"/>
                  <a:pt x="1054" y="414"/>
                  <a:pt x="1054" y="415"/>
                </a:cubicBezTo>
                <a:close/>
                <a:moveTo>
                  <a:pt x="1059" y="423"/>
                </a:moveTo>
                <a:cubicBezTo>
                  <a:pt x="1061" y="423"/>
                  <a:pt x="1063" y="423"/>
                  <a:pt x="1065" y="424"/>
                </a:cubicBezTo>
                <a:cubicBezTo>
                  <a:pt x="1063" y="425"/>
                  <a:pt x="1060" y="424"/>
                  <a:pt x="1059" y="423"/>
                </a:cubicBezTo>
                <a:close/>
                <a:moveTo>
                  <a:pt x="1064" y="418"/>
                </a:moveTo>
                <a:cubicBezTo>
                  <a:pt x="1061" y="416"/>
                  <a:pt x="1061" y="416"/>
                  <a:pt x="1057" y="416"/>
                </a:cubicBezTo>
                <a:cubicBezTo>
                  <a:pt x="1057" y="416"/>
                  <a:pt x="1057" y="415"/>
                  <a:pt x="1057" y="415"/>
                </a:cubicBezTo>
                <a:cubicBezTo>
                  <a:pt x="1057" y="414"/>
                  <a:pt x="1057" y="415"/>
                  <a:pt x="1057" y="413"/>
                </a:cubicBezTo>
                <a:cubicBezTo>
                  <a:pt x="1058" y="412"/>
                  <a:pt x="1061" y="412"/>
                  <a:pt x="1062" y="412"/>
                </a:cubicBezTo>
                <a:cubicBezTo>
                  <a:pt x="1064" y="412"/>
                  <a:pt x="1067" y="413"/>
                  <a:pt x="1069" y="413"/>
                </a:cubicBezTo>
                <a:cubicBezTo>
                  <a:pt x="1067" y="416"/>
                  <a:pt x="1066" y="415"/>
                  <a:pt x="1064" y="418"/>
                </a:cubicBezTo>
                <a:close/>
                <a:moveTo>
                  <a:pt x="1091" y="415"/>
                </a:moveTo>
                <a:cubicBezTo>
                  <a:pt x="1091" y="416"/>
                  <a:pt x="1090" y="417"/>
                  <a:pt x="1090" y="418"/>
                </a:cubicBezTo>
                <a:cubicBezTo>
                  <a:pt x="1088" y="418"/>
                  <a:pt x="1086" y="418"/>
                  <a:pt x="1084" y="417"/>
                </a:cubicBezTo>
                <a:cubicBezTo>
                  <a:pt x="1084" y="417"/>
                  <a:pt x="1084" y="416"/>
                  <a:pt x="1085" y="415"/>
                </a:cubicBezTo>
                <a:cubicBezTo>
                  <a:pt x="1087" y="415"/>
                  <a:pt x="1089" y="415"/>
                  <a:pt x="1091" y="415"/>
                </a:cubicBezTo>
                <a:close/>
                <a:moveTo>
                  <a:pt x="1075" y="401"/>
                </a:moveTo>
                <a:cubicBezTo>
                  <a:pt x="1075" y="400"/>
                  <a:pt x="1075" y="399"/>
                  <a:pt x="1075" y="399"/>
                </a:cubicBezTo>
                <a:cubicBezTo>
                  <a:pt x="1078" y="399"/>
                  <a:pt x="1081" y="400"/>
                  <a:pt x="1083" y="401"/>
                </a:cubicBezTo>
                <a:cubicBezTo>
                  <a:pt x="1083" y="403"/>
                  <a:pt x="1082" y="404"/>
                  <a:pt x="1081" y="405"/>
                </a:cubicBezTo>
                <a:cubicBezTo>
                  <a:pt x="1083" y="405"/>
                  <a:pt x="1084" y="404"/>
                  <a:pt x="1085" y="404"/>
                </a:cubicBezTo>
                <a:cubicBezTo>
                  <a:pt x="1087" y="404"/>
                  <a:pt x="1087" y="404"/>
                  <a:pt x="1087" y="404"/>
                </a:cubicBezTo>
                <a:cubicBezTo>
                  <a:pt x="1085" y="407"/>
                  <a:pt x="1083" y="406"/>
                  <a:pt x="1080" y="407"/>
                </a:cubicBezTo>
                <a:cubicBezTo>
                  <a:pt x="1078" y="407"/>
                  <a:pt x="1077" y="406"/>
                  <a:pt x="1075" y="406"/>
                </a:cubicBezTo>
                <a:cubicBezTo>
                  <a:pt x="1076" y="405"/>
                  <a:pt x="1076" y="405"/>
                  <a:pt x="1077" y="404"/>
                </a:cubicBezTo>
                <a:cubicBezTo>
                  <a:pt x="1077" y="401"/>
                  <a:pt x="1078" y="402"/>
                  <a:pt x="1075" y="401"/>
                </a:cubicBezTo>
                <a:close/>
                <a:moveTo>
                  <a:pt x="1073" y="415"/>
                </a:moveTo>
                <a:cubicBezTo>
                  <a:pt x="1073" y="415"/>
                  <a:pt x="1074" y="414"/>
                  <a:pt x="1074" y="414"/>
                </a:cubicBezTo>
                <a:cubicBezTo>
                  <a:pt x="1076" y="415"/>
                  <a:pt x="1078" y="415"/>
                  <a:pt x="1079" y="415"/>
                </a:cubicBezTo>
                <a:cubicBezTo>
                  <a:pt x="1077" y="421"/>
                  <a:pt x="1076" y="419"/>
                  <a:pt x="1073" y="417"/>
                </a:cubicBezTo>
                <a:cubicBezTo>
                  <a:pt x="1073" y="416"/>
                  <a:pt x="1073" y="416"/>
                  <a:pt x="1073" y="415"/>
                </a:cubicBezTo>
                <a:close/>
                <a:moveTo>
                  <a:pt x="1077" y="425"/>
                </a:moveTo>
                <a:cubicBezTo>
                  <a:pt x="1075" y="426"/>
                  <a:pt x="1074" y="426"/>
                  <a:pt x="1072" y="424"/>
                </a:cubicBezTo>
                <a:cubicBezTo>
                  <a:pt x="1074" y="425"/>
                  <a:pt x="1076" y="425"/>
                  <a:pt x="1077" y="425"/>
                </a:cubicBezTo>
                <a:close/>
                <a:moveTo>
                  <a:pt x="1068" y="404"/>
                </a:moveTo>
                <a:cubicBezTo>
                  <a:pt x="1069" y="405"/>
                  <a:pt x="1070" y="405"/>
                  <a:pt x="1072" y="405"/>
                </a:cubicBezTo>
                <a:cubicBezTo>
                  <a:pt x="1071" y="406"/>
                  <a:pt x="1071" y="406"/>
                  <a:pt x="1071" y="406"/>
                </a:cubicBezTo>
                <a:cubicBezTo>
                  <a:pt x="1069" y="408"/>
                  <a:pt x="1068" y="408"/>
                  <a:pt x="1067" y="410"/>
                </a:cubicBezTo>
                <a:cubicBezTo>
                  <a:pt x="1065" y="409"/>
                  <a:pt x="1064" y="409"/>
                  <a:pt x="1063" y="409"/>
                </a:cubicBezTo>
                <a:cubicBezTo>
                  <a:pt x="1063" y="408"/>
                  <a:pt x="1063" y="408"/>
                  <a:pt x="1063" y="408"/>
                </a:cubicBezTo>
                <a:cubicBezTo>
                  <a:pt x="1065" y="408"/>
                  <a:pt x="1066" y="408"/>
                  <a:pt x="1068" y="408"/>
                </a:cubicBezTo>
                <a:cubicBezTo>
                  <a:pt x="1068" y="407"/>
                  <a:pt x="1068" y="406"/>
                  <a:pt x="1068" y="404"/>
                </a:cubicBezTo>
                <a:close/>
                <a:moveTo>
                  <a:pt x="1063" y="372"/>
                </a:moveTo>
                <a:cubicBezTo>
                  <a:pt x="1062" y="372"/>
                  <a:pt x="1061" y="372"/>
                  <a:pt x="1061" y="371"/>
                </a:cubicBezTo>
                <a:cubicBezTo>
                  <a:pt x="1060" y="370"/>
                  <a:pt x="1060" y="370"/>
                  <a:pt x="1060" y="370"/>
                </a:cubicBezTo>
                <a:cubicBezTo>
                  <a:pt x="1060" y="369"/>
                  <a:pt x="1060" y="368"/>
                  <a:pt x="1061" y="367"/>
                </a:cubicBezTo>
                <a:cubicBezTo>
                  <a:pt x="1062" y="367"/>
                  <a:pt x="1064" y="367"/>
                  <a:pt x="1066" y="367"/>
                </a:cubicBezTo>
                <a:cubicBezTo>
                  <a:pt x="1065" y="370"/>
                  <a:pt x="1064" y="370"/>
                  <a:pt x="1063" y="372"/>
                </a:cubicBezTo>
                <a:close/>
                <a:moveTo>
                  <a:pt x="1075" y="373"/>
                </a:moveTo>
                <a:cubicBezTo>
                  <a:pt x="1073" y="373"/>
                  <a:pt x="1073" y="373"/>
                  <a:pt x="1073" y="373"/>
                </a:cubicBezTo>
                <a:cubicBezTo>
                  <a:pt x="1074" y="372"/>
                  <a:pt x="1074" y="371"/>
                  <a:pt x="1075" y="370"/>
                </a:cubicBezTo>
                <a:cubicBezTo>
                  <a:pt x="1075" y="371"/>
                  <a:pt x="1075" y="371"/>
                  <a:pt x="1075" y="373"/>
                </a:cubicBezTo>
                <a:close/>
                <a:moveTo>
                  <a:pt x="1077" y="368"/>
                </a:moveTo>
                <a:cubicBezTo>
                  <a:pt x="1076" y="368"/>
                  <a:pt x="1074" y="369"/>
                  <a:pt x="1073" y="369"/>
                </a:cubicBezTo>
                <a:cubicBezTo>
                  <a:pt x="1073" y="368"/>
                  <a:pt x="1073" y="367"/>
                  <a:pt x="1073" y="367"/>
                </a:cubicBezTo>
                <a:cubicBezTo>
                  <a:pt x="1075" y="367"/>
                  <a:pt x="1076" y="367"/>
                  <a:pt x="1077" y="367"/>
                </a:cubicBezTo>
                <a:cubicBezTo>
                  <a:pt x="1077" y="368"/>
                  <a:pt x="1077" y="368"/>
                  <a:pt x="1077" y="368"/>
                </a:cubicBezTo>
                <a:close/>
                <a:moveTo>
                  <a:pt x="1091" y="366"/>
                </a:moveTo>
                <a:cubicBezTo>
                  <a:pt x="1093" y="367"/>
                  <a:pt x="1092" y="366"/>
                  <a:pt x="1093" y="367"/>
                </a:cubicBezTo>
                <a:cubicBezTo>
                  <a:pt x="1092" y="366"/>
                  <a:pt x="1092" y="367"/>
                  <a:pt x="1091" y="366"/>
                </a:cubicBezTo>
                <a:close/>
                <a:moveTo>
                  <a:pt x="1089" y="355"/>
                </a:moveTo>
                <a:cubicBezTo>
                  <a:pt x="1093" y="356"/>
                  <a:pt x="1093" y="356"/>
                  <a:pt x="1093" y="356"/>
                </a:cubicBezTo>
                <a:cubicBezTo>
                  <a:pt x="1093" y="356"/>
                  <a:pt x="1093" y="357"/>
                  <a:pt x="1093" y="357"/>
                </a:cubicBezTo>
                <a:cubicBezTo>
                  <a:pt x="1091" y="357"/>
                  <a:pt x="1088" y="357"/>
                  <a:pt x="1086" y="356"/>
                </a:cubicBezTo>
                <a:cubicBezTo>
                  <a:pt x="1087" y="356"/>
                  <a:pt x="1088" y="356"/>
                  <a:pt x="1089" y="355"/>
                </a:cubicBezTo>
                <a:close/>
                <a:moveTo>
                  <a:pt x="1085" y="365"/>
                </a:moveTo>
                <a:cubicBezTo>
                  <a:pt x="1086" y="365"/>
                  <a:pt x="1087" y="365"/>
                  <a:pt x="1088" y="365"/>
                </a:cubicBezTo>
                <a:cubicBezTo>
                  <a:pt x="1088" y="368"/>
                  <a:pt x="1088" y="366"/>
                  <a:pt x="1089" y="369"/>
                </a:cubicBezTo>
                <a:cubicBezTo>
                  <a:pt x="1086" y="369"/>
                  <a:pt x="1084" y="369"/>
                  <a:pt x="1083" y="367"/>
                </a:cubicBezTo>
                <a:cubicBezTo>
                  <a:pt x="1082" y="367"/>
                  <a:pt x="1082" y="367"/>
                  <a:pt x="1082" y="366"/>
                </a:cubicBezTo>
                <a:cubicBezTo>
                  <a:pt x="1083" y="366"/>
                  <a:pt x="1084" y="365"/>
                  <a:pt x="1085" y="365"/>
                </a:cubicBezTo>
                <a:close/>
                <a:moveTo>
                  <a:pt x="1076" y="348"/>
                </a:moveTo>
                <a:cubicBezTo>
                  <a:pt x="1077" y="350"/>
                  <a:pt x="1076" y="350"/>
                  <a:pt x="1077" y="354"/>
                </a:cubicBezTo>
                <a:cubicBezTo>
                  <a:pt x="1076" y="353"/>
                  <a:pt x="1076" y="353"/>
                  <a:pt x="1075" y="353"/>
                </a:cubicBezTo>
                <a:cubicBezTo>
                  <a:pt x="1075" y="355"/>
                  <a:pt x="1075" y="355"/>
                  <a:pt x="1075" y="355"/>
                </a:cubicBezTo>
                <a:cubicBezTo>
                  <a:pt x="1077" y="356"/>
                  <a:pt x="1080" y="356"/>
                  <a:pt x="1083" y="357"/>
                </a:cubicBezTo>
                <a:cubicBezTo>
                  <a:pt x="1077" y="360"/>
                  <a:pt x="1070" y="357"/>
                  <a:pt x="1066" y="362"/>
                </a:cubicBezTo>
                <a:cubicBezTo>
                  <a:pt x="1064" y="362"/>
                  <a:pt x="1063" y="361"/>
                  <a:pt x="1062" y="361"/>
                </a:cubicBezTo>
                <a:cubicBezTo>
                  <a:pt x="1063" y="360"/>
                  <a:pt x="1064" y="359"/>
                  <a:pt x="1064" y="358"/>
                </a:cubicBezTo>
                <a:cubicBezTo>
                  <a:pt x="1061" y="356"/>
                  <a:pt x="1062" y="357"/>
                  <a:pt x="1057" y="356"/>
                </a:cubicBezTo>
                <a:cubicBezTo>
                  <a:pt x="1057" y="355"/>
                  <a:pt x="1057" y="355"/>
                  <a:pt x="1057" y="355"/>
                </a:cubicBezTo>
                <a:cubicBezTo>
                  <a:pt x="1059" y="354"/>
                  <a:pt x="1063" y="352"/>
                  <a:pt x="1065" y="350"/>
                </a:cubicBezTo>
                <a:cubicBezTo>
                  <a:pt x="1071" y="352"/>
                  <a:pt x="1072" y="351"/>
                  <a:pt x="1076" y="348"/>
                </a:cubicBezTo>
                <a:close/>
                <a:moveTo>
                  <a:pt x="1081" y="303"/>
                </a:moveTo>
                <a:cubicBezTo>
                  <a:pt x="1079" y="302"/>
                  <a:pt x="1080" y="302"/>
                  <a:pt x="1079" y="301"/>
                </a:cubicBezTo>
                <a:cubicBezTo>
                  <a:pt x="1081" y="302"/>
                  <a:pt x="1080" y="302"/>
                  <a:pt x="1081" y="303"/>
                </a:cubicBezTo>
                <a:close/>
                <a:moveTo>
                  <a:pt x="1074" y="331"/>
                </a:moveTo>
                <a:cubicBezTo>
                  <a:pt x="1073" y="330"/>
                  <a:pt x="1073" y="330"/>
                  <a:pt x="1072" y="329"/>
                </a:cubicBezTo>
                <a:cubicBezTo>
                  <a:pt x="1074" y="330"/>
                  <a:pt x="1073" y="330"/>
                  <a:pt x="1074" y="331"/>
                </a:cubicBezTo>
                <a:close/>
                <a:moveTo>
                  <a:pt x="1068" y="320"/>
                </a:moveTo>
                <a:cubicBezTo>
                  <a:pt x="1066" y="327"/>
                  <a:pt x="1067" y="330"/>
                  <a:pt x="1069" y="334"/>
                </a:cubicBezTo>
                <a:cubicBezTo>
                  <a:pt x="1070" y="335"/>
                  <a:pt x="1070" y="335"/>
                  <a:pt x="1071" y="336"/>
                </a:cubicBezTo>
                <a:cubicBezTo>
                  <a:pt x="1073" y="335"/>
                  <a:pt x="1074" y="334"/>
                  <a:pt x="1076" y="333"/>
                </a:cubicBezTo>
                <a:cubicBezTo>
                  <a:pt x="1076" y="331"/>
                  <a:pt x="1077" y="333"/>
                  <a:pt x="1075" y="331"/>
                </a:cubicBezTo>
                <a:cubicBezTo>
                  <a:pt x="1076" y="329"/>
                  <a:pt x="1076" y="329"/>
                  <a:pt x="1076" y="329"/>
                </a:cubicBezTo>
                <a:cubicBezTo>
                  <a:pt x="1082" y="330"/>
                  <a:pt x="1082" y="330"/>
                  <a:pt x="1082" y="330"/>
                </a:cubicBezTo>
                <a:cubicBezTo>
                  <a:pt x="1081" y="333"/>
                  <a:pt x="1081" y="334"/>
                  <a:pt x="1080" y="335"/>
                </a:cubicBezTo>
                <a:cubicBezTo>
                  <a:pt x="1078" y="337"/>
                  <a:pt x="1067" y="337"/>
                  <a:pt x="1064" y="337"/>
                </a:cubicBezTo>
                <a:cubicBezTo>
                  <a:pt x="1062" y="336"/>
                  <a:pt x="1060" y="336"/>
                  <a:pt x="1058" y="335"/>
                </a:cubicBezTo>
                <a:cubicBezTo>
                  <a:pt x="1050" y="336"/>
                  <a:pt x="1038" y="338"/>
                  <a:pt x="1030" y="339"/>
                </a:cubicBezTo>
                <a:cubicBezTo>
                  <a:pt x="1027" y="339"/>
                  <a:pt x="1024" y="338"/>
                  <a:pt x="1020" y="338"/>
                </a:cubicBezTo>
                <a:cubicBezTo>
                  <a:pt x="1016" y="338"/>
                  <a:pt x="1008" y="342"/>
                  <a:pt x="1004" y="342"/>
                </a:cubicBezTo>
                <a:cubicBezTo>
                  <a:pt x="1001" y="342"/>
                  <a:pt x="1001" y="338"/>
                  <a:pt x="994" y="341"/>
                </a:cubicBezTo>
                <a:cubicBezTo>
                  <a:pt x="994" y="341"/>
                  <a:pt x="993" y="341"/>
                  <a:pt x="993" y="341"/>
                </a:cubicBezTo>
                <a:cubicBezTo>
                  <a:pt x="995" y="339"/>
                  <a:pt x="996" y="340"/>
                  <a:pt x="997" y="336"/>
                </a:cubicBezTo>
                <a:cubicBezTo>
                  <a:pt x="1000" y="337"/>
                  <a:pt x="1001" y="337"/>
                  <a:pt x="1002" y="338"/>
                </a:cubicBezTo>
                <a:cubicBezTo>
                  <a:pt x="1004" y="338"/>
                  <a:pt x="1004" y="339"/>
                  <a:pt x="1005" y="338"/>
                </a:cubicBezTo>
                <a:cubicBezTo>
                  <a:pt x="1006" y="337"/>
                  <a:pt x="1007" y="336"/>
                  <a:pt x="1008" y="335"/>
                </a:cubicBezTo>
                <a:cubicBezTo>
                  <a:pt x="1007" y="331"/>
                  <a:pt x="1007" y="331"/>
                  <a:pt x="1005" y="327"/>
                </a:cubicBezTo>
                <a:cubicBezTo>
                  <a:pt x="998" y="327"/>
                  <a:pt x="987" y="328"/>
                  <a:pt x="981" y="331"/>
                </a:cubicBezTo>
                <a:cubicBezTo>
                  <a:pt x="977" y="330"/>
                  <a:pt x="976" y="329"/>
                  <a:pt x="974" y="326"/>
                </a:cubicBezTo>
                <a:cubicBezTo>
                  <a:pt x="974" y="326"/>
                  <a:pt x="973" y="326"/>
                  <a:pt x="973" y="325"/>
                </a:cubicBezTo>
                <a:cubicBezTo>
                  <a:pt x="986" y="323"/>
                  <a:pt x="1001" y="327"/>
                  <a:pt x="1011" y="317"/>
                </a:cubicBezTo>
                <a:cubicBezTo>
                  <a:pt x="1012" y="317"/>
                  <a:pt x="1013" y="317"/>
                  <a:pt x="1014" y="318"/>
                </a:cubicBezTo>
                <a:cubicBezTo>
                  <a:pt x="1013" y="319"/>
                  <a:pt x="1013" y="320"/>
                  <a:pt x="1013" y="322"/>
                </a:cubicBezTo>
                <a:cubicBezTo>
                  <a:pt x="1033" y="325"/>
                  <a:pt x="1051" y="317"/>
                  <a:pt x="1068" y="320"/>
                </a:cubicBezTo>
                <a:close/>
                <a:moveTo>
                  <a:pt x="1023" y="289"/>
                </a:moveTo>
                <a:cubicBezTo>
                  <a:pt x="1022" y="289"/>
                  <a:pt x="1021" y="288"/>
                  <a:pt x="1021" y="288"/>
                </a:cubicBezTo>
                <a:cubicBezTo>
                  <a:pt x="1021" y="287"/>
                  <a:pt x="1020" y="285"/>
                  <a:pt x="1020" y="284"/>
                </a:cubicBezTo>
                <a:cubicBezTo>
                  <a:pt x="1027" y="286"/>
                  <a:pt x="1027" y="286"/>
                  <a:pt x="1027" y="286"/>
                </a:cubicBezTo>
                <a:cubicBezTo>
                  <a:pt x="1026" y="288"/>
                  <a:pt x="1025" y="287"/>
                  <a:pt x="1023" y="289"/>
                </a:cubicBezTo>
                <a:close/>
                <a:moveTo>
                  <a:pt x="1054" y="274"/>
                </a:moveTo>
                <a:cubicBezTo>
                  <a:pt x="1053" y="274"/>
                  <a:pt x="1053" y="274"/>
                  <a:pt x="1053" y="274"/>
                </a:cubicBezTo>
                <a:cubicBezTo>
                  <a:pt x="1054" y="270"/>
                  <a:pt x="1054" y="270"/>
                  <a:pt x="1054" y="270"/>
                </a:cubicBezTo>
                <a:cubicBezTo>
                  <a:pt x="1052" y="269"/>
                  <a:pt x="1052" y="269"/>
                  <a:pt x="1051" y="268"/>
                </a:cubicBezTo>
                <a:cubicBezTo>
                  <a:pt x="1047" y="269"/>
                  <a:pt x="1043" y="271"/>
                  <a:pt x="1041" y="276"/>
                </a:cubicBezTo>
                <a:cubicBezTo>
                  <a:pt x="1039" y="274"/>
                  <a:pt x="1038" y="272"/>
                  <a:pt x="1038" y="269"/>
                </a:cubicBezTo>
                <a:cubicBezTo>
                  <a:pt x="1036" y="269"/>
                  <a:pt x="1035" y="272"/>
                  <a:pt x="1033" y="272"/>
                </a:cubicBezTo>
                <a:cubicBezTo>
                  <a:pt x="1026" y="274"/>
                  <a:pt x="1024" y="267"/>
                  <a:pt x="1018" y="270"/>
                </a:cubicBezTo>
                <a:cubicBezTo>
                  <a:pt x="1017" y="270"/>
                  <a:pt x="1016" y="269"/>
                  <a:pt x="1015" y="269"/>
                </a:cubicBezTo>
                <a:cubicBezTo>
                  <a:pt x="1015" y="269"/>
                  <a:pt x="1015" y="268"/>
                  <a:pt x="1015" y="267"/>
                </a:cubicBezTo>
                <a:cubicBezTo>
                  <a:pt x="1020" y="266"/>
                  <a:pt x="1022" y="264"/>
                  <a:pt x="1027" y="263"/>
                </a:cubicBezTo>
                <a:cubicBezTo>
                  <a:pt x="1031" y="262"/>
                  <a:pt x="1034" y="268"/>
                  <a:pt x="1038" y="268"/>
                </a:cubicBezTo>
                <a:cubicBezTo>
                  <a:pt x="1039" y="268"/>
                  <a:pt x="1045" y="265"/>
                  <a:pt x="1046" y="265"/>
                </a:cubicBezTo>
                <a:cubicBezTo>
                  <a:pt x="1049" y="265"/>
                  <a:pt x="1050" y="267"/>
                  <a:pt x="1051" y="267"/>
                </a:cubicBezTo>
                <a:cubicBezTo>
                  <a:pt x="1053" y="267"/>
                  <a:pt x="1059" y="266"/>
                  <a:pt x="1060" y="266"/>
                </a:cubicBezTo>
                <a:cubicBezTo>
                  <a:pt x="1063" y="266"/>
                  <a:pt x="1064" y="270"/>
                  <a:pt x="1066" y="269"/>
                </a:cubicBezTo>
                <a:cubicBezTo>
                  <a:pt x="1066" y="268"/>
                  <a:pt x="1067" y="267"/>
                  <a:pt x="1067" y="266"/>
                </a:cubicBezTo>
                <a:cubicBezTo>
                  <a:pt x="1068" y="266"/>
                  <a:pt x="1069" y="267"/>
                  <a:pt x="1070" y="267"/>
                </a:cubicBezTo>
                <a:cubicBezTo>
                  <a:pt x="1066" y="272"/>
                  <a:pt x="1059" y="270"/>
                  <a:pt x="1054" y="274"/>
                </a:cubicBezTo>
                <a:close/>
                <a:moveTo>
                  <a:pt x="1073" y="268"/>
                </a:moveTo>
                <a:cubicBezTo>
                  <a:pt x="1076" y="264"/>
                  <a:pt x="1080" y="264"/>
                  <a:pt x="1082" y="260"/>
                </a:cubicBezTo>
                <a:cubicBezTo>
                  <a:pt x="1083" y="263"/>
                  <a:pt x="1080" y="262"/>
                  <a:pt x="1082" y="265"/>
                </a:cubicBezTo>
                <a:cubicBezTo>
                  <a:pt x="1081" y="269"/>
                  <a:pt x="1081" y="269"/>
                  <a:pt x="1076" y="269"/>
                </a:cubicBezTo>
                <a:cubicBezTo>
                  <a:pt x="1075" y="270"/>
                  <a:pt x="1076" y="269"/>
                  <a:pt x="1074" y="27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074" y="269"/>
                  <a:pt x="1073" y="268"/>
                  <a:pt x="1073" y="268"/>
                </a:cubicBezTo>
                <a:close/>
                <a:moveTo>
                  <a:pt x="1099" y="278"/>
                </a:moveTo>
                <a:cubicBezTo>
                  <a:pt x="1093" y="284"/>
                  <a:pt x="1081" y="275"/>
                  <a:pt x="1074" y="273"/>
                </a:cubicBezTo>
                <a:cubicBezTo>
                  <a:pt x="1079" y="271"/>
                  <a:pt x="1084" y="273"/>
                  <a:pt x="1088" y="270"/>
                </a:cubicBezTo>
                <a:cubicBezTo>
                  <a:pt x="1091" y="273"/>
                  <a:pt x="1095" y="275"/>
                  <a:pt x="1099" y="273"/>
                </a:cubicBezTo>
                <a:cubicBezTo>
                  <a:pt x="1103" y="273"/>
                  <a:pt x="1103" y="273"/>
                  <a:pt x="1103" y="273"/>
                </a:cubicBezTo>
                <a:cubicBezTo>
                  <a:pt x="1101" y="276"/>
                  <a:pt x="1098" y="277"/>
                  <a:pt x="1099" y="278"/>
                </a:cubicBezTo>
                <a:close/>
                <a:moveTo>
                  <a:pt x="1128" y="264"/>
                </a:moveTo>
                <a:cubicBezTo>
                  <a:pt x="1118" y="262"/>
                  <a:pt x="1108" y="258"/>
                  <a:pt x="1101" y="261"/>
                </a:cubicBezTo>
                <a:cubicBezTo>
                  <a:pt x="1101" y="261"/>
                  <a:pt x="1100" y="261"/>
                  <a:pt x="1100" y="261"/>
                </a:cubicBezTo>
                <a:cubicBezTo>
                  <a:pt x="1100" y="260"/>
                  <a:pt x="1100" y="260"/>
                  <a:pt x="1100" y="259"/>
                </a:cubicBezTo>
                <a:cubicBezTo>
                  <a:pt x="1108" y="258"/>
                  <a:pt x="1118" y="261"/>
                  <a:pt x="1125" y="259"/>
                </a:cubicBezTo>
                <a:cubicBezTo>
                  <a:pt x="1127" y="260"/>
                  <a:pt x="1127" y="260"/>
                  <a:pt x="1128" y="262"/>
                </a:cubicBezTo>
                <a:lnTo>
                  <a:pt x="1128" y="264"/>
                </a:lnTo>
                <a:close/>
                <a:moveTo>
                  <a:pt x="1136" y="259"/>
                </a:moveTo>
                <a:cubicBezTo>
                  <a:pt x="1129" y="258"/>
                  <a:pt x="1123" y="257"/>
                  <a:pt x="1128" y="251"/>
                </a:cubicBezTo>
                <a:cubicBezTo>
                  <a:pt x="1131" y="252"/>
                  <a:pt x="1133" y="252"/>
                  <a:pt x="1135" y="253"/>
                </a:cubicBezTo>
                <a:cubicBezTo>
                  <a:pt x="1135" y="253"/>
                  <a:pt x="1135" y="253"/>
                  <a:pt x="1135" y="254"/>
                </a:cubicBezTo>
                <a:cubicBezTo>
                  <a:pt x="1136" y="255"/>
                  <a:pt x="1136" y="257"/>
                  <a:pt x="1136" y="258"/>
                </a:cubicBezTo>
                <a:cubicBezTo>
                  <a:pt x="1136" y="258"/>
                  <a:pt x="1136" y="259"/>
                  <a:pt x="1136" y="259"/>
                </a:cubicBezTo>
                <a:close/>
                <a:moveTo>
                  <a:pt x="1141" y="234"/>
                </a:moveTo>
                <a:cubicBezTo>
                  <a:pt x="1142" y="234"/>
                  <a:pt x="1143" y="234"/>
                  <a:pt x="1143" y="234"/>
                </a:cubicBezTo>
                <a:cubicBezTo>
                  <a:pt x="1143" y="236"/>
                  <a:pt x="1143" y="236"/>
                  <a:pt x="1142" y="237"/>
                </a:cubicBezTo>
                <a:cubicBezTo>
                  <a:pt x="1142" y="237"/>
                  <a:pt x="1142" y="238"/>
                  <a:pt x="1142" y="238"/>
                </a:cubicBezTo>
                <a:cubicBezTo>
                  <a:pt x="1141" y="238"/>
                  <a:pt x="1140" y="238"/>
                  <a:pt x="1140" y="238"/>
                </a:cubicBezTo>
                <a:cubicBezTo>
                  <a:pt x="1140" y="235"/>
                  <a:pt x="1141" y="235"/>
                  <a:pt x="1141" y="234"/>
                </a:cubicBezTo>
                <a:close/>
                <a:moveTo>
                  <a:pt x="1144" y="264"/>
                </a:moveTo>
                <a:cubicBezTo>
                  <a:pt x="1145" y="265"/>
                  <a:pt x="1145" y="264"/>
                  <a:pt x="1146" y="265"/>
                </a:cubicBezTo>
                <a:cubicBezTo>
                  <a:pt x="1144" y="264"/>
                  <a:pt x="1145" y="265"/>
                  <a:pt x="1144" y="264"/>
                </a:cubicBezTo>
                <a:close/>
                <a:moveTo>
                  <a:pt x="1150" y="257"/>
                </a:moveTo>
                <a:cubicBezTo>
                  <a:pt x="1148" y="256"/>
                  <a:pt x="1149" y="256"/>
                  <a:pt x="1148" y="255"/>
                </a:cubicBezTo>
                <a:cubicBezTo>
                  <a:pt x="1146" y="255"/>
                  <a:pt x="1144" y="254"/>
                  <a:pt x="1142" y="254"/>
                </a:cubicBezTo>
                <a:cubicBezTo>
                  <a:pt x="1142" y="253"/>
                  <a:pt x="1142" y="252"/>
                  <a:pt x="1142" y="252"/>
                </a:cubicBezTo>
                <a:cubicBezTo>
                  <a:pt x="1142" y="251"/>
                  <a:pt x="1143" y="251"/>
                  <a:pt x="1143" y="251"/>
                </a:cubicBezTo>
                <a:cubicBezTo>
                  <a:pt x="1146" y="251"/>
                  <a:pt x="1149" y="252"/>
                  <a:pt x="1150" y="253"/>
                </a:cubicBezTo>
                <a:cubicBezTo>
                  <a:pt x="1151" y="255"/>
                  <a:pt x="1150" y="254"/>
                  <a:pt x="1150" y="257"/>
                </a:cubicBezTo>
                <a:close/>
                <a:moveTo>
                  <a:pt x="1147" y="235"/>
                </a:moveTo>
                <a:cubicBezTo>
                  <a:pt x="1148" y="234"/>
                  <a:pt x="1150" y="234"/>
                  <a:pt x="1151" y="233"/>
                </a:cubicBezTo>
                <a:cubicBezTo>
                  <a:pt x="1152" y="234"/>
                  <a:pt x="1154" y="234"/>
                  <a:pt x="1155" y="234"/>
                </a:cubicBezTo>
                <a:cubicBezTo>
                  <a:pt x="1153" y="237"/>
                  <a:pt x="1152" y="236"/>
                  <a:pt x="1147" y="235"/>
                </a:cubicBezTo>
                <a:close/>
                <a:moveTo>
                  <a:pt x="1149" y="219"/>
                </a:moveTo>
                <a:cubicBezTo>
                  <a:pt x="1150" y="220"/>
                  <a:pt x="1151" y="220"/>
                  <a:pt x="1152" y="220"/>
                </a:cubicBezTo>
                <a:cubicBezTo>
                  <a:pt x="1150" y="220"/>
                  <a:pt x="1150" y="221"/>
                  <a:pt x="1149" y="219"/>
                </a:cubicBezTo>
                <a:close/>
                <a:moveTo>
                  <a:pt x="1157" y="214"/>
                </a:moveTo>
                <a:cubicBezTo>
                  <a:pt x="1153" y="213"/>
                  <a:pt x="1149" y="213"/>
                  <a:pt x="1148" y="210"/>
                </a:cubicBezTo>
                <a:cubicBezTo>
                  <a:pt x="1148" y="208"/>
                  <a:pt x="1148" y="209"/>
                  <a:pt x="1149" y="206"/>
                </a:cubicBezTo>
                <a:cubicBezTo>
                  <a:pt x="1150" y="206"/>
                  <a:pt x="1151" y="206"/>
                  <a:pt x="1152" y="206"/>
                </a:cubicBezTo>
                <a:cubicBezTo>
                  <a:pt x="1153" y="209"/>
                  <a:pt x="1155" y="211"/>
                  <a:pt x="1157" y="213"/>
                </a:cubicBezTo>
                <a:cubicBezTo>
                  <a:pt x="1157" y="213"/>
                  <a:pt x="1157" y="213"/>
                  <a:pt x="1157" y="214"/>
                </a:cubicBezTo>
                <a:close/>
                <a:moveTo>
                  <a:pt x="1166" y="266"/>
                </a:moveTo>
                <a:cubicBezTo>
                  <a:pt x="1164" y="266"/>
                  <a:pt x="1163" y="266"/>
                  <a:pt x="1161" y="266"/>
                </a:cubicBezTo>
                <a:cubicBezTo>
                  <a:pt x="1160" y="266"/>
                  <a:pt x="1159" y="266"/>
                  <a:pt x="1158" y="266"/>
                </a:cubicBezTo>
                <a:cubicBezTo>
                  <a:pt x="1160" y="263"/>
                  <a:pt x="1161" y="264"/>
                  <a:pt x="1162" y="261"/>
                </a:cubicBezTo>
                <a:cubicBezTo>
                  <a:pt x="1163" y="261"/>
                  <a:pt x="1164" y="262"/>
                  <a:pt x="1165" y="262"/>
                </a:cubicBezTo>
                <a:cubicBezTo>
                  <a:pt x="1166" y="263"/>
                  <a:pt x="1166" y="264"/>
                  <a:pt x="1167" y="265"/>
                </a:cubicBezTo>
                <a:cubicBezTo>
                  <a:pt x="1167" y="266"/>
                  <a:pt x="1167" y="266"/>
                  <a:pt x="1166" y="266"/>
                </a:cubicBezTo>
                <a:close/>
                <a:moveTo>
                  <a:pt x="1170" y="253"/>
                </a:moveTo>
                <a:cubicBezTo>
                  <a:pt x="1169" y="254"/>
                  <a:pt x="1168" y="254"/>
                  <a:pt x="1168" y="255"/>
                </a:cubicBezTo>
                <a:cubicBezTo>
                  <a:pt x="1165" y="254"/>
                  <a:pt x="1162" y="254"/>
                  <a:pt x="1160" y="254"/>
                </a:cubicBezTo>
                <a:cubicBezTo>
                  <a:pt x="1160" y="254"/>
                  <a:pt x="1161" y="254"/>
                  <a:pt x="1161" y="253"/>
                </a:cubicBezTo>
                <a:cubicBezTo>
                  <a:pt x="1160" y="252"/>
                  <a:pt x="1161" y="252"/>
                  <a:pt x="1161" y="249"/>
                </a:cubicBezTo>
                <a:cubicBezTo>
                  <a:pt x="1164" y="249"/>
                  <a:pt x="1167" y="249"/>
                  <a:pt x="1171" y="250"/>
                </a:cubicBezTo>
                <a:cubicBezTo>
                  <a:pt x="1171" y="251"/>
                  <a:pt x="1170" y="252"/>
                  <a:pt x="1170" y="253"/>
                </a:cubicBezTo>
                <a:close/>
                <a:moveTo>
                  <a:pt x="1183" y="252"/>
                </a:moveTo>
                <a:cubicBezTo>
                  <a:pt x="1181" y="252"/>
                  <a:pt x="1180" y="252"/>
                  <a:pt x="1178" y="254"/>
                </a:cubicBezTo>
                <a:cubicBezTo>
                  <a:pt x="1177" y="254"/>
                  <a:pt x="1176" y="253"/>
                  <a:pt x="1174" y="253"/>
                </a:cubicBezTo>
                <a:cubicBezTo>
                  <a:pt x="1175" y="251"/>
                  <a:pt x="1175" y="249"/>
                  <a:pt x="1176" y="247"/>
                </a:cubicBezTo>
                <a:cubicBezTo>
                  <a:pt x="1179" y="248"/>
                  <a:pt x="1179" y="249"/>
                  <a:pt x="1183" y="251"/>
                </a:cubicBezTo>
                <a:cubicBezTo>
                  <a:pt x="1183" y="251"/>
                  <a:pt x="1183" y="251"/>
                  <a:pt x="1183" y="252"/>
                </a:cubicBezTo>
                <a:close/>
                <a:moveTo>
                  <a:pt x="1194" y="260"/>
                </a:moveTo>
                <a:cubicBezTo>
                  <a:pt x="1192" y="259"/>
                  <a:pt x="1192" y="259"/>
                  <a:pt x="1190" y="258"/>
                </a:cubicBezTo>
                <a:cubicBezTo>
                  <a:pt x="1190" y="258"/>
                  <a:pt x="1190" y="257"/>
                  <a:pt x="1190" y="256"/>
                </a:cubicBezTo>
                <a:cubicBezTo>
                  <a:pt x="1191" y="256"/>
                  <a:pt x="1192" y="256"/>
                  <a:pt x="1195" y="256"/>
                </a:cubicBezTo>
                <a:lnTo>
                  <a:pt x="1194" y="260"/>
                </a:lnTo>
                <a:close/>
                <a:moveTo>
                  <a:pt x="1195" y="254"/>
                </a:moveTo>
                <a:cubicBezTo>
                  <a:pt x="1195" y="255"/>
                  <a:pt x="1191" y="251"/>
                  <a:pt x="1188" y="254"/>
                </a:cubicBezTo>
                <a:cubicBezTo>
                  <a:pt x="1187" y="254"/>
                  <a:pt x="1187" y="253"/>
                  <a:pt x="1186" y="253"/>
                </a:cubicBezTo>
                <a:cubicBezTo>
                  <a:pt x="1186" y="253"/>
                  <a:pt x="1187" y="253"/>
                  <a:pt x="1187" y="252"/>
                </a:cubicBezTo>
                <a:cubicBezTo>
                  <a:pt x="1187" y="252"/>
                  <a:pt x="1187" y="251"/>
                  <a:pt x="1188" y="250"/>
                </a:cubicBezTo>
                <a:cubicBezTo>
                  <a:pt x="1190" y="251"/>
                  <a:pt x="1191" y="251"/>
                  <a:pt x="1193" y="250"/>
                </a:cubicBezTo>
                <a:cubicBezTo>
                  <a:pt x="1194" y="251"/>
                  <a:pt x="1195" y="251"/>
                  <a:pt x="1196" y="251"/>
                </a:cubicBezTo>
                <a:cubicBezTo>
                  <a:pt x="1196" y="251"/>
                  <a:pt x="1196" y="252"/>
                  <a:pt x="1197" y="252"/>
                </a:cubicBezTo>
                <a:cubicBezTo>
                  <a:pt x="1196" y="254"/>
                  <a:pt x="1196" y="253"/>
                  <a:pt x="1195" y="254"/>
                </a:cubicBezTo>
                <a:close/>
                <a:moveTo>
                  <a:pt x="1188" y="247"/>
                </a:moveTo>
                <a:cubicBezTo>
                  <a:pt x="1188" y="248"/>
                  <a:pt x="1188" y="248"/>
                  <a:pt x="1188" y="248"/>
                </a:cubicBezTo>
                <a:cubicBezTo>
                  <a:pt x="1187" y="248"/>
                  <a:pt x="1187" y="248"/>
                  <a:pt x="1186" y="248"/>
                </a:cubicBezTo>
                <a:cubicBezTo>
                  <a:pt x="1186" y="247"/>
                  <a:pt x="1186" y="247"/>
                  <a:pt x="1186" y="246"/>
                </a:cubicBezTo>
                <a:cubicBezTo>
                  <a:pt x="1187" y="246"/>
                  <a:pt x="1188" y="247"/>
                  <a:pt x="1188" y="247"/>
                </a:cubicBezTo>
                <a:close/>
                <a:moveTo>
                  <a:pt x="1187" y="233"/>
                </a:moveTo>
                <a:cubicBezTo>
                  <a:pt x="1188" y="234"/>
                  <a:pt x="1189" y="234"/>
                  <a:pt x="1191" y="234"/>
                </a:cubicBezTo>
                <a:cubicBezTo>
                  <a:pt x="1189" y="235"/>
                  <a:pt x="1188" y="235"/>
                  <a:pt x="1187" y="233"/>
                </a:cubicBezTo>
                <a:close/>
                <a:moveTo>
                  <a:pt x="1196" y="219"/>
                </a:moveTo>
                <a:cubicBezTo>
                  <a:pt x="1195" y="219"/>
                  <a:pt x="1193" y="219"/>
                  <a:pt x="1192" y="219"/>
                </a:cubicBezTo>
                <a:cubicBezTo>
                  <a:pt x="1192" y="218"/>
                  <a:pt x="1193" y="218"/>
                  <a:pt x="1193" y="218"/>
                </a:cubicBezTo>
                <a:cubicBezTo>
                  <a:pt x="1194" y="217"/>
                  <a:pt x="1194" y="217"/>
                  <a:pt x="1195" y="216"/>
                </a:cubicBezTo>
                <a:cubicBezTo>
                  <a:pt x="1197" y="218"/>
                  <a:pt x="1196" y="216"/>
                  <a:pt x="1196" y="219"/>
                </a:cubicBezTo>
                <a:close/>
                <a:moveTo>
                  <a:pt x="1202" y="220"/>
                </a:moveTo>
                <a:cubicBezTo>
                  <a:pt x="1202" y="219"/>
                  <a:pt x="1203" y="218"/>
                  <a:pt x="1203" y="218"/>
                </a:cubicBezTo>
                <a:cubicBezTo>
                  <a:pt x="1204" y="218"/>
                  <a:pt x="1205" y="218"/>
                  <a:pt x="1207" y="218"/>
                </a:cubicBezTo>
                <a:cubicBezTo>
                  <a:pt x="1205" y="221"/>
                  <a:pt x="1206" y="220"/>
                  <a:pt x="1202" y="220"/>
                </a:cubicBezTo>
                <a:close/>
                <a:moveTo>
                  <a:pt x="1207" y="215"/>
                </a:moveTo>
                <a:cubicBezTo>
                  <a:pt x="1206" y="216"/>
                  <a:pt x="1205" y="216"/>
                  <a:pt x="1204" y="217"/>
                </a:cubicBezTo>
                <a:cubicBezTo>
                  <a:pt x="1200" y="216"/>
                  <a:pt x="1200" y="216"/>
                  <a:pt x="1200" y="216"/>
                </a:cubicBezTo>
                <a:cubicBezTo>
                  <a:pt x="1201" y="214"/>
                  <a:pt x="1202" y="215"/>
                  <a:pt x="1203" y="214"/>
                </a:cubicBezTo>
                <a:cubicBezTo>
                  <a:pt x="1205" y="214"/>
                  <a:pt x="1206" y="214"/>
                  <a:pt x="1208" y="214"/>
                </a:cubicBezTo>
                <a:cubicBezTo>
                  <a:pt x="1207" y="215"/>
                  <a:pt x="1207" y="215"/>
                  <a:pt x="1207" y="215"/>
                </a:cubicBezTo>
                <a:close/>
                <a:moveTo>
                  <a:pt x="1206" y="202"/>
                </a:moveTo>
                <a:cubicBezTo>
                  <a:pt x="1202" y="201"/>
                  <a:pt x="1203" y="199"/>
                  <a:pt x="1197" y="198"/>
                </a:cubicBezTo>
                <a:cubicBezTo>
                  <a:pt x="1197" y="199"/>
                  <a:pt x="1197" y="200"/>
                  <a:pt x="1196" y="202"/>
                </a:cubicBezTo>
                <a:cubicBezTo>
                  <a:pt x="1189" y="200"/>
                  <a:pt x="1189" y="199"/>
                  <a:pt x="1183" y="198"/>
                </a:cubicBezTo>
                <a:cubicBezTo>
                  <a:pt x="1185" y="194"/>
                  <a:pt x="1185" y="193"/>
                  <a:pt x="1189" y="193"/>
                </a:cubicBezTo>
                <a:cubicBezTo>
                  <a:pt x="1188" y="190"/>
                  <a:pt x="1189" y="191"/>
                  <a:pt x="1187" y="189"/>
                </a:cubicBezTo>
                <a:cubicBezTo>
                  <a:pt x="1185" y="187"/>
                  <a:pt x="1176" y="186"/>
                  <a:pt x="1173" y="183"/>
                </a:cubicBezTo>
                <a:cubicBezTo>
                  <a:pt x="1172" y="180"/>
                  <a:pt x="1173" y="179"/>
                  <a:pt x="1171" y="176"/>
                </a:cubicBezTo>
                <a:cubicBezTo>
                  <a:pt x="1171" y="176"/>
                  <a:pt x="1171" y="176"/>
                  <a:pt x="1171" y="175"/>
                </a:cubicBezTo>
                <a:cubicBezTo>
                  <a:pt x="1176" y="175"/>
                  <a:pt x="1182" y="174"/>
                  <a:pt x="1186" y="178"/>
                </a:cubicBezTo>
                <a:cubicBezTo>
                  <a:pt x="1188" y="179"/>
                  <a:pt x="1187" y="179"/>
                  <a:pt x="1188" y="180"/>
                </a:cubicBezTo>
                <a:cubicBezTo>
                  <a:pt x="1187" y="180"/>
                  <a:pt x="1187" y="181"/>
                  <a:pt x="1186" y="181"/>
                </a:cubicBezTo>
                <a:cubicBezTo>
                  <a:pt x="1182" y="180"/>
                  <a:pt x="1183" y="180"/>
                  <a:pt x="1180" y="178"/>
                </a:cubicBezTo>
                <a:cubicBezTo>
                  <a:pt x="1180" y="178"/>
                  <a:pt x="1179" y="179"/>
                  <a:pt x="1179" y="179"/>
                </a:cubicBezTo>
                <a:cubicBezTo>
                  <a:pt x="1179" y="180"/>
                  <a:pt x="1178" y="182"/>
                  <a:pt x="1178" y="183"/>
                </a:cubicBezTo>
                <a:cubicBezTo>
                  <a:pt x="1188" y="184"/>
                  <a:pt x="1186" y="184"/>
                  <a:pt x="1191" y="179"/>
                </a:cubicBezTo>
                <a:cubicBezTo>
                  <a:pt x="1195" y="178"/>
                  <a:pt x="1202" y="178"/>
                  <a:pt x="1206" y="178"/>
                </a:cubicBezTo>
                <a:cubicBezTo>
                  <a:pt x="1205" y="186"/>
                  <a:pt x="1203" y="190"/>
                  <a:pt x="1198" y="192"/>
                </a:cubicBezTo>
                <a:cubicBezTo>
                  <a:pt x="1199" y="193"/>
                  <a:pt x="1199" y="193"/>
                  <a:pt x="1199" y="194"/>
                </a:cubicBezTo>
                <a:cubicBezTo>
                  <a:pt x="1201" y="195"/>
                  <a:pt x="1202" y="195"/>
                  <a:pt x="1204" y="194"/>
                </a:cubicBezTo>
                <a:cubicBezTo>
                  <a:pt x="1207" y="193"/>
                  <a:pt x="1208" y="189"/>
                  <a:pt x="1210" y="187"/>
                </a:cubicBezTo>
                <a:cubicBezTo>
                  <a:pt x="1214" y="187"/>
                  <a:pt x="1217" y="186"/>
                  <a:pt x="1222" y="187"/>
                </a:cubicBezTo>
                <a:cubicBezTo>
                  <a:pt x="1222" y="187"/>
                  <a:pt x="1221" y="187"/>
                  <a:pt x="1221" y="188"/>
                </a:cubicBezTo>
                <a:cubicBezTo>
                  <a:pt x="1218" y="188"/>
                  <a:pt x="1219" y="189"/>
                  <a:pt x="1217" y="190"/>
                </a:cubicBezTo>
                <a:cubicBezTo>
                  <a:pt x="1215" y="191"/>
                  <a:pt x="1217" y="190"/>
                  <a:pt x="1214" y="189"/>
                </a:cubicBezTo>
                <a:cubicBezTo>
                  <a:pt x="1213" y="190"/>
                  <a:pt x="1213" y="190"/>
                  <a:pt x="1212" y="190"/>
                </a:cubicBezTo>
                <a:cubicBezTo>
                  <a:pt x="1213" y="193"/>
                  <a:pt x="1214" y="193"/>
                  <a:pt x="1217" y="194"/>
                </a:cubicBezTo>
                <a:cubicBezTo>
                  <a:pt x="1216" y="200"/>
                  <a:pt x="1216" y="197"/>
                  <a:pt x="1213" y="202"/>
                </a:cubicBezTo>
                <a:cubicBezTo>
                  <a:pt x="1210" y="201"/>
                  <a:pt x="1208" y="203"/>
                  <a:pt x="1206" y="202"/>
                </a:cubicBezTo>
                <a:close/>
                <a:moveTo>
                  <a:pt x="1222" y="200"/>
                </a:moveTo>
                <a:cubicBezTo>
                  <a:pt x="1220" y="199"/>
                  <a:pt x="1221" y="200"/>
                  <a:pt x="1220" y="199"/>
                </a:cubicBezTo>
                <a:cubicBezTo>
                  <a:pt x="1222" y="200"/>
                  <a:pt x="1221" y="199"/>
                  <a:pt x="1222" y="200"/>
                </a:cubicBezTo>
                <a:close/>
                <a:moveTo>
                  <a:pt x="1233" y="225"/>
                </a:moveTo>
                <a:cubicBezTo>
                  <a:pt x="1233" y="225"/>
                  <a:pt x="1233" y="226"/>
                  <a:pt x="1233" y="226"/>
                </a:cubicBezTo>
                <a:cubicBezTo>
                  <a:pt x="1232" y="226"/>
                  <a:pt x="1232" y="225"/>
                  <a:pt x="1232" y="225"/>
                </a:cubicBezTo>
                <a:cubicBezTo>
                  <a:pt x="1225" y="225"/>
                  <a:pt x="1218" y="224"/>
                  <a:pt x="1214" y="226"/>
                </a:cubicBezTo>
                <a:cubicBezTo>
                  <a:pt x="1211" y="224"/>
                  <a:pt x="1212" y="225"/>
                  <a:pt x="1213" y="221"/>
                </a:cubicBezTo>
                <a:cubicBezTo>
                  <a:pt x="1210" y="221"/>
                  <a:pt x="1211" y="221"/>
                  <a:pt x="1210" y="220"/>
                </a:cubicBezTo>
                <a:cubicBezTo>
                  <a:pt x="1209" y="220"/>
                  <a:pt x="1209" y="219"/>
                  <a:pt x="1209" y="219"/>
                </a:cubicBezTo>
                <a:cubicBezTo>
                  <a:pt x="1209" y="219"/>
                  <a:pt x="1210" y="218"/>
                  <a:pt x="1210" y="218"/>
                </a:cubicBezTo>
                <a:cubicBezTo>
                  <a:pt x="1216" y="220"/>
                  <a:pt x="1219" y="226"/>
                  <a:pt x="1225" y="222"/>
                </a:cubicBezTo>
                <a:cubicBezTo>
                  <a:pt x="1226" y="221"/>
                  <a:pt x="1225" y="222"/>
                  <a:pt x="1226" y="220"/>
                </a:cubicBezTo>
                <a:cubicBezTo>
                  <a:pt x="1226" y="219"/>
                  <a:pt x="1226" y="220"/>
                  <a:pt x="1226" y="218"/>
                </a:cubicBezTo>
                <a:cubicBezTo>
                  <a:pt x="1224" y="218"/>
                  <a:pt x="1225" y="218"/>
                  <a:pt x="1224" y="219"/>
                </a:cubicBezTo>
                <a:cubicBezTo>
                  <a:pt x="1219" y="218"/>
                  <a:pt x="1217" y="217"/>
                  <a:pt x="1215" y="215"/>
                </a:cubicBezTo>
                <a:cubicBezTo>
                  <a:pt x="1215" y="214"/>
                  <a:pt x="1215" y="213"/>
                  <a:pt x="1215" y="213"/>
                </a:cubicBezTo>
                <a:cubicBezTo>
                  <a:pt x="1222" y="212"/>
                  <a:pt x="1231" y="218"/>
                  <a:pt x="1239" y="214"/>
                </a:cubicBezTo>
                <a:cubicBezTo>
                  <a:pt x="1240" y="215"/>
                  <a:pt x="1241" y="215"/>
                  <a:pt x="1241" y="215"/>
                </a:cubicBezTo>
                <a:cubicBezTo>
                  <a:pt x="1240" y="220"/>
                  <a:pt x="1241" y="223"/>
                  <a:pt x="1244" y="225"/>
                </a:cubicBezTo>
                <a:cubicBezTo>
                  <a:pt x="1242" y="226"/>
                  <a:pt x="1238" y="226"/>
                  <a:pt x="1233" y="225"/>
                </a:cubicBezTo>
                <a:close/>
                <a:moveTo>
                  <a:pt x="1245" y="217"/>
                </a:moveTo>
                <a:cubicBezTo>
                  <a:pt x="1245" y="217"/>
                  <a:pt x="1244" y="217"/>
                  <a:pt x="1244" y="216"/>
                </a:cubicBezTo>
                <a:cubicBezTo>
                  <a:pt x="1246" y="214"/>
                  <a:pt x="1246" y="214"/>
                  <a:pt x="1248" y="212"/>
                </a:cubicBezTo>
                <a:cubicBezTo>
                  <a:pt x="1248" y="212"/>
                  <a:pt x="1249" y="212"/>
                  <a:pt x="1249" y="212"/>
                </a:cubicBezTo>
                <a:cubicBezTo>
                  <a:pt x="1248" y="214"/>
                  <a:pt x="1247" y="215"/>
                  <a:pt x="1245" y="216"/>
                </a:cubicBezTo>
                <a:cubicBezTo>
                  <a:pt x="1245" y="216"/>
                  <a:pt x="1245" y="216"/>
                  <a:pt x="1245" y="217"/>
                </a:cubicBezTo>
                <a:close/>
                <a:moveTo>
                  <a:pt x="1252" y="225"/>
                </a:moveTo>
                <a:cubicBezTo>
                  <a:pt x="1251" y="226"/>
                  <a:pt x="1251" y="226"/>
                  <a:pt x="1250" y="226"/>
                </a:cubicBezTo>
                <a:cubicBezTo>
                  <a:pt x="1249" y="226"/>
                  <a:pt x="1247" y="226"/>
                  <a:pt x="1245" y="225"/>
                </a:cubicBezTo>
                <a:cubicBezTo>
                  <a:pt x="1246" y="225"/>
                  <a:pt x="1248" y="224"/>
                  <a:pt x="1249" y="224"/>
                </a:cubicBezTo>
                <a:cubicBezTo>
                  <a:pt x="1250" y="224"/>
                  <a:pt x="1251" y="224"/>
                  <a:pt x="1252" y="224"/>
                </a:cubicBezTo>
                <a:cubicBezTo>
                  <a:pt x="1252" y="225"/>
                  <a:pt x="1252" y="225"/>
                  <a:pt x="1252" y="225"/>
                </a:cubicBezTo>
                <a:close/>
                <a:moveTo>
                  <a:pt x="1253" y="246"/>
                </a:moveTo>
                <a:cubicBezTo>
                  <a:pt x="1254" y="246"/>
                  <a:pt x="1256" y="246"/>
                  <a:pt x="1257" y="247"/>
                </a:cubicBezTo>
                <a:cubicBezTo>
                  <a:pt x="1255" y="247"/>
                  <a:pt x="1254" y="247"/>
                  <a:pt x="1253" y="246"/>
                </a:cubicBezTo>
                <a:close/>
                <a:moveTo>
                  <a:pt x="1254" y="198"/>
                </a:moveTo>
                <a:cubicBezTo>
                  <a:pt x="1249" y="199"/>
                  <a:pt x="1247" y="200"/>
                  <a:pt x="1244" y="196"/>
                </a:cubicBezTo>
                <a:cubicBezTo>
                  <a:pt x="1242" y="195"/>
                  <a:pt x="1243" y="196"/>
                  <a:pt x="1242" y="195"/>
                </a:cubicBezTo>
                <a:cubicBezTo>
                  <a:pt x="1248" y="193"/>
                  <a:pt x="1250" y="190"/>
                  <a:pt x="1256" y="193"/>
                </a:cubicBezTo>
                <a:cubicBezTo>
                  <a:pt x="1256" y="192"/>
                  <a:pt x="1257" y="191"/>
                  <a:pt x="1257" y="191"/>
                </a:cubicBezTo>
                <a:cubicBezTo>
                  <a:pt x="1258" y="191"/>
                  <a:pt x="1259" y="191"/>
                  <a:pt x="1260" y="191"/>
                </a:cubicBezTo>
                <a:cubicBezTo>
                  <a:pt x="1257" y="194"/>
                  <a:pt x="1256" y="194"/>
                  <a:pt x="1254" y="198"/>
                </a:cubicBezTo>
                <a:close/>
                <a:moveTo>
                  <a:pt x="1260" y="212"/>
                </a:moveTo>
                <a:cubicBezTo>
                  <a:pt x="1261" y="209"/>
                  <a:pt x="1263" y="209"/>
                  <a:pt x="1264" y="206"/>
                </a:cubicBezTo>
                <a:cubicBezTo>
                  <a:pt x="1265" y="206"/>
                  <a:pt x="1265" y="206"/>
                  <a:pt x="1265" y="206"/>
                </a:cubicBezTo>
                <a:cubicBezTo>
                  <a:pt x="1266" y="207"/>
                  <a:pt x="1266" y="208"/>
                  <a:pt x="1267" y="208"/>
                </a:cubicBezTo>
                <a:cubicBezTo>
                  <a:pt x="1267" y="209"/>
                  <a:pt x="1266" y="210"/>
                  <a:pt x="1266" y="211"/>
                </a:cubicBezTo>
                <a:cubicBezTo>
                  <a:pt x="1269" y="212"/>
                  <a:pt x="1270" y="212"/>
                  <a:pt x="1271" y="211"/>
                </a:cubicBezTo>
                <a:cubicBezTo>
                  <a:pt x="1272" y="212"/>
                  <a:pt x="1273" y="212"/>
                  <a:pt x="1273" y="212"/>
                </a:cubicBezTo>
                <a:cubicBezTo>
                  <a:pt x="1273" y="213"/>
                  <a:pt x="1273" y="215"/>
                  <a:pt x="1273" y="216"/>
                </a:cubicBezTo>
                <a:cubicBezTo>
                  <a:pt x="1267" y="215"/>
                  <a:pt x="1263" y="215"/>
                  <a:pt x="1261" y="212"/>
                </a:cubicBezTo>
                <a:cubicBezTo>
                  <a:pt x="1260" y="212"/>
                  <a:pt x="1260" y="212"/>
                  <a:pt x="1260" y="212"/>
                </a:cubicBezTo>
                <a:close/>
                <a:moveTo>
                  <a:pt x="1262" y="265"/>
                </a:moveTo>
                <a:cubicBezTo>
                  <a:pt x="1263" y="266"/>
                  <a:pt x="1262" y="266"/>
                  <a:pt x="1263" y="267"/>
                </a:cubicBezTo>
                <a:cubicBezTo>
                  <a:pt x="1262" y="266"/>
                  <a:pt x="1262" y="266"/>
                  <a:pt x="1262" y="265"/>
                </a:cubicBezTo>
                <a:close/>
                <a:moveTo>
                  <a:pt x="1265" y="219"/>
                </a:moveTo>
                <a:cubicBezTo>
                  <a:pt x="1265" y="218"/>
                  <a:pt x="1266" y="218"/>
                  <a:pt x="1266" y="218"/>
                </a:cubicBezTo>
                <a:cubicBezTo>
                  <a:pt x="1267" y="218"/>
                  <a:pt x="1268" y="218"/>
                  <a:pt x="1269" y="218"/>
                </a:cubicBezTo>
                <a:cubicBezTo>
                  <a:pt x="1269" y="219"/>
                  <a:pt x="1269" y="219"/>
                  <a:pt x="1269" y="219"/>
                </a:cubicBezTo>
                <a:cubicBezTo>
                  <a:pt x="1267" y="220"/>
                  <a:pt x="1268" y="219"/>
                  <a:pt x="1267" y="220"/>
                </a:cubicBezTo>
                <a:cubicBezTo>
                  <a:pt x="1267" y="220"/>
                  <a:pt x="1263" y="219"/>
                  <a:pt x="1265" y="219"/>
                </a:cubicBezTo>
                <a:close/>
                <a:moveTo>
                  <a:pt x="1269" y="231"/>
                </a:moveTo>
                <a:cubicBezTo>
                  <a:pt x="1265" y="229"/>
                  <a:pt x="1265" y="227"/>
                  <a:pt x="1265" y="225"/>
                </a:cubicBezTo>
                <a:cubicBezTo>
                  <a:pt x="1269" y="227"/>
                  <a:pt x="1273" y="227"/>
                  <a:pt x="1276" y="228"/>
                </a:cubicBezTo>
                <a:cubicBezTo>
                  <a:pt x="1275" y="230"/>
                  <a:pt x="1276" y="229"/>
                  <a:pt x="1275" y="230"/>
                </a:cubicBezTo>
                <a:cubicBezTo>
                  <a:pt x="1274" y="231"/>
                  <a:pt x="1271" y="230"/>
                  <a:pt x="1269" y="231"/>
                </a:cubicBezTo>
                <a:close/>
                <a:moveTo>
                  <a:pt x="1283" y="231"/>
                </a:moveTo>
                <a:cubicBezTo>
                  <a:pt x="1284" y="231"/>
                  <a:pt x="1284" y="232"/>
                  <a:pt x="1284" y="232"/>
                </a:cubicBezTo>
                <a:cubicBezTo>
                  <a:pt x="1285" y="233"/>
                  <a:pt x="1284" y="233"/>
                  <a:pt x="1285" y="235"/>
                </a:cubicBezTo>
                <a:cubicBezTo>
                  <a:pt x="1284" y="236"/>
                  <a:pt x="1282" y="236"/>
                  <a:pt x="1281" y="237"/>
                </a:cubicBezTo>
                <a:cubicBezTo>
                  <a:pt x="1278" y="236"/>
                  <a:pt x="1276" y="236"/>
                  <a:pt x="1273" y="235"/>
                </a:cubicBezTo>
                <a:cubicBezTo>
                  <a:pt x="1273" y="235"/>
                  <a:pt x="1273" y="234"/>
                  <a:pt x="1273" y="234"/>
                </a:cubicBezTo>
                <a:cubicBezTo>
                  <a:pt x="1278" y="234"/>
                  <a:pt x="1280" y="233"/>
                  <a:pt x="1283" y="231"/>
                </a:cubicBezTo>
                <a:close/>
                <a:moveTo>
                  <a:pt x="1251" y="53"/>
                </a:moveTo>
                <a:cubicBezTo>
                  <a:pt x="1253" y="54"/>
                  <a:pt x="1256" y="54"/>
                  <a:pt x="1259" y="55"/>
                </a:cubicBezTo>
                <a:cubicBezTo>
                  <a:pt x="1257" y="50"/>
                  <a:pt x="1244" y="46"/>
                  <a:pt x="1240" y="44"/>
                </a:cubicBezTo>
                <a:cubicBezTo>
                  <a:pt x="1239" y="44"/>
                  <a:pt x="1240" y="44"/>
                  <a:pt x="1238" y="44"/>
                </a:cubicBezTo>
                <a:cubicBezTo>
                  <a:pt x="1240" y="52"/>
                  <a:pt x="1247" y="48"/>
                  <a:pt x="1251" y="53"/>
                </a:cubicBezTo>
                <a:close/>
                <a:moveTo>
                  <a:pt x="1181" y="42"/>
                </a:moveTo>
                <a:cubicBezTo>
                  <a:pt x="1181" y="43"/>
                  <a:pt x="1181" y="44"/>
                  <a:pt x="1181" y="44"/>
                </a:cubicBezTo>
                <a:cubicBezTo>
                  <a:pt x="1182" y="45"/>
                  <a:pt x="1183" y="45"/>
                  <a:pt x="1185" y="45"/>
                </a:cubicBezTo>
                <a:cubicBezTo>
                  <a:pt x="1185" y="45"/>
                  <a:pt x="1185" y="44"/>
                  <a:pt x="1185" y="43"/>
                </a:cubicBezTo>
                <a:cubicBezTo>
                  <a:pt x="1184" y="43"/>
                  <a:pt x="1183" y="43"/>
                  <a:pt x="1181" y="42"/>
                </a:cubicBezTo>
                <a:close/>
                <a:moveTo>
                  <a:pt x="1289" y="71"/>
                </a:moveTo>
                <a:cubicBezTo>
                  <a:pt x="1289" y="67"/>
                  <a:pt x="1290" y="69"/>
                  <a:pt x="1288" y="67"/>
                </a:cubicBezTo>
                <a:cubicBezTo>
                  <a:pt x="1288" y="69"/>
                  <a:pt x="1288" y="68"/>
                  <a:pt x="1289" y="69"/>
                </a:cubicBezTo>
                <a:cubicBezTo>
                  <a:pt x="1289" y="70"/>
                  <a:pt x="1288" y="70"/>
                  <a:pt x="1288" y="70"/>
                </a:cubicBezTo>
                <a:cubicBezTo>
                  <a:pt x="1289" y="70"/>
                  <a:pt x="1289" y="71"/>
                  <a:pt x="1289" y="71"/>
                </a:cubicBezTo>
                <a:close/>
                <a:moveTo>
                  <a:pt x="1207" y="54"/>
                </a:moveTo>
                <a:cubicBezTo>
                  <a:pt x="1208" y="54"/>
                  <a:pt x="1208" y="54"/>
                  <a:pt x="1208" y="54"/>
                </a:cubicBezTo>
                <a:cubicBezTo>
                  <a:pt x="1208" y="54"/>
                  <a:pt x="1208" y="54"/>
                  <a:pt x="1209" y="53"/>
                </a:cubicBezTo>
                <a:cubicBezTo>
                  <a:pt x="1207" y="53"/>
                  <a:pt x="1206" y="53"/>
                  <a:pt x="1204" y="52"/>
                </a:cubicBezTo>
                <a:cubicBezTo>
                  <a:pt x="1206" y="55"/>
                  <a:pt x="1205" y="54"/>
                  <a:pt x="1207" y="54"/>
                </a:cubicBezTo>
                <a:close/>
                <a:moveTo>
                  <a:pt x="1035" y="22"/>
                </a:moveTo>
                <a:cubicBezTo>
                  <a:pt x="1036" y="22"/>
                  <a:pt x="1036" y="22"/>
                  <a:pt x="1037" y="22"/>
                </a:cubicBezTo>
                <a:cubicBezTo>
                  <a:pt x="1035" y="21"/>
                  <a:pt x="1035" y="20"/>
                  <a:pt x="1033" y="20"/>
                </a:cubicBezTo>
                <a:cubicBezTo>
                  <a:pt x="1033" y="21"/>
                  <a:pt x="1032" y="25"/>
                  <a:pt x="1035" y="22"/>
                </a:cubicBezTo>
                <a:close/>
                <a:moveTo>
                  <a:pt x="1187" y="54"/>
                </a:moveTo>
                <a:cubicBezTo>
                  <a:pt x="1186" y="57"/>
                  <a:pt x="1185" y="57"/>
                  <a:pt x="1187" y="59"/>
                </a:cubicBezTo>
                <a:cubicBezTo>
                  <a:pt x="1187" y="60"/>
                  <a:pt x="1188" y="60"/>
                  <a:pt x="1188" y="61"/>
                </a:cubicBezTo>
                <a:cubicBezTo>
                  <a:pt x="1188" y="60"/>
                  <a:pt x="1188" y="60"/>
                  <a:pt x="1188" y="60"/>
                </a:cubicBezTo>
                <a:cubicBezTo>
                  <a:pt x="1189" y="60"/>
                  <a:pt x="1190" y="60"/>
                  <a:pt x="1190" y="60"/>
                </a:cubicBezTo>
                <a:cubicBezTo>
                  <a:pt x="1190" y="58"/>
                  <a:pt x="1190" y="58"/>
                  <a:pt x="1190" y="57"/>
                </a:cubicBezTo>
                <a:cubicBezTo>
                  <a:pt x="1190" y="56"/>
                  <a:pt x="1190" y="55"/>
                  <a:pt x="1190" y="55"/>
                </a:cubicBezTo>
                <a:cubicBezTo>
                  <a:pt x="1189" y="55"/>
                  <a:pt x="1188" y="54"/>
                  <a:pt x="1187" y="54"/>
                </a:cubicBezTo>
                <a:close/>
                <a:moveTo>
                  <a:pt x="1003" y="27"/>
                </a:moveTo>
                <a:cubicBezTo>
                  <a:pt x="1002" y="27"/>
                  <a:pt x="1001" y="27"/>
                  <a:pt x="1001" y="27"/>
                </a:cubicBezTo>
                <a:cubicBezTo>
                  <a:pt x="1002" y="29"/>
                  <a:pt x="1003" y="31"/>
                  <a:pt x="1005" y="33"/>
                </a:cubicBezTo>
                <a:cubicBezTo>
                  <a:pt x="1005" y="33"/>
                  <a:pt x="1033" y="34"/>
                  <a:pt x="1033" y="33"/>
                </a:cubicBezTo>
                <a:cubicBezTo>
                  <a:pt x="1034" y="34"/>
                  <a:pt x="1035" y="34"/>
                  <a:pt x="1035" y="34"/>
                </a:cubicBezTo>
                <a:cubicBezTo>
                  <a:pt x="1035" y="30"/>
                  <a:pt x="1035" y="29"/>
                  <a:pt x="1031" y="27"/>
                </a:cubicBezTo>
                <a:cubicBezTo>
                  <a:pt x="1024" y="31"/>
                  <a:pt x="1012" y="24"/>
                  <a:pt x="1003" y="27"/>
                </a:cubicBezTo>
                <a:close/>
                <a:moveTo>
                  <a:pt x="1181" y="76"/>
                </a:moveTo>
                <a:cubicBezTo>
                  <a:pt x="1182" y="76"/>
                  <a:pt x="1183" y="77"/>
                  <a:pt x="1185" y="77"/>
                </a:cubicBezTo>
                <a:cubicBezTo>
                  <a:pt x="1185" y="76"/>
                  <a:pt x="1185" y="75"/>
                  <a:pt x="1185" y="75"/>
                </a:cubicBezTo>
                <a:cubicBezTo>
                  <a:pt x="1184" y="74"/>
                  <a:pt x="1182" y="73"/>
                  <a:pt x="1179" y="73"/>
                </a:cubicBezTo>
                <a:cubicBezTo>
                  <a:pt x="1180" y="75"/>
                  <a:pt x="1180" y="74"/>
                  <a:pt x="1181" y="76"/>
                </a:cubicBezTo>
                <a:close/>
                <a:moveTo>
                  <a:pt x="840" y="10"/>
                </a:moveTo>
                <a:cubicBezTo>
                  <a:pt x="838" y="9"/>
                  <a:pt x="838" y="9"/>
                  <a:pt x="836" y="8"/>
                </a:cubicBezTo>
                <a:cubicBezTo>
                  <a:pt x="834" y="12"/>
                  <a:pt x="834" y="12"/>
                  <a:pt x="832" y="13"/>
                </a:cubicBezTo>
                <a:cubicBezTo>
                  <a:pt x="832" y="13"/>
                  <a:pt x="831" y="14"/>
                  <a:pt x="831" y="15"/>
                </a:cubicBezTo>
                <a:cubicBezTo>
                  <a:pt x="833" y="15"/>
                  <a:pt x="835" y="15"/>
                  <a:pt x="836" y="16"/>
                </a:cubicBezTo>
                <a:cubicBezTo>
                  <a:pt x="837" y="11"/>
                  <a:pt x="836" y="13"/>
                  <a:pt x="840" y="10"/>
                </a:cubicBezTo>
                <a:close/>
                <a:moveTo>
                  <a:pt x="818" y="15"/>
                </a:moveTo>
                <a:cubicBezTo>
                  <a:pt x="819" y="15"/>
                  <a:pt x="819" y="14"/>
                  <a:pt x="819" y="13"/>
                </a:cubicBezTo>
                <a:cubicBezTo>
                  <a:pt x="810" y="8"/>
                  <a:pt x="803" y="6"/>
                  <a:pt x="792" y="6"/>
                </a:cubicBezTo>
                <a:cubicBezTo>
                  <a:pt x="792" y="7"/>
                  <a:pt x="792" y="8"/>
                  <a:pt x="791" y="9"/>
                </a:cubicBezTo>
                <a:cubicBezTo>
                  <a:pt x="792" y="9"/>
                  <a:pt x="792" y="9"/>
                  <a:pt x="792" y="9"/>
                </a:cubicBezTo>
                <a:cubicBezTo>
                  <a:pt x="800" y="18"/>
                  <a:pt x="811" y="12"/>
                  <a:pt x="818" y="15"/>
                </a:cubicBezTo>
                <a:close/>
                <a:moveTo>
                  <a:pt x="825" y="13"/>
                </a:moveTo>
                <a:cubicBezTo>
                  <a:pt x="824" y="13"/>
                  <a:pt x="823" y="12"/>
                  <a:pt x="822" y="11"/>
                </a:cubicBezTo>
                <a:cubicBezTo>
                  <a:pt x="821" y="12"/>
                  <a:pt x="821" y="14"/>
                  <a:pt x="820" y="16"/>
                </a:cubicBezTo>
                <a:cubicBezTo>
                  <a:pt x="822" y="15"/>
                  <a:pt x="823" y="15"/>
                  <a:pt x="824" y="14"/>
                </a:cubicBezTo>
                <a:cubicBezTo>
                  <a:pt x="824" y="14"/>
                  <a:pt x="825" y="14"/>
                  <a:pt x="825" y="13"/>
                </a:cubicBezTo>
                <a:close/>
                <a:moveTo>
                  <a:pt x="1197" y="88"/>
                </a:moveTo>
                <a:cubicBezTo>
                  <a:pt x="1197" y="91"/>
                  <a:pt x="1196" y="89"/>
                  <a:pt x="1199" y="91"/>
                </a:cubicBezTo>
                <a:cubicBezTo>
                  <a:pt x="1198" y="88"/>
                  <a:pt x="1200" y="90"/>
                  <a:pt x="1197" y="88"/>
                </a:cubicBezTo>
                <a:close/>
                <a:moveTo>
                  <a:pt x="779" y="13"/>
                </a:moveTo>
                <a:cubicBezTo>
                  <a:pt x="780" y="8"/>
                  <a:pt x="779" y="7"/>
                  <a:pt x="776" y="5"/>
                </a:cubicBezTo>
                <a:cubicBezTo>
                  <a:pt x="775" y="5"/>
                  <a:pt x="772" y="5"/>
                  <a:pt x="771" y="6"/>
                </a:cubicBezTo>
                <a:cubicBezTo>
                  <a:pt x="769" y="6"/>
                  <a:pt x="771" y="8"/>
                  <a:pt x="772" y="12"/>
                </a:cubicBezTo>
                <a:cubicBezTo>
                  <a:pt x="775" y="13"/>
                  <a:pt x="777" y="13"/>
                  <a:pt x="779" y="13"/>
                </a:cubicBezTo>
                <a:close/>
                <a:moveTo>
                  <a:pt x="1122" y="77"/>
                </a:moveTo>
                <a:cubicBezTo>
                  <a:pt x="1123" y="76"/>
                  <a:pt x="1124" y="77"/>
                  <a:pt x="1123" y="75"/>
                </a:cubicBezTo>
                <a:cubicBezTo>
                  <a:pt x="1122" y="75"/>
                  <a:pt x="1122" y="75"/>
                  <a:pt x="1120" y="75"/>
                </a:cubicBezTo>
                <a:cubicBezTo>
                  <a:pt x="1119" y="76"/>
                  <a:pt x="1119" y="76"/>
                  <a:pt x="1118" y="76"/>
                </a:cubicBezTo>
                <a:cubicBezTo>
                  <a:pt x="1119" y="76"/>
                  <a:pt x="1119" y="77"/>
                  <a:pt x="1119" y="77"/>
                </a:cubicBezTo>
                <a:cubicBezTo>
                  <a:pt x="1119" y="78"/>
                  <a:pt x="1119" y="78"/>
                  <a:pt x="1119" y="78"/>
                </a:cubicBezTo>
                <a:cubicBezTo>
                  <a:pt x="1122" y="78"/>
                  <a:pt x="1121" y="78"/>
                  <a:pt x="1122" y="77"/>
                </a:cubicBezTo>
                <a:close/>
                <a:moveTo>
                  <a:pt x="1187" y="92"/>
                </a:moveTo>
                <a:cubicBezTo>
                  <a:pt x="1188" y="92"/>
                  <a:pt x="1189" y="92"/>
                  <a:pt x="1190" y="93"/>
                </a:cubicBezTo>
                <a:cubicBezTo>
                  <a:pt x="1190" y="91"/>
                  <a:pt x="1191" y="90"/>
                  <a:pt x="1191" y="89"/>
                </a:cubicBezTo>
                <a:cubicBezTo>
                  <a:pt x="1190" y="88"/>
                  <a:pt x="1189" y="88"/>
                  <a:pt x="1189" y="88"/>
                </a:cubicBezTo>
                <a:cubicBezTo>
                  <a:pt x="1188" y="90"/>
                  <a:pt x="1188" y="90"/>
                  <a:pt x="1187" y="92"/>
                </a:cubicBezTo>
                <a:close/>
                <a:moveTo>
                  <a:pt x="1183" y="91"/>
                </a:moveTo>
                <a:cubicBezTo>
                  <a:pt x="1182" y="88"/>
                  <a:pt x="1183" y="90"/>
                  <a:pt x="1180" y="89"/>
                </a:cubicBezTo>
                <a:cubicBezTo>
                  <a:pt x="1181" y="90"/>
                  <a:pt x="1181" y="90"/>
                  <a:pt x="1183" y="91"/>
                </a:cubicBezTo>
                <a:close/>
                <a:moveTo>
                  <a:pt x="1286" y="113"/>
                </a:moveTo>
                <a:cubicBezTo>
                  <a:pt x="1286" y="112"/>
                  <a:pt x="1286" y="112"/>
                  <a:pt x="1286" y="111"/>
                </a:cubicBezTo>
                <a:cubicBezTo>
                  <a:pt x="1286" y="111"/>
                  <a:pt x="1285" y="110"/>
                  <a:pt x="1284" y="110"/>
                </a:cubicBezTo>
                <a:cubicBezTo>
                  <a:pt x="1284" y="111"/>
                  <a:pt x="1284" y="111"/>
                  <a:pt x="1284" y="112"/>
                </a:cubicBezTo>
                <a:cubicBezTo>
                  <a:pt x="1284" y="112"/>
                  <a:pt x="1284" y="112"/>
                  <a:pt x="1284" y="113"/>
                </a:cubicBezTo>
                <a:cubicBezTo>
                  <a:pt x="1285" y="113"/>
                  <a:pt x="1285" y="113"/>
                  <a:pt x="1286" y="113"/>
                </a:cubicBezTo>
                <a:close/>
                <a:moveTo>
                  <a:pt x="762" y="11"/>
                </a:moveTo>
                <a:cubicBezTo>
                  <a:pt x="762" y="8"/>
                  <a:pt x="762" y="8"/>
                  <a:pt x="761" y="6"/>
                </a:cubicBezTo>
                <a:cubicBezTo>
                  <a:pt x="761" y="6"/>
                  <a:pt x="760" y="6"/>
                  <a:pt x="759" y="5"/>
                </a:cubicBezTo>
                <a:cubicBezTo>
                  <a:pt x="758" y="6"/>
                  <a:pt x="758" y="6"/>
                  <a:pt x="758" y="6"/>
                </a:cubicBezTo>
                <a:cubicBezTo>
                  <a:pt x="758" y="8"/>
                  <a:pt x="757" y="10"/>
                  <a:pt x="757" y="12"/>
                </a:cubicBezTo>
                <a:cubicBezTo>
                  <a:pt x="760" y="12"/>
                  <a:pt x="760" y="12"/>
                  <a:pt x="762" y="11"/>
                </a:cubicBezTo>
                <a:close/>
                <a:moveTo>
                  <a:pt x="745" y="12"/>
                </a:moveTo>
                <a:cubicBezTo>
                  <a:pt x="746" y="9"/>
                  <a:pt x="746" y="8"/>
                  <a:pt x="745" y="7"/>
                </a:cubicBezTo>
                <a:cubicBezTo>
                  <a:pt x="744" y="6"/>
                  <a:pt x="744" y="6"/>
                  <a:pt x="742" y="5"/>
                </a:cubicBezTo>
                <a:cubicBezTo>
                  <a:pt x="741" y="6"/>
                  <a:pt x="739" y="6"/>
                  <a:pt x="738" y="6"/>
                </a:cubicBezTo>
                <a:cubicBezTo>
                  <a:pt x="737" y="7"/>
                  <a:pt x="738" y="9"/>
                  <a:pt x="736" y="10"/>
                </a:cubicBezTo>
                <a:cubicBezTo>
                  <a:pt x="736" y="11"/>
                  <a:pt x="736" y="11"/>
                  <a:pt x="736" y="11"/>
                </a:cubicBezTo>
                <a:cubicBezTo>
                  <a:pt x="740" y="12"/>
                  <a:pt x="743" y="12"/>
                  <a:pt x="745" y="12"/>
                </a:cubicBezTo>
                <a:close/>
                <a:moveTo>
                  <a:pt x="1193" y="102"/>
                </a:moveTo>
                <a:cubicBezTo>
                  <a:pt x="1194" y="102"/>
                  <a:pt x="1194" y="101"/>
                  <a:pt x="1195" y="101"/>
                </a:cubicBezTo>
                <a:cubicBezTo>
                  <a:pt x="1194" y="101"/>
                  <a:pt x="1194" y="101"/>
                  <a:pt x="1194" y="101"/>
                </a:cubicBezTo>
                <a:cubicBezTo>
                  <a:pt x="1193" y="100"/>
                  <a:pt x="1193" y="99"/>
                  <a:pt x="1193" y="99"/>
                </a:cubicBezTo>
                <a:cubicBezTo>
                  <a:pt x="1192" y="98"/>
                  <a:pt x="1192" y="98"/>
                  <a:pt x="1191" y="98"/>
                </a:cubicBezTo>
                <a:cubicBezTo>
                  <a:pt x="1190" y="102"/>
                  <a:pt x="1190" y="102"/>
                  <a:pt x="1190" y="102"/>
                </a:cubicBezTo>
                <a:cubicBezTo>
                  <a:pt x="1192" y="102"/>
                  <a:pt x="1192" y="102"/>
                  <a:pt x="1193" y="102"/>
                </a:cubicBezTo>
                <a:close/>
                <a:moveTo>
                  <a:pt x="786" y="25"/>
                </a:moveTo>
                <a:cubicBezTo>
                  <a:pt x="787" y="24"/>
                  <a:pt x="786" y="24"/>
                  <a:pt x="787" y="23"/>
                </a:cubicBezTo>
                <a:cubicBezTo>
                  <a:pt x="786" y="22"/>
                  <a:pt x="786" y="22"/>
                  <a:pt x="784" y="21"/>
                </a:cubicBezTo>
                <a:cubicBezTo>
                  <a:pt x="782" y="21"/>
                  <a:pt x="783" y="21"/>
                  <a:pt x="781" y="21"/>
                </a:cubicBezTo>
                <a:cubicBezTo>
                  <a:pt x="781" y="23"/>
                  <a:pt x="782" y="24"/>
                  <a:pt x="782" y="25"/>
                </a:cubicBezTo>
                <a:cubicBezTo>
                  <a:pt x="784" y="25"/>
                  <a:pt x="785" y="25"/>
                  <a:pt x="786" y="25"/>
                </a:cubicBezTo>
                <a:close/>
                <a:moveTo>
                  <a:pt x="769" y="23"/>
                </a:moveTo>
                <a:cubicBezTo>
                  <a:pt x="770" y="23"/>
                  <a:pt x="771" y="24"/>
                  <a:pt x="771" y="24"/>
                </a:cubicBezTo>
                <a:cubicBezTo>
                  <a:pt x="771" y="20"/>
                  <a:pt x="772" y="21"/>
                  <a:pt x="770" y="19"/>
                </a:cubicBezTo>
                <a:cubicBezTo>
                  <a:pt x="769" y="21"/>
                  <a:pt x="769" y="20"/>
                  <a:pt x="770" y="22"/>
                </a:cubicBezTo>
                <a:cubicBezTo>
                  <a:pt x="770" y="23"/>
                  <a:pt x="769" y="23"/>
                  <a:pt x="769" y="23"/>
                </a:cubicBezTo>
                <a:close/>
                <a:moveTo>
                  <a:pt x="708" y="13"/>
                </a:moveTo>
                <a:cubicBezTo>
                  <a:pt x="709" y="12"/>
                  <a:pt x="709" y="11"/>
                  <a:pt x="710" y="9"/>
                </a:cubicBezTo>
                <a:cubicBezTo>
                  <a:pt x="709" y="9"/>
                  <a:pt x="708" y="9"/>
                  <a:pt x="707" y="9"/>
                </a:cubicBezTo>
                <a:cubicBezTo>
                  <a:pt x="707" y="11"/>
                  <a:pt x="707" y="11"/>
                  <a:pt x="707" y="12"/>
                </a:cubicBezTo>
                <a:cubicBezTo>
                  <a:pt x="708" y="12"/>
                  <a:pt x="708" y="13"/>
                  <a:pt x="708" y="13"/>
                </a:cubicBezTo>
                <a:close/>
                <a:moveTo>
                  <a:pt x="693" y="7"/>
                </a:moveTo>
                <a:cubicBezTo>
                  <a:pt x="692" y="8"/>
                  <a:pt x="692" y="9"/>
                  <a:pt x="692" y="10"/>
                </a:cubicBezTo>
                <a:cubicBezTo>
                  <a:pt x="693" y="10"/>
                  <a:pt x="693" y="10"/>
                  <a:pt x="694" y="10"/>
                </a:cubicBezTo>
                <a:cubicBezTo>
                  <a:pt x="694" y="7"/>
                  <a:pt x="695" y="9"/>
                  <a:pt x="693" y="7"/>
                </a:cubicBezTo>
                <a:close/>
                <a:moveTo>
                  <a:pt x="778" y="28"/>
                </a:moveTo>
                <a:cubicBezTo>
                  <a:pt x="778" y="28"/>
                  <a:pt x="778" y="27"/>
                  <a:pt x="778" y="27"/>
                </a:cubicBezTo>
                <a:cubicBezTo>
                  <a:pt x="779" y="26"/>
                  <a:pt x="779" y="27"/>
                  <a:pt x="780" y="25"/>
                </a:cubicBezTo>
                <a:cubicBezTo>
                  <a:pt x="778" y="24"/>
                  <a:pt x="778" y="24"/>
                  <a:pt x="776" y="24"/>
                </a:cubicBezTo>
                <a:cubicBezTo>
                  <a:pt x="776" y="27"/>
                  <a:pt x="774" y="26"/>
                  <a:pt x="778" y="28"/>
                </a:cubicBezTo>
                <a:close/>
                <a:moveTo>
                  <a:pt x="688" y="10"/>
                </a:moveTo>
                <a:cubicBezTo>
                  <a:pt x="689" y="9"/>
                  <a:pt x="688" y="10"/>
                  <a:pt x="689" y="8"/>
                </a:cubicBezTo>
                <a:cubicBezTo>
                  <a:pt x="688" y="8"/>
                  <a:pt x="687" y="7"/>
                  <a:pt x="686" y="6"/>
                </a:cubicBezTo>
                <a:cubicBezTo>
                  <a:pt x="685" y="8"/>
                  <a:pt x="685" y="8"/>
                  <a:pt x="683" y="10"/>
                </a:cubicBezTo>
                <a:cubicBezTo>
                  <a:pt x="686" y="10"/>
                  <a:pt x="686" y="10"/>
                  <a:pt x="688" y="10"/>
                </a:cubicBezTo>
                <a:close/>
                <a:moveTo>
                  <a:pt x="753" y="23"/>
                </a:moveTo>
                <a:cubicBezTo>
                  <a:pt x="755" y="22"/>
                  <a:pt x="754" y="24"/>
                  <a:pt x="755" y="20"/>
                </a:cubicBezTo>
                <a:cubicBezTo>
                  <a:pt x="753" y="20"/>
                  <a:pt x="752" y="20"/>
                  <a:pt x="750" y="19"/>
                </a:cubicBezTo>
                <a:cubicBezTo>
                  <a:pt x="751" y="22"/>
                  <a:pt x="751" y="21"/>
                  <a:pt x="753" y="23"/>
                </a:cubicBezTo>
                <a:close/>
                <a:moveTo>
                  <a:pt x="741" y="21"/>
                </a:moveTo>
                <a:cubicBezTo>
                  <a:pt x="742" y="21"/>
                  <a:pt x="742" y="21"/>
                  <a:pt x="742" y="21"/>
                </a:cubicBezTo>
                <a:cubicBezTo>
                  <a:pt x="742" y="18"/>
                  <a:pt x="743" y="20"/>
                  <a:pt x="741" y="19"/>
                </a:cubicBezTo>
                <a:cubicBezTo>
                  <a:pt x="738" y="20"/>
                  <a:pt x="732" y="19"/>
                  <a:pt x="729" y="19"/>
                </a:cubicBezTo>
                <a:cubicBezTo>
                  <a:pt x="729" y="20"/>
                  <a:pt x="729" y="21"/>
                  <a:pt x="729" y="21"/>
                </a:cubicBezTo>
                <a:cubicBezTo>
                  <a:pt x="733" y="22"/>
                  <a:pt x="738" y="22"/>
                  <a:pt x="741" y="21"/>
                </a:cubicBezTo>
                <a:close/>
                <a:moveTo>
                  <a:pt x="670" y="9"/>
                </a:moveTo>
                <a:cubicBezTo>
                  <a:pt x="670" y="10"/>
                  <a:pt x="671" y="10"/>
                  <a:pt x="671" y="10"/>
                </a:cubicBezTo>
                <a:cubicBezTo>
                  <a:pt x="671" y="9"/>
                  <a:pt x="671" y="9"/>
                  <a:pt x="671" y="9"/>
                </a:cubicBezTo>
                <a:cubicBezTo>
                  <a:pt x="668" y="8"/>
                  <a:pt x="666" y="8"/>
                  <a:pt x="663" y="7"/>
                </a:cubicBezTo>
                <a:cubicBezTo>
                  <a:pt x="663" y="8"/>
                  <a:pt x="663" y="8"/>
                  <a:pt x="663" y="9"/>
                </a:cubicBezTo>
                <a:cubicBezTo>
                  <a:pt x="665" y="10"/>
                  <a:pt x="668" y="10"/>
                  <a:pt x="670" y="9"/>
                </a:cubicBezTo>
                <a:close/>
                <a:moveTo>
                  <a:pt x="688" y="19"/>
                </a:moveTo>
                <a:cubicBezTo>
                  <a:pt x="688" y="20"/>
                  <a:pt x="689" y="20"/>
                  <a:pt x="689" y="20"/>
                </a:cubicBezTo>
                <a:cubicBezTo>
                  <a:pt x="688" y="17"/>
                  <a:pt x="689" y="19"/>
                  <a:pt x="687" y="17"/>
                </a:cubicBezTo>
                <a:cubicBezTo>
                  <a:pt x="685" y="18"/>
                  <a:pt x="685" y="18"/>
                  <a:pt x="682" y="18"/>
                </a:cubicBezTo>
                <a:cubicBezTo>
                  <a:pt x="682" y="19"/>
                  <a:pt x="682" y="20"/>
                  <a:pt x="681" y="20"/>
                </a:cubicBezTo>
                <a:cubicBezTo>
                  <a:pt x="684" y="20"/>
                  <a:pt x="686" y="20"/>
                  <a:pt x="688" y="19"/>
                </a:cubicBezTo>
                <a:close/>
                <a:moveTo>
                  <a:pt x="626" y="9"/>
                </a:moveTo>
                <a:cubicBezTo>
                  <a:pt x="626" y="9"/>
                  <a:pt x="626" y="9"/>
                  <a:pt x="627" y="9"/>
                </a:cubicBezTo>
                <a:cubicBezTo>
                  <a:pt x="626" y="6"/>
                  <a:pt x="627" y="8"/>
                  <a:pt x="624" y="7"/>
                </a:cubicBezTo>
                <a:cubicBezTo>
                  <a:pt x="623" y="7"/>
                  <a:pt x="624" y="7"/>
                  <a:pt x="622" y="7"/>
                </a:cubicBezTo>
                <a:cubicBezTo>
                  <a:pt x="622" y="8"/>
                  <a:pt x="622" y="8"/>
                  <a:pt x="621" y="9"/>
                </a:cubicBezTo>
                <a:cubicBezTo>
                  <a:pt x="624" y="9"/>
                  <a:pt x="624" y="10"/>
                  <a:pt x="626" y="9"/>
                </a:cubicBezTo>
                <a:close/>
                <a:moveTo>
                  <a:pt x="674" y="18"/>
                </a:moveTo>
                <a:cubicBezTo>
                  <a:pt x="674" y="18"/>
                  <a:pt x="674" y="19"/>
                  <a:pt x="674" y="20"/>
                </a:cubicBezTo>
                <a:cubicBezTo>
                  <a:pt x="675" y="20"/>
                  <a:pt x="676" y="20"/>
                  <a:pt x="677" y="20"/>
                </a:cubicBezTo>
                <a:cubicBezTo>
                  <a:pt x="676" y="18"/>
                  <a:pt x="678" y="19"/>
                  <a:pt x="674" y="18"/>
                </a:cubicBezTo>
                <a:close/>
                <a:moveTo>
                  <a:pt x="653" y="20"/>
                </a:moveTo>
                <a:cubicBezTo>
                  <a:pt x="657" y="20"/>
                  <a:pt x="658" y="20"/>
                  <a:pt x="660" y="19"/>
                </a:cubicBezTo>
                <a:cubicBezTo>
                  <a:pt x="661" y="18"/>
                  <a:pt x="661" y="18"/>
                  <a:pt x="661" y="17"/>
                </a:cubicBezTo>
                <a:cubicBezTo>
                  <a:pt x="660" y="17"/>
                  <a:pt x="658" y="17"/>
                  <a:pt x="657" y="16"/>
                </a:cubicBezTo>
                <a:cubicBezTo>
                  <a:pt x="654" y="18"/>
                  <a:pt x="648" y="19"/>
                  <a:pt x="644" y="18"/>
                </a:cubicBezTo>
                <a:cubicBezTo>
                  <a:pt x="643" y="20"/>
                  <a:pt x="643" y="20"/>
                  <a:pt x="643" y="20"/>
                </a:cubicBezTo>
                <a:cubicBezTo>
                  <a:pt x="646" y="20"/>
                  <a:pt x="651" y="21"/>
                  <a:pt x="653" y="20"/>
                </a:cubicBezTo>
                <a:close/>
                <a:moveTo>
                  <a:pt x="720" y="31"/>
                </a:moveTo>
                <a:cubicBezTo>
                  <a:pt x="718" y="33"/>
                  <a:pt x="719" y="33"/>
                  <a:pt x="716" y="32"/>
                </a:cubicBezTo>
                <a:cubicBezTo>
                  <a:pt x="715" y="35"/>
                  <a:pt x="715" y="35"/>
                  <a:pt x="715" y="35"/>
                </a:cubicBezTo>
                <a:cubicBezTo>
                  <a:pt x="721" y="36"/>
                  <a:pt x="724" y="35"/>
                  <a:pt x="720" y="31"/>
                </a:cubicBezTo>
                <a:close/>
                <a:moveTo>
                  <a:pt x="707" y="35"/>
                </a:moveTo>
                <a:cubicBezTo>
                  <a:pt x="708" y="35"/>
                  <a:pt x="709" y="35"/>
                  <a:pt x="710" y="36"/>
                </a:cubicBezTo>
                <a:cubicBezTo>
                  <a:pt x="711" y="34"/>
                  <a:pt x="710" y="35"/>
                  <a:pt x="711" y="34"/>
                </a:cubicBezTo>
                <a:cubicBezTo>
                  <a:pt x="712" y="32"/>
                  <a:pt x="712" y="32"/>
                  <a:pt x="712" y="32"/>
                </a:cubicBezTo>
                <a:cubicBezTo>
                  <a:pt x="710" y="32"/>
                  <a:pt x="707" y="32"/>
                  <a:pt x="705" y="32"/>
                </a:cubicBezTo>
                <a:cubicBezTo>
                  <a:pt x="704" y="33"/>
                  <a:pt x="704" y="33"/>
                  <a:pt x="704" y="35"/>
                </a:cubicBezTo>
                <a:cubicBezTo>
                  <a:pt x="706" y="35"/>
                  <a:pt x="706" y="35"/>
                  <a:pt x="707" y="35"/>
                </a:cubicBezTo>
                <a:close/>
                <a:moveTo>
                  <a:pt x="1290" y="153"/>
                </a:moveTo>
                <a:cubicBezTo>
                  <a:pt x="1290" y="153"/>
                  <a:pt x="1291" y="153"/>
                  <a:pt x="1292" y="153"/>
                </a:cubicBezTo>
                <a:cubicBezTo>
                  <a:pt x="1292" y="151"/>
                  <a:pt x="1292" y="151"/>
                  <a:pt x="1291" y="150"/>
                </a:cubicBezTo>
                <a:cubicBezTo>
                  <a:pt x="1290" y="149"/>
                  <a:pt x="1290" y="149"/>
                  <a:pt x="1288" y="148"/>
                </a:cubicBezTo>
                <a:cubicBezTo>
                  <a:pt x="1289" y="151"/>
                  <a:pt x="1289" y="150"/>
                  <a:pt x="1290" y="153"/>
                </a:cubicBezTo>
                <a:close/>
                <a:moveTo>
                  <a:pt x="649" y="27"/>
                </a:moveTo>
                <a:cubicBezTo>
                  <a:pt x="650" y="28"/>
                  <a:pt x="649" y="28"/>
                  <a:pt x="650" y="28"/>
                </a:cubicBezTo>
                <a:cubicBezTo>
                  <a:pt x="651" y="27"/>
                  <a:pt x="652" y="27"/>
                  <a:pt x="653" y="27"/>
                </a:cubicBezTo>
                <a:cubicBezTo>
                  <a:pt x="652" y="24"/>
                  <a:pt x="653" y="25"/>
                  <a:pt x="651" y="24"/>
                </a:cubicBezTo>
                <a:cubicBezTo>
                  <a:pt x="650" y="24"/>
                  <a:pt x="651" y="24"/>
                  <a:pt x="649" y="24"/>
                </a:cubicBezTo>
                <a:cubicBezTo>
                  <a:pt x="649" y="26"/>
                  <a:pt x="649" y="26"/>
                  <a:pt x="649" y="27"/>
                </a:cubicBezTo>
                <a:close/>
                <a:moveTo>
                  <a:pt x="1283" y="155"/>
                </a:moveTo>
                <a:cubicBezTo>
                  <a:pt x="1285" y="155"/>
                  <a:pt x="1285" y="155"/>
                  <a:pt x="1286" y="154"/>
                </a:cubicBezTo>
                <a:cubicBezTo>
                  <a:pt x="1286" y="154"/>
                  <a:pt x="1287" y="154"/>
                  <a:pt x="1287" y="155"/>
                </a:cubicBezTo>
                <a:cubicBezTo>
                  <a:pt x="1287" y="154"/>
                  <a:pt x="1287" y="153"/>
                  <a:pt x="1288" y="153"/>
                </a:cubicBezTo>
                <a:cubicBezTo>
                  <a:pt x="1284" y="152"/>
                  <a:pt x="1284" y="152"/>
                  <a:pt x="1284" y="152"/>
                </a:cubicBezTo>
                <a:cubicBezTo>
                  <a:pt x="1283" y="153"/>
                  <a:pt x="1283" y="154"/>
                  <a:pt x="1283" y="155"/>
                </a:cubicBezTo>
                <a:close/>
                <a:moveTo>
                  <a:pt x="615" y="20"/>
                </a:moveTo>
                <a:cubicBezTo>
                  <a:pt x="616" y="21"/>
                  <a:pt x="616" y="21"/>
                  <a:pt x="617" y="21"/>
                </a:cubicBezTo>
                <a:cubicBezTo>
                  <a:pt x="617" y="20"/>
                  <a:pt x="617" y="20"/>
                  <a:pt x="617" y="19"/>
                </a:cubicBezTo>
                <a:cubicBezTo>
                  <a:pt x="616" y="18"/>
                  <a:pt x="614" y="17"/>
                  <a:pt x="612" y="17"/>
                </a:cubicBezTo>
                <a:cubicBezTo>
                  <a:pt x="607" y="20"/>
                  <a:pt x="599" y="18"/>
                  <a:pt x="594" y="20"/>
                </a:cubicBezTo>
                <a:cubicBezTo>
                  <a:pt x="593" y="20"/>
                  <a:pt x="593" y="20"/>
                  <a:pt x="593" y="20"/>
                </a:cubicBezTo>
                <a:cubicBezTo>
                  <a:pt x="593" y="21"/>
                  <a:pt x="593" y="21"/>
                  <a:pt x="593" y="21"/>
                </a:cubicBezTo>
                <a:cubicBezTo>
                  <a:pt x="598" y="22"/>
                  <a:pt x="611" y="23"/>
                  <a:pt x="615" y="20"/>
                </a:cubicBezTo>
                <a:close/>
                <a:moveTo>
                  <a:pt x="1226" y="146"/>
                </a:moveTo>
                <a:cubicBezTo>
                  <a:pt x="1228" y="147"/>
                  <a:pt x="1229" y="147"/>
                  <a:pt x="1231" y="146"/>
                </a:cubicBezTo>
                <a:cubicBezTo>
                  <a:pt x="1231" y="146"/>
                  <a:pt x="1232" y="146"/>
                  <a:pt x="1232" y="145"/>
                </a:cubicBezTo>
                <a:cubicBezTo>
                  <a:pt x="1231" y="144"/>
                  <a:pt x="1231" y="145"/>
                  <a:pt x="1231" y="142"/>
                </a:cubicBezTo>
                <a:cubicBezTo>
                  <a:pt x="1229" y="142"/>
                  <a:pt x="1228" y="143"/>
                  <a:pt x="1227" y="143"/>
                </a:cubicBezTo>
                <a:cubicBezTo>
                  <a:pt x="1226" y="144"/>
                  <a:pt x="1226" y="144"/>
                  <a:pt x="1226" y="146"/>
                </a:cubicBezTo>
                <a:close/>
                <a:moveTo>
                  <a:pt x="1299" y="158"/>
                </a:moveTo>
                <a:cubicBezTo>
                  <a:pt x="1298" y="155"/>
                  <a:pt x="1300" y="157"/>
                  <a:pt x="1296" y="155"/>
                </a:cubicBezTo>
                <a:cubicBezTo>
                  <a:pt x="1298" y="157"/>
                  <a:pt x="1297" y="157"/>
                  <a:pt x="1299" y="158"/>
                </a:cubicBezTo>
                <a:close/>
                <a:moveTo>
                  <a:pt x="1223" y="145"/>
                </a:moveTo>
                <a:cubicBezTo>
                  <a:pt x="1223" y="144"/>
                  <a:pt x="1224" y="144"/>
                  <a:pt x="1224" y="144"/>
                </a:cubicBezTo>
                <a:cubicBezTo>
                  <a:pt x="1224" y="144"/>
                  <a:pt x="1223" y="144"/>
                  <a:pt x="1223" y="144"/>
                </a:cubicBezTo>
                <a:cubicBezTo>
                  <a:pt x="1223" y="143"/>
                  <a:pt x="1223" y="142"/>
                  <a:pt x="1222" y="141"/>
                </a:cubicBezTo>
                <a:cubicBezTo>
                  <a:pt x="1221" y="141"/>
                  <a:pt x="1220" y="141"/>
                  <a:pt x="1219" y="141"/>
                </a:cubicBezTo>
                <a:cubicBezTo>
                  <a:pt x="1219" y="144"/>
                  <a:pt x="1218" y="142"/>
                  <a:pt x="1221" y="144"/>
                </a:cubicBezTo>
                <a:cubicBezTo>
                  <a:pt x="1222" y="145"/>
                  <a:pt x="1221" y="146"/>
                  <a:pt x="1223" y="145"/>
                </a:cubicBezTo>
                <a:close/>
                <a:moveTo>
                  <a:pt x="674" y="37"/>
                </a:moveTo>
                <a:cubicBezTo>
                  <a:pt x="675" y="35"/>
                  <a:pt x="675" y="35"/>
                  <a:pt x="676" y="33"/>
                </a:cubicBezTo>
                <a:cubicBezTo>
                  <a:pt x="675" y="33"/>
                  <a:pt x="674" y="32"/>
                  <a:pt x="673" y="32"/>
                </a:cubicBezTo>
                <a:cubicBezTo>
                  <a:pt x="673" y="34"/>
                  <a:pt x="672" y="34"/>
                  <a:pt x="673" y="35"/>
                </a:cubicBezTo>
                <a:cubicBezTo>
                  <a:pt x="673" y="36"/>
                  <a:pt x="674" y="36"/>
                  <a:pt x="674" y="37"/>
                </a:cubicBezTo>
                <a:close/>
                <a:moveTo>
                  <a:pt x="1292" y="171"/>
                </a:moveTo>
                <a:cubicBezTo>
                  <a:pt x="1293" y="171"/>
                  <a:pt x="1294" y="170"/>
                  <a:pt x="1295" y="170"/>
                </a:cubicBezTo>
                <a:cubicBezTo>
                  <a:pt x="1296" y="169"/>
                  <a:pt x="1295" y="170"/>
                  <a:pt x="1296" y="168"/>
                </a:cubicBezTo>
                <a:cubicBezTo>
                  <a:pt x="1294" y="167"/>
                  <a:pt x="1290" y="166"/>
                  <a:pt x="1289" y="166"/>
                </a:cubicBezTo>
                <a:cubicBezTo>
                  <a:pt x="1289" y="165"/>
                  <a:pt x="1288" y="165"/>
                  <a:pt x="1287" y="164"/>
                </a:cubicBezTo>
                <a:cubicBezTo>
                  <a:pt x="1289" y="161"/>
                  <a:pt x="1288" y="162"/>
                  <a:pt x="1290" y="160"/>
                </a:cubicBezTo>
                <a:cubicBezTo>
                  <a:pt x="1289" y="159"/>
                  <a:pt x="1289" y="159"/>
                  <a:pt x="1288" y="158"/>
                </a:cubicBezTo>
                <a:cubicBezTo>
                  <a:pt x="1285" y="160"/>
                  <a:pt x="1277" y="160"/>
                  <a:pt x="1274" y="157"/>
                </a:cubicBezTo>
                <a:cubicBezTo>
                  <a:pt x="1273" y="157"/>
                  <a:pt x="1272" y="157"/>
                  <a:pt x="1271" y="157"/>
                </a:cubicBezTo>
                <a:cubicBezTo>
                  <a:pt x="1272" y="162"/>
                  <a:pt x="1273" y="159"/>
                  <a:pt x="1273" y="164"/>
                </a:cubicBezTo>
                <a:cubicBezTo>
                  <a:pt x="1280" y="166"/>
                  <a:pt x="1285" y="169"/>
                  <a:pt x="1292" y="171"/>
                </a:cubicBezTo>
                <a:close/>
                <a:moveTo>
                  <a:pt x="588" y="22"/>
                </a:moveTo>
                <a:cubicBezTo>
                  <a:pt x="588" y="22"/>
                  <a:pt x="588" y="22"/>
                  <a:pt x="588" y="21"/>
                </a:cubicBezTo>
                <a:cubicBezTo>
                  <a:pt x="589" y="21"/>
                  <a:pt x="589" y="21"/>
                  <a:pt x="590" y="21"/>
                </a:cubicBezTo>
                <a:cubicBezTo>
                  <a:pt x="589" y="21"/>
                  <a:pt x="589" y="20"/>
                  <a:pt x="589" y="20"/>
                </a:cubicBezTo>
                <a:cubicBezTo>
                  <a:pt x="589" y="20"/>
                  <a:pt x="589" y="19"/>
                  <a:pt x="589" y="18"/>
                </a:cubicBezTo>
                <a:cubicBezTo>
                  <a:pt x="587" y="18"/>
                  <a:pt x="585" y="18"/>
                  <a:pt x="583" y="17"/>
                </a:cubicBezTo>
                <a:cubicBezTo>
                  <a:pt x="583" y="19"/>
                  <a:pt x="583" y="19"/>
                  <a:pt x="583" y="20"/>
                </a:cubicBezTo>
                <a:cubicBezTo>
                  <a:pt x="585" y="22"/>
                  <a:pt x="586" y="21"/>
                  <a:pt x="588" y="22"/>
                </a:cubicBezTo>
                <a:close/>
                <a:moveTo>
                  <a:pt x="1312" y="166"/>
                </a:moveTo>
                <a:cubicBezTo>
                  <a:pt x="1312" y="166"/>
                  <a:pt x="1311" y="167"/>
                  <a:pt x="1311" y="167"/>
                </a:cubicBezTo>
                <a:cubicBezTo>
                  <a:pt x="1311" y="169"/>
                  <a:pt x="1312" y="169"/>
                  <a:pt x="1312" y="171"/>
                </a:cubicBezTo>
                <a:cubicBezTo>
                  <a:pt x="1314" y="171"/>
                  <a:pt x="1314" y="171"/>
                  <a:pt x="1316" y="171"/>
                </a:cubicBezTo>
                <a:cubicBezTo>
                  <a:pt x="1316" y="171"/>
                  <a:pt x="1317" y="171"/>
                  <a:pt x="1318" y="171"/>
                </a:cubicBezTo>
                <a:cubicBezTo>
                  <a:pt x="1318" y="170"/>
                  <a:pt x="1318" y="169"/>
                  <a:pt x="1318" y="168"/>
                </a:cubicBezTo>
                <a:cubicBezTo>
                  <a:pt x="1316" y="167"/>
                  <a:pt x="1314" y="167"/>
                  <a:pt x="1312" y="166"/>
                </a:cubicBezTo>
                <a:close/>
                <a:moveTo>
                  <a:pt x="1225" y="150"/>
                </a:moveTo>
                <a:cubicBezTo>
                  <a:pt x="1223" y="150"/>
                  <a:pt x="1222" y="150"/>
                  <a:pt x="1221" y="150"/>
                </a:cubicBezTo>
                <a:cubicBezTo>
                  <a:pt x="1221" y="150"/>
                  <a:pt x="1220" y="151"/>
                  <a:pt x="1220" y="152"/>
                </a:cubicBezTo>
                <a:cubicBezTo>
                  <a:pt x="1222" y="152"/>
                  <a:pt x="1223" y="152"/>
                  <a:pt x="1224" y="152"/>
                </a:cubicBezTo>
                <a:cubicBezTo>
                  <a:pt x="1224" y="152"/>
                  <a:pt x="1225" y="151"/>
                  <a:pt x="1225" y="150"/>
                </a:cubicBezTo>
                <a:close/>
                <a:moveTo>
                  <a:pt x="1255" y="161"/>
                </a:moveTo>
                <a:cubicBezTo>
                  <a:pt x="1258" y="161"/>
                  <a:pt x="1264" y="165"/>
                  <a:pt x="1267" y="163"/>
                </a:cubicBezTo>
                <a:cubicBezTo>
                  <a:pt x="1269" y="163"/>
                  <a:pt x="1270" y="164"/>
                  <a:pt x="1272" y="164"/>
                </a:cubicBezTo>
                <a:cubicBezTo>
                  <a:pt x="1272" y="164"/>
                  <a:pt x="1272" y="163"/>
                  <a:pt x="1272" y="163"/>
                </a:cubicBezTo>
                <a:cubicBezTo>
                  <a:pt x="1267" y="161"/>
                  <a:pt x="1263" y="160"/>
                  <a:pt x="1258" y="158"/>
                </a:cubicBezTo>
                <a:cubicBezTo>
                  <a:pt x="1257" y="159"/>
                  <a:pt x="1256" y="160"/>
                  <a:pt x="1255" y="161"/>
                </a:cubicBezTo>
                <a:close/>
                <a:moveTo>
                  <a:pt x="667" y="44"/>
                </a:moveTo>
                <a:cubicBezTo>
                  <a:pt x="665" y="43"/>
                  <a:pt x="665" y="43"/>
                  <a:pt x="665" y="43"/>
                </a:cubicBezTo>
                <a:cubicBezTo>
                  <a:pt x="671" y="49"/>
                  <a:pt x="674" y="46"/>
                  <a:pt x="682" y="47"/>
                </a:cubicBezTo>
                <a:cubicBezTo>
                  <a:pt x="682" y="45"/>
                  <a:pt x="682" y="45"/>
                  <a:pt x="682" y="44"/>
                </a:cubicBezTo>
                <a:cubicBezTo>
                  <a:pt x="680" y="42"/>
                  <a:pt x="670" y="42"/>
                  <a:pt x="667" y="44"/>
                </a:cubicBezTo>
                <a:close/>
                <a:moveTo>
                  <a:pt x="479" y="6"/>
                </a:moveTo>
                <a:cubicBezTo>
                  <a:pt x="478" y="4"/>
                  <a:pt x="478" y="5"/>
                  <a:pt x="476" y="4"/>
                </a:cubicBezTo>
                <a:cubicBezTo>
                  <a:pt x="477" y="6"/>
                  <a:pt x="476" y="6"/>
                  <a:pt x="479" y="6"/>
                </a:cubicBezTo>
                <a:close/>
                <a:moveTo>
                  <a:pt x="1298" y="177"/>
                </a:moveTo>
                <a:cubicBezTo>
                  <a:pt x="1300" y="176"/>
                  <a:pt x="1301" y="175"/>
                  <a:pt x="1302" y="173"/>
                </a:cubicBezTo>
                <a:cubicBezTo>
                  <a:pt x="1301" y="173"/>
                  <a:pt x="1300" y="172"/>
                  <a:pt x="1299" y="172"/>
                </a:cubicBezTo>
                <a:cubicBezTo>
                  <a:pt x="1297" y="175"/>
                  <a:pt x="1298" y="173"/>
                  <a:pt x="1297" y="177"/>
                </a:cubicBezTo>
                <a:cubicBezTo>
                  <a:pt x="1298" y="177"/>
                  <a:pt x="1298" y="177"/>
                  <a:pt x="1298" y="177"/>
                </a:cubicBezTo>
                <a:close/>
                <a:moveTo>
                  <a:pt x="1311" y="174"/>
                </a:moveTo>
                <a:cubicBezTo>
                  <a:pt x="1309" y="175"/>
                  <a:pt x="1310" y="174"/>
                  <a:pt x="1308" y="175"/>
                </a:cubicBezTo>
                <a:cubicBezTo>
                  <a:pt x="1308" y="175"/>
                  <a:pt x="1308" y="176"/>
                  <a:pt x="1308" y="177"/>
                </a:cubicBezTo>
                <a:cubicBezTo>
                  <a:pt x="1310" y="177"/>
                  <a:pt x="1310" y="177"/>
                  <a:pt x="1311" y="176"/>
                </a:cubicBezTo>
                <a:cubicBezTo>
                  <a:pt x="1312" y="176"/>
                  <a:pt x="1312" y="176"/>
                  <a:pt x="1312" y="177"/>
                </a:cubicBezTo>
                <a:cubicBezTo>
                  <a:pt x="1311" y="174"/>
                  <a:pt x="1313" y="176"/>
                  <a:pt x="1311" y="174"/>
                </a:cubicBezTo>
                <a:close/>
                <a:moveTo>
                  <a:pt x="415" y="1"/>
                </a:moveTo>
                <a:cubicBezTo>
                  <a:pt x="411" y="1"/>
                  <a:pt x="409" y="1"/>
                  <a:pt x="406" y="3"/>
                </a:cubicBezTo>
                <a:cubicBezTo>
                  <a:pt x="406" y="2"/>
                  <a:pt x="406" y="2"/>
                  <a:pt x="405" y="2"/>
                </a:cubicBezTo>
                <a:cubicBezTo>
                  <a:pt x="405" y="3"/>
                  <a:pt x="405" y="3"/>
                  <a:pt x="405" y="3"/>
                </a:cubicBezTo>
                <a:cubicBezTo>
                  <a:pt x="408" y="4"/>
                  <a:pt x="411" y="4"/>
                  <a:pt x="415" y="4"/>
                </a:cubicBezTo>
                <a:cubicBezTo>
                  <a:pt x="415" y="3"/>
                  <a:pt x="415" y="2"/>
                  <a:pt x="415" y="1"/>
                </a:cubicBezTo>
                <a:close/>
                <a:moveTo>
                  <a:pt x="497" y="37"/>
                </a:moveTo>
                <a:cubicBezTo>
                  <a:pt x="497" y="37"/>
                  <a:pt x="498" y="37"/>
                  <a:pt x="499" y="37"/>
                </a:cubicBezTo>
                <a:cubicBezTo>
                  <a:pt x="499" y="36"/>
                  <a:pt x="500" y="35"/>
                  <a:pt x="500" y="33"/>
                </a:cubicBezTo>
                <a:cubicBezTo>
                  <a:pt x="502" y="31"/>
                  <a:pt x="500" y="26"/>
                  <a:pt x="501" y="20"/>
                </a:cubicBezTo>
                <a:cubicBezTo>
                  <a:pt x="500" y="19"/>
                  <a:pt x="499" y="19"/>
                  <a:pt x="498" y="19"/>
                </a:cubicBezTo>
                <a:cubicBezTo>
                  <a:pt x="498" y="20"/>
                  <a:pt x="498" y="22"/>
                  <a:pt x="498" y="23"/>
                </a:cubicBezTo>
                <a:cubicBezTo>
                  <a:pt x="495" y="24"/>
                  <a:pt x="492" y="25"/>
                  <a:pt x="489" y="26"/>
                </a:cubicBezTo>
                <a:cubicBezTo>
                  <a:pt x="492" y="30"/>
                  <a:pt x="496" y="30"/>
                  <a:pt x="497" y="37"/>
                </a:cubicBezTo>
                <a:close/>
                <a:moveTo>
                  <a:pt x="531" y="27"/>
                </a:moveTo>
                <a:cubicBezTo>
                  <a:pt x="528" y="27"/>
                  <a:pt x="529" y="26"/>
                  <a:pt x="527" y="28"/>
                </a:cubicBezTo>
                <a:cubicBezTo>
                  <a:pt x="526" y="28"/>
                  <a:pt x="526" y="28"/>
                  <a:pt x="526" y="28"/>
                </a:cubicBezTo>
                <a:cubicBezTo>
                  <a:pt x="526" y="28"/>
                  <a:pt x="526" y="28"/>
                  <a:pt x="526" y="29"/>
                </a:cubicBezTo>
                <a:cubicBezTo>
                  <a:pt x="527" y="29"/>
                  <a:pt x="529" y="29"/>
                  <a:pt x="531" y="30"/>
                </a:cubicBezTo>
                <a:cubicBezTo>
                  <a:pt x="531" y="29"/>
                  <a:pt x="531" y="28"/>
                  <a:pt x="531" y="27"/>
                </a:cubicBezTo>
                <a:close/>
                <a:moveTo>
                  <a:pt x="541" y="31"/>
                </a:moveTo>
                <a:cubicBezTo>
                  <a:pt x="541" y="31"/>
                  <a:pt x="542" y="31"/>
                  <a:pt x="542" y="31"/>
                </a:cubicBezTo>
                <a:cubicBezTo>
                  <a:pt x="541" y="30"/>
                  <a:pt x="541" y="30"/>
                  <a:pt x="539" y="29"/>
                </a:cubicBezTo>
                <a:cubicBezTo>
                  <a:pt x="538" y="31"/>
                  <a:pt x="539" y="31"/>
                  <a:pt x="541" y="31"/>
                </a:cubicBezTo>
                <a:close/>
                <a:moveTo>
                  <a:pt x="1140" y="154"/>
                </a:moveTo>
                <a:cubicBezTo>
                  <a:pt x="1141" y="154"/>
                  <a:pt x="1142" y="155"/>
                  <a:pt x="1143" y="155"/>
                </a:cubicBezTo>
                <a:cubicBezTo>
                  <a:pt x="1143" y="154"/>
                  <a:pt x="1143" y="154"/>
                  <a:pt x="1143" y="154"/>
                </a:cubicBezTo>
                <a:cubicBezTo>
                  <a:pt x="1142" y="153"/>
                  <a:pt x="1141" y="153"/>
                  <a:pt x="1140" y="152"/>
                </a:cubicBezTo>
                <a:cubicBezTo>
                  <a:pt x="1140" y="153"/>
                  <a:pt x="1140" y="154"/>
                  <a:pt x="1140" y="154"/>
                </a:cubicBezTo>
                <a:close/>
                <a:moveTo>
                  <a:pt x="1162" y="161"/>
                </a:moveTo>
                <a:cubicBezTo>
                  <a:pt x="1161" y="162"/>
                  <a:pt x="1162" y="161"/>
                  <a:pt x="1160" y="162"/>
                </a:cubicBezTo>
                <a:cubicBezTo>
                  <a:pt x="1160" y="164"/>
                  <a:pt x="1161" y="164"/>
                  <a:pt x="1161" y="167"/>
                </a:cubicBezTo>
                <a:cubicBezTo>
                  <a:pt x="1163" y="166"/>
                  <a:pt x="1164" y="166"/>
                  <a:pt x="1166" y="165"/>
                </a:cubicBezTo>
                <a:cubicBezTo>
                  <a:pt x="1166" y="165"/>
                  <a:pt x="1167" y="164"/>
                  <a:pt x="1167" y="164"/>
                </a:cubicBezTo>
                <a:cubicBezTo>
                  <a:pt x="1167" y="163"/>
                  <a:pt x="1166" y="162"/>
                  <a:pt x="1165" y="162"/>
                </a:cubicBezTo>
                <a:cubicBezTo>
                  <a:pt x="1164" y="161"/>
                  <a:pt x="1163" y="161"/>
                  <a:pt x="1162" y="161"/>
                </a:cubicBezTo>
                <a:close/>
                <a:moveTo>
                  <a:pt x="482" y="26"/>
                </a:moveTo>
                <a:cubicBezTo>
                  <a:pt x="482" y="26"/>
                  <a:pt x="482" y="26"/>
                  <a:pt x="483" y="26"/>
                </a:cubicBezTo>
                <a:cubicBezTo>
                  <a:pt x="483" y="24"/>
                  <a:pt x="483" y="24"/>
                  <a:pt x="483" y="24"/>
                </a:cubicBezTo>
                <a:cubicBezTo>
                  <a:pt x="482" y="24"/>
                  <a:pt x="480" y="24"/>
                  <a:pt x="478" y="23"/>
                </a:cubicBezTo>
                <a:cubicBezTo>
                  <a:pt x="477" y="24"/>
                  <a:pt x="478" y="24"/>
                  <a:pt x="476" y="24"/>
                </a:cubicBezTo>
                <a:cubicBezTo>
                  <a:pt x="476" y="25"/>
                  <a:pt x="476" y="25"/>
                  <a:pt x="476" y="26"/>
                </a:cubicBezTo>
                <a:cubicBezTo>
                  <a:pt x="478" y="27"/>
                  <a:pt x="480" y="27"/>
                  <a:pt x="482" y="26"/>
                </a:cubicBezTo>
                <a:close/>
                <a:moveTo>
                  <a:pt x="571" y="44"/>
                </a:moveTo>
                <a:cubicBezTo>
                  <a:pt x="567" y="43"/>
                  <a:pt x="567" y="43"/>
                  <a:pt x="567" y="43"/>
                </a:cubicBezTo>
                <a:cubicBezTo>
                  <a:pt x="567" y="44"/>
                  <a:pt x="567" y="45"/>
                  <a:pt x="566" y="47"/>
                </a:cubicBezTo>
                <a:cubicBezTo>
                  <a:pt x="568" y="47"/>
                  <a:pt x="569" y="47"/>
                  <a:pt x="570" y="47"/>
                </a:cubicBezTo>
                <a:cubicBezTo>
                  <a:pt x="571" y="46"/>
                  <a:pt x="571" y="45"/>
                  <a:pt x="571" y="44"/>
                </a:cubicBezTo>
                <a:close/>
                <a:moveTo>
                  <a:pt x="1284" y="189"/>
                </a:moveTo>
                <a:cubicBezTo>
                  <a:pt x="1284" y="189"/>
                  <a:pt x="1284" y="190"/>
                  <a:pt x="1284" y="191"/>
                </a:cubicBezTo>
                <a:cubicBezTo>
                  <a:pt x="1285" y="191"/>
                  <a:pt x="1286" y="191"/>
                  <a:pt x="1287" y="191"/>
                </a:cubicBezTo>
                <a:cubicBezTo>
                  <a:pt x="1286" y="189"/>
                  <a:pt x="1288" y="190"/>
                  <a:pt x="1284" y="189"/>
                </a:cubicBezTo>
                <a:close/>
                <a:moveTo>
                  <a:pt x="606" y="64"/>
                </a:moveTo>
                <a:cubicBezTo>
                  <a:pt x="607" y="63"/>
                  <a:pt x="607" y="62"/>
                  <a:pt x="608" y="60"/>
                </a:cubicBezTo>
                <a:cubicBezTo>
                  <a:pt x="610" y="61"/>
                  <a:pt x="612" y="62"/>
                  <a:pt x="614" y="62"/>
                </a:cubicBezTo>
                <a:cubicBezTo>
                  <a:pt x="614" y="60"/>
                  <a:pt x="615" y="59"/>
                  <a:pt x="616" y="58"/>
                </a:cubicBezTo>
                <a:cubicBezTo>
                  <a:pt x="616" y="57"/>
                  <a:pt x="615" y="57"/>
                  <a:pt x="615" y="56"/>
                </a:cubicBezTo>
                <a:cubicBezTo>
                  <a:pt x="608" y="56"/>
                  <a:pt x="608" y="59"/>
                  <a:pt x="601" y="57"/>
                </a:cubicBezTo>
                <a:cubicBezTo>
                  <a:pt x="601" y="57"/>
                  <a:pt x="600" y="57"/>
                  <a:pt x="600" y="58"/>
                </a:cubicBezTo>
                <a:cubicBezTo>
                  <a:pt x="601" y="60"/>
                  <a:pt x="600" y="59"/>
                  <a:pt x="604" y="60"/>
                </a:cubicBezTo>
                <a:cubicBezTo>
                  <a:pt x="602" y="61"/>
                  <a:pt x="599" y="61"/>
                  <a:pt x="597" y="62"/>
                </a:cubicBezTo>
                <a:cubicBezTo>
                  <a:pt x="596" y="63"/>
                  <a:pt x="597" y="63"/>
                  <a:pt x="597" y="66"/>
                </a:cubicBezTo>
                <a:cubicBezTo>
                  <a:pt x="594" y="66"/>
                  <a:pt x="592" y="66"/>
                  <a:pt x="590" y="66"/>
                </a:cubicBezTo>
                <a:cubicBezTo>
                  <a:pt x="590" y="68"/>
                  <a:pt x="592" y="69"/>
                  <a:pt x="593" y="71"/>
                </a:cubicBezTo>
                <a:cubicBezTo>
                  <a:pt x="594" y="72"/>
                  <a:pt x="598" y="72"/>
                  <a:pt x="601" y="73"/>
                </a:cubicBezTo>
                <a:cubicBezTo>
                  <a:pt x="601" y="72"/>
                  <a:pt x="602" y="71"/>
                  <a:pt x="602" y="70"/>
                </a:cubicBezTo>
                <a:cubicBezTo>
                  <a:pt x="605" y="71"/>
                  <a:pt x="604" y="70"/>
                  <a:pt x="605" y="72"/>
                </a:cubicBezTo>
                <a:cubicBezTo>
                  <a:pt x="608" y="73"/>
                  <a:pt x="608" y="73"/>
                  <a:pt x="610" y="72"/>
                </a:cubicBezTo>
                <a:cubicBezTo>
                  <a:pt x="610" y="72"/>
                  <a:pt x="610" y="72"/>
                  <a:pt x="611" y="71"/>
                </a:cubicBezTo>
                <a:cubicBezTo>
                  <a:pt x="609" y="70"/>
                  <a:pt x="609" y="70"/>
                  <a:pt x="606" y="69"/>
                </a:cubicBezTo>
                <a:cubicBezTo>
                  <a:pt x="606" y="69"/>
                  <a:pt x="606" y="69"/>
                  <a:pt x="606" y="68"/>
                </a:cubicBezTo>
                <a:cubicBezTo>
                  <a:pt x="608" y="68"/>
                  <a:pt x="609" y="69"/>
                  <a:pt x="610" y="68"/>
                </a:cubicBezTo>
                <a:cubicBezTo>
                  <a:pt x="612" y="67"/>
                  <a:pt x="611" y="68"/>
                  <a:pt x="612" y="66"/>
                </a:cubicBezTo>
                <a:cubicBezTo>
                  <a:pt x="612" y="66"/>
                  <a:pt x="611" y="65"/>
                  <a:pt x="611" y="65"/>
                </a:cubicBezTo>
                <a:cubicBezTo>
                  <a:pt x="607" y="65"/>
                  <a:pt x="606" y="66"/>
                  <a:pt x="602" y="66"/>
                </a:cubicBezTo>
                <a:cubicBezTo>
                  <a:pt x="602" y="66"/>
                  <a:pt x="603" y="66"/>
                  <a:pt x="603" y="65"/>
                </a:cubicBezTo>
                <a:cubicBezTo>
                  <a:pt x="602" y="64"/>
                  <a:pt x="602" y="65"/>
                  <a:pt x="602" y="63"/>
                </a:cubicBezTo>
                <a:cubicBezTo>
                  <a:pt x="602" y="63"/>
                  <a:pt x="603" y="63"/>
                  <a:pt x="603" y="63"/>
                </a:cubicBezTo>
                <a:cubicBezTo>
                  <a:pt x="605" y="63"/>
                  <a:pt x="604" y="63"/>
                  <a:pt x="606" y="64"/>
                </a:cubicBezTo>
                <a:close/>
                <a:moveTo>
                  <a:pt x="428" y="30"/>
                </a:moveTo>
                <a:cubicBezTo>
                  <a:pt x="430" y="30"/>
                  <a:pt x="434" y="27"/>
                  <a:pt x="436" y="28"/>
                </a:cubicBezTo>
                <a:cubicBezTo>
                  <a:pt x="441" y="29"/>
                  <a:pt x="449" y="31"/>
                  <a:pt x="454" y="28"/>
                </a:cubicBezTo>
                <a:cubicBezTo>
                  <a:pt x="455" y="28"/>
                  <a:pt x="455" y="28"/>
                  <a:pt x="456" y="28"/>
                </a:cubicBezTo>
                <a:cubicBezTo>
                  <a:pt x="455" y="26"/>
                  <a:pt x="455" y="26"/>
                  <a:pt x="453" y="25"/>
                </a:cubicBezTo>
                <a:cubicBezTo>
                  <a:pt x="449" y="26"/>
                  <a:pt x="433" y="27"/>
                  <a:pt x="432" y="23"/>
                </a:cubicBezTo>
                <a:cubicBezTo>
                  <a:pt x="425" y="23"/>
                  <a:pt x="424" y="26"/>
                  <a:pt x="418" y="27"/>
                </a:cubicBezTo>
                <a:cubicBezTo>
                  <a:pt x="418" y="30"/>
                  <a:pt x="417" y="28"/>
                  <a:pt x="418" y="30"/>
                </a:cubicBezTo>
                <a:cubicBezTo>
                  <a:pt x="418" y="30"/>
                  <a:pt x="425" y="31"/>
                  <a:pt x="428" y="30"/>
                </a:cubicBezTo>
                <a:close/>
                <a:moveTo>
                  <a:pt x="594" y="56"/>
                </a:moveTo>
                <a:cubicBezTo>
                  <a:pt x="592" y="56"/>
                  <a:pt x="591" y="56"/>
                  <a:pt x="589" y="55"/>
                </a:cubicBezTo>
                <a:cubicBezTo>
                  <a:pt x="588" y="57"/>
                  <a:pt x="587" y="59"/>
                  <a:pt x="587" y="60"/>
                </a:cubicBezTo>
                <a:cubicBezTo>
                  <a:pt x="591" y="60"/>
                  <a:pt x="591" y="59"/>
                  <a:pt x="593" y="58"/>
                </a:cubicBezTo>
                <a:cubicBezTo>
                  <a:pt x="594" y="58"/>
                  <a:pt x="594" y="57"/>
                  <a:pt x="594" y="56"/>
                </a:cubicBezTo>
                <a:close/>
                <a:moveTo>
                  <a:pt x="1292" y="199"/>
                </a:moveTo>
                <a:cubicBezTo>
                  <a:pt x="1290" y="198"/>
                  <a:pt x="1290" y="197"/>
                  <a:pt x="1287" y="197"/>
                </a:cubicBezTo>
                <a:cubicBezTo>
                  <a:pt x="1286" y="197"/>
                  <a:pt x="1287" y="197"/>
                  <a:pt x="1285" y="197"/>
                </a:cubicBezTo>
                <a:cubicBezTo>
                  <a:pt x="1285" y="198"/>
                  <a:pt x="1285" y="198"/>
                  <a:pt x="1285" y="198"/>
                </a:cubicBezTo>
                <a:cubicBezTo>
                  <a:pt x="1287" y="199"/>
                  <a:pt x="1289" y="199"/>
                  <a:pt x="1292" y="200"/>
                </a:cubicBezTo>
                <a:cubicBezTo>
                  <a:pt x="1292" y="199"/>
                  <a:pt x="1292" y="199"/>
                  <a:pt x="1292" y="199"/>
                </a:cubicBezTo>
                <a:close/>
                <a:moveTo>
                  <a:pt x="570" y="60"/>
                </a:moveTo>
                <a:cubicBezTo>
                  <a:pt x="571" y="59"/>
                  <a:pt x="571" y="59"/>
                  <a:pt x="570" y="57"/>
                </a:cubicBezTo>
                <a:cubicBezTo>
                  <a:pt x="567" y="59"/>
                  <a:pt x="566" y="59"/>
                  <a:pt x="563" y="59"/>
                </a:cubicBezTo>
                <a:cubicBezTo>
                  <a:pt x="563" y="60"/>
                  <a:pt x="563" y="61"/>
                  <a:pt x="563" y="62"/>
                </a:cubicBezTo>
                <a:cubicBezTo>
                  <a:pt x="567" y="62"/>
                  <a:pt x="568" y="62"/>
                  <a:pt x="570" y="60"/>
                </a:cubicBezTo>
                <a:close/>
                <a:moveTo>
                  <a:pt x="424" y="40"/>
                </a:moveTo>
                <a:cubicBezTo>
                  <a:pt x="425" y="39"/>
                  <a:pt x="426" y="39"/>
                  <a:pt x="428" y="38"/>
                </a:cubicBezTo>
                <a:cubicBezTo>
                  <a:pt x="428" y="37"/>
                  <a:pt x="428" y="36"/>
                  <a:pt x="428" y="35"/>
                </a:cubicBezTo>
                <a:cubicBezTo>
                  <a:pt x="425" y="34"/>
                  <a:pt x="425" y="33"/>
                  <a:pt x="421" y="32"/>
                </a:cubicBezTo>
                <a:cubicBezTo>
                  <a:pt x="419" y="33"/>
                  <a:pt x="419" y="34"/>
                  <a:pt x="416" y="34"/>
                </a:cubicBezTo>
                <a:cubicBezTo>
                  <a:pt x="416" y="37"/>
                  <a:pt x="420" y="38"/>
                  <a:pt x="424" y="40"/>
                </a:cubicBezTo>
                <a:close/>
                <a:moveTo>
                  <a:pt x="530" y="57"/>
                </a:moveTo>
                <a:cubicBezTo>
                  <a:pt x="530" y="55"/>
                  <a:pt x="530" y="55"/>
                  <a:pt x="528" y="54"/>
                </a:cubicBezTo>
                <a:cubicBezTo>
                  <a:pt x="527" y="54"/>
                  <a:pt x="525" y="54"/>
                  <a:pt x="524" y="55"/>
                </a:cubicBezTo>
                <a:cubicBezTo>
                  <a:pt x="522" y="55"/>
                  <a:pt x="521" y="55"/>
                  <a:pt x="520" y="55"/>
                </a:cubicBezTo>
                <a:cubicBezTo>
                  <a:pt x="521" y="58"/>
                  <a:pt x="521" y="58"/>
                  <a:pt x="521" y="60"/>
                </a:cubicBezTo>
                <a:cubicBezTo>
                  <a:pt x="526" y="59"/>
                  <a:pt x="527" y="58"/>
                  <a:pt x="530" y="57"/>
                </a:cubicBezTo>
                <a:close/>
                <a:moveTo>
                  <a:pt x="561" y="74"/>
                </a:moveTo>
                <a:cubicBezTo>
                  <a:pt x="564" y="74"/>
                  <a:pt x="578" y="70"/>
                  <a:pt x="580" y="69"/>
                </a:cubicBezTo>
                <a:cubicBezTo>
                  <a:pt x="580" y="69"/>
                  <a:pt x="580" y="69"/>
                  <a:pt x="581" y="69"/>
                </a:cubicBezTo>
                <a:cubicBezTo>
                  <a:pt x="581" y="69"/>
                  <a:pt x="581" y="68"/>
                  <a:pt x="581" y="67"/>
                </a:cubicBezTo>
                <a:cubicBezTo>
                  <a:pt x="578" y="67"/>
                  <a:pt x="576" y="66"/>
                  <a:pt x="573" y="66"/>
                </a:cubicBezTo>
                <a:cubicBezTo>
                  <a:pt x="569" y="68"/>
                  <a:pt x="561" y="68"/>
                  <a:pt x="556" y="67"/>
                </a:cubicBezTo>
                <a:cubicBezTo>
                  <a:pt x="556" y="67"/>
                  <a:pt x="555" y="67"/>
                  <a:pt x="555" y="67"/>
                </a:cubicBezTo>
                <a:cubicBezTo>
                  <a:pt x="556" y="73"/>
                  <a:pt x="558" y="70"/>
                  <a:pt x="561" y="74"/>
                </a:cubicBezTo>
                <a:close/>
                <a:moveTo>
                  <a:pt x="584" y="68"/>
                </a:moveTo>
                <a:cubicBezTo>
                  <a:pt x="584" y="69"/>
                  <a:pt x="584" y="70"/>
                  <a:pt x="584" y="71"/>
                </a:cubicBezTo>
                <a:cubicBezTo>
                  <a:pt x="584" y="71"/>
                  <a:pt x="585" y="71"/>
                  <a:pt x="586" y="72"/>
                </a:cubicBezTo>
                <a:cubicBezTo>
                  <a:pt x="585" y="68"/>
                  <a:pt x="586" y="70"/>
                  <a:pt x="584" y="68"/>
                </a:cubicBezTo>
                <a:close/>
                <a:moveTo>
                  <a:pt x="483" y="51"/>
                </a:moveTo>
                <a:cubicBezTo>
                  <a:pt x="482" y="48"/>
                  <a:pt x="484" y="50"/>
                  <a:pt x="481" y="48"/>
                </a:cubicBezTo>
                <a:cubicBezTo>
                  <a:pt x="480" y="49"/>
                  <a:pt x="479" y="50"/>
                  <a:pt x="479" y="51"/>
                </a:cubicBezTo>
                <a:cubicBezTo>
                  <a:pt x="481" y="51"/>
                  <a:pt x="481" y="51"/>
                  <a:pt x="482" y="51"/>
                </a:cubicBezTo>
                <a:cubicBezTo>
                  <a:pt x="483" y="51"/>
                  <a:pt x="483" y="51"/>
                  <a:pt x="483" y="51"/>
                </a:cubicBezTo>
                <a:close/>
                <a:moveTo>
                  <a:pt x="311" y="15"/>
                </a:moveTo>
                <a:cubicBezTo>
                  <a:pt x="311" y="16"/>
                  <a:pt x="311" y="17"/>
                  <a:pt x="310" y="18"/>
                </a:cubicBezTo>
                <a:cubicBezTo>
                  <a:pt x="312" y="18"/>
                  <a:pt x="312" y="18"/>
                  <a:pt x="313" y="17"/>
                </a:cubicBezTo>
                <a:cubicBezTo>
                  <a:pt x="313" y="16"/>
                  <a:pt x="313" y="17"/>
                  <a:pt x="311" y="15"/>
                </a:cubicBezTo>
                <a:close/>
                <a:moveTo>
                  <a:pt x="348" y="37"/>
                </a:moveTo>
                <a:cubicBezTo>
                  <a:pt x="353" y="37"/>
                  <a:pt x="353" y="42"/>
                  <a:pt x="359" y="39"/>
                </a:cubicBezTo>
                <a:cubicBezTo>
                  <a:pt x="363" y="39"/>
                  <a:pt x="362" y="37"/>
                  <a:pt x="364" y="35"/>
                </a:cubicBezTo>
                <a:cubicBezTo>
                  <a:pt x="368" y="33"/>
                  <a:pt x="375" y="34"/>
                  <a:pt x="379" y="32"/>
                </a:cubicBezTo>
                <a:cubicBezTo>
                  <a:pt x="380" y="32"/>
                  <a:pt x="380" y="31"/>
                  <a:pt x="381" y="31"/>
                </a:cubicBezTo>
                <a:cubicBezTo>
                  <a:pt x="380" y="31"/>
                  <a:pt x="380" y="30"/>
                  <a:pt x="380" y="30"/>
                </a:cubicBezTo>
                <a:cubicBezTo>
                  <a:pt x="365" y="28"/>
                  <a:pt x="351" y="30"/>
                  <a:pt x="340" y="31"/>
                </a:cubicBezTo>
                <a:cubicBezTo>
                  <a:pt x="340" y="33"/>
                  <a:pt x="339" y="35"/>
                  <a:pt x="338" y="37"/>
                </a:cubicBezTo>
                <a:cubicBezTo>
                  <a:pt x="342" y="38"/>
                  <a:pt x="345" y="37"/>
                  <a:pt x="348" y="37"/>
                </a:cubicBezTo>
                <a:close/>
                <a:moveTo>
                  <a:pt x="540" y="70"/>
                </a:moveTo>
                <a:cubicBezTo>
                  <a:pt x="542" y="70"/>
                  <a:pt x="544" y="70"/>
                  <a:pt x="546" y="70"/>
                </a:cubicBezTo>
                <a:cubicBezTo>
                  <a:pt x="546" y="70"/>
                  <a:pt x="546" y="70"/>
                  <a:pt x="547" y="70"/>
                </a:cubicBezTo>
                <a:cubicBezTo>
                  <a:pt x="546" y="67"/>
                  <a:pt x="546" y="68"/>
                  <a:pt x="544" y="66"/>
                </a:cubicBezTo>
                <a:cubicBezTo>
                  <a:pt x="543" y="67"/>
                  <a:pt x="542" y="67"/>
                  <a:pt x="540" y="68"/>
                </a:cubicBezTo>
                <a:lnTo>
                  <a:pt x="540" y="70"/>
                </a:lnTo>
                <a:close/>
                <a:moveTo>
                  <a:pt x="552" y="71"/>
                </a:moveTo>
                <a:cubicBezTo>
                  <a:pt x="552" y="71"/>
                  <a:pt x="552" y="70"/>
                  <a:pt x="552" y="70"/>
                </a:cubicBezTo>
                <a:cubicBezTo>
                  <a:pt x="552" y="70"/>
                  <a:pt x="553" y="70"/>
                  <a:pt x="553" y="70"/>
                </a:cubicBezTo>
                <a:cubicBezTo>
                  <a:pt x="552" y="67"/>
                  <a:pt x="554" y="70"/>
                  <a:pt x="551" y="68"/>
                </a:cubicBezTo>
                <a:cubicBezTo>
                  <a:pt x="550" y="68"/>
                  <a:pt x="551" y="68"/>
                  <a:pt x="549" y="68"/>
                </a:cubicBezTo>
                <a:cubicBezTo>
                  <a:pt x="550" y="69"/>
                  <a:pt x="550" y="69"/>
                  <a:pt x="550" y="70"/>
                </a:cubicBezTo>
                <a:cubicBezTo>
                  <a:pt x="551" y="71"/>
                  <a:pt x="550" y="70"/>
                  <a:pt x="552" y="71"/>
                </a:cubicBezTo>
                <a:close/>
                <a:moveTo>
                  <a:pt x="409" y="41"/>
                </a:moveTo>
                <a:cubicBezTo>
                  <a:pt x="408" y="42"/>
                  <a:pt x="409" y="41"/>
                  <a:pt x="407" y="42"/>
                </a:cubicBezTo>
                <a:cubicBezTo>
                  <a:pt x="407" y="44"/>
                  <a:pt x="407" y="44"/>
                  <a:pt x="407" y="44"/>
                </a:cubicBezTo>
                <a:cubicBezTo>
                  <a:pt x="408" y="43"/>
                  <a:pt x="408" y="44"/>
                  <a:pt x="409" y="43"/>
                </a:cubicBezTo>
                <a:cubicBezTo>
                  <a:pt x="409" y="43"/>
                  <a:pt x="409" y="43"/>
                  <a:pt x="410" y="43"/>
                </a:cubicBezTo>
                <a:cubicBezTo>
                  <a:pt x="411" y="41"/>
                  <a:pt x="410" y="42"/>
                  <a:pt x="409" y="41"/>
                </a:cubicBezTo>
                <a:close/>
                <a:moveTo>
                  <a:pt x="477" y="58"/>
                </a:moveTo>
                <a:cubicBezTo>
                  <a:pt x="478" y="58"/>
                  <a:pt x="478" y="58"/>
                  <a:pt x="478" y="58"/>
                </a:cubicBezTo>
                <a:cubicBezTo>
                  <a:pt x="479" y="58"/>
                  <a:pt x="479" y="58"/>
                  <a:pt x="479" y="57"/>
                </a:cubicBezTo>
                <a:cubicBezTo>
                  <a:pt x="477" y="57"/>
                  <a:pt x="475" y="57"/>
                  <a:pt x="474" y="56"/>
                </a:cubicBezTo>
                <a:cubicBezTo>
                  <a:pt x="473" y="57"/>
                  <a:pt x="473" y="58"/>
                  <a:pt x="473" y="58"/>
                </a:cubicBezTo>
                <a:cubicBezTo>
                  <a:pt x="476" y="58"/>
                  <a:pt x="476" y="59"/>
                  <a:pt x="477" y="58"/>
                </a:cubicBezTo>
                <a:close/>
                <a:moveTo>
                  <a:pt x="533" y="74"/>
                </a:moveTo>
                <a:cubicBezTo>
                  <a:pt x="534" y="74"/>
                  <a:pt x="534" y="74"/>
                  <a:pt x="534" y="74"/>
                </a:cubicBezTo>
                <a:cubicBezTo>
                  <a:pt x="535" y="73"/>
                  <a:pt x="535" y="72"/>
                  <a:pt x="535" y="72"/>
                </a:cubicBezTo>
                <a:cubicBezTo>
                  <a:pt x="530" y="70"/>
                  <a:pt x="528" y="69"/>
                  <a:pt x="522" y="68"/>
                </a:cubicBezTo>
                <a:cubicBezTo>
                  <a:pt x="522" y="69"/>
                  <a:pt x="522" y="69"/>
                  <a:pt x="521" y="70"/>
                </a:cubicBezTo>
                <a:cubicBezTo>
                  <a:pt x="522" y="70"/>
                  <a:pt x="523" y="71"/>
                  <a:pt x="524" y="71"/>
                </a:cubicBezTo>
                <a:cubicBezTo>
                  <a:pt x="524" y="72"/>
                  <a:pt x="524" y="73"/>
                  <a:pt x="524" y="74"/>
                </a:cubicBezTo>
                <a:cubicBezTo>
                  <a:pt x="523" y="74"/>
                  <a:pt x="523" y="74"/>
                  <a:pt x="523" y="75"/>
                </a:cubicBezTo>
                <a:cubicBezTo>
                  <a:pt x="520" y="74"/>
                  <a:pt x="520" y="74"/>
                  <a:pt x="519" y="73"/>
                </a:cubicBezTo>
                <a:cubicBezTo>
                  <a:pt x="516" y="74"/>
                  <a:pt x="517" y="74"/>
                  <a:pt x="514" y="75"/>
                </a:cubicBezTo>
                <a:cubicBezTo>
                  <a:pt x="514" y="76"/>
                  <a:pt x="514" y="76"/>
                  <a:pt x="514" y="77"/>
                </a:cubicBezTo>
                <a:cubicBezTo>
                  <a:pt x="521" y="77"/>
                  <a:pt x="524" y="73"/>
                  <a:pt x="528" y="73"/>
                </a:cubicBezTo>
                <a:cubicBezTo>
                  <a:pt x="532" y="72"/>
                  <a:pt x="531" y="74"/>
                  <a:pt x="533" y="74"/>
                </a:cubicBezTo>
                <a:close/>
                <a:moveTo>
                  <a:pt x="495" y="63"/>
                </a:moveTo>
                <a:cubicBezTo>
                  <a:pt x="494" y="64"/>
                  <a:pt x="493" y="64"/>
                  <a:pt x="493" y="65"/>
                </a:cubicBezTo>
                <a:cubicBezTo>
                  <a:pt x="495" y="65"/>
                  <a:pt x="494" y="65"/>
                  <a:pt x="495" y="65"/>
                </a:cubicBezTo>
                <a:cubicBezTo>
                  <a:pt x="495" y="65"/>
                  <a:pt x="496" y="65"/>
                  <a:pt x="496" y="65"/>
                </a:cubicBezTo>
                <a:cubicBezTo>
                  <a:pt x="495" y="62"/>
                  <a:pt x="497" y="64"/>
                  <a:pt x="495" y="63"/>
                </a:cubicBezTo>
                <a:close/>
                <a:moveTo>
                  <a:pt x="477" y="64"/>
                </a:moveTo>
                <a:cubicBezTo>
                  <a:pt x="479" y="63"/>
                  <a:pt x="477" y="64"/>
                  <a:pt x="478" y="62"/>
                </a:cubicBezTo>
                <a:cubicBezTo>
                  <a:pt x="477" y="62"/>
                  <a:pt x="476" y="61"/>
                  <a:pt x="476" y="61"/>
                </a:cubicBezTo>
                <a:cubicBezTo>
                  <a:pt x="475" y="62"/>
                  <a:pt x="475" y="62"/>
                  <a:pt x="474" y="65"/>
                </a:cubicBezTo>
                <a:cubicBezTo>
                  <a:pt x="471" y="65"/>
                  <a:pt x="468" y="64"/>
                  <a:pt x="466" y="64"/>
                </a:cubicBezTo>
                <a:cubicBezTo>
                  <a:pt x="466" y="65"/>
                  <a:pt x="467" y="66"/>
                  <a:pt x="467" y="67"/>
                </a:cubicBezTo>
                <a:cubicBezTo>
                  <a:pt x="471" y="67"/>
                  <a:pt x="475" y="66"/>
                  <a:pt x="477" y="64"/>
                </a:cubicBezTo>
                <a:close/>
                <a:moveTo>
                  <a:pt x="293" y="41"/>
                </a:moveTo>
                <a:cubicBezTo>
                  <a:pt x="292" y="41"/>
                  <a:pt x="293" y="41"/>
                  <a:pt x="291" y="41"/>
                </a:cubicBezTo>
                <a:cubicBezTo>
                  <a:pt x="291" y="42"/>
                  <a:pt x="292" y="42"/>
                  <a:pt x="292" y="43"/>
                </a:cubicBezTo>
                <a:cubicBezTo>
                  <a:pt x="293" y="44"/>
                  <a:pt x="292" y="43"/>
                  <a:pt x="294" y="44"/>
                </a:cubicBezTo>
                <a:cubicBezTo>
                  <a:pt x="296" y="42"/>
                  <a:pt x="296" y="43"/>
                  <a:pt x="298" y="40"/>
                </a:cubicBezTo>
                <a:cubicBezTo>
                  <a:pt x="299" y="41"/>
                  <a:pt x="301" y="44"/>
                  <a:pt x="301" y="48"/>
                </a:cubicBezTo>
                <a:cubicBezTo>
                  <a:pt x="303" y="48"/>
                  <a:pt x="305" y="49"/>
                  <a:pt x="307" y="49"/>
                </a:cubicBezTo>
                <a:cubicBezTo>
                  <a:pt x="307" y="51"/>
                  <a:pt x="307" y="51"/>
                  <a:pt x="306" y="52"/>
                </a:cubicBezTo>
                <a:cubicBezTo>
                  <a:pt x="304" y="55"/>
                  <a:pt x="302" y="55"/>
                  <a:pt x="298" y="54"/>
                </a:cubicBezTo>
                <a:cubicBezTo>
                  <a:pt x="298" y="55"/>
                  <a:pt x="298" y="56"/>
                  <a:pt x="297" y="56"/>
                </a:cubicBezTo>
                <a:cubicBezTo>
                  <a:pt x="301" y="57"/>
                  <a:pt x="310" y="56"/>
                  <a:pt x="312" y="55"/>
                </a:cubicBezTo>
                <a:cubicBezTo>
                  <a:pt x="318" y="54"/>
                  <a:pt x="314" y="52"/>
                  <a:pt x="317" y="49"/>
                </a:cubicBezTo>
                <a:cubicBezTo>
                  <a:pt x="318" y="48"/>
                  <a:pt x="319" y="48"/>
                  <a:pt x="320" y="47"/>
                </a:cubicBezTo>
                <a:cubicBezTo>
                  <a:pt x="325" y="49"/>
                  <a:pt x="323" y="48"/>
                  <a:pt x="324" y="51"/>
                </a:cubicBezTo>
                <a:cubicBezTo>
                  <a:pt x="328" y="51"/>
                  <a:pt x="329" y="51"/>
                  <a:pt x="331" y="50"/>
                </a:cubicBezTo>
                <a:cubicBezTo>
                  <a:pt x="330" y="46"/>
                  <a:pt x="328" y="50"/>
                  <a:pt x="324" y="47"/>
                </a:cubicBezTo>
                <a:cubicBezTo>
                  <a:pt x="323" y="46"/>
                  <a:pt x="321" y="42"/>
                  <a:pt x="321" y="41"/>
                </a:cubicBezTo>
                <a:cubicBezTo>
                  <a:pt x="320" y="41"/>
                  <a:pt x="320" y="40"/>
                  <a:pt x="320" y="40"/>
                </a:cubicBezTo>
                <a:cubicBezTo>
                  <a:pt x="322" y="40"/>
                  <a:pt x="321" y="40"/>
                  <a:pt x="322" y="39"/>
                </a:cubicBezTo>
                <a:cubicBezTo>
                  <a:pt x="325" y="40"/>
                  <a:pt x="324" y="39"/>
                  <a:pt x="324" y="42"/>
                </a:cubicBezTo>
                <a:cubicBezTo>
                  <a:pt x="328" y="42"/>
                  <a:pt x="328" y="43"/>
                  <a:pt x="333" y="45"/>
                </a:cubicBezTo>
                <a:cubicBezTo>
                  <a:pt x="334" y="41"/>
                  <a:pt x="335" y="41"/>
                  <a:pt x="337" y="39"/>
                </a:cubicBezTo>
                <a:cubicBezTo>
                  <a:pt x="336" y="36"/>
                  <a:pt x="335" y="37"/>
                  <a:pt x="335" y="33"/>
                </a:cubicBezTo>
                <a:cubicBezTo>
                  <a:pt x="333" y="33"/>
                  <a:pt x="332" y="33"/>
                  <a:pt x="331" y="33"/>
                </a:cubicBezTo>
                <a:cubicBezTo>
                  <a:pt x="331" y="34"/>
                  <a:pt x="330" y="35"/>
                  <a:pt x="330" y="36"/>
                </a:cubicBezTo>
                <a:cubicBezTo>
                  <a:pt x="317" y="36"/>
                  <a:pt x="302" y="33"/>
                  <a:pt x="290" y="37"/>
                </a:cubicBezTo>
                <a:cubicBezTo>
                  <a:pt x="290" y="40"/>
                  <a:pt x="290" y="39"/>
                  <a:pt x="293" y="41"/>
                </a:cubicBezTo>
                <a:close/>
                <a:moveTo>
                  <a:pt x="455" y="63"/>
                </a:moveTo>
                <a:cubicBezTo>
                  <a:pt x="451" y="62"/>
                  <a:pt x="450" y="63"/>
                  <a:pt x="447" y="63"/>
                </a:cubicBezTo>
                <a:cubicBezTo>
                  <a:pt x="447" y="63"/>
                  <a:pt x="447" y="63"/>
                  <a:pt x="447" y="62"/>
                </a:cubicBezTo>
                <a:cubicBezTo>
                  <a:pt x="446" y="61"/>
                  <a:pt x="449" y="60"/>
                  <a:pt x="450" y="58"/>
                </a:cubicBezTo>
                <a:cubicBezTo>
                  <a:pt x="450" y="57"/>
                  <a:pt x="450" y="57"/>
                  <a:pt x="449" y="57"/>
                </a:cubicBezTo>
                <a:cubicBezTo>
                  <a:pt x="442" y="57"/>
                  <a:pt x="436" y="61"/>
                  <a:pt x="427" y="59"/>
                </a:cubicBezTo>
                <a:cubicBezTo>
                  <a:pt x="427" y="65"/>
                  <a:pt x="424" y="69"/>
                  <a:pt x="419" y="70"/>
                </a:cubicBezTo>
                <a:cubicBezTo>
                  <a:pt x="419" y="71"/>
                  <a:pt x="419" y="73"/>
                  <a:pt x="418" y="74"/>
                </a:cubicBezTo>
                <a:cubicBezTo>
                  <a:pt x="421" y="74"/>
                  <a:pt x="423" y="75"/>
                  <a:pt x="426" y="74"/>
                </a:cubicBezTo>
                <a:cubicBezTo>
                  <a:pt x="426" y="74"/>
                  <a:pt x="427" y="74"/>
                  <a:pt x="428" y="74"/>
                </a:cubicBezTo>
                <a:cubicBezTo>
                  <a:pt x="428" y="73"/>
                  <a:pt x="428" y="72"/>
                  <a:pt x="428" y="71"/>
                </a:cubicBezTo>
                <a:cubicBezTo>
                  <a:pt x="427" y="71"/>
                  <a:pt x="426" y="71"/>
                  <a:pt x="425" y="71"/>
                </a:cubicBezTo>
                <a:cubicBezTo>
                  <a:pt x="426" y="70"/>
                  <a:pt x="426" y="70"/>
                  <a:pt x="427" y="70"/>
                </a:cubicBezTo>
                <a:cubicBezTo>
                  <a:pt x="432" y="66"/>
                  <a:pt x="441" y="68"/>
                  <a:pt x="447" y="64"/>
                </a:cubicBezTo>
                <a:cubicBezTo>
                  <a:pt x="447" y="65"/>
                  <a:pt x="448" y="65"/>
                  <a:pt x="449" y="65"/>
                </a:cubicBezTo>
                <a:cubicBezTo>
                  <a:pt x="447" y="66"/>
                  <a:pt x="448" y="66"/>
                  <a:pt x="445" y="66"/>
                </a:cubicBezTo>
                <a:cubicBezTo>
                  <a:pt x="445" y="67"/>
                  <a:pt x="445" y="68"/>
                  <a:pt x="445" y="68"/>
                </a:cubicBezTo>
                <a:cubicBezTo>
                  <a:pt x="448" y="68"/>
                  <a:pt x="453" y="69"/>
                  <a:pt x="456" y="67"/>
                </a:cubicBezTo>
                <a:cubicBezTo>
                  <a:pt x="456" y="67"/>
                  <a:pt x="456" y="67"/>
                  <a:pt x="457" y="68"/>
                </a:cubicBezTo>
                <a:cubicBezTo>
                  <a:pt x="456" y="65"/>
                  <a:pt x="456" y="66"/>
                  <a:pt x="455" y="63"/>
                </a:cubicBezTo>
                <a:close/>
                <a:moveTo>
                  <a:pt x="434" y="66"/>
                </a:moveTo>
                <a:cubicBezTo>
                  <a:pt x="430" y="65"/>
                  <a:pt x="431" y="66"/>
                  <a:pt x="431" y="63"/>
                </a:cubicBezTo>
                <a:cubicBezTo>
                  <a:pt x="432" y="64"/>
                  <a:pt x="433" y="64"/>
                  <a:pt x="434" y="64"/>
                </a:cubicBezTo>
                <a:cubicBezTo>
                  <a:pt x="434" y="65"/>
                  <a:pt x="434" y="65"/>
                  <a:pt x="434" y="66"/>
                </a:cubicBezTo>
                <a:close/>
                <a:moveTo>
                  <a:pt x="443" y="64"/>
                </a:moveTo>
                <a:cubicBezTo>
                  <a:pt x="442" y="64"/>
                  <a:pt x="442" y="64"/>
                  <a:pt x="441" y="64"/>
                </a:cubicBezTo>
                <a:cubicBezTo>
                  <a:pt x="439" y="63"/>
                  <a:pt x="440" y="65"/>
                  <a:pt x="440" y="62"/>
                </a:cubicBezTo>
                <a:cubicBezTo>
                  <a:pt x="441" y="62"/>
                  <a:pt x="442" y="62"/>
                  <a:pt x="443" y="63"/>
                </a:cubicBezTo>
                <a:cubicBezTo>
                  <a:pt x="443" y="63"/>
                  <a:pt x="443" y="63"/>
                  <a:pt x="443" y="64"/>
                </a:cubicBezTo>
                <a:close/>
                <a:moveTo>
                  <a:pt x="239" y="18"/>
                </a:moveTo>
                <a:cubicBezTo>
                  <a:pt x="239" y="18"/>
                  <a:pt x="239" y="18"/>
                  <a:pt x="240" y="18"/>
                </a:cubicBezTo>
                <a:cubicBezTo>
                  <a:pt x="239" y="16"/>
                  <a:pt x="240" y="18"/>
                  <a:pt x="238" y="16"/>
                </a:cubicBezTo>
                <a:cubicBezTo>
                  <a:pt x="237" y="17"/>
                  <a:pt x="235" y="17"/>
                  <a:pt x="233" y="18"/>
                </a:cubicBezTo>
                <a:cubicBezTo>
                  <a:pt x="233" y="18"/>
                  <a:pt x="233" y="18"/>
                  <a:pt x="232" y="18"/>
                </a:cubicBezTo>
                <a:cubicBezTo>
                  <a:pt x="232" y="18"/>
                  <a:pt x="232" y="19"/>
                  <a:pt x="232" y="19"/>
                </a:cubicBezTo>
                <a:cubicBezTo>
                  <a:pt x="236" y="19"/>
                  <a:pt x="237" y="19"/>
                  <a:pt x="239" y="18"/>
                </a:cubicBezTo>
                <a:close/>
                <a:moveTo>
                  <a:pt x="412" y="55"/>
                </a:moveTo>
                <a:cubicBezTo>
                  <a:pt x="412" y="55"/>
                  <a:pt x="412" y="55"/>
                  <a:pt x="413" y="55"/>
                </a:cubicBezTo>
                <a:cubicBezTo>
                  <a:pt x="413" y="56"/>
                  <a:pt x="413" y="56"/>
                  <a:pt x="414" y="57"/>
                </a:cubicBezTo>
                <a:cubicBezTo>
                  <a:pt x="414" y="57"/>
                  <a:pt x="415" y="56"/>
                  <a:pt x="415" y="56"/>
                </a:cubicBezTo>
                <a:cubicBezTo>
                  <a:pt x="416" y="55"/>
                  <a:pt x="415" y="56"/>
                  <a:pt x="416" y="54"/>
                </a:cubicBezTo>
                <a:cubicBezTo>
                  <a:pt x="415" y="54"/>
                  <a:pt x="414" y="53"/>
                  <a:pt x="413" y="52"/>
                </a:cubicBezTo>
                <a:cubicBezTo>
                  <a:pt x="413" y="53"/>
                  <a:pt x="412" y="54"/>
                  <a:pt x="412" y="55"/>
                </a:cubicBezTo>
                <a:close/>
                <a:moveTo>
                  <a:pt x="270" y="26"/>
                </a:moveTo>
                <a:cubicBezTo>
                  <a:pt x="271" y="26"/>
                  <a:pt x="271" y="26"/>
                  <a:pt x="272" y="26"/>
                </a:cubicBezTo>
                <a:cubicBezTo>
                  <a:pt x="272" y="26"/>
                  <a:pt x="272" y="25"/>
                  <a:pt x="272" y="25"/>
                </a:cubicBezTo>
                <a:cubicBezTo>
                  <a:pt x="270" y="25"/>
                  <a:pt x="269" y="24"/>
                  <a:pt x="267" y="24"/>
                </a:cubicBezTo>
                <a:cubicBezTo>
                  <a:pt x="265" y="25"/>
                  <a:pt x="266" y="25"/>
                  <a:pt x="263" y="25"/>
                </a:cubicBezTo>
                <a:cubicBezTo>
                  <a:pt x="262" y="26"/>
                  <a:pt x="262" y="26"/>
                  <a:pt x="262" y="27"/>
                </a:cubicBezTo>
                <a:cubicBezTo>
                  <a:pt x="265" y="28"/>
                  <a:pt x="265" y="28"/>
                  <a:pt x="266" y="29"/>
                </a:cubicBezTo>
                <a:cubicBezTo>
                  <a:pt x="269" y="28"/>
                  <a:pt x="268" y="28"/>
                  <a:pt x="270" y="26"/>
                </a:cubicBezTo>
                <a:close/>
                <a:moveTo>
                  <a:pt x="365" y="48"/>
                </a:moveTo>
                <a:cubicBezTo>
                  <a:pt x="366" y="47"/>
                  <a:pt x="365" y="47"/>
                  <a:pt x="366" y="45"/>
                </a:cubicBezTo>
                <a:cubicBezTo>
                  <a:pt x="362" y="45"/>
                  <a:pt x="358" y="45"/>
                  <a:pt x="355" y="47"/>
                </a:cubicBezTo>
                <a:cubicBezTo>
                  <a:pt x="355" y="47"/>
                  <a:pt x="355" y="47"/>
                  <a:pt x="354" y="47"/>
                </a:cubicBezTo>
                <a:cubicBezTo>
                  <a:pt x="354" y="48"/>
                  <a:pt x="355" y="48"/>
                  <a:pt x="355" y="49"/>
                </a:cubicBezTo>
                <a:cubicBezTo>
                  <a:pt x="359" y="50"/>
                  <a:pt x="362" y="50"/>
                  <a:pt x="365" y="48"/>
                </a:cubicBezTo>
                <a:close/>
                <a:moveTo>
                  <a:pt x="1232" y="223"/>
                </a:moveTo>
                <a:cubicBezTo>
                  <a:pt x="1231" y="223"/>
                  <a:pt x="1232" y="223"/>
                  <a:pt x="1230" y="223"/>
                </a:cubicBezTo>
                <a:cubicBezTo>
                  <a:pt x="1230" y="224"/>
                  <a:pt x="1231" y="224"/>
                  <a:pt x="1231" y="224"/>
                </a:cubicBezTo>
                <a:cubicBezTo>
                  <a:pt x="1231" y="225"/>
                  <a:pt x="1231" y="225"/>
                  <a:pt x="1232" y="225"/>
                </a:cubicBezTo>
                <a:cubicBezTo>
                  <a:pt x="1232" y="225"/>
                  <a:pt x="1233" y="225"/>
                  <a:pt x="1233" y="225"/>
                </a:cubicBezTo>
                <a:cubicBezTo>
                  <a:pt x="1234" y="225"/>
                  <a:pt x="1234" y="225"/>
                  <a:pt x="1235" y="225"/>
                </a:cubicBezTo>
                <a:cubicBezTo>
                  <a:pt x="1234" y="222"/>
                  <a:pt x="1235" y="224"/>
                  <a:pt x="1232" y="223"/>
                </a:cubicBezTo>
                <a:close/>
                <a:moveTo>
                  <a:pt x="468" y="73"/>
                </a:moveTo>
                <a:cubicBezTo>
                  <a:pt x="468" y="73"/>
                  <a:pt x="469" y="73"/>
                  <a:pt x="469" y="73"/>
                </a:cubicBezTo>
                <a:cubicBezTo>
                  <a:pt x="469" y="72"/>
                  <a:pt x="470" y="71"/>
                  <a:pt x="470" y="70"/>
                </a:cubicBezTo>
                <a:cubicBezTo>
                  <a:pt x="467" y="70"/>
                  <a:pt x="466" y="70"/>
                  <a:pt x="464" y="70"/>
                </a:cubicBezTo>
                <a:cubicBezTo>
                  <a:pt x="465" y="72"/>
                  <a:pt x="464" y="71"/>
                  <a:pt x="465" y="72"/>
                </a:cubicBezTo>
                <a:cubicBezTo>
                  <a:pt x="467" y="74"/>
                  <a:pt x="467" y="72"/>
                  <a:pt x="468" y="73"/>
                </a:cubicBezTo>
                <a:close/>
                <a:moveTo>
                  <a:pt x="213" y="20"/>
                </a:moveTo>
                <a:cubicBezTo>
                  <a:pt x="213" y="21"/>
                  <a:pt x="213" y="22"/>
                  <a:pt x="213" y="22"/>
                </a:cubicBezTo>
                <a:cubicBezTo>
                  <a:pt x="214" y="23"/>
                  <a:pt x="215" y="23"/>
                  <a:pt x="216" y="23"/>
                </a:cubicBezTo>
                <a:cubicBezTo>
                  <a:pt x="215" y="20"/>
                  <a:pt x="216" y="22"/>
                  <a:pt x="213" y="20"/>
                </a:cubicBezTo>
                <a:close/>
                <a:moveTo>
                  <a:pt x="1055" y="193"/>
                </a:moveTo>
                <a:cubicBezTo>
                  <a:pt x="1057" y="193"/>
                  <a:pt x="1057" y="193"/>
                  <a:pt x="1058" y="193"/>
                </a:cubicBezTo>
                <a:cubicBezTo>
                  <a:pt x="1059" y="193"/>
                  <a:pt x="1059" y="193"/>
                  <a:pt x="1060" y="193"/>
                </a:cubicBezTo>
                <a:cubicBezTo>
                  <a:pt x="1060" y="193"/>
                  <a:pt x="1060" y="192"/>
                  <a:pt x="1060" y="192"/>
                </a:cubicBezTo>
                <a:cubicBezTo>
                  <a:pt x="1058" y="192"/>
                  <a:pt x="1057" y="191"/>
                  <a:pt x="1055" y="191"/>
                </a:cubicBezTo>
                <a:cubicBezTo>
                  <a:pt x="1055" y="192"/>
                  <a:pt x="1055" y="192"/>
                  <a:pt x="1055" y="193"/>
                </a:cubicBezTo>
                <a:close/>
                <a:moveTo>
                  <a:pt x="282" y="49"/>
                </a:moveTo>
                <a:cubicBezTo>
                  <a:pt x="284" y="48"/>
                  <a:pt x="285" y="47"/>
                  <a:pt x="287" y="46"/>
                </a:cubicBezTo>
                <a:cubicBezTo>
                  <a:pt x="287" y="43"/>
                  <a:pt x="286" y="46"/>
                  <a:pt x="285" y="43"/>
                </a:cubicBezTo>
                <a:cubicBezTo>
                  <a:pt x="285" y="40"/>
                  <a:pt x="288" y="39"/>
                  <a:pt x="289" y="37"/>
                </a:cubicBezTo>
                <a:cubicBezTo>
                  <a:pt x="284" y="36"/>
                  <a:pt x="282" y="36"/>
                  <a:pt x="279" y="38"/>
                </a:cubicBezTo>
                <a:cubicBezTo>
                  <a:pt x="279" y="38"/>
                  <a:pt x="278" y="38"/>
                  <a:pt x="278" y="38"/>
                </a:cubicBezTo>
                <a:cubicBezTo>
                  <a:pt x="280" y="42"/>
                  <a:pt x="283" y="42"/>
                  <a:pt x="282" y="49"/>
                </a:cubicBezTo>
                <a:close/>
                <a:moveTo>
                  <a:pt x="375" y="59"/>
                </a:moveTo>
                <a:cubicBezTo>
                  <a:pt x="376" y="59"/>
                  <a:pt x="375" y="59"/>
                  <a:pt x="377" y="59"/>
                </a:cubicBezTo>
                <a:cubicBezTo>
                  <a:pt x="377" y="57"/>
                  <a:pt x="377" y="57"/>
                  <a:pt x="377" y="56"/>
                </a:cubicBezTo>
                <a:cubicBezTo>
                  <a:pt x="376" y="55"/>
                  <a:pt x="376" y="55"/>
                  <a:pt x="374" y="54"/>
                </a:cubicBezTo>
                <a:cubicBezTo>
                  <a:pt x="373" y="56"/>
                  <a:pt x="372" y="56"/>
                  <a:pt x="373" y="58"/>
                </a:cubicBezTo>
                <a:cubicBezTo>
                  <a:pt x="374" y="59"/>
                  <a:pt x="373" y="58"/>
                  <a:pt x="375" y="59"/>
                </a:cubicBezTo>
                <a:close/>
                <a:moveTo>
                  <a:pt x="449" y="70"/>
                </a:moveTo>
                <a:cubicBezTo>
                  <a:pt x="448" y="71"/>
                  <a:pt x="448" y="72"/>
                  <a:pt x="448" y="73"/>
                </a:cubicBezTo>
                <a:cubicBezTo>
                  <a:pt x="448" y="74"/>
                  <a:pt x="449" y="74"/>
                  <a:pt x="449" y="74"/>
                </a:cubicBezTo>
                <a:cubicBezTo>
                  <a:pt x="452" y="75"/>
                  <a:pt x="453" y="75"/>
                  <a:pt x="455" y="75"/>
                </a:cubicBezTo>
                <a:cubicBezTo>
                  <a:pt x="456" y="74"/>
                  <a:pt x="456" y="73"/>
                  <a:pt x="457" y="73"/>
                </a:cubicBezTo>
                <a:cubicBezTo>
                  <a:pt x="455" y="72"/>
                  <a:pt x="452" y="71"/>
                  <a:pt x="449" y="70"/>
                </a:cubicBezTo>
                <a:close/>
                <a:moveTo>
                  <a:pt x="278" y="39"/>
                </a:moveTo>
                <a:cubicBezTo>
                  <a:pt x="276" y="38"/>
                  <a:pt x="274" y="38"/>
                  <a:pt x="273" y="38"/>
                </a:cubicBezTo>
                <a:cubicBezTo>
                  <a:pt x="272" y="40"/>
                  <a:pt x="272" y="40"/>
                  <a:pt x="272" y="40"/>
                </a:cubicBezTo>
                <a:cubicBezTo>
                  <a:pt x="274" y="40"/>
                  <a:pt x="276" y="40"/>
                  <a:pt x="277" y="41"/>
                </a:cubicBezTo>
                <a:lnTo>
                  <a:pt x="278" y="39"/>
                </a:lnTo>
                <a:close/>
                <a:moveTo>
                  <a:pt x="404" y="70"/>
                </a:moveTo>
                <a:cubicBezTo>
                  <a:pt x="405" y="66"/>
                  <a:pt x="405" y="66"/>
                  <a:pt x="405" y="66"/>
                </a:cubicBezTo>
                <a:cubicBezTo>
                  <a:pt x="403" y="66"/>
                  <a:pt x="403" y="65"/>
                  <a:pt x="402" y="66"/>
                </a:cubicBezTo>
                <a:cubicBezTo>
                  <a:pt x="401" y="66"/>
                  <a:pt x="400" y="66"/>
                  <a:pt x="399" y="66"/>
                </a:cubicBezTo>
                <a:cubicBezTo>
                  <a:pt x="399" y="67"/>
                  <a:pt x="399" y="69"/>
                  <a:pt x="399" y="70"/>
                </a:cubicBezTo>
                <a:cubicBezTo>
                  <a:pt x="402" y="70"/>
                  <a:pt x="403" y="70"/>
                  <a:pt x="404" y="70"/>
                </a:cubicBezTo>
                <a:close/>
                <a:moveTo>
                  <a:pt x="478" y="86"/>
                </a:moveTo>
                <a:cubicBezTo>
                  <a:pt x="479" y="88"/>
                  <a:pt x="478" y="87"/>
                  <a:pt x="479" y="88"/>
                </a:cubicBezTo>
                <a:cubicBezTo>
                  <a:pt x="480" y="90"/>
                  <a:pt x="493" y="91"/>
                  <a:pt x="487" y="84"/>
                </a:cubicBezTo>
                <a:cubicBezTo>
                  <a:pt x="484" y="87"/>
                  <a:pt x="483" y="87"/>
                  <a:pt x="478" y="86"/>
                </a:cubicBezTo>
                <a:close/>
                <a:moveTo>
                  <a:pt x="390" y="69"/>
                </a:moveTo>
                <a:cubicBezTo>
                  <a:pt x="383" y="66"/>
                  <a:pt x="378" y="68"/>
                  <a:pt x="374" y="62"/>
                </a:cubicBezTo>
                <a:cubicBezTo>
                  <a:pt x="371" y="62"/>
                  <a:pt x="370" y="62"/>
                  <a:pt x="368" y="62"/>
                </a:cubicBezTo>
                <a:cubicBezTo>
                  <a:pt x="368" y="63"/>
                  <a:pt x="368" y="64"/>
                  <a:pt x="368" y="64"/>
                </a:cubicBezTo>
                <a:cubicBezTo>
                  <a:pt x="370" y="65"/>
                  <a:pt x="372" y="65"/>
                  <a:pt x="375" y="66"/>
                </a:cubicBezTo>
                <a:cubicBezTo>
                  <a:pt x="374" y="67"/>
                  <a:pt x="374" y="68"/>
                  <a:pt x="374" y="69"/>
                </a:cubicBezTo>
                <a:cubicBezTo>
                  <a:pt x="362" y="65"/>
                  <a:pt x="364" y="76"/>
                  <a:pt x="350" y="68"/>
                </a:cubicBezTo>
                <a:cubicBezTo>
                  <a:pt x="349" y="69"/>
                  <a:pt x="348" y="70"/>
                  <a:pt x="347" y="71"/>
                </a:cubicBezTo>
                <a:cubicBezTo>
                  <a:pt x="348" y="73"/>
                  <a:pt x="348" y="73"/>
                  <a:pt x="348" y="75"/>
                </a:cubicBezTo>
                <a:cubicBezTo>
                  <a:pt x="354" y="76"/>
                  <a:pt x="362" y="76"/>
                  <a:pt x="368" y="74"/>
                </a:cubicBezTo>
                <a:cubicBezTo>
                  <a:pt x="374" y="75"/>
                  <a:pt x="374" y="75"/>
                  <a:pt x="374" y="75"/>
                </a:cubicBezTo>
                <a:cubicBezTo>
                  <a:pt x="374" y="75"/>
                  <a:pt x="374" y="76"/>
                  <a:pt x="374" y="76"/>
                </a:cubicBezTo>
                <a:cubicBezTo>
                  <a:pt x="371" y="76"/>
                  <a:pt x="371" y="76"/>
                  <a:pt x="367" y="76"/>
                </a:cubicBezTo>
                <a:cubicBezTo>
                  <a:pt x="368" y="78"/>
                  <a:pt x="367" y="77"/>
                  <a:pt x="368" y="78"/>
                </a:cubicBezTo>
                <a:cubicBezTo>
                  <a:pt x="368" y="78"/>
                  <a:pt x="368" y="79"/>
                  <a:pt x="368" y="79"/>
                </a:cubicBezTo>
                <a:cubicBezTo>
                  <a:pt x="369" y="79"/>
                  <a:pt x="369" y="78"/>
                  <a:pt x="370" y="77"/>
                </a:cubicBezTo>
                <a:cubicBezTo>
                  <a:pt x="371" y="78"/>
                  <a:pt x="372" y="78"/>
                  <a:pt x="373" y="78"/>
                </a:cubicBezTo>
                <a:cubicBezTo>
                  <a:pt x="370" y="82"/>
                  <a:pt x="368" y="82"/>
                  <a:pt x="364" y="85"/>
                </a:cubicBezTo>
                <a:cubicBezTo>
                  <a:pt x="362" y="84"/>
                  <a:pt x="362" y="84"/>
                  <a:pt x="362" y="84"/>
                </a:cubicBezTo>
                <a:cubicBezTo>
                  <a:pt x="362" y="85"/>
                  <a:pt x="362" y="85"/>
                  <a:pt x="362" y="85"/>
                </a:cubicBezTo>
                <a:cubicBezTo>
                  <a:pt x="372" y="87"/>
                  <a:pt x="376" y="83"/>
                  <a:pt x="382" y="79"/>
                </a:cubicBezTo>
                <a:cubicBezTo>
                  <a:pt x="382" y="75"/>
                  <a:pt x="382" y="76"/>
                  <a:pt x="380" y="74"/>
                </a:cubicBezTo>
                <a:cubicBezTo>
                  <a:pt x="383" y="73"/>
                  <a:pt x="386" y="71"/>
                  <a:pt x="389" y="71"/>
                </a:cubicBezTo>
                <a:cubicBezTo>
                  <a:pt x="390" y="70"/>
                  <a:pt x="390" y="69"/>
                  <a:pt x="390" y="69"/>
                </a:cubicBezTo>
                <a:close/>
                <a:moveTo>
                  <a:pt x="455" y="89"/>
                </a:moveTo>
                <a:cubicBezTo>
                  <a:pt x="456" y="88"/>
                  <a:pt x="456" y="86"/>
                  <a:pt x="456" y="84"/>
                </a:cubicBezTo>
                <a:cubicBezTo>
                  <a:pt x="452" y="83"/>
                  <a:pt x="452" y="81"/>
                  <a:pt x="449" y="79"/>
                </a:cubicBezTo>
                <a:cubicBezTo>
                  <a:pt x="448" y="79"/>
                  <a:pt x="449" y="79"/>
                  <a:pt x="447" y="79"/>
                </a:cubicBezTo>
                <a:cubicBezTo>
                  <a:pt x="448" y="82"/>
                  <a:pt x="446" y="80"/>
                  <a:pt x="448" y="82"/>
                </a:cubicBezTo>
                <a:cubicBezTo>
                  <a:pt x="447" y="84"/>
                  <a:pt x="447" y="83"/>
                  <a:pt x="445" y="84"/>
                </a:cubicBezTo>
                <a:cubicBezTo>
                  <a:pt x="445" y="86"/>
                  <a:pt x="446" y="88"/>
                  <a:pt x="447" y="90"/>
                </a:cubicBezTo>
                <a:cubicBezTo>
                  <a:pt x="449" y="91"/>
                  <a:pt x="451" y="89"/>
                  <a:pt x="455" y="89"/>
                </a:cubicBezTo>
                <a:close/>
                <a:moveTo>
                  <a:pt x="428" y="75"/>
                </a:moveTo>
                <a:cubicBezTo>
                  <a:pt x="426" y="77"/>
                  <a:pt x="425" y="77"/>
                  <a:pt x="422" y="77"/>
                </a:cubicBezTo>
                <a:cubicBezTo>
                  <a:pt x="422" y="78"/>
                  <a:pt x="422" y="79"/>
                  <a:pt x="421" y="79"/>
                </a:cubicBezTo>
                <a:cubicBezTo>
                  <a:pt x="424" y="79"/>
                  <a:pt x="426" y="79"/>
                  <a:pt x="428" y="78"/>
                </a:cubicBezTo>
                <a:cubicBezTo>
                  <a:pt x="428" y="78"/>
                  <a:pt x="429" y="78"/>
                  <a:pt x="429" y="78"/>
                </a:cubicBezTo>
                <a:cubicBezTo>
                  <a:pt x="428" y="75"/>
                  <a:pt x="430" y="77"/>
                  <a:pt x="428" y="75"/>
                </a:cubicBezTo>
                <a:close/>
                <a:moveTo>
                  <a:pt x="195" y="30"/>
                </a:moveTo>
                <a:cubicBezTo>
                  <a:pt x="194" y="29"/>
                  <a:pt x="194" y="30"/>
                  <a:pt x="192" y="29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4" y="30"/>
                  <a:pt x="193" y="31"/>
                  <a:pt x="194" y="30"/>
                </a:cubicBezTo>
                <a:cubicBezTo>
                  <a:pt x="194" y="30"/>
                  <a:pt x="195" y="30"/>
                  <a:pt x="195" y="30"/>
                </a:cubicBezTo>
                <a:close/>
                <a:moveTo>
                  <a:pt x="461" y="86"/>
                </a:moveTo>
                <a:cubicBezTo>
                  <a:pt x="462" y="86"/>
                  <a:pt x="463" y="86"/>
                  <a:pt x="463" y="86"/>
                </a:cubicBezTo>
                <a:cubicBezTo>
                  <a:pt x="464" y="85"/>
                  <a:pt x="464" y="84"/>
                  <a:pt x="464" y="84"/>
                </a:cubicBezTo>
                <a:cubicBezTo>
                  <a:pt x="462" y="84"/>
                  <a:pt x="461" y="83"/>
                  <a:pt x="460" y="83"/>
                </a:cubicBezTo>
                <a:cubicBezTo>
                  <a:pt x="460" y="85"/>
                  <a:pt x="460" y="85"/>
                  <a:pt x="460" y="86"/>
                </a:cubicBezTo>
                <a:cubicBezTo>
                  <a:pt x="461" y="87"/>
                  <a:pt x="460" y="86"/>
                  <a:pt x="461" y="86"/>
                </a:cubicBezTo>
                <a:close/>
                <a:moveTo>
                  <a:pt x="299" y="53"/>
                </a:moveTo>
                <a:cubicBezTo>
                  <a:pt x="298" y="52"/>
                  <a:pt x="298" y="52"/>
                  <a:pt x="296" y="51"/>
                </a:cubicBezTo>
                <a:cubicBezTo>
                  <a:pt x="296" y="53"/>
                  <a:pt x="296" y="53"/>
                  <a:pt x="296" y="53"/>
                </a:cubicBezTo>
                <a:cubicBezTo>
                  <a:pt x="298" y="53"/>
                  <a:pt x="297" y="53"/>
                  <a:pt x="298" y="52"/>
                </a:cubicBezTo>
                <a:cubicBezTo>
                  <a:pt x="299" y="52"/>
                  <a:pt x="299" y="52"/>
                  <a:pt x="299" y="53"/>
                </a:cubicBezTo>
                <a:close/>
                <a:moveTo>
                  <a:pt x="284" y="50"/>
                </a:moveTo>
                <a:cubicBezTo>
                  <a:pt x="283" y="51"/>
                  <a:pt x="282" y="51"/>
                  <a:pt x="281" y="51"/>
                </a:cubicBezTo>
                <a:cubicBezTo>
                  <a:pt x="281" y="52"/>
                  <a:pt x="281" y="53"/>
                  <a:pt x="281" y="54"/>
                </a:cubicBezTo>
                <a:cubicBezTo>
                  <a:pt x="285" y="54"/>
                  <a:pt x="285" y="53"/>
                  <a:pt x="288" y="54"/>
                </a:cubicBezTo>
                <a:cubicBezTo>
                  <a:pt x="289" y="53"/>
                  <a:pt x="289" y="52"/>
                  <a:pt x="289" y="50"/>
                </a:cubicBezTo>
                <a:cubicBezTo>
                  <a:pt x="287" y="50"/>
                  <a:pt x="285" y="50"/>
                  <a:pt x="284" y="50"/>
                </a:cubicBezTo>
                <a:close/>
                <a:moveTo>
                  <a:pt x="434" y="85"/>
                </a:moveTo>
                <a:cubicBezTo>
                  <a:pt x="434" y="87"/>
                  <a:pt x="434" y="89"/>
                  <a:pt x="434" y="91"/>
                </a:cubicBezTo>
                <a:cubicBezTo>
                  <a:pt x="438" y="92"/>
                  <a:pt x="439" y="92"/>
                  <a:pt x="442" y="91"/>
                </a:cubicBezTo>
                <a:cubicBezTo>
                  <a:pt x="443" y="89"/>
                  <a:pt x="444" y="87"/>
                  <a:pt x="445" y="85"/>
                </a:cubicBezTo>
                <a:cubicBezTo>
                  <a:pt x="440" y="85"/>
                  <a:pt x="439" y="86"/>
                  <a:pt x="434" y="85"/>
                </a:cubicBezTo>
                <a:close/>
                <a:moveTo>
                  <a:pt x="441" y="89"/>
                </a:moveTo>
                <a:cubicBezTo>
                  <a:pt x="439" y="89"/>
                  <a:pt x="439" y="89"/>
                  <a:pt x="438" y="88"/>
                </a:cubicBezTo>
                <a:cubicBezTo>
                  <a:pt x="439" y="88"/>
                  <a:pt x="440" y="88"/>
                  <a:pt x="441" y="89"/>
                </a:cubicBezTo>
                <a:close/>
                <a:moveTo>
                  <a:pt x="402" y="88"/>
                </a:moveTo>
                <a:cubicBezTo>
                  <a:pt x="402" y="87"/>
                  <a:pt x="402" y="85"/>
                  <a:pt x="403" y="84"/>
                </a:cubicBezTo>
                <a:cubicBezTo>
                  <a:pt x="399" y="84"/>
                  <a:pt x="398" y="85"/>
                  <a:pt x="396" y="87"/>
                </a:cubicBezTo>
                <a:cubicBezTo>
                  <a:pt x="394" y="86"/>
                  <a:pt x="394" y="86"/>
                  <a:pt x="394" y="86"/>
                </a:cubicBezTo>
                <a:cubicBezTo>
                  <a:pt x="394" y="87"/>
                  <a:pt x="394" y="87"/>
                  <a:pt x="393" y="87"/>
                </a:cubicBezTo>
                <a:cubicBezTo>
                  <a:pt x="397" y="88"/>
                  <a:pt x="400" y="88"/>
                  <a:pt x="402" y="88"/>
                </a:cubicBezTo>
                <a:close/>
                <a:moveTo>
                  <a:pt x="445" y="95"/>
                </a:moveTo>
                <a:cubicBezTo>
                  <a:pt x="446" y="95"/>
                  <a:pt x="447" y="95"/>
                  <a:pt x="448" y="95"/>
                </a:cubicBezTo>
                <a:cubicBezTo>
                  <a:pt x="447" y="92"/>
                  <a:pt x="448" y="94"/>
                  <a:pt x="445" y="93"/>
                </a:cubicBezTo>
                <a:cubicBezTo>
                  <a:pt x="445" y="93"/>
                  <a:pt x="445" y="94"/>
                  <a:pt x="445" y="95"/>
                </a:cubicBezTo>
                <a:close/>
                <a:moveTo>
                  <a:pt x="397" y="95"/>
                </a:moveTo>
                <a:cubicBezTo>
                  <a:pt x="397" y="94"/>
                  <a:pt x="398" y="93"/>
                  <a:pt x="398" y="92"/>
                </a:cubicBezTo>
                <a:cubicBezTo>
                  <a:pt x="396" y="91"/>
                  <a:pt x="396" y="91"/>
                  <a:pt x="396" y="91"/>
                </a:cubicBezTo>
                <a:cubicBezTo>
                  <a:pt x="395" y="91"/>
                  <a:pt x="395" y="92"/>
                  <a:pt x="395" y="92"/>
                </a:cubicBezTo>
                <a:cubicBezTo>
                  <a:pt x="396" y="95"/>
                  <a:pt x="394" y="93"/>
                  <a:pt x="397" y="95"/>
                </a:cubicBezTo>
                <a:close/>
                <a:moveTo>
                  <a:pt x="1221" y="261"/>
                </a:moveTo>
                <a:cubicBezTo>
                  <a:pt x="1220" y="262"/>
                  <a:pt x="1219" y="262"/>
                  <a:pt x="1218" y="262"/>
                </a:cubicBezTo>
                <a:cubicBezTo>
                  <a:pt x="1218" y="263"/>
                  <a:pt x="1218" y="263"/>
                  <a:pt x="1218" y="264"/>
                </a:cubicBezTo>
                <a:cubicBezTo>
                  <a:pt x="1220" y="264"/>
                  <a:pt x="1220" y="264"/>
                  <a:pt x="1222" y="264"/>
                </a:cubicBezTo>
                <a:cubicBezTo>
                  <a:pt x="1222" y="264"/>
                  <a:pt x="1223" y="264"/>
                  <a:pt x="1224" y="264"/>
                </a:cubicBezTo>
                <a:cubicBezTo>
                  <a:pt x="1224" y="263"/>
                  <a:pt x="1224" y="262"/>
                  <a:pt x="1224" y="261"/>
                </a:cubicBezTo>
                <a:cubicBezTo>
                  <a:pt x="1222" y="261"/>
                  <a:pt x="1222" y="261"/>
                  <a:pt x="1221" y="261"/>
                </a:cubicBezTo>
                <a:close/>
                <a:moveTo>
                  <a:pt x="1295" y="279"/>
                </a:moveTo>
                <a:cubicBezTo>
                  <a:pt x="1294" y="277"/>
                  <a:pt x="1295" y="278"/>
                  <a:pt x="1293" y="276"/>
                </a:cubicBezTo>
                <a:cubicBezTo>
                  <a:pt x="1291" y="279"/>
                  <a:pt x="1291" y="278"/>
                  <a:pt x="1295" y="279"/>
                </a:cubicBezTo>
                <a:close/>
                <a:moveTo>
                  <a:pt x="1209" y="263"/>
                </a:moveTo>
                <a:cubicBezTo>
                  <a:pt x="1213" y="263"/>
                  <a:pt x="1212" y="263"/>
                  <a:pt x="1215" y="262"/>
                </a:cubicBezTo>
                <a:cubicBezTo>
                  <a:pt x="1215" y="262"/>
                  <a:pt x="1215" y="262"/>
                  <a:pt x="1215" y="261"/>
                </a:cubicBezTo>
                <a:cubicBezTo>
                  <a:pt x="1213" y="261"/>
                  <a:pt x="1211" y="260"/>
                  <a:pt x="1209" y="260"/>
                </a:cubicBezTo>
                <a:cubicBezTo>
                  <a:pt x="1209" y="261"/>
                  <a:pt x="1209" y="262"/>
                  <a:pt x="1209" y="263"/>
                </a:cubicBezTo>
                <a:close/>
                <a:moveTo>
                  <a:pt x="1281" y="278"/>
                </a:moveTo>
                <a:cubicBezTo>
                  <a:pt x="1281" y="277"/>
                  <a:pt x="1281" y="276"/>
                  <a:pt x="1281" y="276"/>
                </a:cubicBezTo>
                <a:cubicBezTo>
                  <a:pt x="1280" y="275"/>
                  <a:pt x="1279" y="275"/>
                  <a:pt x="1278" y="275"/>
                </a:cubicBezTo>
                <a:cubicBezTo>
                  <a:pt x="1278" y="276"/>
                  <a:pt x="1278" y="277"/>
                  <a:pt x="1278" y="278"/>
                </a:cubicBezTo>
                <a:cubicBezTo>
                  <a:pt x="1279" y="278"/>
                  <a:pt x="1281" y="279"/>
                  <a:pt x="1282" y="279"/>
                </a:cubicBezTo>
                <a:cubicBezTo>
                  <a:pt x="1282" y="279"/>
                  <a:pt x="1281" y="278"/>
                  <a:pt x="1281" y="278"/>
                </a:cubicBezTo>
                <a:close/>
                <a:moveTo>
                  <a:pt x="1259" y="273"/>
                </a:moveTo>
                <a:cubicBezTo>
                  <a:pt x="1255" y="272"/>
                  <a:pt x="1250" y="272"/>
                  <a:pt x="1246" y="271"/>
                </a:cubicBezTo>
                <a:cubicBezTo>
                  <a:pt x="1242" y="272"/>
                  <a:pt x="1234" y="271"/>
                  <a:pt x="1230" y="271"/>
                </a:cubicBezTo>
                <a:cubicBezTo>
                  <a:pt x="1230" y="272"/>
                  <a:pt x="1230" y="273"/>
                  <a:pt x="1230" y="274"/>
                </a:cubicBezTo>
                <a:cubicBezTo>
                  <a:pt x="1239" y="275"/>
                  <a:pt x="1248" y="273"/>
                  <a:pt x="1258" y="275"/>
                </a:cubicBezTo>
                <a:cubicBezTo>
                  <a:pt x="1259" y="275"/>
                  <a:pt x="1259" y="274"/>
                  <a:pt x="1259" y="273"/>
                </a:cubicBezTo>
                <a:close/>
                <a:moveTo>
                  <a:pt x="345" y="94"/>
                </a:moveTo>
                <a:cubicBezTo>
                  <a:pt x="345" y="94"/>
                  <a:pt x="345" y="94"/>
                  <a:pt x="346" y="94"/>
                </a:cubicBezTo>
                <a:cubicBezTo>
                  <a:pt x="346" y="93"/>
                  <a:pt x="346" y="92"/>
                  <a:pt x="346" y="91"/>
                </a:cubicBezTo>
                <a:cubicBezTo>
                  <a:pt x="345" y="91"/>
                  <a:pt x="344" y="91"/>
                  <a:pt x="342" y="91"/>
                </a:cubicBezTo>
                <a:cubicBezTo>
                  <a:pt x="342" y="92"/>
                  <a:pt x="342" y="93"/>
                  <a:pt x="342" y="94"/>
                </a:cubicBezTo>
                <a:cubicBezTo>
                  <a:pt x="343" y="94"/>
                  <a:pt x="344" y="94"/>
                  <a:pt x="345" y="94"/>
                </a:cubicBezTo>
                <a:close/>
                <a:moveTo>
                  <a:pt x="372" y="97"/>
                </a:moveTo>
                <a:cubicBezTo>
                  <a:pt x="371" y="97"/>
                  <a:pt x="371" y="98"/>
                  <a:pt x="371" y="99"/>
                </a:cubicBezTo>
                <a:cubicBezTo>
                  <a:pt x="373" y="99"/>
                  <a:pt x="375" y="99"/>
                  <a:pt x="377" y="99"/>
                </a:cubicBezTo>
                <a:cubicBezTo>
                  <a:pt x="376" y="96"/>
                  <a:pt x="378" y="98"/>
                  <a:pt x="375" y="96"/>
                </a:cubicBezTo>
                <a:cubicBezTo>
                  <a:pt x="374" y="97"/>
                  <a:pt x="374" y="97"/>
                  <a:pt x="372" y="97"/>
                </a:cubicBezTo>
                <a:close/>
                <a:moveTo>
                  <a:pt x="1259" y="282"/>
                </a:moveTo>
                <a:cubicBezTo>
                  <a:pt x="1260" y="281"/>
                  <a:pt x="1260" y="281"/>
                  <a:pt x="1261" y="280"/>
                </a:cubicBezTo>
                <a:cubicBezTo>
                  <a:pt x="1261" y="280"/>
                  <a:pt x="1262" y="279"/>
                  <a:pt x="1262" y="279"/>
                </a:cubicBezTo>
                <a:cubicBezTo>
                  <a:pt x="1261" y="279"/>
                  <a:pt x="1261" y="278"/>
                  <a:pt x="1260" y="278"/>
                </a:cubicBezTo>
                <a:cubicBezTo>
                  <a:pt x="1258" y="276"/>
                  <a:pt x="1256" y="277"/>
                  <a:pt x="1252" y="277"/>
                </a:cubicBezTo>
                <a:cubicBezTo>
                  <a:pt x="1252" y="278"/>
                  <a:pt x="1251" y="279"/>
                  <a:pt x="1251" y="280"/>
                </a:cubicBezTo>
                <a:cubicBezTo>
                  <a:pt x="1254" y="280"/>
                  <a:pt x="1256" y="281"/>
                  <a:pt x="1259" y="282"/>
                </a:cubicBezTo>
                <a:close/>
                <a:moveTo>
                  <a:pt x="1246" y="306"/>
                </a:moveTo>
                <a:cubicBezTo>
                  <a:pt x="1251" y="305"/>
                  <a:pt x="1255" y="303"/>
                  <a:pt x="1260" y="302"/>
                </a:cubicBezTo>
                <a:cubicBezTo>
                  <a:pt x="1260" y="300"/>
                  <a:pt x="1261" y="300"/>
                  <a:pt x="1260" y="299"/>
                </a:cubicBezTo>
                <a:cubicBezTo>
                  <a:pt x="1260" y="299"/>
                  <a:pt x="1260" y="298"/>
                  <a:pt x="1260" y="298"/>
                </a:cubicBezTo>
                <a:cubicBezTo>
                  <a:pt x="1264" y="298"/>
                  <a:pt x="1269" y="299"/>
                  <a:pt x="1269" y="300"/>
                </a:cubicBezTo>
                <a:cubicBezTo>
                  <a:pt x="1277" y="301"/>
                  <a:pt x="1273" y="298"/>
                  <a:pt x="1277" y="296"/>
                </a:cubicBezTo>
                <a:cubicBezTo>
                  <a:pt x="1276" y="293"/>
                  <a:pt x="1277" y="294"/>
                  <a:pt x="1274" y="293"/>
                </a:cubicBezTo>
                <a:cubicBezTo>
                  <a:pt x="1276" y="292"/>
                  <a:pt x="1279" y="294"/>
                  <a:pt x="1280" y="293"/>
                </a:cubicBezTo>
                <a:cubicBezTo>
                  <a:pt x="1283" y="292"/>
                  <a:pt x="1283" y="290"/>
                  <a:pt x="1285" y="288"/>
                </a:cubicBezTo>
                <a:cubicBezTo>
                  <a:pt x="1286" y="286"/>
                  <a:pt x="1286" y="285"/>
                  <a:pt x="1285" y="284"/>
                </a:cubicBezTo>
                <a:cubicBezTo>
                  <a:pt x="1279" y="280"/>
                  <a:pt x="1275" y="288"/>
                  <a:pt x="1267" y="287"/>
                </a:cubicBezTo>
                <a:cubicBezTo>
                  <a:pt x="1267" y="290"/>
                  <a:pt x="1267" y="288"/>
                  <a:pt x="1269" y="290"/>
                </a:cubicBezTo>
                <a:cubicBezTo>
                  <a:pt x="1259" y="295"/>
                  <a:pt x="1244" y="295"/>
                  <a:pt x="1231" y="295"/>
                </a:cubicBezTo>
                <a:cubicBezTo>
                  <a:pt x="1231" y="300"/>
                  <a:pt x="1233" y="299"/>
                  <a:pt x="1239" y="301"/>
                </a:cubicBezTo>
                <a:cubicBezTo>
                  <a:pt x="1237" y="303"/>
                  <a:pt x="1237" y="303"/>
                  <a:pt x="1235" y="304"/>
                </a:cubicBezTo>
                <a:cubicBezTo>
                  <a:pt x="1235" y="305"/>
                  <a:pt x="1234" y="306"/>
                  <a:pt x="1234" y="306"/>
                </a:cubicBezTo>
                <a:cubicBezTo>
                  <a:pt x="1238" y="307"/>
                  <a:pt x="1240" y="307"/>
                  <a:pt x="1243" y="306"/>
                </a:cubicBezTo>
                <a:cubicBezTo>
                  <a:pt x="1244" y="305"/>
                  <a:pt x="1244" y="305"/>
                  <a:pt x="1244" y="303"/>
                </a:cubicBezTo>
                <a:cubicBezTo>
                  <a:pt x="1243" y="303"/>
                  <a:pt x="1241" y="302"/>
                  <a:pt x="1239" y="302"/>
                </a:cubicBezTo>
                <a:cubicBezTo>
                  <a:pt x="1239" y="302"/>
                  <a:pt x="1239" y="301"/>
                  <a:pt x="1240" y="301"/>
                </a:cubicBezTo>
                <a:cubicBezTo>
                  <a:pt x="1242" y="301"/>
                  <a:pt x="1245" y="300"/>
                  <a:pt x="1246" y="298"/>
                </a:cubicBezTo>
                <a:cubicBezTo>
                  <a:pt x="1248" y="298"/>
                  <a:pt x="1249" y="299"/>
                  <a:pt x="1251" y="299"/>
                </a:cubicBezTo>
                <a:cubicBezTo>
                  <a:pt x="1249" y="300"/>
                  <a:pt x="1248" y="301"/>
                  <a:pt x="1247" y="301"/>
                </a:cubicBezTo>
                <a:lnTo>
                  <a:pt x="1246" y="306"/>
                </a:lnTo>
                <a:close/>
                <a:moveTo>
                  <a:pt x="1259" y="299"/>
                </a:moveTo>
                <a:cubicBezTo>
                  <a:pt x="1257" y="298"/>
                  <a:pt x="1258" y="298"/>
                  <a:pt x="1257" y="297"/>
                </a:cubicBezTo>
                <a:cubicBezTo>
                  <a:pt x="1259" y="298"/>
                  <a:pt x="1258" y="298"/>
                  <a:pt x="1259" y="299"/>
                </a:cubicBezTo>
                <a:close/>
                <a:moveTo>
                  <a:pt x="1201" y="283"/>
                </a:moveTo>
                <a:cubicBezTo>
                  <a:pt x="1201" y="284"/>
                  <a:pt x="1201" y="285"/>
                  <a:pt x="1201" y="286"/>
                </a:cubicBezTo>
                <a:cubicBezTo>
                  <a:pt x="1204" y="286"/>
                  <a:pt x="1207" y="286"/>
                  <a:pt x="1210" y="287"/>
                </a:cubicBezTo>
                <a:cubicBezTo>
                  <a:pt x="1207" y="288"/>
                  <a:pt x="1185" y="289"/>
                  <a:pt x="1185" y="289"/>
                </a:cubicBezTo>
                <a:cubicBezTo>
                  <a:pt x="1184" y="289"/>
                  <a:pt x="1184" y="289"/>
                  <a:pt x="1183" y="289"/>
                </a:cubicBezTo>
                <a:cubicBezTo>
                  <a:pt x="1184" y="288"/>
                  <a:pt x="1185" y="287"/>
                  <a:pt x="1185" y="287"/>
                </a:cubicBezTo>
                <a:cubicBezTo>
                  <a:pt x="1186" y="287"/>
                  <a:pt x="1186" y="286"/>
                  <a:pt x="1186" y="286"/>
                </a:cubicBezTo>
                <a:cubicBezTo>
                  <a:pt x="1182" y="286"/>
                  <a:pt x="1179" y="285"/>
                  <a:pt x="1175" y="285"/>
                </a:cubicBezTo>
                <a:cubicBezTo>
                  <a:pt x="1176" y="288"/>
                  <a:pt x="1175" y="286"/>
                  <a:pt x="1178" y="288"/>
                </a:cubicBezTo>
                <a:cubicBezTo>
                  <a:pt x="1178" y="288"/>
                  <a:pt x="1178" y="288"/>
                  <a:pt x="1178" y="289"/>
                </a:cubicBezTo>
                <a:cubicBezTo>
                  <a:pt x="1174" y="289"/>
                  <a:pt x="1172" y="289"/>
                  <a:pt x="1167" y="288"/>
                </a:cubicBezTo>
                <a:cubicBezTo>
                  <a:pt x="1168" y="288"/>
                  <a:pt x="1168" y="288"/>
                  <a:pt x="1170" y="288"/>
                </a:cubicBezTo>
                <a:cubicBezTo>
                  <a:pt x="1171" y="287"/>
                  <a:pt x="1171" y="287"/>
                  <a:pt x="1171" y="286"/>
                </a:cubicBezTo>
                <a:cubicBezTo>
                  <a:pt x="1164" y="285"/>
                  <a:pt x="1163" y="287"/>
                  <a:pt x="1160" y="291"/>
                </a:cubicBezTo>
                <a:cubicBezTo>
                  <a:pt x="1157" y="290"/>
                  <a:pt x="1158" y="291"/>
                  <a:pt x="1157" y="288"/>
                </a:cubicBezTo>
                <a:cubicBezTo>
                  <a:pt x="1156" y="288"/>
                  <a:pt x="1156" y="288"/>
                  <a:pt x="1156" y="288"/>
                </a:cubicBezTo>
                <a:cubicBezTo>
                  <a:pt x="1155" y="290"/>
                  <a:pt x="1154" y="292"/>
                  <a:pt x="1154" y="293"/>
                </a:cubicBezTo>
                <a:cubicBezTo>
                  <a:pt x="1156" y="293"/>
                  <a:pt x="1156" y="294"/>
                  <a:pt x="1158" y="293"/>
                </a:cubicBezTo>
                <a:cubicBezTo>
                  <a:pt x="1160" y="295"/>
                  <a:pt x="1161" y="296"/>
                  <a:pt x="1161" y="300"/>
                </a:cubicBezTo>
                <a:cubicBezTo>
                  <a:pt x="1164" y="301"/>
                  <a:pt x="1164" y="300"/>
                  <a:pt x="1169" y="300"/>
                </a:cubicBezTo>
                <a:cubicBezTo>
                  <a:pt x="1169" y="296"/>
                  <a:pt x="1170" y="297"/>
                  <a:pt x="1167" y="295"/>
                </a:cubicBezTo>
                <a:cubicBezTo>
                  <a:pt x="1169" y="294"/>
                  <a:pt x="1172" y="294"/>
                  <a:pt x="1174" y="293"/>
                </a:cubicBezTo>
                <a:cubicBezTo>
                  <a:pt x="1175" y="293"/>
                  <a:pt x="1177" y="294"/>
                  <a:pt x="1179" y="294"/>
                </a:cubicBezTo>
                <a:cubicBezTo>
                  <a:pt x="1179" y="294"/>
                  <a:pt x="1179" y="295"/>
                  <a:pt x="1179" y="295"/>
                </a:cubicBezTo>
                <a:cubicBezTo>
                  <a:pt x="1176" y="296"/>
                  <a:pt x="1176" y="296"/>
                  <a:pt x="1173" y="296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84" y="298"/>
                  <a:pt x="1215" y="301"/>
                  <a:pt x="1223" y="298"/>
                </a:cubicBezTo>
                <a:cubicBezTo>
                  <a:pt x="1227" y="296"/>
                  <a:pt x="1225" y="297"/>
                  <a:pt x="1225" y="293"/>
                </a:cubicBezTo>
                <a:cubicBezTo>
                  <a:pt x="1229" y="292"/>
                  <a:pt x="1232" y="289"/>
                  <a:pt x="1236" y="289"/>
                </a:cubicBezTo>
                <a:cubicBezTo>
                  <a:pt x="1241" y="288"/>
                  <a:pt x="1245" y="291"/>
                  <a:pt x="1248" y="289"/>
                </a:cubicBezTo>
                <a:cubicBezTo>
                  <a:pt x="1249" y="289"/>
                  <a:pt x="1250" y="289"/>
                  <a:pt x="1250" y="290"/>
                </a:cubicBezTo>
                <a:cubicBezTo>
                  <a:pt x="1251" y="287"/>
                  <a:pt x="1251" y="286"/>
                  <a:pt x="1250" y="284"/>
                </a:cubicBezTo>
                <a:cubicBezTo>
                  <a:pt x="1246" y="281"/>
                  <a:pt x="1233" y="284"/>
                  <a:pt x="1229" y="286"/>
                </a:cubicBezTo>
                <a:cubicBezTo>
                  <a:pt x="1226" y="288"/>
                  <a:pt x="1227" y="287"/>
                  <a:pt x="1227" y="290"/>
                </a:cubicBezTo>
                <a:cubicBezTo>
                  <a:pt x="1225" y="290"/>
                  <a:pt x="1224" y="290"/>
                  <a:pt x="1223" y="290"/>
                </a:cubicBezTo>
                <a:cubicBezTo>
                  <a:pt x="1221" y="290"/>
                  <a:pt x="1220" y="290"/>
                  <a:pt x="1219" y="289"/>
                </a:cubicBezTo>
                <a:cubicBezTo>
                  <a:pt x="1220" y="288"/>
                  <a:pt x="1220" y="288"/>
                  <a:pt x="1222" y="288"/>
                </a:cubicBezTo>
                <a:cubicBezTo>
                  <a:pt x="1222" y="287"/>
                  <a:pt x="1222" y="287"/>
                  <a:pt x="1223" y="286"/>
                </a:cubicBezTo>
                <a:cubicBezTo>
                  <a:pt x="1222" y="286"/>
                  <a:pt x="1222" y="286"/>
                  <a:pt x="1222" y="286"/>
                </a:cubicBezTo>
                <a:cubicBezTo>
                  <a:pt x="1219" y="284"/>
                  <a:pt x="1219" y="287"/>
                  <a:pt x="1216" y="287"/>
                </a:cubicBezTo>
                <a:cubicBezTo>
                  <a:pt x="1213" y="287"/>
                  <a:pt x="1214" y="285"/>
                  <a:pt x="1213" y="284"/>
                </a:cubicBezTo>
                <a:cubicBezTo>
                  <a:pt x="1211" y="283"/>
                  <a:pt x="1209" y="285"/>
                  <a:pt x="1208" y="285"/>
                </a:cubicBezTo>
                <a:cubicBezTo>
                  <a:pt x="1205" y="285"/>
                  <a:pt x="1206" y="283"/>
                  <a:pt x="1204" y="282"/>
                </a:cubicBezTo>
                <a:cubicBezTo>
                  <a:pt x="1203" y="282"/>
                  <a:pt x="1203" y="282"/>
                  <a:pt x="1203" y="282"/>
                </a:cubicBezTo>
                <a:cubicBezTo>
                  <a:pt x="1202" y="283"/>
                  <a:pt x="1203" y="282"/>
                  <a:pt x="1201" y="283"/>
                </a:cubicBezTo>
                <a:close/>
                <a:moveTo>
                  <a:pt x="1185" y="295"/>
                </a:moveTo>
                <a:cubicBezTo>
                  <a:pt x="1183" y="295"/>
                  <a:pt x="1182" y="295"/>
                  <a:pt x="1181" y="294"/>
                </a:cubicBezTo>
                <a:cubicBezTo>
                  <a:pt x="1181" y="294"/>
                  <a:pt x="1181" y="294"/>
                  <a:pt x="1181" y="293"/>
                </a:cubicBezTo>
                <a:cubicBezTo>
                  <a:pt x="1183" y="293"/>
                  <a:pt x="1184" y="293"/>
                  <a:pt x="1186" y="291"/>
                </a:cubicBezTo>
                <a:cubicBezTo>
                  <a:pt x="1188" y="292"/>
                  <a:pt x="1190" y="293"/>
                  <a:pt x="1193" y="294"/>
                </a:cubicBezTo>
                <a:cubicBezTo>
                  <a:pt x="1190" y="295"/>
                  <a:pt x="1187" y="294"/>
                  <a:pt x="1185" y="295"/>
                </a:cubicBezTo>
                <a:close/>
                <a:moveTo>
                  <a:pt x="1209" y="295"/>
                </a:moveTo>
                <a:cubicBezTo>
                  <a:pt x="1207" y="295"/>
                  <a:pt x="1208" y="295"/>
                  <a:pt x="1207" y="295"/>
                </a:cubicBezTo>
                <a:cubicBezTo>
                  <a:pt x="1205" y="295"/>
                  <a:pt x="1203" y="295"/>
                  <a:pt x="1201" y="294"/>
                </a:cubicBezTo>
                <a:cubicBezTo>
                  <a:pt x="1202" y="294"/>
                  <a:pt x="1204" y="294"/>
                  <a:pt x="1205" y="293"/>
                </a:cubicBezTo>
                <a:cubicBezTo>
                  <a:pt x="1207" y="293"/>
                  <a:pt x="1208" y="294"/>
                  <a:pt x="1209" y="294"/>
                </a:cubicBezTo>
                <a:cubicBezTo>
                  <a:pt x="1209" y="294"/>
                  <a:pt x="1209" y="295"/>
                  <a:pt x="1209" y="295"/>
                </a:cubicBezTo>
                <a:close/>
                <a:moveTo>
                  <a:pt x="1259" y="289"/>
                </a:moveTo>
                <a:cubicBezTo>
                  <a:pt x="1261" y="290"/>
                  <a:pt x="1263" y="290"/>
                  <a:pt x="1264" y="289"/>
                </a:cubicBezTo>
                <a:cubicBezTo>
                  <a:pt x="1264" y="289"/>
                  <a:pt x="1265" y="289"/>
                  <a:pt x="1265" y="289"/>
                </a:cubicBezTo>
                <a:cubicBezTo>
                  <a:pt x="1265" y="289"/>
                  <a:pt x="1265" y="288"/>
                  <a:pt x="1266" y="287"/>
                </a:cubicBezTo>
                <a:cubicBezTo>
                  <a:pt x="1264" y="287"/>
                  <a:pt x="1263" y="287"/>
                  <a:pt x="1261" y="286"/>
                </a:cubicBezTo>
                <a:cubicBezTo>
                  <a:pt x="1260" y="287"/>
                  <a:pt x="1261" y="287"/>
                  <a:pt x="1259" y="287"/>
                </a:cubicBezTo>
                <a:cubicBezTo>
                  <a:pt x="1259" y="288"/>
                  <a:pt x="1259" y="288"/>
                  <a:pt x="1259" y="289"/>
                </a:cubicBezTo>
                <a:close/>
                <a:moveTo>
                  <a:pt x="1255" y="286"/>
                </a:moveTo>
                <a:cubicBezTo>
                  <a:pt x="1254" y="287"/>
                  <a:pt x="1253" y="288"/>
                  <a:pt x="1253" y="289"/>
                </a:cubicBezTo>
                <a:cubicBezTo>
                  <a:pt x="1253" y="289"/>
                  <a:pt x="1257" y="289"/>
                  <a:pt x="1255" y="286"/>
                </a:cubicBezTo>
                <a:close/>
                <a:moveTo>
                  <a:pt x="1287" y="315"/>
                </a:moveTo>
                <a:cubicBezTo>
                  <a:pt x="1288" y="314"/>
                  <a:pt x="1289" y="314"/>
                  <a:pt x="1290" y="313"/>
                </a:cubicBezTo>
                <a:cubicBezTo>
                  <a:pt x="1290" y="313"/>
                  <a:pt x="1290" y="313"/>
                  <a:pt x="1291" y="314"/>
                </a:cubicBezTo>
                <a:cubicBezTo>
                  <a:pt x="1291" y="313"/>
                  <a:pt x="1291" y="313"/>
                  <a:pt x="1291" y="313"/>
                </a:cubicBezTo>
                <a:cubicBezTo>
                  <a:pt x="1289" y="312"/>
                  <a:pt x="1288" y="312"/>
                  <a:pt x="1286" y="311"/>
                </a:cubicBezTo>
                <a:cubicBezTo>
                  <a:pt x="1285" y="314"/>
                  <a:pt x="1284" y="313"/>
                  <a:pt x="1287" y="315"/>
                </a:cubicBezTo>
                <a:close/>
                <a:moveTo>
                  <a:pt x="1226" y="305"/>
                </a:moveTo>
                <a:cubicBezTo>
                  <a:pt x="1220" y="303"/>
                  <a:pt x="1218" y="304"/>
                  <a:pt x="1214" y="305"/>
                </a:cubicBezTo>
                <a:cubicBezTo>
                  <a:pt x="1214" y="306"/>
                  <a:pt x="1214" y="307"/>
                  <a:pt x="1214" y="307"/>
                </a:cubicBezTo>
                <a:cubicBezTo>
                  <a:pt x="1219" y="308"/>
                  <a:pt x="1226" y="308"/>
                  <a:pt x="1230" y="306"/>
                </a:cubicBezTo>
                <a:cubicBezTo>
                  <a:pt x="1232" y="307"/>
                  <a:pt x="1232" y="307"/>
                  <a:pt x="1232" y="307"/>
                </a:cubicBezTo>
                <a:cubicBezTo>
                  <a:pt x="1232" y="306"/>
                  <a:pt x="1232" y="305"/>
                  <a:pt x="1233" y="304"/>
                </a:cubicBezTo>
                <a:cubicBezTo>
                  <a:pt x="1229" y="303"/>
                  <a:pt x="1228" y="303"/>
                  <a:pt x="1226" y="305"/>
                </a:cubicBezTo>
                <a:close/>
                <a:moveTo>
                  <a:pt x="1278" y="320"/>
                </a:moveTo>
                <a:cubicBezTo>
                  <a:pt x="1270" y="320"/>
                  <a:pt x="1263" y="323"/>
                  <a:pt x="1257" y="325"/>
                </a:cubicBezTo>
                <a:cubicBezTo>
                  <a:pt x="1257" y="325"/>
                  <a:pt x="1257" y="326"/>
                  <a:pt x="1257" y="327"/>
                </a:cubicBezTo>
                <a:cubicBezTo>
                  <a:pt x="1261" y="327"/>
                  <a:pt x="1278" y="327"/>
                  <a:pt x="1282" y="325"/>
                </a:cubicBezTo>
                <a:cubicBezTo>
                  <a:pt x="1284" y="329"/>
                  <a:pt x="1282" y="333"/>
                  <a:pt x="1281" y="338"/>
                </a:cubicBezTo>
                <a:cubicBezTo>
                  <a:pt x="1286" y="340"/>
                  <a:pt x="1283" y="341"/>
                  <a:pt x="1289" y="342"/>
                </a:cubicBezTo>
                <a:cubicBezTo>
                  <a:pt x="1290" y="340"/>
                  <a:pt x="1290" y="341"/>
                  <a:pt x="1291" y="340"/>
                </a:cubicBezTo>
                <a:cubicBezTo>
                  <a:pt x="1292" y="332"/>
                  <a:pt x="1289" y="332"/>
                  <a:pt x="1287" y="327"/>
                </a:cubicBezTo>
                <a:cubicBezTo>
                  <a:pt x="1291" y="326"/>
                  <a:pt x="1294" y="325"/>
                  <a:pt x="1297" y="323"/>
                </a:cubicBezTo>
                <a:cubicBezTo>
                  <a:pt x="1298" y="322"/>
                  <a:pt x="1298" y="321"/>
                  <a:pt x="1298" y="319"/>
                </a:cubicBezTo>
                <a:cubicBezTo>
                  <a:pt x="1294" y="320"/>
                  <a:pt x="1291" y="325"/>
                  <a:pt x="1286" y="325"/>
                </a:cubicBezTo>
                <a:cubicBezTo>
                  <a:pt x="1285" y="325"/>
                  <a:pt x="1281" y="321"/>
                  <a:pt x="1278" y="320"/>
                </a:cubicBezTo>
                <a:close/>
                <a:moveTo>
                  <a:pt x="1147" y="293"/>
                </a:moveTo>
                <a:cubicBezTo>
                  <a:pt x="1149" y="293"/>
                  <a:pt x="1148" y="293"/>
                  <a:pt x="1150" y="292"/>
                </a:cubicBezTo>
                <a:cubicBezTo>
                  <a:pt x="1150" y="292"/>
                  <a:pt x="1150" y="292"/>
                  <a:pt x="1151" y="293"/>
                </a:cubicBezTo>
                <a:cubicBezTo>
                  <a:pt x="1150" y="292"/>
                  <a:pt x="1150" y="292"/>
                  <a:pt x="1148" y="291"/>
                </a:cubicBezTo>
                <a:lnTo>
                  <a:pt x="1147" y="293"/>
                </a:lnTo>
                <a:close/>
                <a:moveTo>
                  <a:pt x="1253" y="319"/>
                </a:moveTo>
                <a:cubicBezTo>
                  <a:pt x="1256" y="319"/>
                  <a:pt x="1258" y="319"/>
                  <a:pt x="1259" y="319"/>
                </a:cubicBezTo>
                <a:cubicBezTo>
                  <a:pt x="1260" y="319"/>
                  <a:pt x="1260" y="319"/>
                  <a:pt x="1260" y="319"/>
                </a:cubicBezTo>
                <a:cubicBezTo>
                  <a:pt x="1260" y="318"/>
                  <a:pt x="1260" y="318"/>
                  <a:pt x="1261" y="317"/>
                </a:cubicBezTo>
                <a:cubicBezTo>
                  <a:pt x="1259" y="317"/>
                  <a:pt x="1256" y="317"/>
                  <a:pt x="1254" y="317"/>
                </a:cubicBezTo>
                <a:cubicBezTo>
                  <a:pt x="1255" y="316"/>
                  <a:pt x="1255" y="315"/>
                  <a:pt x="1255" y="314"/>
                </a:cubicBezTo>
                <a:cubicBezTo>
                  <a:pt x="1253" y="313"/>
                  <a:pt x="1254" y="313"/>
                  <a:pt x="1253" y="312"/>
                </a:cubicBezTo>
                <a:cubicBezTo>
                  <a:pt x="1251" y="312"/>
                  <a:pt x="1251" y="312"/>
                  <a:pt x="1249" y="312"/>
                </a:cubicBezTo>
                <a:cubicBezTo>
                  <a:pt x="1250" y="317"/>
                  <a:pt x="1252" y="316"/>
                  <a:pt x="1253" y="319"/>
                </a:cubicBezTo>
                <a:close/>
                <a:moveTo>
                  <a:pt x="1154" y="297"/>
                </a:moveTo>
                <a:cubicBezTo>
                  <a:pt x="1153" y="298"/>
                  <a:pt x="1152" y="298"/>
                  <a:pt x="1152" y="298"/>
                </a:cubicBezTo>
                <a:cubicBezTo>
                  <a:pt x="1151" y="299"/>
                  <a:pt x="1151" y="299"/>
                  <a:pt x="1151" y="300"/>
                </a:cubicBezTo>
                <a:cubicBezTo>
                  <a:pt x="1152" y="300"/>
                  <a:pt x="1154" y="301"/>
                  <a:pt x="1155" y="301"/>
                </a:cubicBezTo>
                <a:cubicBezTo>
                  <a:pt x="1155" y="299"/>
                  <a:pt x="1155" y="299"/>
                  <a:pt x="1155" y="298"/>
                </a:cubicBezTo>
                <a:cubicBezTo>
                  <a:pt x="1155" y="297"/>
                  <a:pt x="1154" y="297"/>
                  <a:pt x="1154" y="296"/>
                </a:cubicBezTo>
                <a:cubicBezTo>
                  <a:pt x="1154" y="297"/>
                  <a:pt x="1154" y="297"/>
                  <a:pt x="1154" y="297"/>
                </a:cubicBezTo>
                <a:close/>
                <a:moveTo>
                  <a:pt x="1144" y="300"/>
                </a:moveTo>
                <a:cubicBezTo>
                  <a:pt x="1146" y="299"/>
                  <a:pt x="1145" y="300"/>
                  <a:pt x="1146" y="299"/>
                </a:cubicBezTo>
                <a:cubicBezTo>
                  <a:pt x="1146" y="299"/>
                  <a:pt x="1147" y="299"/>
                  <a:pt x="1147" y="299"/>
                </a:cubicBezTo>
                <a:cubicBezTo>
                  <a:pt x="1146" y="298"/>
                  <a:pt x="1146" y="298"/>
                  <a:pt x="1144" y="298"/>
                </a:cubicBezTo>
                <a:lnTo>
                  <a:pt x="1144" y="300"/>
                </a:lnTo>
                <a:close/>
                <a:moveTo>
                  <a:pt x="1110" y="298"/>
                </a:moveTo>
                <a:cubicBezTo>
                  <a:pt x="1110" y="299"/>
                  <a:pt x="1110" y="299"/>
                  <a:pt x="1110" y="300"/>
                </a:cubicBezTo>
                <a:cubicBezTo>
                  <a:pt x="1113" y="300"/>
                  <a:pt x="1117" y="300"/>
                  <a:pt x="1121" y="300"/>
                </a:cubicBezTo>
                <a:cubicBezTo>
                  <a:pt x="1121" y="299"/>
                  <a:pt x="1121" y="299"/>
                  <a:pt x="1121" y="298"/>
                </a:cubicBezTo>
                <a:cubicBezTo>
                  <a:pt x="1119" y="298"/>
                  <a:pt x="1118" y="297"/>
                  <a:pt x="1116" y="297"/>
                </a:cubicBezTo>
                <a:cubicBezTo>
                  <a:pt x="1114" y="299"/>
                  <a:pt x="1114" y="299"/>
                  <a:pt x="1110" y="298"/>
                </a:cubicBezTo>
                <a:close/>
                <a:moveTo>
                  <a:pt x="1059" y="288"/>
                </a:moveTo>
                <a:cubicBezTo>
                  <a:pt x="1057" y="289"/>
                  <a:pt x="1056" y="290"/>
                  <a:pt x="1055" y="291"/>
                </a:cubicBezTo>
                <a:cubicBezTo>
                  <a:pt x="1059" y="294"/>
                  <a:pt x="1059" y="289"/>
                  <a:pt x="1059" y="288"/>
                </a:cubicBezTo>
                <a:close/>
                <a:moveTo>
                  <a:pt x="1270" y="342"/>
                </a:moveTo>
                <a:cubicBezTo>
                  <a:pt x="1270" y="342"/>
                  <a:pt x="1270" y="342"/>
                  <a:pt x="1269" y="342"/>
                </a:cubicBezTo>
                <a:cubicBezTo>
                  <a:pt x="1269" y="343"/>
                  <a:pt x="1269" y="343"/>
                  <a:pt x="1269" y="344"/>
                </a:cubicBezTo>
                <a:cubicBezTo>
                  <a:pt x="1272" y="344"/>
                  <a:pt x="1275" y="346"/>
                  <a:pt x="1276" y="345"/>
                </a:cubicBezTo>
                <a:cubicBezTo>
                  <a:pt x="1278" y="345"/>
                  <a:pt x="1279" y="345"/>
                  <a:pt x="1280" y="345"/>
                </a:cubicBezTo>
                <a:cubicBezTo>
                  <a:pt x="1281" y="345"/>
                  <a:pt x="1281" y="345"/>
                  <a:pt x="1281" y="344"/>
                </a:cubicBezTo>
                <a:cubicBezTo>
                  <a:pt x="1279" y="342"/>
                  <a:pt x="1276" y="340"/>
                  <a:pt x="1273" y="338"/>
                </a:cubicBezTo>
                <a:cubicBezTo>
                  <a:pt x="1272" y="340"/>
                  <a:pt x="1271" y="340"/>
                  <a:pt x="1270" y="342"/>
                </a:cubicBezTo>
                <a:close/>
                <a:moveTo>
                  <a:pt x="1263" y="353"/>
                </a:moveTo>
                <a:cubicBezTo>
                  <a:pt x="1263" y="354"/>
                  <a:pt x="1262" y="355"/>
                  <a:pt x="1262" y="355"/>
                </a:cubicBezTo>
                <a:cubicBezTo>
                  <a:pt x="1265" y="355"/>
                  <a:pt x="1265" y="356"/>
                  <a:pt x="1267" y="355"/>
                </a:cubicBezTo>
                <a:cubicBezTo>
                  <a:pt x="1267" y="355"/>
                  <a:pt x="1267" y="355"/>
                  <a:pt x="1268" y="355"/>
                </a:cubicBezTo>
                <a:cubicBezTo>
                  <a:pt x="1267" y="352"/>
                  <a:pt x="1268" y="354"/>
                  <a:pt x="1265" y="353"/>
                </a:cubicBezTo>
                <a:cubicBezTo>
                  <a:pt x="1264" y="353"/>
                  <a:pt x="1265" y="353"/>
                  <a:pt x="1263" y="353"/>
                </a:cubicBezTo>
                <a:close/>
                <a:moveTo>
                  <a:pt x="1062" y="321"/>
                </a:moveTo>
                <a:cubicBezTo>
                  <a:pt x="1060" y="323"/>
                  <a:pt x="1058" y="323"/>
                  <a:pt x="1054" y="322"/>
                </a:cubicBezTo>
                <a:cubicBezTo>
                  <a:pt x="1054" y="323"/>
                  <a:pt x="1053" y="324"/>
                  <a:pt x="1053" y="325"/>
                </a:cubicBezTo>
                <a:cubicBezTo>
                  <a:pt x="1056" y="324"/>
                  <a:pt x="1060" y="324"/>
                  <a:pt x="1062" y="323"/>
                </a:cubicBezTo>
                <a:cubicBezTo>
                  <a:pt x="1063" y="322"/>
                  <a:pt x="1063" y="323"/>
                  <a:pt x="1062" y="321"/>
                </a:cubicBezTo>
                <a:close/>
                <a:moveTo>
                  <a:pt x="81" y="130"/>
                </a:moveTo>
                <a:cubicBezTo>
                  <a:pt x="81" y="130"/>
                  <a:pt x="82" y="130"/>
                  <a:pt x="82" y="130"/>
                </a:cubicBezTo>
                <a:cubicBezTo>
                  <a:pt x="82" y="130"/>
                  <a:pt x="82" y="129"/>
                  <a:pt x="82" y="129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80" y="130"/>
                  <a:pt x="79" y="130"/>
                  <a:pt x="81" y="130"/>
                </a:cubicBezTo>
                <a:close/>
                <a:moveTo>
                  <a:pt x="1251" y="373"/>
                </a:moveTo>
                <a:cubicBezTo>
                  <a:pt x="1250" y="373"/>
                  <a:pt x="1249" y="373"/>
                  <a:pt x="1248" y="372"/>
                </a:cubicBezTo>
                <a:cubicBezTo>
                  <a:pt x="1248" y="373"/>
                  <a:pt x="1248" y="373"/>
                  <a:pt x="1248" y="373"/>
                </a:cubicBezTo>
                <a:cubicBezTo>
                  <a:pt x="1247" y="374"/>
                  <a:pt x="1247" y="374"/>
                  <a:pt x="1246" y="376"/>
                </a:cubicBezTo>
                <a:cubicBezTo>
                  <a:pt x="1247" y="376"/>
                  <a:pt x="1248" y="377"/>
                  <a:pt x="1250" y="377"/>
                </a:cubicBezTo>
                <a:cubicBezTo>
                  <a:pt x="1250" y="377"/>
                  <a:pt x="1250" y="376"/>
                  <a:pt x="1250" y="376"/>
                </a:cubicBezTo>
                <a:cubicBezTo>
                  <a:pt x="1251" y="375"/>
                  <a:pt x="1251" y="375"/>
                  <a:pt x="1251" y="373"/>
                </a:cubicBezTo>
                <a:close/>
                <a:moveTo>
                  <a:pt x="1246" y="375"/>
                </a:moveTo>
                <a:cubicBezTo>
                  <a:pt x="1244" y="375"/>
                  <a:pt x="1242" y="374"/>
                  <a:pt x="1240" y="374"/>
                </a:cubicBezTo>
                <a:cubicBezTo>
                  <a:pt x="1239" y="375"/>
                  <a:pt x="1239" y="375"/>
                  <a:pt x="1238" y="376"/>
                </a:cubicBezTo>
                <a:cubicBezTo>
                  <a:pt x="1238" y="378"/>
                  <a:pt x="1238" y="379"/>
                  <a:pt x="1238" y="380"/>
                </a:cubicBezTo>
                <a:cubicBezTo>
                  <a:pt x="1239" y="381"/>
                  <a:pt x="1239" y="380"/>
                  <a:pt x="1240" y="381"/>
                </a:cubicBezTo>
                <a:cubicBezTo>
                  <a:pt x="1242" y="380"/>
                  <a:pt x="1242" y="380"/>
                  <a:pt x="1245" y="380"/>
                </a:cubicBezTo>
                <a:cubicBezTo>
                  <a:pt x="1245" y="378"/>
                  <a:pt x="1245" y="377"/>
                  <a:pt x="1246" y="375"/>
                </a:cubicBezTo>
                <a:close/>
                <a:moveTo>
                  <a:pt x="1015" y="333"/>
                </a:moveTo>
                <a:cubicBezTo>
                  <a:pt x="1014" y="333"/>
                  <a:pt x="1014" y="333"/>
                  <a:pt x="1012" y="333"/>
                </a:cubicBezTo>
                <a:cubicBezTo>
                  <a:pt x="1012" y="333"/>
                  <a:pt x="1012" y="334"/>
                  <a:pt x="1012" y="334"/>
                </a:cubicBezTo>
                <a:cubicBezTo>
                  <a:pt x="1013" y="335"/>
                  <a:pt x="1013" y="335"/>
                  <a:pt x="1014" y="336"/>
                </a:cubicBezTo>
                <a:cubicBezTo>
                  <a:pt x="1015" y="335"/>
                  <a:pt x="1016" y="334"/>
                  <a:pt x="1017" y="334"/>
                </a:cubicBezTo>
                <a:cubicBezTo>
                  <a:pt x="1017" y="334"/>
                  <a:pt x="1017" y="334"/>
                  <a:pt x="1018" y="334"/>
                </a:cubicBezTo>
                <a:cubicBezTo>
                  <a:pt x="1017" y="333"/>
                  <a:pt x="1017" y="333"/>
                  <a:pt x="1015" y="333"/>
                </a:cubicBezTo>
                <a:close/>
                <a:moveTo>
                  <a:pt x="1287" y="393"/>
                </a:moveTo>
                <a:cubicBezTo>
                  <a:pt x="1288" y="392"/>
                  <a:pt x="1288" y="393"/>
                  <a:pt x="1289" y="391"/>
                </a:cubicBezTo>
                <a:cubicBezTo>
                  <a:pt x="1287" y="390"/>
                  <a:pt x="1287" y="390"/>
                  <a:pt x="1285" y="389"/>
                </a:cubicBezTo>
                <a:cubicBezTo>
                  <a:pt x="1282" y="391"/>
                  <a:pt x="1279" y="390"/>
                  <a:pt x="1276" y="392"/>
                </a:cubicBezTo>
                <a:cubicBezTo>
                  <a:pt x="1276" y="392"/>
                  <a:pt x="1275" y="392"/>
                  <a:pt x="1275" y="392"/>
                </a:cubicBezTo>
                <a:cubicBezTo>
                  <a:pt x="1275" y="392"/>
                  <a:pt x="1275" y="392"/>
                  <a:pt x="1275" y="393"/>
                </a:cubicBezTo>
                <a:cubicBezTo>
                  <a:pt x="1278" y="393"/>
                  <a:pt x="1285" y="394"/>
                  <a:pt x="1287" y="393"/>
                </a:cubicBezTo>
                <a:close/>
                <a:moveTo>
                  <a:pt x="1229" y="382"/>
                </a:moveTo>
                <a:cubicBezTo>
                  <a:pt x="1229" y="383"/>
                  <a:pt x="1228" y="383"/>
                  <a:pt x="1227" y="384"/>
                </a:cubicBezTo>
                <a:cubicBezTo>
                  <a:pt x="1227" y="384"/>
                  <a:pt x="1226" y="384"/>
                  <a:pt x="1226" y="384"/>
                </a:cubicBezTo>
                <a:cubicBezTo>
                  <a:pt x="1226" y="384"/>
                  <a:pt x="1226" y="384"/>
                  <a:pt x="1226" y="385"/>
                </a:cubicBezTo>
                <a:cubicBezTo>
                  <a:pt x="1228" y="385"/>
                  <a:pt x="1229" y="385"/>
                  <a:pt x="1230" y="385"/>
                </a:cubicBezTo>
                <a:cubicBezTo>
                  <a:pt x="1230" y="385"/>
                  <a:pt x="1231" y="385"/>
                  <a:pt x="1231" y="385"/>
                </a:cubicBezTo>
                <a:cubicBezTo>
                  <a:pt x="1230" y="382"/>
                  <a:pt x="1232" y="384"/>
                  <a:pt x="1229" y="382"/>
                </a:cubicBezTo>
                <a:close/>
                <a:moveTo>
                  <a:pt x="1239" y="387"/>
                </a:moveTo>
                <a:cubicBezTo>
                  <a:pt x="1243" y="388"/>
                  <a:pt x="1243" y="388"/>
                  <a:pt x="1243" y="388"/>
                </a:cubicBezTo>
                <a:cubicBezTo>
                  <a:pt x="1243" y="387"/>
                  <a:pt x="1243" y="386"/>
                  <a:pt x="1244" y="385"/>
                </a:cubicBezTo>
                <a:cubicBezTo>
                  <a:pt x="1242" y="385"/>
                  <a:pt x="1242" y="386"/>
                  <a:pt x="1239" y="385"/>
                </a:cubicBezTo>
                <a:cubicBezTo>
                  <a:pt x="1239" y="386"/>
                  <a:pt x="1239" y="387"/>
                  <a:pt x="1239" y="387"/>
                </a:cubicBezTo>
                <a:close/>
                <a:moveTo>
                  <a:pt x="1286" y="403"/>
                </a:moveTo>
                <a:cubicBezTo>
                  <a:pt x="1286" y="406"/>
                  <a:pt x="1286" y="407"/>
                  <a:pt x="1286" y="409"/>
                </a:cubicBezTo>
                <a:cubicBezTo>
                  <a:pt x="1287" y="409"/>
                  <a:pt x="1287" y="409"/>
                  <a:pt x="1287" y="410"/>
                </a:cubicBezTo>
                <a:cubicBezTo>
                  <a:pt x="1288" y="410"/>
                  <a:pt x="1288" y="409"/>
                  <a:pt x="1288" y="409"/>
                </a:cubicBezTo>
                <a:cubicBezTo>
                  <a:pt x="1289" y="407"/>
                  <a:pt x="1289" y="404"/>
                  <a:pt x="1290" y="402"/>
                </a:cubicBezTo>
                <a:cubicBezTo>
                  <a:pt x="1289" y="402"/>
                  <a:pt x="1288" y="402"/>
                  <a:pt x="1288" y="402"/>
                </a:cubicBezTo>
                <a:cubicBezTo>
                  <a:pt x="1287" y="403"/>
                  <a:pt x="1287" y="402"/>
                  <a:pt x="1286" y="403"/>
                </a:cubicBezTo>
                <a:close/>
                <a:moveTo>
                  <a:pt x="1187" y="405"/>
                </a:moveTo>
                <a:cubicBezTo>
                  <a:pt x="1190" y="406"/>
                  <a:pt x="1193" y="407"/>
                  <a:pt x="1194" y="407"/>
                </a:cubicBezTo>
                <a:cubicBezTo>
                  <a:pt x="1195" y="407"/>
                  <a:pt x="1195" y="407"/>
                  <a:pt x="1196" y="407"/>
                </a:cubicBezTo>
                <a:cubicBezTo>
                  <a:pt x="1196" y="403"/>
                  <a:pt x="1194" y="403"/>
                  <a:pt x="1193" y="400"/>
                </a:cubicBezTo>
                <a:cubicBezTo>
                  <a:pt x="1196" y="400"/>
                  <a:pt x="1202" y="399"/>
                  <a:pt x="1204" y="399"/>
                </a:cubicBezTo>
                <a:cubicBezTo>
                  <a:pt x="1205" y="399"/>
                  <a:pt x="1205" y="400"/>
                  <a:pt x="1206" y="400"/>
                </a:cubicBezTo>
                <a:cubicBezTo>
                  <a:pt x="1206" y="401"/>
                  <a:pt x="1205" y="402"/>
                  <a:pt x="1205" y="403"/>
                </a:cubicBezTo>
                <a:cubicBezTo>
                  <a:pt x="1209" y="403"/>
                  <a:pt x="1208" y="403"/>
                  <a:pt x="1210" y="401"/>
                </a:cubicBezTo>
                <a:cubicBezTo>
                  <a:pt x="1212" y="402"/>
                  <a:pt x="1213" y="404"/>
                  <a:pt x="1215" y="405"/>
                </a:cubicBezTo>
                <a:cubicBezTo>
                  <a:pt x="1220" y="407"/>
                  <a:pt x="1234" y="407"/>
                  <a:pt x="1239" y="408"/>
                </a:cubicBezTo>
                <a:cubicBezTo>
                  <a:pt x="1244" y="408"/>
                  <a:pt x="1248" y="412"/>
                  <a:pt x="1252" y="410"/>
                </a:cubicBezTo>
                <a:cubicBezTo>
                  <a:pt x="1255" y="409"/>
                  <a:pt x="1255" y="408"/>
                  <a:pt x="1256" y="406"/>
                </a:cubicBezTo>
                <a:cubicBezTo>
                  <a:pt x="1254" y="404"/>
                  <a:pt x="1246" y="403"/>
                  <a:pt x="1244" y="401"/>
                </a:cubicBezTo>
                <a:cubicBezTo>
                  <a:pt x="1242" y="400"/>
                  <a:pt x="1244" y="401"/>
                  <a:pt x="1245" y="398"/>
                </a:cubicBezTo>
                <a:cubicBezTo>
                  <a:pt x="1252" y="399"/>
                  <a:pt x="1265" y="400"/>
                  <a:pt x="1269" y="403"/>
                </a:cubicBezTo>
                <a:cubicBezTo>
                  <a:pt x="1273" y="404"/>
                  <a:pt x="1273" y="403"/>
                  <a:pt x="1276" y="402"/>
                </a:cubicBezTo>
                <a:cubicBezTo>
                  <a:pt x="1275" y="398"/>
                  <a:pt x="1233" y="392"/>
                  <a:pt x="1230" y="392"/>
                </a:cubicBezTo>
                <a:cubicBezTo>
                  <a:pt x="1226" y="392"/>
                  <a:pt x="1223" y="390"/>
                  <a:pt x="1220" y="391"/>
                </a:cubicBezTo>
                <a:cubicBezTo>
                  <a:pt x="1217" y="392"/>
                  <a:pt x="1218" y="393"/>
                  <a:pt x="1218" y="397"/>
                </a:cubicBezTo>
                <a:cubicBezTo>
                  <a:pt x="1210" y="396"/>
                  <a:pt x="1206" y="397"/>
                  <a:pt x="1202" y="394"/>
                </a:cubicBezTo>
                <a:cubicBezTo>
                  <a:pt x="1202" y="393"/>
                  <a:pt x="1202" y="392"/>
                  <a:pt x="1202" y="391"/>
                </a:cubicBezTo>
                <a:cubicBezTo>
                  <a:pt x="1199" y="390"/>
                  <a:pt x="1198" y="390"/>
                  <a:pt x="1197" y="390"/>
                </a:cubicBezTo>
                <a:cubicBezTo>
                  <a:pt x="1194" y="389"/>
                  <a:pt x="1193" y="389"/>
                  <a:pt x="1191" y="389"/>
                </a:cubicBezTo>
                <a:cubicBezTo>
                  <a:pt x="1190" y="394"/>
                  <a:pt x="1192" y="398"/>
                  <a:pt x="1191" y="400"/>
                </a:cubicBezTo>
                <a:cubicBezTo>
                  <a:pt x="1190" y="402"/>
                  <a:pt x="1188" y="401"/>
                  <a:pt x="1187" y="405"/>
                </a:cubicBezTo>
                <a:close/>
                <a:moveTo>
                  <a:pt x="1234" y="398"/>
                </a:moveTo>
                <a:cubicBezTo>
                  <a:pt x="1239" y="399"/>
                  <a:pt x="1239" y="399"/>
                  <a:pt x="1239" y="399"/>
                </a:cubicBezTo>
                <a:cubicBezTo>
                  <a:pt x="1236" y="402"/>
                  <a:pt x="1233" y="400"/>
                  <a:pt x="1228" y="399"/>
                </a:cubicBezTo>
                <a:cubicBezTo>
                  <a:pt x="1229" y="398"/>
                  <a:pt x="1232" y="398"/>
                  <a:pt x="1234" y="398"/>
                </a:cubicBezTo>
                <a:close/>
                <a:moveTo>
                  <a:pt x="113" y="173"/>
                </a:moveTo>
                <a:cubicBezTo>
                  <a:pt x="112" y="170"/>
                  <a:pt x="114" y="172"/>
                  <a:pt x="111" y="171"/>
                </a:cubicBezTo>
                <a:cubicBezTo>
                  <a:pt x="110" y="171"/>
                  <a:pt x="110" y="171"/>
                  <a:pt x="108" y="171"/>
                </a:cubicBezTo>
                <a:cubicBezTo>
                  <a:pt x="107" y="171"/>
                  <a:pt x="107" y="171"/>
                  <a:pt x="106" y="172"/>
                </a:cubicBezTo>
                <a:cubicBezTo>
                  <a:pt x="107" y="172"/>
                  <a:pt x="107" y="173"/>
                  <a:pt x="107" y="174"/>
                </a:cubicBezTo>
                <a:cubicBezTo>
                  <a:pt x="111" y="174"/>
                  <a:pt x="110" y="173"/>
                  <a:pt x="113" y="173"/>
                </a:cubicBezTo>
                <a:close/>
                <a:moveTo>
                  <a:pt x="1159" y="385"/>
                </a:moveTo>
                <a:cubicBezTo>
                  <a:pt x="1158" y="384"/>
                  <a:pt x="1158" y="384"/>
                  <a:pt x="1156" y="383"/>
                </a:cubicBezTo>
                <a:cubicBezTo>
                  <a:pt x="1156" y="385"/>
                  <a:pt x="1156" y="386"/>
                  <a:pt x="1156" y="387"/>
                </a:cubicBezTo>
                <a:cubicBezTo>
                  <a:pt x="1157" y="388"/>
                  <a:pt x="1158" y="388"/>
                  <a:pt x="1160" y="388"/>
                </a:cubicBezTo>
                <a:cubicBezTo>
                  <a:pt x="1160" y="387"/>
                  <a:pt x="1160" y="386"/>
                  <a:pt x="1160" y="385"/>
                </a:cubicBezTo>
                <a:cubicBezTo>
                  <a:pt x="1160" y="385"/>
                  <a:pt x="1160" y="385"/>
                  <a:pt x="1159" y="385"/>
                </a:cubicBezTo>
                <a:close/>
                <a:moveTo>
                  <a:pt x="1266" y="412"/>
                </a:moveTo>
                <a:cubicBezTo>
                  <a:pt x="1268" y="414"/>
                  <a:pt x="1269" y="412"/>
                  <a:pt x="1271" y="416"/>
                </a:cubicBezTo>
                <a:cubicBezTo>
                  <a:pt x="1274" y="415"/>
                  <a:pt x="1273" y="415"/>
                  <a:pt x="1275" y="414"/>
                </a:cubicBezTo>
                <a:cubicBezTo>
                  <a:pt x="1274" y="406"/>
                  <a:pt x="1267" y="406"/>
                  <a:pt x="1260" y="405"/>
                </a:cubicBezTo>
                <a:cubicBezTo>
                  <a:pt x="1259" y="406"/>
                  <a:pt x="1259" y="407"/>
                  <a:pt x="1259" y="407"/>
                </a:cubicBezTo>
                <a:cubicBezTo>
                  <a:pt x="1261" y="408"/>
                  <a:pt x="1263" y="408"/>
                  <a:pt x="1265" y="409"/>
                </a:cubicBezTo>
                <a:cubicBezTo>
                  <a:pt x="1265" y="411"/>
                  <a:pt x="1265" y="411"/>
                  <a:pt x="1266" y="412"/>
                </a:cubicBezTo>
                <a:close/>
                <a:moveTo>
                  <a:pt x="1150" y="384"/>
                </a:moveTo>
                <a:cubicBezTo>
                  <a:pt x="1149" y="385"/>
                  <a:pt x="1148" y="386"/>
                  <a:pt x="1147" y="387"/>
                </a:cubicBezTo>
                <a:cubicBezTo>
                  <a:pt x="1147" y="387"/>
                  <a:pt x="1147" y="388"/>
                  <a:pt x="1147" y="389"/>
                </a:cubicBezTo>
                <a:cubicBezTo>
                  <a:pt x="1149" y="389"/>
                  <a:pt x="1149" y="388"/>
                  <a:pt x="1151" y="388"/>
                </a:cubicBezTo>
                <a:cubicBezTo>
                  <a:pt x="1151" y="384"/>
                  <a:pt x="1152" y="386"/>
                  <a:pt x="1150" y="384"/>
                </a:cubicBezTo>
                <a:close/>
                <a:moveTo>
                  <a:pt x="1127" y="385"/>
                </a:moveTo>
                <a:cubicBezTo>
                  <a:pt x="1126" y="386"/>
                  <a:pt x="1125" y="388"/>
                  <a:pt x="1124" y="389"/>
                </a:cubicBezTo>
                <a:cubicBezTo>
                  <a:pt x="1124" y="390"/>
                  <a:pt x="1124" y="390"/>
                  <a:pt x="1124" y="391"/>
                </a:cubicBezTo>
                <a:cubicBezTo>
                  <a:pt x="1126" y="391"/>
                  <a:pt x="1128" y="391"/>
                  <a:pt x="1130" y="392"/>
                </a:cubicBezTo>
                <a:cubicBezTo>
                  <a:pt x="1130" y="388"/>
                  <a:pt x="1130" y="387"/>
                  <a:pt x="1127" y="385"/>
                </a:cubicBezTo>
                <a:close/>
                <a:moveTo>
                  <a:pt x="1139" y="390"/>
                </a:moveTo>
                <a:cubicBezTo>
                  <a:pt x="1139" y="389"/>
                  <a:pt x="1139" y="389"/>
                  <a:pt x="1139" y="388"/>
                </a:cubicBezTo>
                <a:cubicBezTo>
                  <a:pt x="1137" y="387"/>
                  <a:pt x="1136" y="387"/>
                  <a:pt x="1132" y="387"/>
                </a:cubicBezTo>
                <a:cubicBezTo>
                  <a:pt x="1132" y="391"/>
                  <a:pt x="1132" y="391"/>
                  <a:pt x="1132" y="391"/>
                </a:cubicBezTo>
                <a:cubicBezTo>
                  <a:pt x="1134" y="391"/>
                  <a:pt x="1136" y="391"/>
                  <a:pt x="1137" y="390"/>
                </a:cubicBezTo>
                <a:cubicBezTo>
                  <a:pt x="1138" y="390"/>
                  <a:pt x="1138" y="390"/>
                  <a:pt x="1139" y="390"/>
                </a:cubicBezTo>
                <a:close/>
                <a:moveTo>
                  <a:pt x="1166" y="399"/>
                </a:moveTo>
                <a:cubicBezTo>
                  <a:pt x="1172" y="401"/>
                  <a:pt x="1174" y="402"/>
                  <a:pt x="1181" y="403"/>
                </a:cubicBezTo>
                <a:cubicBezTo>
                  <a:pt x="1181" y="402"/>
                  <a:pt x="1181" y="401"/>
                  <a:pt x="1182" y="400"/>
                </a:cubicBezTo>
                <a:cubicBezTo>
                  <a:pt x="1176" y="398"/>
                  <a:pt x="1172" y="398"/>
                  <a:pt x="1166" y="397"/>
                </a:cubicBezTo>
                <a:cubicBezTo>
                  <a:pt x="1166" y="398"/>
                  <a:pt x="1166" y="398"/>
                  <a:pt x="1166" y="399"/>
                </a:cubicBezTo>
                <a:close/>
                <a:moveTo>
                  <a:pt x="1217" y="412"/>
                </a:moveTo>
                <a:cubicBezTo>
                  <a:pt x="1218" y="412"/>
                  <a:pt x="1218" y="412"/>
                  <a:pt x="1218" y="412"/>
                </a:cubicBezTo>
                <a:cubicBezTo>
                  <a:pt x="1218" y="409"/>
                  <a:pt x="1217" y="409"/>
                  <a:pt x="1216" y="407"/>
                </a:cubicBezTo>
                <a:cubicBezTo>
                  <a:pt x="1215" y="407"/>
                  <a:pt x="1214" y="407"/>
                  <a:pt x="1213" y="406"/>
                </a:cubicBezTo>
                <a:cubicBezTo>
                  <a:pt x="1211" y="407"/>
                  <a:pt x="1205" y="406"/>
                  <a:pt x="1202" y="406"/>
                </a:cubicBezTo>
                <a:cubicBezTo>
                  <a:pt x="1202" y="409"/>
                  <a:pt x="1202" y="409"/>
                  <a:pt x="1203" y="411"/>
                </a:cubicBezTo>
                <a:cubicBezTo>
                  <a:pt x="1206" y="411"/>
                  <a:pt x="1216" y="412"/>
                  <a:pt x="1217" y="412"/>
                </a:cubicBezTo>
                <a:close/>
                <a:moveTo>
                  <a:pt x="1223" y="409"/>
                </a:moveTo>
                <a:cubicBezTo>
                  <a:pt x="1222" y="412"/>
                  <a:pt x="1221" y="411"/>
                  <a:pt x="1224" y="413"/>
                </a:cubicBezTo>
                <a:cubicBezTo>
                  <a:pt x="1225" y="413"/>
                  <a:pt x="1225" y="412"/>
                  <a:pt x="1225" y="412"/>
                </a:cubicBezTo>
                <a:cubicBezTo>
                  <a:pt x="1225" y="409"/>
                  <a:pt x="1226" y="411"/>
                  <a:pt x="1223" y="409"/>
                </a:cubicBezTo>
                <a:close/>
                <a:moveTo>
                  <a:pt x="1112" y="389"/>
                </a:moveTo>
                <a:cubicBezTo>
                  <a:pt x="1111" y="390"/>
                  <a:pt x="1111" y="391"/>
                  <a:pt x="1110" y="392"/>
                </a:cubicBezTo>
                <a:cubicBezTo>
                  <a:pt x="1112" y="392"/>
                  <a:pt x="1111" y="392"/>
                  <a:pt x="1113" y="391"/>
                </a:cubicBezTo>
                <a:cubicBezTo>
                  <a:pt x="1113" y="391"/>
                  <a:pt x="1113" y="392"/>
                  <a:pt x="1114" y="392"/>
                </a:cubicBezTo>
                <a:cubicBezTo>
                  <a:pt x="1113" y="389"/>
                  <a:pt x="1114" y="391"/>
                  <a:pt x="1112" y="389"/>
                </a:cubicBezTo>
                <a:close/>
                <a:moveTo>
                  <a:pt x="1273" y="433"/>
                </a:moveTo>
                <a:cubicBezTo>
                  <a:pt x="1272" y="432"/>
                  <a:pt x="1273" y="429"/>
                  <a:pt x="1272" y="428"/>
                </a:cubicBezTo>
                <a:cubicBezTo>
                  <a:pt x="1269" y="425"/>
                  <a:pt x="1243" y="416"/>
                  <a:pt x="1233" y="415"/>
                </a:cubicBezTo>
                <a:cubicBezTo>
                  <a:pt x="1232" y="416"/>
                  <a:pt x="1232" y="416"/>
                  <a:pt x="1231" y="418"/>
                </a:cubicBezTo>
                <a:cubicBezTo>
                  <a:pt x="1240" y="420"/>
                  <a:pt x="1255" y="423"/>
                  <a:pt x="1260" y="429"/>
                </a:cubicBezTo>
                <a:cubicBezTo>
                  <a:pt x="1268" y="430"/>
                  <a:pt x="1269" y="433"/>
                  <a:pt x="1271" y="439"/>
                </a:cubicBezTo>
                <a:cubicBezTo>
                  <a:pt x="1274" y="439"/>
                  <a:pt x="1278" y="439"/>
                  <a:pt x="1279" y="440"/>
                </a:cubicBezTo>
                <a:cubicBezTo>
                  <a:pt x="1281" y="440"/>
                  <a:pt x="1284" y="441"/>
                  <a:pt x="1286" y="441"/>
                </a:cubicBezTo>
                <a:cubicBezTo>
                  <a:pt x="1284" y="434"/>
                  <a:pt x="1277" y="438"/>
                  <a:pt x="1273" y="433"/>
                </a:cubicBezTo>
                <a:close/>
                <a:moveTo>
                  <a:pt x="59" y="178"/>
                </a:moveTo>
                <a:cubicBezTo>
                  <a:pt x="56" y="179"/>
                  <a:pt x="52" y="178"/>
                  <a:pt x="49" y="179"/>
                </a:cubicBezTo>
                <a:cubicBezTo>
                  <a:pt x="49" y="179"/>
                  <a:pt x="48" y="179"/>
                  <a:pt x="48" y="179"/>
                </a:cubicBezTo>
                <a:cubicBezTo>
                  <a:pt x="48" y="179"/>
                  <a:pt x="48" y="180"/>
                  <a:pt x="48" y="180"/>
                </a:cubicBezTo>
                <a:cubicBezTo>
                  <a:pt x="52" y="181"/>
                  <a:pt x="56" y="181"/>
                  <a:pt x="58" y="180"/>
                </a:cubicBezTo>
                <a:cubicBezTo>
                  <a:pt x="59" y="180"/>
                  <a:pt x="60" y="180"/>
                  <a:pt x="60" y="180"/>
                </a:cubicBezTo>
                <a:cubicBezTo>
                  <a:pt x="59" y="178"/>
                  <a:pt x="61" y="180"/>
                  <a:pt x="59" y="178"/>
                </a:cubicBezTo>
                <a:close/>
                <a:moveTo>
                  <a:pt x="1136" y="404"/>
                </a:moveTo>
                <a:cubicBezTo>
                  <a:pt x="1137" y="403"/>
                  <a:pt x="1137" y="402"/>
                  <a:pt x="1137" y="402"/>
                </a:cubicBezTo>
                <a:cubicBezTo>
                  <a:pt x="1135" y="399"/>
                  <a:pt x="1134" y="397"/>
                  <a:pt x="1131" y="395"/>
                </a:cubicBezTo>
                <a:cubicBezTo>
                  <a:pt x="1130" y="399"/>
                  <a:pt x="1131" y="398"/>
                  <a:pt x="1128" y="399"/>
                </a:cubicBezTo>
                <a:cubicBezTo>
                  <a:pt x="1128" y="399"/>
                  <a:pt x="1128" y="400"/>
                  <a:pt x="1128" y="401"/>
                </a:cubicBezTo>
                <a:cubicBezTo>
                  <a:pt x="1130" y="401"/>
                  <a:pt x="1132" y="402"/>
                  <a:pt x="1133" y="403"/>
                </a:cubicBezTo>
                <a:cubicBezTo>
                  <a:pt x="1134" y="403"/>
                  <a:pt x="1135" y="403"/>
                  <a:pt x="1136" y="404"/>
                </a:cubicBezTo>
                <a:close/>
                <a:moveTo>
                  <a:pt x="1234" y="426"/>
                </a:moveTo>
                <a:cubicBezTo>
                  <a:pt x="1235" y="425"/>
                  <a:pt x="1235" y="425"/>
                  <a:pt x="1236" y="425"/>
                </a:cubicBezTo>
                <a:cubicBezTo>
                  <a:pt x="1234" y="424"/>
                  <a:pt x="1233" y="423"/>
                  <a:pt x="1231" y="423"/>
                </a:cubicBezTo>
                <a:cubicBezTo>
                  <a:pt x="1230" y="425"/>
                  <a:pt x="1230" y="427"/>
                  <a:pt x="1234" y="426"/>
                </a:cubicBezTo>
                <a:close/>
                <a:moveTo>
                  <a:pt x="1242" y="430"/>
                </a:moveTo>
                <a:cubicBezTo>
                  <a:pt x="1242" y="429"/>
                  <a:pt x="1242" y="428"/>
                  <a:pt x="1242" y="427"/>
                </a:cubicBezTo>
                <a:cubicBezTo>
                  <a:pt x="1239" y="427"/>
                  <a:pt x="1239" y="427"/>
                  <a:pt x="1237" y="428"/>
                </a:cubicBezTo>
                <a:cubicBezTo>
                  <a:pt x="1237" y="429"/>
                  <a:pt x="1237" y="430"/>
                  <a:pt x="1237" y="430"/>
                </a:cubicBezTo>
                <a:cubicBezTo>
                  <a:pt x="1238" y="430"/>
                  <a:pt x="1239" y="430"/>
                  <a:pt x="1242" y="430"/>
                </a:cubicBezTo>
                <a:close/>
                <a:moveTo>
                  <a:pt x="1251" y="432"/>
                </a:moveTo>
                <a:cubicBezTo>
                  <a:pt x="1252" y="431"/>
                  <a:pt x="1251" y="432"/>
                  <a:pt x="1252" y="430"/>
                </a:cubicBezTo>
                <a:cubicBezTo>
                  <a:pt x="1251" y="429"/>
                  <a:pt x="1251" y="429"/>
                  <a:pt x="1249" y="428"/>
                </a:cubicBezTo>
                <a:cubicBezTo>
                  <a:pt x="1247" y="431"/>
                  <a:pt x="1248" y="430"/>
                  <a:pt x="1248" y="432"/>
                </a:cubicBezTo>
                <a:cubicBezTo>
                  <a:pt x="1250" y="432"/>
                  <a:pt x="1250" y="433"/>
                  <a:pt x="1251" y="432"/>
                </a:cubicBezTo>
                <a:close/>
                <a:moveTo>
                  <a:pt x="1259" y="430"/>
                </a:moveTo>
                <a:cubicBezTo>
                  <a:pt x="1258" y="431"/>
                  <a:pt x="1257" y="431"/>
                  <a:pt x="1255" y="432"/>
                </a:cubicBezTo>
                <a:cubicBezTo>
                  <a:pt x="1255" y="433"/>
                  <a:pt x="1255" y="433"/>
                  <a:pt x="1255" y="434"/>
                </a:cubicBezTo>
                <a:cubicBezTo>
                  <a:pt x="1258" y="434"/>
                  <a:pt x="1258" y="434"/>
                  <a:pt x="1260" y="434"/>
                </a:cubicBezTo>
                <a:cubicBezTo>
                  <a:pt x="1260" y="430"/>
                  <a:pt x="1261" y="432"/>
                  <a:pt x="1259" y="430"/>
                </a:cubicBezTo>
                <a:close/>
                <a:moveTo>
                  <a:pt x="1208" y="423"/>
                </a:moveTo>
                <a:cubicBezTo>
                  <a:pt x="1209" y="423"/>
                  <a:pt x="1209" y="422"/>
                  <a:pt x="1209" y="421"/>
                </a:cubicBezTo>
                <a:cubicBezTo>
                  <a:pt x="1204" y="421"/>
                  <a:pt x="1204" y="422"/>
                  <a:pt x="1201" y="423"/>
                </a:cubicBezTo>
                <a:cubicBezTo>
                  <a:pt x="1201" y="424"/>
                  <a:pt x="1201" y="425"/>
                  <a:pt x="1201" y="426"/>
                </a:cubicBezTo>
                <a:cubicBezTo>
                  <a:pt x="1202" y="426"/>
                  <a:pt x="1203" y="426"/>
                  <a:pt x="1204" y="427"/>
                </a:cubicBezTo>
                <a:cubicBezTo>
                  <a:pt x="1205" y="424"/>
                  <a:pt x="1205" y="424"/>
                  <a:pt x="1208" y="423"/>
                </a:cubicBezTo>
                <a:close/>
                <a:moveTo>
                  <a:pt x="1198" y="423"/>
                </a:moveTo>
                <a:cubicBezTo>
                  <a:pt x="1196" y="422"/>
                  <a:pt x="1195" y="422"/>
                  <a:pt x="1192" y="421"/>
                </a:cubicBezTo>
                <a:cubicBezTo>
                  <a:pt x="1191" y="422"/>
                  <a:pt x="1192" y="422"/>
                  <a:pt x="1190" y="422"/>
                </a:cubicBezTo>
                <a:cubicBezTo>
                  <a:pt x="1190" y="422"/>
                  <a:pt x="1190" y="423"/>
                  <a:pt x="1189" y="424"/>
                </a:cubicBezTo>
                <a:cubicBezTo>
                  <a:pt x="1190" y="425"/>
                  <a:pt x="1190" y="424"/>
                  <a:pt x="1190" y="426"/>
                </a:cubicBezTo>
                <a:cubicBezTo>
                  <a:pt x="1195" y="427"/>
                  <a:pt x="1195" y="426"/>
                  <a:pt x="1198" y="423"/>
                </a:cubicBezTo>
                <a:close/>
                <a:moveTo>
                  <a:pt x="1210" y="425"/>
                </a:moveTo>
                <a:cubicBezTo>
                  <a:pt x="1209" y="425"/>
                  <a:pt x="1209" y="425"/>
                  <a:pt x="1207" y="425"/>
                </a:cubicBezTo>
                <a:cubicBezTo>
                  <a:pt x="1206" y="426"/>
                  <a:pt x="1205" y="427"/>
                  <a:pt x="1204" y="428"/>
                </a:cubicBezTo>
                <a:cubicBezTo>
                  <a:pt x="1204" y="429"/>
                  <a:pt x="1204" y="431"/>
                  <a:pt x="1204" y="432"/>
                </a:cubicBezTo>
                <a:cubicBezTo>
                  <a:pt x="1204" y="432"/>
                  <a:pt x="1205" y="432"/>
                  <a:pt x="1206" y="432"/>
                </a:cubicBezTo>
                <a:cubicBezTo>
                  <a:pt x="1208" y="430"/>
                  <a:pt x="1211" y="427"/>
                  <a:pt x="1210" y="425"/>
                </a:cubicBezTo>
                <a:close/>
                <a:moveTo>
                  <a:pt x="1186" y="423"/>
                </a:moveTo>
                <a:cubicBezTo>
                  <a:pt x="1186" y="423"/>
                  <a:pt x="1187" y="422"/>
                  <a:pt x="1187" y="421"/>
                </a:cubicBezTo>
                <a:cubicBezTo>
                  <a:pt x="1185" y="421"/>
                  <a:pt x="1184" y="421"/>
                  <a:pt x="1183" y="420"/>
                </a:cubicBezTo>
                <a:cubicBezTo>
                  <a:pt x="1183" y="423"/>
                  <a:pt x="1183" y="422"/>
                  <a:pt x="1185" y="424"/>
                </a:cubicBezTo>
                <a:cubicBezTo>
                  <a:pt x="1186" y="424"/>
                  <a:pt x="1186" y="423"/>
                  <a:pt x="1186" y="423"/>
                </a:cubicBezTo>
                <a:close/>
                <a:moveTo>
                  <a:pt x="1266" y="447"/>
                </a:moveTo>
                <a:cubicBezTo>
                  <a:pt x="1265" y="447"/>
                  <a:pt x="1264" y="450"/>
                  <a:pt x="1263" y="450"/>
                </a:cubicBezTo>
                <a:cubicBezTo>
                  <a:pt x="1263" y="451"/>
                  <a:pt x="1248" y="447"/>
                  <a:pt x="1248" y="447"/>
                </a:cubicBezTo>
                <a:cubicBezTo>
                  <a:pt x="1243" y="447"/>
                  <a:pt x="1244" y="448"/>
                  <a:pt x="1240" y="449"/>
                </a:cubicBezTo>
                <a:cubicBezTo>
                  <a:pt x="1241" y="451"/>
                  <a:pt x="1242" y="451"/>
                  <a:pt x="1244" y="453"/>
                </a:cubicBezTo>
                <a:cubicBezTo>
                  <a:pt x="1244" y="453"/>
                  <a:pt x="1244" y="453"/>
                  <a:pt x="1243" y="454"/>
                </a:cubicBezTo>
                <a:cubicBezTo>
                  <a:pt x="1238" y="453"/>
                  <a:pt x="1233" y="452"/>
                  <a:pt x="1228" y="452"/>
                </a:cubicBezTo>
                <a:cubicBezTo>
                  <a:pt x="1227" y="454"/>
                  <a:pt x="1227" y="454"/>
                  <a:pt x="1226" y="455"/>
                </a:cubicBezTo>
                <a:cubicBezTo>
                  <a:pt x="1226" y="455"/>
                  <a:pt x="1226" y="456"/>
                  <a:pt x="1226" y="457"/>
                </a:cubicBezTo>
                <a:cubicBezTo>
                  <a:pt x="1225" y="456"/>
                  <a:pt x="1225" y="456"/>
                  <a:pt x="1224" y="456"/>
                </a:cubicBezTo>
                <a:cubicBezTo>
                  <a:pt x="1225" y="454"/>
                  <a:pt x="1225" y="455"/>
                  <a:pt x="1227" y="454"/>
                </a:cubicBezTo>
                <a:cubicBezTo>
                  <a:pt x="1227" y="453"/>
                  <a:pt x="1227" y="452"/>
                  <a:pt x="1227" y="451"/>
                </a:cubicBezTo>
                <a:cubicBezTo>
                  <a:pt x="1222" y="451"/>
                  <a:pt x="1221" y="452"/>
                  <a:pt x="1216" y="451"/>
                </a:cubicBezTo>
                <a:cubicBezTo>
                  <a:pt x="1215" y="455"/>
                  <a:pt x="1215" y="455"/>
                  <a:pt x="1215" y="459"/>
                </a:cubicBezTo>
                <a:cubicBezTo>
                  <a:pt x="1210" y="460"/>
                  <a:pt x="1207" y="462"/>
                  <a:pt x="1202" y="458"/>
                </a:cubicBezTo>
                <a:cubicBezTo>
                  <a:pt x="1202" y="458"/>
                  <a:pt x="1202" y="457"/>
                  <a:pt x="1202" y="457"/>
                </a:cubicBezTo>
                <a:cubicBezTo>
                  <a:pt x="1202" y="457"/>
                  <a:pt x="1202" y="457"/>
                  <a:pt x="1203" y="457"/>
                </a:cubicBezTo>
                <a:cubicBezTo>
                  <a:pt x="1203" y="455"/>
                  <a:pt x="1203" y="455"/>
                  <a:pt x="1203" y="455"/>
                </a:cubicBezTo>
                <a:cubicBezTo>
                  <a:pt x="1197" y="454"/>
                  <a:pt x="1191" y="452"/>
                  <a:pt x="1188" y="449"/>
                </a:cubicBezTo>
                <a:cubicBezTo>
                  <a:pt x="1185" y="448"/>
                  <a:pt x="1182" y="448"/>
                  <a:pt x="1180" y="448"/>
                </a:cubicBezTo>
                <a:cubicBezTo>
                  <a:pt x="1181" y="451"/>
                  <a:pt x="1180" y="449"/>
                  <a:pt x="1183" y="451"/>
                </a:cubicBezTo>
                <a:cubicBezTo>
                  <a:pt x="1183" y="452"/>
                  <a:pt x="1182" y="453"/>
                  <a:pt x="1182" y="454"/>
                </a:cubicBezTo>
                <a:cubicBezTo>
                  <a:pt x="1184" y="454"/>
                  <a:pt x="1184" y="454"/>
                  <a:pt x="1185" y="454"/>
                </a:cubicBezTo>
                <a:cubicBezTo>
                  <a:pt x="1189" y="456"/>
                  <a:pt x="1187" y="458"/>
                  <a:pt x="1193" y="459"/>
                </a:cubicBezTo>
                <a:cubicBezTo>
                  <a:pt x="1192" y="461"/>
                  <a:pt x="1191" y="462"/>
                  <a:pt x="1190" y="463"/>
                </a:cubicBezTo>
                <a:cubicBezTo>
                  <a:pt x="1174" y="459"/>
                  <a:pt x="1170" y="463"/>
                  <a:pt x="1154" y="460"/>
                </a:cubicBezTo>
                <a:cubicBezTo>
                  <a:pt x="1155" y="456"/>
                  <a:pt x="1160" y="451"/>
                  <a:pt x="1161" y="451"/>
                </a:cubicBezTo>
                <a:cubicBezTo>
                  <a:pt x="1162" y="449"/>
                  <a:pt x="1164" y="450"/>
                  <a:pt x="1166" y="449"/>
                </a:cubicBezTo>
                <a:cubicBezTo>
                  <a:pt x="1167" y="448"/>
                  <a:pt x="1167" y="448"/>
                  <a:pt x="1168" y="446"/>
                </a:cubicBezTo>
                <a:cubicBezTo>
                  <a:pt x="1165" y="445"/>
                  <a:pt x="1164" y="445"/>
                  <a:pt x="1163" y="444"/>
                </a:cubicBezTo>
                <a:cubicBezTo>
                  <a:pt x="1160" y="443"/>
                  <a:pt x="1158" y="443"/>
                  <a:pt x="1155" y="442"/>
                </a:cubicBezTo>
                <a:cubicBezTo>
                  <a:pt x="1153" y="440"/>
                  <a:pt x="1154" y="434"/>
                  <a:pt x="1153" y="431"/>
                </a:cubicBezTo>
                <a:cubicBezTo>
                  <a:pt x="1150" y="425"/>
                  <a:pt x="1144" y="420"/>
                  <a:pt x="1141" y="414"/>
                </a:cubicBezTo>
                <a:cubicBezTo>
                  <a:pt x="1140" y="414"/>
                  <a:pt x="1139" y="414"/>
                  <a:pt x="1138" y="413"/>
                </a:cubicBezTo>
                <a:cubicBezTo>
                  <a:pt x="1138" y="417"/>
                  <a:pt x="1144" y="444"/>
                  <a:pt x="1146" y="447"/>
                </a:cubicBezTo>
                <a:cubicBezTo>
                  <a:pt x="1144" y="450"/>
                  <a:pt x="1143" y="450"/>
                  <a:pt x="1139" y="449"/>
                </a:cubicBezTo>
                <a:cubicBezTo>
                  <a:pt x="1139" y="450"/>
                  <a:pt x="1139" y="451"/>
                  <a:pt x="1138" y="451"/>
                </a:cubicBezTo>
                <a:cubicBezTo>
                  <a:pt x="1141" y="452"/>
                  <a:pt x="1140" y="453"/>
                  <a:pt x="1142" y="452"/>
                </a:cubicBezTo>
                <a:cubicBezTo>
                  <a:pt x="1146" y="456"/>
                  <a:pt x="1143" y="467"/>
                  <a:pt x="1147" y="474"/>
                </a:cubicBezTo>
                <a:cubicBezTo>
                  <a:pt x="1148" y="475"/>
                  <a:pt x="1148" y="475"/>
                  <a:pt x="1149" y="476"/>
                </a:cubicBezTo>
                <a:cubicBezTo>
                  <a:pt x="1152" y="475"/>
                  <a:pt x="1155" y="473"/>
                  <a:pt x="1157" y="472"/>
                </a:cubicBezTo>
                <a:cubicBezTo>
                  <a:pt x="1157" y="468"/>
                  <a:pt x="1156" y="468"/>
                  <a:pt x="1155" y="465"/>
                </a:cubicBezTo>
                <a:cubicBezTo>
                  <a:pt x="1154" y="465"/>
                  <a:pt x="1154" y="464"/>
                  <a:pt x="1154" y="464"/>
                </a:cubicBezTo>
                <a:cubicBezTo>
                  <a:pt x="1164" y="462"/>
                  <a:pt x="1182" y="464"/>
                  <a:pt x="1194" y="466"/>
                </a:cubicBezTo>
                <a:cubicBezTo>
                  <a:pt x="1194" y="464"/>
                  <a:pt x="1194" y="464"/>
                  <a:pt x="1195" y="463"/>
                </a:cubicBezTo>
                <a:cubicBezTo>
                  <a:pt x="1197" y="463"/>
                  <a:pt x="1211" y="467"/>
                  <a:pt x="1215" y="466"/>
                </a:cubicBezTo>
                <a:cubicBezTo>
                  <a:pt x="1217" y="467"/>
                  <a:pt x="1217" y="466"/>
                  <a:pt x="1217" y="467"/>
                </a:cubicBezTo>
                <a:cubicBezTo>
                  <a:pt x="1218" y="469"/>
                  <a:pt x="1217" y="468"/>
                  <a:pt x="1217" y="471"/>
                </a:cubicBezTo>
                <a:cubicBezTo>
                  <a:pt x="1225" y="472"/>
                  <a:pt x="1228" y="473"/>
                  <a:pt x="1236" y="475"/>
                </a:cubicBezTo>
                <a:cubicBezTo>
                  <a:pt x="1234" y="476"/>
                  <a:pt x="1232" y="476"/>
                  <a:pt x="1230" y="477"/>
                </a:cubicBezTo>
                <a:cubicBezTo>
                  <a:pt x="1230" y="477"/>
                  <a:pt x="1230" y="477"/>
                  <a:pt x="1229" y="477"/>
                </a:cubicBezTo>
                <a:cubicBezTo>
                  <a:pt x="1229" y="478"/>
                  <a:pt x="1229" y="478"/>
                  <a:pt x="1229" y="478"/>
                </a:cubicBezTo>
                <a:cubicBezTo>
                  <a:pt x="1235" y="479"/>
                  <a:pt x="1243" y="477"/>
                  <a:pt x="1244" y="479"/>
                </a:cubicBezTo>
                <a:cubicBezTo>
                  <a:pt x="1245" y="479"/>
                  <a:pt x="1247" y="480"/>
                  <a:pt x="1249" y="480"/>
                </a:cubicBezTo>
                <a:cubicBezTo>
                  <a:pt x="1249" y="479"/>
                  <a:pt x="1249" y="477"/>
                  <a:pt x="1248" y="476"/>
                </a:cubicBezTo>
                <a:cubicBezTo>
                  <a:pt x="1250" y="474"/>
                  <a:pt x="1251" y="476"/>
                  <a:pt x="1252" y="473"/>
                </a:cubicBezTo>
                <a:cubicBezTo>
                  <a:pt x="1253" y="472"/>
                  <a:pt x="1253" y="468"/>
                  <a:pt x="1252" y="466"/>
                </a:cubicBezTo>
                <a:cubicBezTo>
                  <a:pt x="1252" y="465"/>
                  <a:pt x="1252" y="463"/>
                  <a:pt x="1252" y="462"/>
                </a:cubicBezTo>
                <a:cubicBezTo>
                  <a:pt x="1257" y="464"/>
                  <a:pt x="1258" y="467"/>
                  <a:pt x="1262" y="469"/>
                </a:cubicBezTo>
                <a:cubicBezTo>
                  <a:pt x="1264" y="466"/>
                  <a:pt x="1268" y="457"/>
                  <a:pt x="1265" y="455"/>
                </a:cubicBezTo>
                <a:cubicBezTo>
                  <a:pt x="1265" y="455"/>
                  <a:pt x="1265" y="454"/>
                  <a:pt x="1266" y="454"/>
                </a:cubicBezTo>
                <a:cubicBezTo>
                  <a:pt x="1267" y="455"/>
                  <a:pt x="1266" y="454"/>
                  <a:pt x="1267" y="455"/>
                </a:cubicBezTo>
                <a:cubicBezTo>
                  <a:pt x="1274" y="456"/>
                  <a:pt x="1272" y="452"/>
                  <a:pt x="1278" y="451"/>
                </a:cubicBezTo>
                <a:cubicBezTo>
                  <a:pt x="1278" y="451"/>
                  <a:pt x="1278" y="450"/>
                  <a:pt x="1278" y="449"/>
                </a:cubicBezTo>
                <a:cubicBezTo>
                  <a:pt x="1278" y="449"/>
                  <a:pt x="1278" y="448"/>
                  <a:pt x="1277" y="448"/>
                </a:cubicBezTo>
                <a:cubicBezTo>
                  <a:pt x="1274" y="448"/>
                  <a:pt x="1270" y="447"/>
                  <a:pt x="1266" y="447"/>
                </a:cubicBezTo>
                <a:close/>
                <a:moveTo>
                  <a:pt x="1217" y="441"/>
                </a:moveTo>
                <a:cubicBezTo>
                  <a:pt x="1220" y="440"/>
                  <a:pt x="1221" y="435"/>
                  <a:pt x="1223" y="432"/>
                </a:cubicBezTo>
                <a:cubicBezTo>
                  <a:pt x="1221" y="431"/>
                  <a:pt x="1221" y="431"/>
                  <a:pt x="1219" y="430"/>
                </a:cubicBezTo>
                <a:cubicBezTo>
                  <a:pt x="1218" y="433"/>
                  <a:pt x="1218" y="434"/>
                  <a:pt x="1219" y="436"/>
                </a:cubicBezTo>
                <a:cubicBezTo>
                  <a:pt x="1217" y="437"/>
                  <a:pt x="1217" y="436"/>
                  <a:pt x="1215" y="436"/>
                </a:cubicBezTo>
                <a:cubicBezTo>
                  <a:pt x="1215" y="437"/>
                  <a:pt x="1215" y="438"/>
                  <a:pt x="1215" y="439"/>
                </a:cubicBezTo>
                <a:cubicBezTo>
                  <a:pt x="1216" y="440"/>
                  <a:pt x="1216" y="440"/>
                  <a:pt x="1217" y="441"/>
                </a:cubicBezTo>
                <a:close/>
                <a:moveTo>
                  <a:pt x="1250" y="439"/>
                </a:moveTo>
                <a:cubicBezTo>
                  <a:pt x="1250" y="439"/>
                  <a:pt x="1251" y="439"/>
                  <a:pt x="1252" y="440"/>
                </a:cubicBezTo>
                <a:cubicBezTo>
                  <a:pt x="1252" y="439"/>
                  <a:pt x="1252" y="438"/>
                  <a:pt x="1252" y="438"/>
                </a:cubicBezTo>
                <a:cubicBezTo>
                  <a:pt x="1252" y="437"/>
                  <a:pt x="1251" y="437"/>
                  <a:pt x="1251" y="436"/>
                </a:cubicBezTo>
                <a:cubicBezTo>
                  <a:pt x="1250" y="436"/>
                  <a:pt x="1248" y="436"/>
                  <a:pt x="1246" y="435"/>
                </a:cubicBezTo>
                <a:cubicBezTo>
                  <a:pt x="1245" y="438"/>
                  <a:pt x="1245" y="437"/>
                  <a:pt x="1245" y="439"/>
                </a:cubicBezTo>
                <a:cubicBezTo>
                  <a:pt x="1248" y="440"/>
                  <a:pt x="1248" y="440"/>
                  <a:pt x="1250" y="439"/>
                </a:cubicBezTo>
                <a:close/>
                <a:moveTo>
                  <a:pt x="1228" y="440"/>
                </a:moveTo>
                <a:cubicBezTo>
                  <a:pt x="1229" y="440"/>
                  <a:pt x="1229" y="440"/>
                  <a:pt x="1229" y="440"/>
                </a:cubicBezTo>
                <a:cubicBezTo>
                  <a:pt x="1229" y="441"/>
                  <a:pt x="1229" y="441"/>
                  <a:pt x="1229" y="441"/>
                </a:cubicBezTo>
                <a:cubicBezTo>
                  <a:pt x="1230" y="441"/>
                  <a:pt x="1230" y="442"/>
                  <a:pt x="1231" y="442"/>
                </a:cubicBezTo>
                <a:cubicBezTo>
                  <a:pt x="1232" y="441"/>
                  <a:pt x="1232" y="440"/>
                  <a:pt x="1233" y="439"/>
                </a:cubicBezTo>
                <a:cubicBezTo>
                  <a:pt x="1232" y="438"/>
                  <a:pt x="1231" y="438"/>
                  <a:pt x="1230" y="437"/>
                </a:cubicBezTo>
                <a:cubicBezTo>
                  <a:pt x="1229" y="438"/>
                  <a:pt x="1229" y="439"/>
                  <a:pt x="1228" y="440"/>
                </a:cubicBezTo>
                <a:close/>
                <a:moveTo>
                  <a:pt x="1199" y="434"/>
                </a:moveTo>
                <a:cubicBezTo>
                  <a:pt x="1199" y="435"/>
                  <a:pt x="1198" y="436"/>
                  <a:pt x="1198" y="437"/>
                </a:cubicBezTo>
                <a:cubicBezTo>
                  <a:pt x="1201" y="438"/>
                  <a:pt x="1201" y="438"/>
                  <a:pt x="1202" y="439"/>
                </a:cubicBezTo>
                <a:cubicBezTo>
                  <a:pt x="1203" y="438"/>
                  <a:pt x="1203" y="438"/>
                  <a:pt x="1204" y="437"/>
                </a:cubicBezTo>
                <a:cubicBezTo>
                  <a:pt x="1205" y="435"/>
                  <a:pt x="1204" y="437"/>
                  <a:pt x="1204" y="434"/>
                </a:cubicBezTo>
                <a:cubicBezTo>
                  <a:pt x="1205" y="434"/>
                  <a:pt x="1205" y="434"/>
                  <a:pt x="1205" y="433"/>
                </a:cubicBezTo>
                <a:cubicBezTo>
                  <a:pt x="1201" y="433"/>
                  <a:pt x="1201" y="433"/>
                  <a:pt x="1199" y="434"/>
                </a:cubicBezTo>
                <a:close/>
                <a:moveTo>
                  <a:pt x="1223" y="441"/>
                </a:moveTo>
                <a:cubicBezTo>
                  <a:pt x="1224" y="442"/>
                  <a:pt x="1223" y="442"/>
                  <a:pt x="1225" y="443"/>
                </a:cubicBezTo>
                <a:cubicBezTo>
                  <a:pt x="1225" y="442"/>
                  <a:pt x="1225" y="442"/>
                  <a:pt x="1225" y="442"/>
                </a:cubicBezTo>
                <a:cubicBezTo>
                  <a:pt x="1225" y="442"/>
                  <a:pt x="1225" y="442"/>
                  <a:pt x="1226" y="442"/>
                </a:cubicBezTo>
                <a:cubicBezTo>
                  <a:pt x="1225" y="438"/>
                  <a:pt x="1226" y="439"/>
                  <a:pt x="1223" y="437"/>
                </a:cubicBezTo>
                <a:cubicBezTo>
                  <a:pt x="1222" y="439"/>
                  <a:pt x="1222" y="440"/>
                  <a:pt x="1223" y="441"/>
                </a:cubicBezTo>
                <a:close/>
                <a:moveTo>
                  <a:pt x="1196" y="437"/>
                </a:moveTo>
                <a:cubicBezTo>
                  <a:pt x="1196" y="436"/>
                  <a:pt x="1197" y="435"/>
                  <a:pt x="1197" y="434"/>
                </a:cubicBezTo>
                <a:cubicBezTo>
                  <a:pt x="1196" y="434"/>
                  <a:pt x="1195" y="433"/>
                  <a:pt x="1195" y="433"/>
                </a:cubicBezTo>
                <a:cubicBezTo>
                  <a:pt x="1194" y="434"/>
                  <a:pt x="1194" y="434"/>
                  <a:pt x="1194" y="434"/>
                </a:cubicBezTo>
                <a:cubicBezTo>
                  <a:pt x="1195" y="437"/>
                  <a:pt x="1193" y="435"/>
                  <a:pt x="1196" y="437"/>
                </a:cubicBezTo>
                <a:close/>
                <a:moveTo>
                  <a:pt x="1180" y="431"/>
                </a:moveTo>
                <a:cubicBezTo>
                  <a:pt x="1179" y="432"/>
                  <a:pt x="1176" y="432"/>
                  <a:pt x="1175" y="432"/>
                </a:cubicBezTo>
                <a:cubicBezTo>
                  <a:pt x="1175" y="432"/>
                  <a:pt x="1174" y="432"/>
                  <a:pt x="1174" y="432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6" y="434"/>
                  <a:pt x="1179" y="434"/>
                  <a:pt x="1182" y="435"/>
                </a:cubicBezTo>
                <a:cubicBezTo>
                  <a:pt x="1181" y="432"/>
                  <a:pt x="1182" y="433"/>
                  <a:pt x="1180" y="431"/>
                </a:cubicBezTo>
                <a:close/>
                <a:moveTo>
                  <a:pt x="1169" y="430"/>
                </a:moveTo>
                <a:cubicBezTo>
                  <a:pt x="1169" y="433"/>
                  <a:pt x="1168" y="431"/>
                  <a:pt x="1171" y="433"/>
                </a:cubicBezTo>
                <a:cubicBezTo>
                  <a:pt x="1171" y="432"/>
                  <a:pt x="1171" y="431"/>
                  <a:pt x="1171" y="431"/>
                </a:cubicBezTo>
                <a:lnTo>
                  <a:pt x="1169" y="430"/>
                </a:lnTo>
                <a:close/>
                <a:moveTo>
                  <a:pt x="1219" y="445"/>
                </a:moveTo>
                <a:cubicBezTo>
                  <a:pt x="1219" y="445"/>
                  <a:pt x="1219" y="446"/>
                  <a:pt x="1219" y="447"/>
                </a:cubicBezTo>
                <a:cubicBezTo>
                  <a:pt x="1226" y="448"/>
                  <a:pt x="1230" y="449"/>
                  <a:pt x="1235" y="451"/>
                </a:cubicBezTo>
                <a:cubicBezTo>
                  <a:pt x="1235" y="450"/>
                  <a:pt x="1236" y="449"/>
                  <a:pt x="1237" y="448"/>
                </a:cubicBezTo>
                <a:cubicBezTo>
                  <a:pt x="1235" y="447"/>
                  <a:pt x="1233" y="446"/>
                  <a:pt x="1229" y="446"/>
                </a:cubicBezTo>
                <a:cubicBezTo>
                  <a:pt x="1227" y="447"/>
                  <a:pt x="1222" y="445"/>
                  <a:pt x="1219" y="445"/>
                </a:cubicBezTo>
                <a:close/>
                <a:moveTo>
                  <a:pt x="1175" y="445"/>
                </a:moveTo>
                <a:cubicBezTo>
                  <a:pt x="1175" y="444"/>
                  <a:pt x="1175" y="444"/>
                  <a:pt x="1175" y="443"/>
                </a:cubicBezTo>
                <a:cubicBezTo>
                  <a:pt x="1173" y="443"/>
                  <a:pt x="1172" y="442"/>
                  <a:pt x="1170" y="442"/>
                </a:cubicBezTo>
                <a:cubicBezTo>
                  <a:pt x="1171" y="444"/>
                  <a:pt x="1171" y="444"/>
                  <a:pt x="1175" y="445"/>
                </a:cubicBezTo>
                <a:close/>
                <a:moveTo>
                  <a:pt x="1213" y="454"/>
                </a:moveTo>
                <a:cubicBezTo>
                  <a:pt x="1212" y="453"/>
                  <a:pt x="1211" y="453"/>
                  <a:pt x="1210" y="452"/>
                </a:cubicBezTo>
                <a:cubicBezTo>
                  <a:pt x="1209" y="454"/>
                  <a:pt x="1209" y="454"/>
                  <a:pt x="1208" y="457"/>
                </a:cubicBezTo>
                <a:cubicBezTo>
                  <a:pt x="1209" y="457"/>
                  <a:pt x="1209" y="457"/>
                  <a:pt x="1210" y="458"/>
                </a:cubicBezTo>
                <a:cubicBezTo>
                  <a:pt x="1211" y="456"/>
                  <a:pt x="1212" y="455"/>
                  <a:pt x="1213" y="454"/>
                </a:cubicBezTo>
                <a:close/>
                <a:moveTo>
                  <a:pt x="1177" y="453"/>
                </a:moveTo>
                <a:cubicBezTo>
                  <a:pt x="1178" y="453"/>
                  <a:pt x="1178" y="453"/>
                  <a:pt x="1179" y="453"/>
                </a:cubicBezTo>
                <a:cubicBezTo>
                  <a:pt x="1179" y="453"/>
                  <a:pt x="1179" y="452"/>
                  <a:pt x="1180" y="451"/>
                </a:cubicBezTo>
                <a:cubicBezTo>
                  <a:pt x="1177" y="451"/>
                  <a:pt x="1175" y="450"/>
                  <a:pt x="1172" y="450"/>
                </a:cubicBezTo>
                <a:cubicBezTo>
                  <a:pt x="1171" y="451"/>
                  <a:pt x="1172" y="450"/>
                  <a:pt x="1170" y="451"/>
                </a:cubicBezTo>
                <a:cubicBezTo>
                  <a:pt x="1172" y="453"/>
                  <a:pt x="1174" y="454"/>
                  <a:pt x="1177" y="453"/>
                </a:cubicBezTo>
                <a:close/>
                <a:moveTo>
                  <a:pt x="25" y="226"/>
                </a:moveTo>
                <a:cubicBezTo>
                  <a:pt x="25" y="226"/>
                  <a:pt x="25" y="225"/>
                  <a:pt x="26" y="225"/>
                </a:cubicBezTo>
                <a:cubicBezTo>
                  <a:pt x="24" y="224"/>
                  <a:pt x="24" y="224"/>
                  <a:pt x="23" y="222"/>
                </a:cubicBezTo>
                <a:cubicBezTo>
                  <a:pt x="22" y="222"/>
                  <a:pt x="21" y="222"/>
                  <a:pt x="20" y="222"/>
                </a:cubicBezTo>
                <a:cubicBezTo>
                  <a:pt x="18" y="223"/>
                  <a:pt x="14" y="223"/>
                  <a:pt x="12" y="222"/>
                </a:cubicBezTo>
                <a:cubicBezTo>
                  <a:pt x="12" y="223"/>
                  <a:pt x="11" y="224"/>
                  <a:pt x="11" y="224"/>
                </a:cubicBezTo>
                <a:cubicBezTo>
                  <a:pt x="15" y="225"/>
                  <a:pt x="22" y="227"/>
                  <a:pt x="25" y="226"/>
                </a:cubicBezTo>
                <a:close/>
                <a:moveTo>
                  <a:pt x="49" y="228"/>
                </a:moveTo>
                <a:cubicBezTo>
                  <a:pt x="47" y="228"/>
                  <a:pt x="48" y="228"/>
                  <a:pt x="46" y="228"/>
                </a:cubicBezTo>
                <a:cubicBezTo>
                  <a:pt x="46" y="229"/>
                  <a:pt x="46" y="229"/>
                  <a:pt x="46" y="230"/>
                </a:cubicBezTo>
                <a:cubicBezTo>
                  <a:pt x="47" y="230"/>
                  <a:pt x="49" y="230"/>
                  <a:pt x="50" y="230"/>
                </a:cubicBezTo>
                <a:cubicBezTo>
                  <a:pt x="49" y="227"/>
                  <a:pt x="51" y="229"/>
                  <a:pt x="49" y="228"/>
                </a:cubicBezTo>
                <a:close/>
                <a:moveTo>
                  <a:pt x="61" y="241"/>
                </a:moveTo>
                <a:cubicBezTo>
                  <a:pt x="60" y="240"/>
                  <a:pt x="60" y="240"/>
                  <a:pt x="60" y="240"/>
                </a:cubicBezTo>
                <a:cubicBezTo>
                  <a:pt x="60" y="241"/>
                  <a:pt x="60" y="241"/>
                  <a:pt x="59" y="241"/>
                </a:cubicBezTo>
                <a:cubicBezTo>
                  <a:pt x="64" y="242"/>
                  <a:pt x="68" y="241"/>
                  <a:pt x="71" y="240"/>
                </a:cubicBezTo>
                <a:cubicBezTo>
                  <a:pt x="72" y="240"/>
                  <a:pt x="73" y="240"/>
                  <a:pt x="73" y="240"/>
                </a:cubicBezTo>
                <a:cubicBezTo>
                  <a:pt x="74" y="239"/>
                  <a:pt x="74" y="239"/>
                  <a:pt x="74" y="238"/>
                </a:cubicBezTo>
                <a:cubicBezTo>
                  <a:pt x="73" y="238"/>
                  <a:pt x="71" y="237"/>
                  <a:pt x="70" y="237"/>
                </a:cubicBezTo>
                <a:cubicBezTo>
                  <a:pt x="67" y="239"/>
                  <a:pt x="63" y="239"/>
                  <a:pt x="61" y="241"/>
                </a:cubicBezTo>
                <a:close/>
                <a:moveTo>
                  <a:pt x="1228" y="477"/>
                </a:moveTo>
                <a:cubicBezTo>
                  <a:pt x="1227" y="475"/>
                  <a:pt x="1225" y="475"/>
                  <a:pt x="1221" y="474"/>
                </a:cubicBezTo>
                <a:cubicBezTo>
                  <a:pt x="1220" y="474"/>
                  <a:pt x="1217" y="474"/>
                  <a:pt x="1216" y="475"/>
                </a:cubicBezTo>
                <a:cubicBezTo>
                  <a:pt x="1215" y="474"/>
                  <a:pt x="1215" y="474"/>
                  <a:pt x="1214" y="474"/>
                </a:cubicBezTo>
                <a:cubicBezTo>
                  <a:pt x="1217" y="477"/>
                  <a:pt x="1224" y="477"/>
                  <a:pt x="1227" y="478"/>
                </a:cubicBezTo>
                <a:cubicBezTo>
                  <a:pt x="1227" y="478"/>
                  <a:pt x="1228" y="477"/>
                  <a:pt x="1228" y="477"/>
                </a:cubicBezTo>
                <a:close/>
                <a:moveTo>
                  <a:pt x="1285" y="490"/>
                </a:moveTo>
                <a:cubicBezTo>
                  <a:pt x="1285" y="490"/>
                  <a:pt x="1285" y="490"/>
                  <a:pt x="1285" y="491"/>
                </a:cubicBezTo>
                <a:cubicBezTo>
                  <a:pt x="1285" y="491"/>
                  <a:pt x="1286" y="491"/>
                  <a:pt x="1287" y="491"/>
                </a:cubicBezTo>
                <a:cubicBezTo>
                  <a:pt x="1287" y="488"/>
                  <a:pt x="1287" y="488"/>
                  <a:pt x="1285" y="487"/>
                </a:cubicBezTo>
                <a:cubicBezTo>
                  <a:pt x="1284" y="489"/>
                  <a:pt x="1284" y="487"/>
                  <a:pt x="1285" y="490"/>
                </a:cubicBezTo>
                <a:close/>
                <a:moveTo>
                  <a:pt x="1212" y="476"/>
                </a:moveTo>
                <a:cubicBezTo>
                  <a:pt x="1212" y="476"/>
                  <a:pt x="1212" y="476"/>
                  <a:pt x="1213" y="476"/>
                </a:cubicBezTo>
                <a:cubicBezTo>
                  <a:pt x="1213" y="475"/>
                  <a:pt x="1213" y="475"/>
                  <a:pt x="1213" y="474"/>
                </a:cubicBezTo>
                <a:cubicBezTo>
                  <a:pt x="1211" y="474"/>
                  <a:pt x="1210" y="473"/>
                  <a:pt x="1208" y="473"/>
                </a:cubicBezTo>
                <a:cubicBezTo>
                  <a:pt x="1206" y="474"/>
                  <a:pt x="1187" y="472"/>
                  <a:pt x="1184" y="471"/>
                </a:cubicBezTo>
                <a:cubicBezTo>
                  <a:pt x="1184" y="472"/>
                  <a:pt x="1183" y="472"/>
                  <a:pt x="1183" y="472"/>
                </a:cubicBezTo>
                <a:cubicBezTo>
                  <a:pt x="1183" y="473"/>
                  <a:pt x="1183" y="474"/>
                  <a:pt x="1183" y="475"/>
                </a:cubicBezTo>
                <a:cubicBezTo>
                  <a:pt x="1192" y="477"/>
                  <a:pt x="1206" y="479"/>
                  <a:pt x="1212" y="476"/>
                </a:cubicBezTo>
                <a:close/>
                <a:moveTo>
                  <a:pt x="1230" y="494"/>
                </a:moveTo>
                <a:cubicBezTo>
                  <a:pt x="1232" y="497"/>
                  <a:pt x="1237" y="497"/>
                  <a:pt x="1241" y="499"/>
                </a:cubicBezTo>
                <a:cubicBezTo>
                  <a:pt x="1243" y="494"/>
                  <a:pt x="1243" y="492"/>
                  <a:pt x="1249" y="493"/>
                </a:cubicBezTo>
                <a:cubicBezTo>
                  <a:pt x="1249" y="492"/>
                  <a:pt x="1249" y="492"/>
                  <a:pt x="1248" y="492"/>
                </a:cubicBezTo>
                <a:cubicBezTo>
                  <a:pt x="1247" y="489"/>
                  <a:pt x="1246" y="489"/>
                  <a:pt x="1243" y="487"/>
                </a:cubicBezTo>
                <a:cubicBezTo>
                  <a:pt x="1244" y="484"/>
                  <a:pt x="1244" y="484"/>
                  <a:pt x="1247" y="483"/>
                </a:cubicBezTo>
                <a:cubicBezTo>
                  <a:pt x="1247" y="482"/>
                  <a:pt x="1247" y="482"/>
                  <a:pt x="1247" y="481"/>
                </a:cubicBezTo>
                <a:cubicBezTo>
                  <a:pt x="1242" y="480"/>
                  <a:pt x="1241" y="482"/>
                  <a:pt x="1237" y="483"/>
                </a:cubicBezTo>
                <a:cubicBezTo>
                  <a:pt x="1234" y="481"/>
                  <a:pt x="1216" y="479"/>
                  <a:pt x="1212" y="481"/>
                </a:cubicBezTo>
                <a:cubicBezTo>
                  <a:pt x="1210" y="481"/>
                  <a:pt x="1209" y="481"/>
                  <a:pt x="1208" y="481"/>
                </a:cubicBezTo>
                <a:cubicBezTo>
                  <a:pt x="1207" y="488"/>
                  <a:pt x="1209" y="488"/>
                  <a:pt x="1213" y="488"/>
                </a:cubicBezTo>
                <a:cubicBezTo>
                  <a:pt x="1213" y="489"/>
                  <a:pt x="1212" y="490"/>
                  <a:pt x="1212" y="491"/>
                </a:cubicBezTo>
                <a:cubicBezTo>
                  <a:pt x="1208" y="490"/>
                  <a:pt x="1203" y="489"/>
                  <a:pt x="1201" y="487"/>
                </a:cubicBezTo>
                <a:cubicBezTo>
                  <a:pt x="1201" y="486"/>
                  <a:pt x="1201" y="487"/>
                  <a:pt x="1202" y="486"/>
                </a:cubicBezTo>
                <a:cubicBezTo>
                  <a:pt x="1202" y="484"/>
                  <a:pt x="1202" y="484"/>
                  <a:pt x="1202" y="483"/>
                </a:cubicBezTo>
                <a:cubicBezTo>
                  <a:pt x="1201" y="483"/>
                  <a:pt x="1201" y="482"/>
                  <a:pt x="1201" y="482"/>
                </a:cubicBezTo>
                <a:cubicBezTo>
                  <a:pt x="1201" y="482"/>
                  <a:pt x="1201" y="483"/>
                  <a:pt x="1201" y="483"/>
                </a:cubicBezTo>
                <a:cubicBezTo>
                  <a:pt x="1197" y="484"/>
                  <a:pt x="1198" y="483"/>
                  <a:pt x="1198" y="487"/>
                </a:cubicBezTo>
                <a:cubicBezTo>
                  <a:pt x="1195" y="486"/>
                  <a:pt x="1193" y="483"/>
                  <a:pt x="1191" y="483"/>
                </a:cubicBezTo>
                <a:cubicBezTo>
                  <a:pt x="1190" y="483"/>
                  <a:pt x="1188" y="486"/>
                  <a:pt x="1187" y="487"/>
                </a:cubicBezTo>
                <a:cubicBezTo>
                  <a:pt x="1184" y="487"/>
                  <a:pt x="1174" y="486"/>
                  <a:pt x="1172" y="486"/>
                </a:cubicBezTo>
                <a:cubicBezTo>
                  <a:pt x="1169" y="485"/>
                  <a:pt x="1164" y="482"/>
                  <a:pt x="1160" y="483"/>
                </a:cubicBezTo>
                <a:cubicBezTo>
                  <a:pt x="1152" y="482"/>
                  <a:pt x="1151" y="485"/>
                  <a:pt x="1145" y="487"/>
                </a:cubicBezTo>
                <a:cubicBezTo>
                  <a:pt x="1147" y="491"/>
                  <a:pt x="1151" y="491"/>
                  <a:pt x="1152" y="497"/>
                </a:cubicBezTo>
                <a:cubicBezTo>
                  <a:pt x="1155" y="497"/>
                  <a:pt x="1156" y="497"/>
                  <a:pt x="1158" y="497"/>
                </a:cubicBezTo>
                <a:cubicBezTo>
                  <a:pt x="1158" y="497"/>
                  <a:pt x="1158" y="497"/>
                  <a:pt x="1159" y="497"/>
                </a:cubicBezTo>
                <a:cubicBezTo>
                  <a:pt x="1158" y="496"/>
                  <a:pt x="1157" y="495"/>
                  <a:pt x="1156" y="494"/>
                </a:cubicBezTo>
                <a:cubicBezTo>
                  <a:pt x="1156" y="493"/>
                  <a:pt x="1156" y="494"/>
                  <a:pt x="1156" y="492"/>
                </a:cubicBezTo>
                <a:cubicBezTo>
                  <a:pt x="1160" y="491"/>
                  <a:pt x="1166" y="491"/>
                  <a:pt x="1170" y="490"/>
                </a:cubicBezTo>
                <a:cubicBezTo>
                  <a:pt x="1174" y="492"/>
                  <a:pt x="1178" y="493"/>
                  <a:pt x="1181" y="494"/>
                </a:cubicBezTo>
                <a:cubicBezTo>
                  <a:pt x="1182" y="493"/>
                  <a:pt x="1183" y="492"/>
                  <a:pt x="1184" y="491"/>
                </a:cubicBezTo>
                <a:cubicBezTo>
                  <a:pt x="1190" y="490"/>
                  <a:pt x="1195" y="494"/>
                  <a:pt x="1199" y="494"/>
                </a:cubicBezTo>
                <a:cubicBezTo>
                  <a:pt x="1206" y="494"/>
                  <a:pt x="1218" y="494"/>
                  <a:pt x="1227" y="496"/>
                </a:cubicBezTo>
                <a:cubicBezTo>
                  <a:pt x="1227" y="493"/>
                  <a:pt x="1227" y="493"/>
                  <a:pt x="1228" y="492"/>
                </a:cubicBezTo>
                <a:cubicBezTo>
                  <a:pt x="1230" y="491"/>
                  <a:pt x="1233" y="491"/>
                  <a:pt x="1234" y="491"/>
                </a:cubicBezTo>
                <a:cubicBezTo>
                  <a:pt x="1236" y="492"/>
                  <a:pt x="1237" y="492"/>
                  <a:pt x="1239" y="493"/>
                </a:cubicBezTo>
                <a:cubicBezTo>
                  <a:pt x="1237" y="495"/>
                  <a:pt x="1234" y="495"/>
                  <a:pt x="1230" y="494"/>
                </a:cubicBezTo>
                <a:close/>
                <a:moveTo>
                  <a:pt x="1239" y="483"/>
                </a:moveTo>
                <a:cubicBezTo>
                  <a:pt x="1239" y="483"/>
                  <a:pt x="1239" y="483"/>
                  <a:pt x="1240" y="483"/>
                </a:cubicBezTo>
                <a:cubicBezTo>
                  <a:pt x="1241" y="484"/>
                  <a:pt x="1241" y="483"/>
                  <a:pt x="1242" y="484"/>
                </a:cubicBezTo>
                <a:cubicBezTo>
                  <a:pt x="1241" y="484"/>
                  <a:pt x="1241" y="484"/>
                  <a:pt x="1240" y="485"/>
                </a:cubicBezTo>
                <a:cubicBezTo>
                  <a:pt x="1240" y="485"/>
                  <a:pt x="1236" y="484"/>
                  <a:pt x="1239" y="483"/>
                </a:cubicBezTo>
                <a:close/>
                <a:moveTo>
                  <a:pt x="48" y="243"/>
                </a:moveTo>
                <a:cubicBezTo>
                  <a:pt x="50" y="246"/>
                  <a:pt x="55" y="242"/>
                  <a:pt x="56" y="242"/>
                </a:cubicBezTo>
                <a:cubicBezTo>
                  <a:pt x="56" y="241"/>
                  <a:pt x="56" y="241"/>
                  <a:pt x="56" y="241"/>
                </a:cubicBezTo>
                <a:cubicBezTo>
                  <a:pt x="55" y="240"/>
                  <a:pt x="53" y="240"/>
                  <a:pt x="51" y="240"/>
                </a:cubicBezTo>
                <a:cubicBezTo>
                  <a:pt x="50" y="241"/>
                  <a:pt x="49" y="242"/>
                  <a:pt x="48" y="243"/>
                </a:cubicBezTo>
                <a:close/>
                <a:moveTo>
                  <a:pt x="1258" y="487"/>
                </a:moveTo>
                <a:cubicBezTo>
                  <a:pt x="1258" y="487"/>
                  <a:pt x="1258" y="487"/>
                  <a:pt x="1259" y="487"/>
                </a:cubicBezTo>
                <a:cubicBezTo>
                  <a:pt x="1257" y="485"/>
                  <a:pt x="1253" y="484"/>
                  <a:pt x="1248" y="483"/>
                </a:cubicBezTo>
                <a:cubicBezTo>
                  <a:pt x="1247" y="485"/>
                  <a:pt x="1246" y="485"/>
                  <a:pt x="1245" y="487"/>
                </a:cubicBezTo>
                <a:cubicBezTo>
                  <a:pt x="1249" y="487"/>
                  <a:pt x="1255" y="488"/>
                  <a:pt x="1258" y="487"/>
                </a:cubicBezTo>
                <a:close/>
                <a:moveTo>
                  <a:pt x="1273" y="488"/>
                </a:moveTo>
                <a:cubicBezTo>
                  <a:pt x="1273" y="489"/>
                  <a:pt x="1273" y="489"/>
                  <a:pt x="1272" y="489"/>
                </a:cubicBezTo>
                <a:cubicBezTo>
                  <a:pt x="1272" y="493"/>
                  <a:pt x="1273" y="494"/>
                  <a:pt x="1274" y="497"/>
                </a:cubicBezTo>
                <a:cubicBezTo>
                  <a:pt x="1275" y="497"/>
                  <a:pt x="1276" y="497"/>
                  <a:pt x="1278" y="498"/>
                </a:cubicBezTo>
                <a:cubicBezTo>
                  <a:pt x="1278" y="493"/>
                  <a:pt x="1277" y="492"/>
                  <a:pt x="1275" y="490"/>
                </a:cubicBezTo>
                <a:cubicBezTo>
                  <a:pt x="1274" y="489"/>
                  <a:pt x="1275" y="489"/>
                  <a:pt x="1273" y="488"/>
                </a:cubicBezTo>
                <a:close/>
                <a:moveTo>
                  <a:pt x="42" y="240"/>
                </a:moveTo>
                <a:cubicBezTo>
                  <a:pt x="38" y="244"/>
                  <a:pt x="33" y="240"/>
                  <a:pt x="29" y="242"/>
                </a:cubicBezTo>
                <a:cubicBezTo>
                  <a:pt x="28" y="243"/>
                  <a:pt x="28" y="246"/>
                  <a:pt x="27" y="246"/>
                </a:cubicBezTo>
                <a:cubicBezTo>
                  <a:pt x="24" y="246"/>
                  <a:pt x="20" y="246"/>
                  <a:pt x="17" y="247"/>
                </a:cubicBezTo>
                <a:cubicBezTo>
                  <a:pt x="12" y="248"/>
                  <a:pt x="6" y="250"/>
                  <a:pt x="1" y="251"/>
                </a:cubicBezTo>
                <a:cubicBezTo>
                  <a:pt x="1" y="251"/>
                  <a:pt x="0" y="252"/>
                  <a:pt x="0" y="253"/>
                </a:cubicBezTo>
                <a:cubicBezTo>
                  <a:pt x="10" y="251"/>
                  <a:pt x="20" y="250"/>
                  <a:pt x="29" y="249"/>
                </a:cubicBezTo>
                <a:cubicBezTo>
                  <a:pt x="31" y="248"/>
                  <a:pt x="32" y="247"/>
                  <a:pt x="33" y="246"/>
                </a:cubicBezTo>
                <a:cubicBezTo>
                  <a:pt x="39" y="244"/>
                  <a:pt x="42" y="248"/>
                  <a:pt x="45" y="244"/>
                </a:cubicBezTo>
                <a:cubicBezTo>
                  <a:pt x="46" y="243"/>
                  <a:pt x="46" y="244"/>
                  <a:pt x="47" y="242"/>
                </a:cubicBezTo>
                <a:cubicBezTo>
                  <a:pt x="46" y="242"/>
                  <a:pt x="46" y="241"/>
                  <a:pt x="46" y="241"/>
                </a:cubicBezTo>
                <a:cubicBezTo>
                  <a:pt x="45" y="240"/>
                  <a:pt x="43" y="240"/>
                  <a:pt x="42" y="240"/>
                </a:cubicBezTo>
                <a:close/>
                <a:moveTo>
                  <a:pt x="1181" y="476"/>
                </a:moveTo>
                <a:cubicBezTo>
                  <a:pt x="1181" y="475"/>
                  <a:pt x="1181" y="473"/>
                  <a:pt x="1182" y="472"/>
                </a:cubicBezTo>
                <a:cubicBezTo>
                  <a:pt x="1178" y="472"/>
                  <a:pt x="1179" y="472"/>
                  <a:pt x="1176" y="473"/>
                </a:cubicBezTo>
                <a:cubicBezTo>
                  <a:pt x="1176" y="474"/>
                  <a:pt x="1177" y="475"/>
                  <a:pt x="1177" y="476"/>
                </a:cubicBezTo>
                <a:cubicBezTo>
                  <a:pt x="1179" y="476"/>
                  <a:pt x="1179" y="476"/>
                  <a:pt x="1181" y="476"/>
                </a:cubicBezTo>
                <a:close/>
                <a:moveTo>
                  <a:pt x="1266" y="498"/>
                </a:moveTo>
                <a:cubicBezTo>
                  <a:pt x="1265" y="499"/>
                  <a:pt x="1265" y="500"/>
                  <a:pt x="1264" y="502"/>
                </a:cubicBezTo>
                <a:cubicBezTo>
                  <a:pt x="1266" y="503"/>
                  <a:pt x="1266" y="503"/>
                  <a:pt x="1268" y="504"/>
                </a:cubicBezTo>
                <a:cubicBezTo>
                  <a:pt x="1265" y="505"/>
                  <a:pt x="1260" y="505"/>
                  <a:pt x="1256" y="505"/>
                </a:cubicBezTo>
                <a:cubicBezTo>
                  <a:pt x="1256" y="506"/>
                  <a:pt x="1256" y="506"/>
                  <a:pt x="1256" y="507"/>
                </a:cubicBezTo>
                <a:cubicBezTo>
                  <a:pt x="1260" y="507"/>
                  <a:pt x="1263" y="508"/>
                  <a:pt x="1267" y="508"/>
                </a:cubicBezTo>
                <a:cubicBezTo>
                  <a:pt x="1270" y="505"/>
                  <a:pt x="1272" y="504"/>
                  <a:pt x="1273" y="500"/>
                </a:cubicBezTo>
                <a:cubicBezTo>
                  <a:pt x="1271" y="499"/>
                  <a:pt x="1271" y="499"/>
                  <a:pt x="1270" y="498"/>
                </a:cubicBezTo>
                <a:cubicBezTo>
                  <a:pt x="1268" y="498"/>
                  <a:pt x="1267" y="498"/>
                  <a:pt x="1266" y="498"/>
                </a:cubicBezTo>
                <a:close/>
                <a:moveTo>
                  <a:pt x="1040" y="455"/>
                </a:moveTo>
                <a:cubicBezTo>
                  <a:pt x="1042" y="454"/>
                  <a:pt x="1041" y="455"/>
                  <a:pt x="1042" y="454"/>
                </a:cubicBezTo>
                <a:cubicBezTo>
                  <a:pt x="1042" y="454"/>
                  <a:pt x="1043" y="454"/>
                  <a:pt x="1043" y="454"/>
                </a:cubicBezTo>
                <a:cubicBezTo>
                  <a:pt x="1042" y="453"/>
                  <a:pt x="1042" y="453"/>
                  <a:pt x="1040" y="453"/>
                </a:cubicBezTo>
                <a:cubicBezTo>
                  <a:pt x="1040" y="453"/>
                  <a:pt x="1040" y="454"/>
                  <a:pt x="1040" y="455"/>
                </a:cubicBezTo>
                <a:close/>
                <a:moveTo>
                  <a:pt x="1248" y="506"/>
                </a:moveTo>
                <a:cubicBezTo>
                  <a:pt x="1253" y="507"/>
                  <a:pt x="1252" y="505"/>
                  <a:pt x="1256" y="503"/>
                </a:cubicBezTo>
                <a:cubicBezTo>
                  <a:pt x="1256" y="502"/>
                  <a:pt x="1256" y="502"/>
                  <a:pt x="1256" y="502"/>
                </a:cubicBezTo>
                <a:cubicBezTo>
                  <a:pt x="1251" y="501"/>
                  <a:pt x="1247" y="501"/>
                  <a:pt x="1243" y="500"/>
                </a:cubicBezTo>
                <a:cubicBezTo>
                  <a:pt x="1243" y="503"/>
                  <a:pt x="1242" y="501"/>
                  <a:pt x="1244" y="502"/>
                </a:cubicBezTo>
                <a:cubicBezTo>
                  <a:pt x="1241" y="504"/>
                  <a:pt x="1240" y="501"/>
                  <a:pt x="1236" y="500"/>
                </a:cubicBezTo>
                <a:cubicBezTo>
                  <a:pt x="1236" y="501"/>
                  <a:pt x="1236" y="503"/>
                  <a:pt x="1235" y="505"/>
                </a:cubicBezTo>
                <a:cubicBezTo>
                  <a:pt x="1241" y="505"/>
                  <a:pt x="1245" y="504"/>
                  <a:pt x="1248" y="506"/>
                </a:cubicBezTo>
                <a:close/>
                <a:moveTo>
                  <a:pt x="1077" y="470"/>
                </a:moveTo>
                <a:cubicBezTo>
                  <a:pt x="1078" y="472"/>
                  <a:pt x="1085" y="472"/>
                  <a:pt x="1086" y="471"/>
                </a:cubicBezTo>
                <a:cubicBezTo>
                  <a:pt x="1088" y="472"/>
                  <a:pt x="1088" y="472"/>
                  <a:pt x="1088" y="472"/>
                </a:cubicBezTo>
                <a:cubicBezTo>
                  <a:pt x="1088" y="471"/>
                  <a:pt x="1088" y="470"/>
                  <a:pt x="1088" y="470"/>
                </a:cubicBezTo>
                <a:cubicBezTo>
                  <a:pt x="1086" y="469"/>
                  <a:pt x="1083" y="468"/>
                  <a:pt x="1079" y="467"/>
                </a:cubicBezTo>
                <a:cubicBezTo>
                  <a:pt x="1078" y="468"/>
                  <a:pt x="1078" y="469"/>
                  <a:pt x="1077" y="470"/>
                </a:cubicBezTo>
                <a:close/>
                <a:moveTo>
                  <a:pt x="1219" y="502"/>
                </a:moveTo>
                <a:cubicBezTo>
                  <a:pt x="1220" y="502"/>
                  <a:pt x="1220" y="503"/>
                  <a:pt x="1221" y="504"/>
                </a:cubicBezTo>
                <a:cubicBezTo>
                  <a:pt x="1223" y="504"/>
                  <a:pt x="1223" y="504"/>
                  <a:pt x="1224" y="504"/>
                </a:cubicBezTo>
                <a:cubicBezTo>
                  <a:pt x="1226" y="504"/>
                  <a:pt x="1226" y="504"/>
                  <a:pt x="1226" y="504"/>
                </a:cubicBezTo>
                <a:cubicBezTo>
                  <a:pt x="1226" y="503"/>
                  <a:pt x="1226" y="503"/>
                  <a:pt x="1226" y="502"/>
                </a:cubicBezTo>
                <a:cubicBezTo>
                  <a:pt x="1225" y="501"/>
                  <a:pt x="1224" y="501"/>
                  <a:pt x="1223" y="500"/>
                </a:cubicBezTo>
                <a:cubicBezTo>
                  <a:pt x="1223" y="501"/>
                  <a:pt x="1222" y="501"/>
                  <a:pt x="1221" y="502"/>
                </a:cubicBezTo>
                <a:cubicBezTo>
                  <a:pt x="1220" y="502"/>
                  <a:pt x="1220" y="502"/>
                  <a:pt x="1219" y="502"/>
                </a:cubicBezTo>
                <a:close/>
                <a:moveTo>
                  <a:pt x="1205" y="506"/>
                </a:moveTo>
                <a:cubicBezTo>
                  <a:pt x="1207" y="506"/>
                  <a:pt x="1208" y="507"/>
                  <a:pt x="1209" y="507"/>
                </a:cubicBezTo>
                <a:cubicBezTo>
                  <a:pt x="1210" y="507"/>
                  <a:pt x="1210" y="506"/>
                  <a:pt x="1210" y="506"/>
                </a:cubicBezTo>
                <a:cubicBezTo>
                  <a:pt x="1206" y="503"/>
                  <a:pt x="1200" y="501"/>
                  <a:pt x="1194" y="500"/>
                </a:cubicBezTo>
                <a:cubicBezTo>
                  <a:pt x="1192" y="506"/>
                  <a:pt x="1202" y="503"/>
                  <a:pt x="1205" y="506"/>
                </a:cubicBezTo>
                <a:close/>
                <a:moveTo>
                  <a:pt x="1167" y="497"/>
                </a:moveTo>
                <a:cubicBezTo>
                  <a:pt x="1167" y="497"/>
                  <a:pt x="1168" y="497"/>
                  <a:pt x="1168" y="498"/>
                </a:cubicBezTo>
                <a:cubicBezTo>
                  <a:pt x="1168" y="497"/>
                  <a:pt x="1168" y="496"/>
                  <a:pt x="1169" y="496"/>
                </a:cubicBezTo>
                <a:cubicBezTo>
                  <a:pt x="1166" y="495"/>
                  <a:pt x="1164" y="495"/>
                  <a:pt x="1162" y="494"/>
                </a:cubicBezTo>
                <a:cubicBezTo>
                  <a:pt x="1162" y="496"/>
                  <a:pt x="1161" y="496"/>
                  <a:pt x="1161" y="498"/>
                </a:cubicBezTo>
                <a:cubicBezTo>
                  <a:pt x="1162" y="498"/>
                  <a:pt x="1166" y="498"/>
                  <a:pt x="1167" y="497"/>
                </a:cubicBezTo>
                <a:close/>
                <a:moveTo>
                  <a:pt x="1252" y="524"/>
                </a:moveTo>
                <a:cubicBezTo>
                  <a:pt x="1252" y="524"/>
                  <a:pt x="1252" y="525"/>
                  <a:pt x="1252" y="525"/>
                </a:cubicBezTo>
                <a:cubicBezTo>
                  <a:pt x="1255" y="526"/>
                  <a:pt x="1257" y="526"/>
                  <a:pt x="1258" y="527"/>
                </a:cubicBezTo>
                <a:cubicBezTo>
                  <a:pt x="1259" y="528"/>
                  <a:pt x="1259" y="528"/>
                  <a:pt x="1260" y="528"/>
                </a:cubicBezTo>
                <a:cubicBezTo>
                  <a:pt x="1260" y="526"/>
                  <a:pt x="1261" y="525"/>
                  <a:pt x="1261" y="524"/>
                </a:cubicBezTo>
                <a:cubicBezTo>
                  <a:pt x="1259" y="523"/>
                  <a:pt x="1258" y="522"/>
                  <a:pt x="1256" y="522"/>
                </a:cubicBezTo>
                <a:cubicBezTo>
                  <a:pt x="1255" y="522"/>
                  <a:pt x="1256" y="522"/>
                  <a:pt x="1254" y="522"/>
                </a:cubicBezTo>
                <a:cubicBezTo>
                  <a:pt x="1253" y="524"/>
                  <a:pt x="1253" y="523"/>
                  <a:pt x="1252" y="524"/>
                </a:cubicBezTo>
                <a:close/>
                <a:moveTo>
                  <a:pt x="1250" y="521"/>
                </a:moveTo>
                <a:cubicBezTo>
                  <a:pt x="1249" y="522"/>
                  <a:pt x="1249" y="523"/>
                  <a:pt x="1248" y="524"/>
                </a:cubicBezTo>
                <a:cubicBezTo>
                  <a:pt x="1249" y="525"/>
                  <a:pt x="1250" y="525"/>
                  <a:pt x="1251" y="525"/>
                </a:cubicBezTo>
                <a:cubicBezTo>
                  <a:pt x="1251" y="522"/>
                  <a:pt x="1251" y="523"/>
                  <a:pt x="1250" y="521"/>
                </a:cubicBezTo>
                <a:close/>
                <a:moveTo>
                  <a:pt x="349" y="345"/>
                </a:moveTo>
                <a:cubicBezTo>
                  <a:pt x="347" y="346"/>
                  <a:pt x="348" y="346"/>
                  <a:pt x="346" y="346"/>
                </a:cubicBezTo>
                <a:cubicBezTo>
                  <a:pt x="346" y="347"/>
                  <a:pt x="346" y="347"/>
                  <a:pt x="346" y="348"/>
                </a:cubicBezTo>
                <a:cubicBezTo>
                  <a:pt x="348" y="348"/>
                  <a:pt x="348" y="348"/>
                  <a:pt x="349" y="348"/>
                </a:cubicBezTo>
                <a:cubicBezTo>
                  <a:pt x="350" y="348"/>
                  <a:pt x="350" y="348"/>
                  <a:pt x="350" y="348"/>
                </a:cubicBezTo>
                <a:cubicBezTo>
                  <a:pt x="349" y="345"/>
                  <a:pt x="351" y="347"/>
                  <a:pt x="349" y="345"/>
                </a:cubicBezTo>
                <a:close/>
                <a:moveTo>
                  <a:pt x="1125" y="504"/>
                </a:moveTo>
                <a:cubicBezTo>
                  <a:pt x="1124" y="503"/>
                  <a:pt x="1124" y="503"/>
                  <a:pt x="1122" y="502"/>
                </a:cubicBezTo>
                <a:cubicBezTo>
                  <a:pt x="1123" y="503"/>
                  <a:pt x="1123" y="503"/>
                  <a:pt x="1125" y="504"/>
                </a:cubicBezTo>
                <a:close/>
                <a:moveTo>
                  <a:pt x="1270" y="532"/>
                </a:moveTo>
                <a:cubicBezTo>
                  <a:pt x="1270" y="533"/>
                  <a:pt x="1270" y="533"/>
                  <a:pt x="1269" y="534"/>
                </a:cubicBezTo>
                <a:cubicBezTo>
                  <a:pt x="1271" y="534"/>
                  <a:pt x="1270" y="534"/>
                  <a:pt x="1272" y="533"/>
                </a:cubicBezTo>
                <a:cubicBezTo>
                  <a:pt x="1272" y="533"/>
                  <a:pt x="1272" y="533"/>
                  <a:pt x="1273" y="534"/>
                </a:cubicBezTo>
                <a:cubicBezTo>
                  <a:pt x="1272" y="533"/>
                  <a:pt x="1272" y="533"/>
                  <a:pt x="1270" y="532"/>
                </a:cubicBezTo>
                <a:close/>
                <a:moveTo>
                  <a:pt x="332" y="353"/>
                </a:moveTo>
                <a:cubicBezTo>
                  <a:pt x="334" y="352"/>
                  <a:pt x="336" y="352"/>
                  <a:pt x="338" y="351"/>
                </a:cubicBezTo>
                <a:cubicBezTo>
                  <a:pt x="338" y="350"/>
                  <a:pt x="339" y="350"/>
                  <a:pt x="339" y="350"/>
                </a:cubicBezTo>
                <a:cubicBezTo>
                  <a:pt x="338" y="349"/>
                  <a:pt x="337" y="349"/>
                  <a:pt x="336" y="348"/>
                </a:cubicBezTo>
                <a:cubicBezTo>
                  <a:pt x="335" y="350"/>
                  <a:pt x="334" y="350"/>
                  <a:pt x="332" y="353"/>
                </a:cubicBezTo>
                <a:close/>
                <a:moveTo>
                  <a:pt x="1097" y="506"/>
                </a:moveTo>
                <a:cubicBezTo>
                  <a:pt x="1097" y="506"/>
                  <a:pt x="1098" y="506"/>
                  <a:pt x="1098" y="506"/>
                </a:cubicBezTo>
                <a:cubicBezTo>
                  <a:pt x="1096" y="505"/>
                  <a:pt x="1095" y="504"/>
                  <a:pt x="1092" y="503"/>
                </a:cubicBezTo>
                <a:cubicBezTo>
                  <a:pt x="1092" y="504"/>
                  <a:pt x="1092" y="505"/>
                  <a:pt x="1092" y="507"/>
                </a:cubicBezTo>
                <a:cubicBezTo>
                  <a:pt x="1095" y="507"/>
                  <a:pt x="1095" y="507"/>
                  <a:pt x="1097" y="506"/>
                </a:cubicBezTo>
                <a:close/>
                <a:moveTo>
                  <a:pt x="197" y="323"/>
                </a:moveTo>
                <a:cubicBezTo>
                  <a:pt x="195" y="323"/>
                  <a:pt x="192" y="322"/>
                  <a:pt x="190" y="322"/>
                </a:cubicBezTo>
                <a:cubicBezTo>
                  <a:pt x="187" y="322"/>
                  <a:pt x="183" y="322"/>
                  <a:pt x="180" y="323"/>
                </a:cubicBezTo>
                <a:cubicBezTo>
                  <a:pt x="180" y="323"/>
                  <a:pt x="180" y="324"/>
                  <a:pt x="180" y="325"/>
                </a:cubicBezTo>
                <a:cubicBezTo>
                  <a:pt x="185" y="325"/>
                  <a:pt x="191" y="325"/>
                  <a:pt x="197" y="325"/>
                </a:cubicBezTo>
                <a:cubicBezTo>
                  <a:pt x="197" y="324"/>
                  <a:pt x="197" y="324"/>
                  <a:pt x="197" y="323"/>
                </a:cubicBezTo>
                <a:close/>
                <a:moveTo>
                  <a:pt x="1157" y="524"/>
                </a:moveTo>
                <a:cubicBezTo>
                  <a:pt x="1157" y="526"/>
                  <a:pt x="1156" y="527"/>
                  <a:pt x="1155" y="529"/>
                </a:cubicBezTo>
                <a:cubicBezTo>
                  <a:pt x="1158" y="529"/>
                  <a:pt x="1158" y="529"/>
                  <a:pt x="1160" y="529"/>
                </a:cubicBezTo>
                <a:cubicBezTo>
                  <a:pt x="1161" y="528"/>
                  <a:pt x="1162" y="526"/>
                  <a:pt x="1163" y="525"/>
                </a:cubicBezTo>
                <a:cubicBezTo>
                  <a:pt x="1162" y="524"/>
                  <a:pt x="1161" y="524"/>
                  <a:pt x="1160" y="523"/>
                </a:cubicBezTo>
                <a:cubicBezTo>
                  <a:pt x="1159" y="524"/>
                  <a:pt x="1159" y="524"/>
                  <a:pt x="1157" y="524"/>
                </a:cubicBezTo>
                <a:close/>
                <a:moveTo>
                  <a:pt x="188" y="330"/>
                </a:moveTo>
                <a:cubicBezTo>
                  <a:pt x="190" y="329"/>
                  <a:pt x="189" y="330"/>
                  <a:pt x="190" y="329"/>
                </a:cubicBezTo>
                <a:cubicBezTo>
                  <a:pt x="191" y="329"/>
                  <a:pt x="191" y="329"/>
                  <a:pt x="191" y="329"/>
                </a:cubicBezTo>
                <a:cubicBezTo>
                  <a:pt x="191" y="328"/>
                  <a:pt x="191" y="328"/>
                  <a:pt x="189" y="328"/>
                </a:cubicBezTo>
                <a:cubicBezTo>
                  <a:pt x="189" y="328"/>
                  <a:pt x="188" y="329"/>
                  <a:pt x="188" y="330"/>
                </a:cubicBezTo>
                <a:close/>
                <a:moveTo>
                  <a:pt x="1264" y="552"/>
                </a:moveTo>
                <a:cubicBezTo>
                  <a:pt x="1263" y="554"/>
                  <a:pt x="1263" y="554"/>
                  <a:pt x="1263" y="554"/>
                </a:cubicBezTo>
                <a:cubicBezTo>
                  <a:pt x="1266" y="554"/>
                  <a:pt x="1266" y="554"/>
                  <a:pt x="1268" y="553"/>
                </a:cubicBezTo>
                <a:cubicBezTo>
                  <a:pt x="1269" y="552"/>
                  <a:pt x="1269" y="552"/>
                  <a:pt x="1269" y="550"/>
                </a:cubicBezTo>
                <a:cubicBezTo>
                  <a:pt x="1268" y="549"/>
                  <a:pt x="1266" y="549"/>
                  <a:pt x="1264" y="549"/>
                </a:cubicBezTo>
                <a:cubicBezTo>
                  <a:pt x="1264" y="551"/>
                  <a:pt x="1265" y="550"/>
                  <a:pt x="1264" y="552"/>
                </a:cubicBezTo>
                <a:close/>
                <a:moveTo>
                  <a:pt x="1178" y="539"/>
                </a:moveTo>
                <a:cubicBezTo>
                  <a:pt x="1178" y="535"/>
                  <a:pt x="1178" y="536"/>
                  <a:pt x="1177" y="534"/>
                </a:cubicBezTo>
                <a:cubicBezTo>
                  <a:pt x="1176" y="533"/>
                  <a:pt x="1176" y="534"/>
                  <a:pt x="1175" y="533"/>
                </a:cubicBezTo>
                <a:cubicBezTo>
                  <a:pt x="1173" y="533"/>
                  <a:pt x="1174" y="533"/>
                  <a:pt x="1172" y="533"/>
                </a:cubicBezTo>
                <a:cubicBezTo>
                  <a:pt x="1173" y="534"/>
                  <a:pt x="1173" y="535"/>
                  <a:pt x="1173" y="537"/>
                </a:cubicBezTo>
                <a:cubicBezTo>
                  <a:pt x="1174" y="537"/>
                  <a:pt x="1176" y="538"/>
                  <a:pt x="1178" y="539"/>
                </a:cubicBezTo>
                <a:close/>
                <a:moveTo>
                  <a:pt x="1230" y="546"/>
                </a:moveTo>
                <a:cubicBezTo>
                  <a:pt x="1230" y="547"/>
                  <a:pt x="1230" y="547"/>
                  <a:pt x="1230" y="548"/>
                </a:cubicBezTo>
                <a:cubicBezTo>
                  <a:pt x="1231" y="548"/>
                  <a:pt x="1232" y="548"/>
                  <a:pt x="1233" y="549"/>
                </a:cubicBezTo>
                <a:cubicBezTo>
                  <a:pt x="1232" y="546"/>
                  <a:pt x="1233" y="547"/>
                  <a:pt x="1230" y="546"/>
                </a:cubicBezTo>
                <a:close/>
                <a:moveTo>
                  <a:pt x="1149" y="534"/>
                </a:moveTo>
                <a:cubicBezTo>
                  <a:pt x="1149" y="535"/>
                  <a:pt x="1149" y="536"/>
                  <a:pt x="1150" y="537"/>
                </a:cubicBezTo>
                <a:cubicBezTo>
                  <a:pt x="1151" y="537"/>
                  <a:pt x="1152" y="537"/>
                  <a:pt x="1153" y="538"/>
                </a:cubicBezTo>
                <a:cubicBezTo>
                  <a:pt x="1153" y="537"/>
                  <a:pt x="1154" y="536"/>
                  <a:pt x="1154" y="535"/>
                </a:cubicBezTo>
                <a:cubicBezTo>
                  <a:pt x="1152" y="534"/>
                  <a:pt x="1150" y="533"/>
                  <a:pt x="1149" y="532"/>
                </a:cubicBezTo>
                <a:cubicBezTo>
                  <a:pt x="1149" y="533"/>
                  <a:pt x="1149" y="533"/>
                  <a:pt x="1149" y="534"/>
                </a:cubicBezTo>
                <a:close/>
                <a:moveTo>
                  <a:pt x="1161" y="537"/>
                </a:moveTo>
                <a:cubicBezTo>
                  <a:pt x="1162" y="537"/>
                  <a:pt x="1162" y="537"/>
                  <a:pt x="1162" y="536"/>
                </a:cubicBezTo>
                <a:cubicBezTo>
                  <a:pt x="1162" y="536"/>
                  <a:pt x="1163" y="535"/>
                  <a:pt x="1163" y="534"/>
                </a:cubicBezTo>
                <a:cubicBezTo>
                  <a:pt x="1161" y="534"/>
                  <a:pt x="1160" y="534"/>
                  <a:pt x="1159" y="534"/>
                </a:cubicBezTo>
                <a:cubicBezTo>
                  <a:pt x="1159" y="536"/>
                  <a:pt x="1159" y="536"/>
                  <a:pt x="1161" y="537"/>
                </a:cubicBezTo>
                <a:close/>
                <a:moveTo>
                  <a:pt x="1140" y="536"/>
                </a:moveTo>
                <a:cubicBezTo>
                  <a:pt x="1140" y="533"/>
                  <a:pt x="1140" y="533"/>
                  <a:pt x="1139" y="531"/>
                </a:cubicBezTo>
                <a:cubicBezTo>
                  <a:pt x="1136" y="531"/>
                  <a:pt x="1138" y="530"/>
                  <a:pt x="1136" y="532"/>
                </a:cubicBezTo>
                <a:cubicBezTo>
                  <a:pt x="1135" y="532"/>
                  <a:pt x="1135" y="532"/>
                  <a:pt x="1135" y="532"/>
                </a:cubicBezTo>
                <a:cubicBezTo>
                  <a:pt x="1135" y="533"/>
                  <a:pt x="1135" y="534"/>
                  <a:pt x="1135" y="535"/>
                </a:cubicBezTo>
                <a:lnTo>
                  <a:pt x="1140" y="536"/>
                </a:lnTo>
                <a:close/>
                <a:moveTo>
                  <a:pt x="1244" y="554"/>
                </a:moveTo>
                <a:cubicBezTo>
                  <a:pt x="1244" y="555"/>
                  <a:pt x="1244" y="555"/>
                  <a:pt x="1244" y="556"/>
                </a:cubicBezTo>
                <a:cubicBezTo>
                  <a:pt x="1250" y="558"/>
                  <a:pt x="1258" y="561"/>
                  <a:pt x="1262" y="564"/>
                </a:cubicBezTo>
                <a:cubicBezTo>
                  <a:pt x="1262" y="564"/>
                  <a:pt x="1262" y="563"/>
                  <a:pt x="1262" y="563"/>
                </a:cubicBezTo>
                <a:cubicBezTo>
                  <a:pt x="1263" y="563"/>
                  <a:pt x="1263" y="563"/>
                  <a:pt x="1264" y="562"/>
                </a:cubicBezTo>
                <a:cubicBezTo>
                  <a:pt x="1259" y="559"/>
                  <a:pt x="1254" y="555"/>
                  <a:pt x="1246" y="554"/>
                </a:cubicBezTo>
                <a:cubicBezTo>
                  <a:pt x="1245" y="554"/>
                  <a:pt x="1246" y="554"/>
                  <a:pt x="1244" y="554"/>
                </a:cubicBezTo>
                <a:close/>
                <a:moveTo>
                  <a:pt x="1216" y="555"/>
                </a:moveTo>
                <a:cubicBezTo>
                  <a:pt x="1217" y="556"/>
                  <a:pt x="1217" y="555"/>
                  <a:pt x="1219" y="554"/>
                </a:cubicBezTo>
                <a:cubicBezTo>
                  <a:pt x="1219" y="554"/>
                  <a:pt x="1220" y="554"/>
                  <a:pt x="1220" y="553"/>
                </a:cubicBezTo>
                <a:cubicBezTo>
                  <a:pt x="1218" y="552"/>
                  <a:pt x="1218" y="551"/>
                  <a:pt x="1215" y="550"/>
                </a:cubicBezTo>
                <a:cubicBezTo>
                  <a:pt x="1215" y="553"/>
                  <a:pt x="1214" y="552"/>
                  <a:pt x="1216" y="555"/>
                </a:cubicBezTo>
                <a:close/>
                <a:moveTo>
                  <a:pt x="174" y="345"/>
                </a:moveTo>
                <a:cubicBezTo>
                  <a:pt x="174" y="345"/>
                  <a:pt x="173" y="345"/>
                  <a:pt x="173" y="346"/>
                </a:cubicBezTo>
                <a:cubicBezTo>
                  <a:pt x="179" y="347"/>
                  <a:pt x="187" y="348"/>
                  <a:pt x="191" y="346"/>
                </a:cubicBezTo>
                <a:cubicBezTo>
                  <a:pt x="192" y="346"/>
                  <a:pt x="193" y="346"/>
                  <a:pt x="193" y="347"/>
                </a:cubicBezTo>
                <a:cubicBezTo>
                  <a:pt x="193" y="346"/>
                  <a:pt x="193" y="346"/>
                  <a:pt x="193" y="346"/>
                </a:cubicBezTo>
                <a:cubicBezTo>
                  <a:pt x="182" y="343"/>
                  <a:pt x="182" y="343"/>
                  <a:pt x="182" y="343"/>
                </a:cubicBezTo>
                <a:cubicBezTo>
                  <a:pt x="180" y="344"/>
                  <a:pt x="177" y="344"/>
                  <a:pt x="175" y="345"/>
                </a:cubicBezTo>
                <a:cubicBezTo>
                  <a:pt x="174" y="345"/>
                  <a:pt x="174" y="345"/>
                  <a:pt x="174" y="345"/>
                </a:cubicBezTo>
                <a:close/>
                <a:moveTo>
                  <a:pt x="1226" y="558"/>
                </a:moveTo>
                <a:cubicBezTo>
                  <a:pt x="1225" y="558"/>
                  <a:pt x="1225" y="559"/>
                  <a:pt x="1225" y="560"/>
                </a:cubicBezTo>
                <a:cubicBezTo>
                  <a:pt x="1228" y="560"/>
                  <a:pt x="1231" y="561"/>
                  <a:pt x="1233" y="561"/>
                </a:cubicBezTo>
                <a:cubicBezTo>
                  <a:pt x="1232" y="559"/>
                  <a:pt x="1232" y="559"/>
                  <a:pt x="1229" y="557"/>
                </a:cubicBezTo>
                <a:cubicBezTo>
                  <a:pt x="1228" y="558"/>
                  <a:pt x="1228" y="558"/>
                  <a:pt x="1226" y="558"/>
                </a:cubicBezTo>
                <a:close/>
                <a:moveTo>
                  <a:pt x="1224" y="562"/>
                </a:moveTo>
                <a:cubicBezTo>
                  <a:pt x="1222" y="560"/>
                  <a:pt x="1222" y="559"/>
                  <a:pt x="1220" y="558"/>
                </a:cubicBezTo>
                <a:cubicBezTo>
                  <a:pt x="1219" y="559"/>
                  <a:pt x="1217" y="559"/>
                  <a:pt x="1216" y="560"/>
                </a:cubicBezTo>
                <a:cubicBezTo>
                  <a:pt x="1217" y="564"/>
                  <a:pt x="1219" y="563"/>
                  <a:pt x="1223" y="564"/>
                </a:cubicBezTo>
                <a:cubicBezTo>
                  <a:pt x="1223" y="563"/>
                  <a:pt x="1224" y="562"/>
                  <a:pt x="1224" y="562"/>
                </a:cubicBezTo>
                <a:close/>
                <a:moveTo>
                  <a:pt x="189" y="354"/>
                </a:moveTo>
                <a:cubicBezTo>
                  <a:pt x="188" y="354"/>
                  <a:pt x="188" y="354"/>
                  <a:pt x="188" y="354"/>
                </a:cubicBezTo>
                <a:cubicBezTo>
                  <a:pt x="188" y="354"/>
                  <a:pt x="187" y="354"/>
                  <a:pt x="187" y="355"/>
                </a:cubicBezTo>
                <a:cubicBezTo>
                  <a:pt x="190" y="355"/>
                  <a:pt x="190" y="355"/>
                  <a:pt x="192" y="355"/>
                </a:cubicBezTo>
                <a:cubicBezTo>
                  <a:pt x="192" y="354"/>
                  <a:pt x="193" y="353"/>
                  <a:pt x="193" y="353"/>
                </a:cubicBezTo>
                <a:cubicBezTo>
                  <a:pt x="192" y="353"/>
                  <a:pt x="192" y="353"/>
                  <a:pt x="191" y="352"/>
                </a:cubicBezTo>
                <a:cubicBezTo>
                  <a:pt x="190" y="353"/>
                  <a:pt x="189" y="353"/>
                  <a:pt x="189" y="354"/>
                </a:cubicBezTo>
                <a:close/>
                <a:moveTo>
                  <a:pt x="1246" y="569"/>
                </a:moveTo>
                <a:cubicBezTo>
                  <a:pt x="1245" y="571"/>
                  <a:pt x="1244" y="572"/>
                  <a:pt x="1243" y="573"/>
                </a:cubicBezTo>
                <a:cubicBezTo>
                  <a:pt x="1244" y="575"/>
                  <a:pt x="1243" y="574"/>
                  <a:pt x="1245" y="575"/>
                </a:cubicBezTo>
                <a:cubicBezTo>
                  <a:pt x="1246" y="576"/>
                  <a:pt x="1245" y="576"/>
                  <a:pt x="1247" y="577"/>
                </a:cubicBezTo>
                <a:cubicBezTo>
                  <a:pt x="1247" y="577"/>
                  <a:pt x="1248" y="576"/>
                  <a:pt x="1248" y="576"/>
                </a:cubicBezTo>
                <a:cubicBezTo>
                  <a:pt x="1249" y="572"/>
                  <a:pt x="1249" y="572"/>
                  <a:pt x="1246" y="569"/>
                </a:cubicBezTo>
                <a:close/>
                <a:moveTo>
                  <a:pt x="1239" y="577"/>
                </a:moveTo>
                <a:cubicBezTo>
                  <a:pt x="1239" y="574"/>
                  <a:pt x="1239" y="575"/>
                  <a:pt x="1238" y="572"/>
                </a:cubicBezTo>
                <a:cubicBezTo>
                  <a:pt x="1237" y="572"/>
                  <a:pt x="1235" y="571"/>
                  <a:pt x="1233" y="571"/>
                </a:cubicBezTo>
                <a:cubicBezTo>
                  <a:pt x="1233" y="573"/>
                  <a:pt x="1233" y="573"/>
                  <a:pt x="1234" y="574"/>
                </a:cubicBezTo>
                <a:cubicBezTo>
                  <a:pt x="1234" y="575"/>
                  <a:pt x="1234" y="576"/>
                  <a:pt x="1234" y="577"/>
                </a:cubicBezTo>
                <a:cubicBezTo>
                  <a:pt x="1237" y="578"/>
                  <a:pt x="1238" y="578"/>
                  <a:pt x="1239" y="577"/>
                </a:cubicBezTo>
                <a:close/>
                <a:moveTo>
                  <a:pt x="1101" y="554"/>
                </a:moveTo>
                <a:cubicBezTo>
                  <a:pt x="1101" y="548"/>
                  <a:pt x="1097" y="547"/>
                  <a:pt x="1092" y="546"/>
                </a:cubicBezTo>
                <a:cubicBezTo>
                  <a:pt x="1089" y="549"/>
                  <a:pt x="1088" y="549"/>
                  <a:pt x="1088" y="553"/>
                </a:cubicBezTo>
                <a:cubicBezTo>
                  <a:pt x="1091" y="553"/>
                  <a:pt x="1091" y="554"/>
                  <a:pt x="1093" y="553"/>
                </a:cubicBezTo>
                <a:cubicBezTo>
                  <a:pt x="1096" y="554"/>
                  <a:pt x="1099" y="554"/>
                  <a:pt x="1101" y="554"/>
                </a:cubicBezTo>
                <a:close/>
                <a:moveTo>
                  <a:pt x="1129" y="556"/>
                </a:moveTo>
                <a:cubicBezTo>
                  <a:pt x="1127" y="555"/>
                  <a:pt x="1125" y="556"/>
                  <a:pt x="1123" y="554"/>
                </a:cubicBezTo>
                <a:cubicBezTo>
                  <a:pt x="1121" y="554"/>
                  <a:pt x="1120" y="554"/>
                  <a:pt x="1119" y="554"/>
                </a:cubicBezTo>
                <a:cubicBezTo>
                  <a:pt x="1118" y="557"/>
                  <a:pt x="1118" y="558"/>
                  <a:pt x="1119" y="559"/>
                </a:cubicBezTo>
                <a:cubicBezTo>
                  <a:pt x="1122" y="560"/>
                  <a:pt x="1125" y="561"/>
                  <a:pt x="1129" y="561"/>
                </a:cubicBezTo>
                <a:cubicBezTo>
                  <a:pt x="1129" y="559"/>
                  <a:pt x="1129" y="558"/>
                  <a:pt x="1129" y="556"/>
                </a:cubicBezTo>
                <a:close/>
                <a:moveTo>
                  <a:pt x="1117" y="554"/>
                </a:moveTo>
                <a:cubicBezTo>
                  <a:pt x="1115" y="553"/>
                  <a:pt x="1114" y="553"/>
                  <a:pt x="1113" y="553"/>
                </a:cubicBezTo>
                <a:cubicBezTo>
                  <a:pt x="1111" y="553"/>
                  <a:pt x="1111" y="553"/>
                  <a:pt x="1108" y="553"/>
                </a:cubicBezTo>
                <a:cubicBezTo>
                  <a:pt x="1108" y="555"/>
                  <a:pt x="1109" y="557"/>
                  <a:pt x="1109" y="558"/>
                </a:cubicBezTo>
                <a:cubicBezTo>
                  <a:pt x="1110" y="559"/>
                  <a:pt x="1112" y="560"/>
                  <a:pt x="1114" y="562"/>
                </a:cubicBezTo>
                <a:cubicBezTo>
                  <a:pt x="1115" y="559"/>
                  <a:pt x="1116" y="557"/>
                  <a:pt x="1117" y="555"/>
                </a:cubicBezTo>
                <a:cubicBezTo>
                  <a:pt x="1117" y="554"/>
                  <a:pt x="1117" y="554"/>
                  <a:pt x="1117" y="554"/>
                </a:cubicBezTo>
                <a:close/>
                <a:moveTo>
                  <a:pt x="1145" y="565"/>
                </a:moveTo>
                <a:cubicBezTo>
                  <a:pt x="1148" y="565"/>
                  <a:pt x="1149" y="565"/>
                  <a:pt x="1150" y="565"/>
                </a:cubicBezTo>
                <a:cubicBezTo>
                  <a:pt x="1150" y="562"/>
                  <a:pt x="1150" y="562"/>
                  <a:pt x="1150" y="560"/>
                </a:cubicBezTo>
                <a:cubicBezTo>
                  <a:pt x="1148" y="560"/>
                  <a:pt x="1147" y="560"/>
                  <a:pt x="1145" y="559"/>
                </a:cubicBezTo>
                <a:cubicBezTo>
                  <a:pt x="1144" y="562"/>
                  <a:pt x="1144" y="561"/>
                  <a:pt x="1145" y="565"/>
                </a:cubicBezTo>
                <a:close/>
                <a:moveTo>
                  <a:pt x="1152" y="565"/>
                </a:moveTo>
                <a:cubicBezTo>
                  <a:pt x="1156" y="566"/>
                  <a:pt x="1160" y="566"/>
                  <a:pt x="1163" y="565"/>
                </a:cubicBezTo>
                <a:cubicBezTo>
                  <a:pt x="1163" y="565"/>
                  <a:pt x="1164" y="565"/>
                  <a:pt x="1164" y="564"/>
                </a:cubicBezTo>
                <a:cubicBezTo>
                  <a:pt x="1164" y="564"/>
                  <a:pt x="1164" y="563"/>
                  <a:pt x="1163" y="563"/>
                </a:cubicBezTo>
                <a:cubicBezTo>
                  <a:pt x="1160" y="562"/>
                  <a:pt x="1156" y="561"/>
                  <a:pt x="1154" y="562"/>
                </a:cubicBezTo>
                <a:cubicBezTo>
                  <a:pt x="1153" y="563"/>
                  <a:pt x="1153" y="563"/>
                  <a:pt x="1152" y="565"/>
                </a:cubicBezTo>
                <a:close/>
                <a:moveTo>
                  <a:pt x="1246" y="582"/>
                </a:moveTo>
                <a:cubicBezTo>
                  <a:pt x="1246" y="582"/>
                  <a:pt x="1246" y="581"/>
                  <a:pt x="1246" y="581"/>
                </a:cubicBezTo>
                <a:cubicBezTo>
                  <a:pt x="1247" y="581"/>
                  <a:pt x="1247" y="580"/>
                  <a:pt x="1247" y="580"/>
                </a:cubicBezTo>
                <a:cubicBezTo>
                  <a:pt x="1247" y="580"/>
                  <a:pt x="1246" y="580"/>
                  <a:pt x="1245" y="580"/>
                </a:cubicBezTo>
                <a:cubicBezTo>
                  <a:pt x="1246" y="582"/>
                  <a:pt x="1245" y="581"/>
                  <a:pt x="1246" y="582"/>
                </a:cubicBezTo>
                <a:close/>
                <a:moveTo>
                  <a:pt x="1131" y="563"/>
                </a:moveTo>
                <a:cubicBezTo>
                  <a:pt x="1132" y="564"/>
                  <a:pt x="1131" y="563"/>
                  <a:pt x="1132" y="564"/>
                </a:cubicBezTo>
                <a:cubicBezTo>
                  <a:pt x="1135" y="563"/>
                  <a:pt x="1135" y="563"/>
                  <a:pt x="1135" y="563"/>
                </a:cubicBezTo>
                <a:cubicBezTo>
                  <a:pt x="1135" y="563"/>
                  <a:pt x="1136" y="563"/>
                  <a:pt x="1136" y="563"/>
                </a:cubicBezTo>
                <a:cubicBezTo>
                  <a:pt x="1135" y="560"/>
                  <a:pt x="1134" y="560"/>
                  <a:pt x="1131" y="559"/>
                </a:cubicBezTo>
                <a:cubicBezTo>
                  <a:pt x="1130" y="561"/>
                  <a:pt x="1130" y="561"/>
                  <a:pt x="1131" y="563"/>
                </a:cubicBezTo>
                <a:close/>
                <a:moveTo>
                  <a:pt x="1066" y="550"/>
                </a:moveTo>
                <a:cubicBezTo>
                  <a:pt x="1067" y="551"/>
                  <a:pt x="1066" y="551"/>
                  <a:pt x="1068" y="550"/>
                </a:cubicBezTo>
                <a:cubicBezTo>
                  <a:pt x="1068" y="550"/>
                  <a:pt x="1069" y="550"/>
                  <a:pt x="1069" y="549"/>
                </a:cubicBezTo>
                <a:cubicBezTo>
                  <a:pt x="1068" y="548"/>
                  <a:pt x="1067" y="547"/>
                  <a:pt x="1065" y="546"/>
                </a:cubicBezTo>
                <a:cubicBezTo>
                  <a:pt x="1065" y="549"/>
                  <a:pt x="1065" y="548"/>
                  <a:pt x="1066" y="550"/>
                </a:cubicBezTo>
                <a:close/>
                <a:moveTo>
                  <a:pt x="1074" y="550"/>
                </a:moveTo>
                <a:cubicBezTo>
                  <a:pt x="1074" y="550"/>
                  <a:pt x="1075" y="550"/>
                  <a:pt x="1075" y="549"/>
                </a:cubicBezTo>
                <a:cubicBezTo>
                  <a:pt x="1074" y="549"/>
                  <a:pt x="1073" y="548"/>
                  <a:pt x="1072" y="548"/>
                </a:cubicBezTo>
                <a:cubicBezTo>
                  <a:pt x="1072" y="549"/>
                  <a:pt x="1071" y="550"/>
                  <a:pt x="1071" y="551"/>
                </a:cubicBezTo>
                <a:cubicBezTo>
                  <a:pt x="1073" y="551"/>
                  <a:pt x="1073" y="551"/>
                  <a:pt x="1074" y="550"/>
                </a:cubicBezTo>
                <a:close/>
                <a:moveTo>
                  <a:pt x="1090" y="555"/>
                </a:moveTo>
                <a:cubicBezTo>
                  <a:pt x="1090" y="556"/>
                  <a:pt x="1090" y="555"/>
                  <a:pt x="1091" y="556"/>
                </a:cubicBezTo>
                <a:cubicBezTo>
                  <a:pt x="1092" y="556"/>
                  <a:pt x="1092" y="556"/>
                  <a:pt x="1093" y="556"/>
                </a:cubicBezTo>
                <a:cubicBezTo>
                  <a:pt x="1092" y="555"/>
                  <a:pt x="1092" y="555"/>
                  <a:pt x="1090" y="555"/>
                </a:cubicBezTo>
                <a:close/>
                <a:moveTo>
                  <a:pt x="1246" y="591"/>
                </a:moveTo>
                <a:cubicBezTo>
                  <a:pt x="1246" y="590"/>
                  <a:pt x="1246" y="588"/>
                  <a:pt x="1246" y="586"/>
                </a:cubicBezTo>
                <a:cubicBezTo>
                  <a:pt x="1241" y="586"/>
                  <a:pt x="1241" y="587"/>
                  <a:pt x="1237" y="586"/>
                </a:cubicBezTo>
                <a:cubicBezTo>
                  <a:pt x="1235" y="590"/>
                  <a:pt x="1237" y="594"/>
                  <a:pt x="1232" y="595"/>
                </a:cubicBezTo>
                <a:cubicBezTo>
                  <a:pt x="1232" y="595"/>
                  <a:pt x="1232" y="596"/>
                  <a:pt x="1233" y="596"/>
                </a:cubicBezTo>
                <a:cubicBezTo>
                  <a:pt x="1233" y="597"/>
                  <a:pt x="1233" y="596"/>
                  <a:pt x="1234" y="598"/>
                </a:cubicBezTo>
                <a:cubicBezTo>
                  <a:pt x="1236" y="596"/>
                  <a:pt x="1238" y="595"/>
                  <a:pt x="1239" y="593"/>
                </a:cubicBezTo>
                <a:cubicBezTo>
                  <a:pt x="1242" y="594"/>
                  <a:pt x="1244" y="595"/>
                  <a:pt x="1245" y="597"/>
                </a:cubicBezTo>
                <a:cubicBezTo>
                  <a:pt x="1247" y="597"/>
                  <a:pt x="1247" y="597"/>
                  <a:pt x="1248" y="596"/>
                </a:cubicBezTo>
                <a:cubicBezTo>
                  <a:pt x="1249" y="595"/>
                  <a:pt x="1249" y="595"/>
                  <a:pt x="1250" y="593"/>
                </a:cubicBezTo>
                <a:cubicBezTo>
                  <a:pt x="1249" y="593"/>
                  <a:pt x="1248" y="593"/>
                  <a:pt x="1247" y="593"/>
                </a:cubicBezTo>
                <a:cubicBezTo>
                  <a:pt x="1247" y="592"/>
                  <a:pt x="1246" y="592"/>
                  <a:pt x="1246" y="591"/>
                </a:cubicBezTo>
                <a:close/>
                <a:moveTo>
                  <a:pt x="1150" y="576"/>
                </a:moveTo>
                <a:cubicBezTo>
                  <a:pt x="1154" y="576"/>
                  <a:pt x="1154" y="576"/>
                  <a:pt x="1156" y="573"/>
                </a:cubicBezTo>
                <a:cubicBezTo>
                  <a:pt x="1156" y="573"/>
                  <a:pt x="1157" y="573"/>
                  <a:pt x="1157" y="572"/>
                </a:cubicBezTo>
                <a:cubicBezTo>
                  <a:pt x="1155" y="571"/>
                  <a:pt x="1152" y="570"/>
                  <a:pt x="1148" y="570"/>
                </a:cubicBezTo>
                <a:cubicBezTo>
                  <a:pt x="1145" y="571"/>
                  <a:pt x="1139" y="569"/>
                  <a:pt x="1136" y="570"/>
                </a:cubicBezTo>
                <a:cubicBezTo>
                  <a:pt x="1136" y="570"/>
                  <a:pt x="1135" y="570"/>
                  <a:pt x="1134" y="570"/>
                </a:cubicBezTo>
                <a:cubicBezTo>
                  <a:pt x="1134" y="573"/>
                  <a:pt x="1134" y="572"/>
                  <a:pt x="1134" y="574"/>
                </a:cubicBezTo>
                <a:cubicBezTo>
                  <a:pt x="1138" y="574"/>
                  <a:pt x="1146" y="572"/>
                  <a:pt x="1150" y="576"/>
                </a:cubicBezTo>
                <a:close/>
                <a:moveTo>
                  <a:pt x="1158" y="575"/>
                </a:moveTo>
                <a:cubicBezTo>
                  <a:pt x="1158" y="575"/>
                  <a:pt x="1158" y="575"/>
                  <a:pt x="1158" y="576"/>
                </a:cubicBezTo>
                <a:cubicBezTo>
                  <a:pt x="1164" y="577"/>
                  <a:pt x="1165" y="575"/>
                  <a:pt x="1171" y="576"/>
                </a:cubicBezTo>
                <a:cubicBezTo>
                  <a:pt x="1171" y="576"/>
                  <a:pt x="1171" y="575"/>
                  <a:pt x="1172" y="574"/>
                </a:cubicBezTo>
                <a:cubicBezTo>
                  <a:pt x="1168" y="573"/>
                  <a:pt x="1164" y="573"/>
                  <a:pt x="1160" y="572"/>
                </a:cubicBezTo>
                <a:cubicBezTo>
                  <a:pt x="1159" y="573"/>
                  <a:pt x="1159" y="574"/>
                  <a:pt x="1158" y="575"/>
                </a:cubicBezTo>
                <a:close/>
                <a:moveTo>
                  <a:pt x="1176" y="577"/>
                </a:moveTo>
                <a:cubicBezTo>
                  <a:pt x="1177" y="575"/>
                  <a:pt x="1177" y="575"/>
                  <a:pt x="1177" y="575"/>
                </a:cubicBezTo>
                <a:cubicBezTo>
                  <a:pt x="1175" y="575"/>
                  <a:pt x="1174" y="575"/>
                  <a:pt x="1173" y="574"/>
                </a:cubicBezTo>
                <a:cubicBezTo>
                  <a:pt x="1172" y="576"/>
                  <a:pt x="1172" y="576"/>
                  <a:pt x="1172" y="576"/>
                </a:cubicBezTo>
                <a:cubicBezTo>
                  <a:pt x="1174" y="577"/>
                  <a:pt x="1175" y="577"/>
                  <a:pt x="1176" y="577"/>
                </a:cubicBezTo>
                <a:close/>
                <a:moveTo>
                  <a:pt x="1201" y="582"/>
                </a:moveTo>
                <a:cubicBezTo>
                  <a:pt x="1200" y="581"/>
                  <a:pt x="1200" y="581"/>
                  <a:pt x="1198" y="581"/>
                </a:cubicBezTo>
                <a:cubicBezTo>
                  <a:pt x="1198" y="581"/>
                  <a:pt x="1197" y="582"/>
                  <a:pt x="1197" y="583"/>
                </a:cubicBezTo>
                <a:cubicBezTo>
                  <a:pt x="1199" y="582"/>
                  <a:pt x="1198" y="583"/>
                  <a:pt x="1200" y="582"/>
                </a:cubicBezTo>
                <a:cubicBezTo>
                  <a:pt x="1200" y="582"/>
                  <a:pt x="1200" y="582"/>
                  <a:pt x="1201" y="582"/>
                </a:cubicBezTo>
                <a:close/>
                <a:moveTo>
                  <a:pt x="1119" y="569"/>
                </a:moveTo>
                <a:cubicBezTo>
                  <a:pt x="1119" y="569"/>
                  <a:pt x="1120" y="568"/>
                  <a:pt x="1120" y="568"/>
                </a:cubicBezTo>
                <a:cubicBezTo>
                  <a:pt x="1119" y="567"/>
                  <a:pt x="1118" y="567"/>
                  <a:pt x="1117" y="566"/>
                </a:cubicBezTo>
                <a:cubicBezTo>
                  <a:pt x="1117" y="567"/>
                  <a:pt x="1116" y="568"/>
                  <a:pt x="1116" y="569"/>
                </a:cubicBezTo>
                <a:cubicBezTo>
                  <a:pt x="1118" y="569"/>
                  <a:pt x="1118" y="569"/>
                  <a:pt x="1119" y="569"/>
                </a:cubicBezTo>
                <a:close/>
                <a:moveTo>
                  <a:pt x="1196" y="591"/>
                </a:moveTo>
                <a:cubicBezTo>
                  <a:pt x="1196" y="591"/>
                  <a:pt x="1197" y="591"/>
                  <a:pt x="1198" y="591"/>
                </a:cubicBezTo>
                <a:cubicBezTo>
                  <a:pt x="1198" y="587"/>
                  <a:pt x="1199" y="587"/>
                  <a:pt x="1196" y="585"/>
                </a:cubicBezTo>
                <a:cubicBezTo>
                  <a:pt x="1194" y="588"/>
                  <a:pt x="1195" y="588"/>
                  <a:pt x="1196" y="591"/>
                </a:cubicBezTo>
                <a:close/>
                <a:moveTo>
                  <a:pt x="1216" y="594"/>
                </a:moveTo>
                <a:cubicBezTo>
                  <a:pt x="1217" y="595"/>
                  <a:pt x="1216" y="594"/>
                  <a:pt x="1218" y="595"/>
                </a:cubicBezTo>
                <a:cubicBezTo>
                  <a:pt x="1219" y="595"/>
                  <a:pt x="1220" y="594"/>
                  <a:pt x="1220" y="594"/>
                </a:cubicBezTo>
                <a:cubicBezTo>
                  <a:pt x="1221" y="594"/>
                  <a:pt x="1221" y="594"/>
                  <a:pt x="1221" y="594"/>
                </a:cubicBezTo>
                <a:cubicBezTo>
                  <a:pt x="1222" y="593"/>
                  <a:pt x="1222" y="592"/>
                  <a:pt x="1222" y="592"/>
                </a:cubicBezTo>
                <a:cubicBezTo>
                  <a:pt x="1220" y="591"/>
                  <a:pt x="1218" y="591"/>
                  <a:pt x="1217" y="591"/>
                </a:cubicBezTo>
                <a:cubicBezTo>
                  <a:pt x="1216" y="593"/>
                  <a:pt x="1216" y="592"/>
                  <a:pt x="1216" y="594"/>
                </a:cubicBezTo>
                <a:close/>
                <a:moveTo>
                  <a:pt x="1210" y="597"/>
                </a:moveTo>
                <a:cubicBezTo>
                  <a:pt x="1207" y="596"/>
                  <a:pt x="1203" y="596"/>
                  <a:pt x="1201" y="596"/>
                </a:cubicBezTo>
                <a:cubicBezTo>
                  <a:pt x="1201" y="598"/>
                  <a:pt x="1201" y="597"/>
                  <a:pt x="1202" y="598"/>
                </a:cubicBezTo>
                <a:cubicBezTo>
                  <a:pt x="1204" y="601"/>
                  <a:pt x="1207" y="600"/>
                  <a:pt x="1211" y="598"/>
                </a:cubicBezTo>
                <a:cubicBezTo>
                  <a:pt x="1212" y="600"/>
                  <a:pt x="1211" y="601"/>
                  <a:pt x="1211" y="603"/>
                </a:cubicBezTo>
                <a:cubicBezTo>
                  <a:pt x="1218" y="604"/>
                  <a:pt x="1240" y="607"/>
                  <a:pt x="1245" y="604"/>
                </a:cubicBezTo>
                <a:cubicBezTo>
                  <a:pt x="1246" y="602"/>
                  <a:pt x="1246" y="604"/>
                  <a:pt x="1245" y="602"/>
                </a:cubicBezTo>
                <a:cubicBezTo>
                  <a:pt x="1234" y="606"/>
                  <a:pt x="1219" y="594"/>
                  <a:pt x="1210" y="597"/>
                </a:cubicBezTo>
                <a:close/>
                <a:moveTo>
                  <a:pt x="1192" y="597"/>
                </a:moveTo>
                <a:cubicBezTo>
                  <a:pt x="1195" y="598"/>
                  <a:pt x="1196" y="598"/>
                  <a:pt x="1197" y="597"/>
                </a:cubicBezTo>
                <a:cubicBezTo>
                  <a:pt x="1198" y="597"/>
                  <a:pt x="1198" y="597"/>
                  <a:pt x="1199" y="597"/>
                </a:cubicBezTo>
                <a:cubicBezTo>
                  <a:pt x="1197" y="596"/>
                  <a:pt x="1195" y="595"/>
                  <a:pt x="1194" y="595"/>
                </a:cubicBezTo>
                <a:cubicBezTo>
                  <a:pt x="1193" y="596"/>
                  <a:pt x="1193" y="596"/>
                  <a:pt x="1192" y="597"/>
                </a:cubicBezTo>
                <a:close/>
                <a:moveTo>
                  <a:pt x="1189" y="597"/>
                </a:moveTo>
                <a:cubicBezTo>
                  <a:pt x="1189" y="596"/>
                  <a:pt x="1189" y="595"/>
                  <a:pt x="1190" y="595"/>
                </a:cubicBezTo>
                <a:cubicBezTo>
                  <a:pt x="1188" y="594"/>
                  <a:pt x="1186" y="594"/>
                  <a:pt x="1183" y="594"/>
                </a:cubicBezTo>
                <a:cubicBezTo>
                  <a:pt x="1183" y="595"/>
                  <a:pt x="1182" y="595"/>
                  <a:pt x="1182" y="597"/>
                </a:cubicBezTo>
                <a:cubicBezTo>
                  <a:pt x="1184" y="597"/>
                  <a:pt x="1186" y="597"/>
                  <a:pt x="1188" y="597"/>
                </a:cubicBezTo>
                <a:cubicBezTo>
                  <a:pt x="1188" y="597"/>
                  <a:pt x="1189" y="597"/>
                  <a:pt x="1189" y="597"/>
                </a:cubicBezTo>
                <a:close/>
                <a:moveTo>
                  <a:pt x="1237" y="611"/>
                </a:moveTo>
                <a:cubicBezTo>
                  <a:pt x="1237" y="612"/>
                  <a:pt x="1237" y="613"/>
                  <a:pt x="1236" y="614"/>
                </a:cubicBezTo>
                <a:cubicBezTo>
                  <a:pt x="1239" y="614"/>
                  <a:pt x="1241" y="614"/>
                  <a:pt x="1244" y="614"/>
                </a:cubicBezTo>
                <a:cubicBezTo>
                  <a:pt x="1245" y="613"/>
                  <a:pt x="1245" y="613"/>
                  <a:pt x="1245" y="613"/>
                </a:cubicBezTo>
                <a:cubicBezTo>
                  <a:pt x="1245" y="610"/>
                  <a:pt x="1245" y="610"/>
                  <a:pt x="1244" y="608"/>
                </a:cubicBezTo>
                <a:cubicBezTo>
                  <a:pt x="1242" y="610"/>
                  <a:pt x="1240" y="610"/>
                  <a:pt x="1237" y="611"/>
                </a:cubicBezTo>
                <a:close/>
                <a:moveTo>
                  <a:pt x="1210" y="608"/>
                </a:moveTo>
                <a:cubicBezTo>
                  <a:pt x="1209" y="609"/>
                  <a:pt x="1209" y="610"/>
                  <a:pt x="1208" y="611"/>
                </a:cubicBezTo>
                <a:cubicBezTo>
                  <a:pt x="1205" y="612"/>
                  <a:pt x="1204" y="608"/>
                  <a:pt x="1204" y="608"/>
                </a:cubicBezTo>
                <a:cubicBezTo>
                  <a:pt x="1201" y="607"/>
                  <a:pt x="1193" y="608"/>
                  <a:pt x="1190" y="610"/>
                </a:cubicBezTo>
                <a:cubicBezTo>
                  <a:pt x="1189" y="609"/>
                  <a:pt x="1188" y="609"/>
                  <a:pt x="1188" y="609"/>
                </a:cubicBezTo>
                <a:cubicBezTo>
                  <a:pt x="1189" y="609"/>
                  <a:pt x="1188" y="609"/>
                  <a:pt x="1190" y="609"/>
                </a:cubicBezTo>
                <a:cubicBezTo>
                  <a:pt x="1190" y="608"/>
                  <a:pt x="1190" y="607"/>
                  <a:pt x="1190" y="607"/>
                </a:cubicBezTo>
                <a:cubicBezTo>
                  <a:pt x="1188" y="607"/>
                  <a:pt x="1188" y="607"/>
                  <a:pt x="1186" y="608"/>
                </a:cubicBezTo>
                <a:cubicBezTo>
                  <a:pt x="1183" y="605"/>
                  <a:pt x="1185" y="608"/>
                  <a:pt x="1185" y="604"/>
                </a:cubicBezTo>
                <a:cubicBezTo>
                  <a:pt x="1182" y="604"/>
                  <a:pt x="1177" y="602"/>
                  <a:pt x="1175" y="603"/>
                </a:cubicBezTo>
                <a:cubicBezTo>
                  <a:pt x="1172" y="604"/>
                  <a:pt x="1174" y="603"/>
                  <a:pt x="1172" y="606"/>
                </a:cubicBezTo>
                <a:cubicBezTo>
                  <a:pt x="1167" y="600"/>
                  <a:pt x="1157" y="604"/>
                  <a:pt x="1150" y="602"/>
                </a:cubicBezTo>
                <a:cubicBezTo>
                  <a:pt x="1150" y="602"/>
                  <a:pt x="1149" y="602"/>
                  <a:pt x="1149" y="602"/>
                </a:cubicBezTo>
                <a:cubicBezTo>
                  <a:pt x="1149" y="607"/>
                  <a:pt x="1151" y="608"/>
                  <a:pt x="1152" y="611"/>
                </a:cubicBezTo>
                <a:cubicBezTo>
                  <a:pt x="1147" y="612"/>
                  <a:pt x="1147" y="611"/>
                  <a:pt x="1140" y="609"/>
                </a:cubicBezTo>
                <a:cubicBezTo>
                  <a:pt x="1139" y="613"/>
                  <a:pt x="1139" y="613"/>
                  <a:pt x="1135" y="613"/>
                </a:cubicBezTo>
                <a:cubicBezTo>
                  <a:pt x="1135" y="614"/>
                  <a:pt x="1135" y="615"/>
                  <a:pt x="1135" y="615"/>
                </a:cubicBezTo>
                <a:cubicBezTo>
                  <a:pt x="1140" y="616"/>
                  <a:pt x="1149" y="616"/>
                  <a:pt x="1154" y="614"/>
                </a:cubicBezTo>
                <a:cubicBezTo>
                  <a:pt x="1155" y="612"/>
                  <a:pt x="1155" y="609"/>
                  <a:pt x="1155" y="606"/>
                </a:cubicBezTo>
                <a:cubicBezTo>
                  <a:pt x="1155" y="605"/>
                  <a:pt x="1155" y="605"/>
                  <a:pt x="1156" y="605"/>
                </a:cubicBezTo>
                <a:cubicBezTo>
                  <a:pt x="1158" y="606"/>
                  <a:pt x="1159" y="606"/>
                  <a:pt x="1160" y="607"/>
                </a:cubicBezTo>
                <a:cubicBezTo>
                  <a:pt x="1160" y="607"/>
                  <a:pt x="1160" y="610"/>
                  <a:pt x="1160" y="613"/>
                </a:cubicBezTo>
                <a:cubicBezTo>
                  <a:pt x="1163" y="614"/>
                  <a:pt x="1166" y="614"/>
                  <a:pt x="1169" y="615"/>
                </a:cubicBezTo>
                <a:cubicBezTo>
                  <a:pt x="1170" y="610"/>
                  <a:pt x="1171" y="609"/>
                  <a:pt x="1173" y="607"/>
                </a:cubicBezTo>
                <a:cubicBezTo>
                  <a:pt x="1175" y="607"/>
                  <a:pt x="1178" y="608"/>
                  <a:pt x="1181" y="607"/>
                </a:cubicBezTo>
                <a:cubicBezTo>
                  <a:pt x="1181" y="610"/>
                  <a:pt x="1183" y="611"/>
                  <a:pt x="1184" y="614"/>
                </a:cubicBezTo>
                <a:cubicBezTo>
                  <a:pt x="1198" y="613"/>
                  <a:pt x="1210" y="613"/>
                  <a:pt x="1225" y="616"/>
                </a:cubicBezTo>
                <a:cubicBezTo>
                  <a:pt x="1226" y="615"/>
                  <a:pt x="1227" y="613"/>
                  <a:pt x="1228" y="612"/>
                </a:cubicBezTo>
                <a:cubicBezTo>
                  <a:pt x="1230" y="612"/>
                  <a:pt x="1229" y="612"/>
                  <a:pt x="1232" y="613"/>
                </a:cubicBezTo>
                <a:cubicBezTo>
                  <a:pt x="1233" y="612"/>
                  <a:pt x="1233" y="611"/>
                  <a:pt x="1233" y="610"/>
                </a:cubicBezTo>
                <a:cubicBezTo>
                  <a:pt x="1229" y="610"/>
                  <a:pt x="1225" y="611"/>
                  <a:pt x="1223" y="611"/>
                </a:cubicBezTo>
                <a:cubicBezTo>
                  <a:pt x="1219" y="611"/>
                  <a:pt x="1215" y="607"/>
                  <a:pt x="1210" y="608"/>
                </a:cubicBezTo>
                <a:close/>
                <a:moveTo>
                  <a:pt x="1162" y="609"/>
                </a:moveTo>
                <a:cubicBezTo>
                  <a:pt x="1166" y="610"/>
                  <a:pt x="1166" y="610"/>
                  <a:pt x="1166" y="610"/>
                </a:cubicBezTo>
                <a:cubicBezTo>
                  <a:pt x="1164" y="611"/>
                  <a:pt x="1164" y="611"/>
                  <a:pt x="1162" y="609"/>
                </a:cubicBezTo>
                <a:close/>
                <a:moveTo>
                  <a:pt x="1165" y="606"/>
                </a:moveTo>
                <a:cubicBezTo>
                  <a:pt x="1167" y="607"/>
                  <a:pt x="1166" y="606"/>
                  <a:pt x="1167" y="607"/>
                </a:cubicBezTo>
                <a:cubicBezTo>
                  <a:pt x="1165" y="606"/>
                  <a:pt x="1166" y="607"/>
                  <a:pt x="1165" y="606"/>
                </a:cubicBezTo>
                <a:close/>
                <a:moveTo>
                  <a:pt x="1104" y="589"/>
                </a:moveTo>
                <a:cubicBezTo>
                  <a:pt x="1104" y="588"/>
                  <a:pt x="1104" y="588"/>
                  <a:pt x="1105" y="587"/>
                </a:cubicBezTo>
                <a:cubicBezTo>
                  <a:pt x="1104" y="587"/>
                  <a:pt x="1103" y="587"/>
                  <a:pt x="1103" y="587"/>
                </a:cubicBezTo>
                <a:cubicBezTo>
                  <a:pt x="1102" y="589"/>
                  <a:pt x="1102" y="588"/>
                  <a:pt x="1104" y="589"/>
                </a:cubicBezTo>
                <a:close/>
                <a:moveTo>
                  <a:pt x="1132" y="608"/>
                </a:moveTo>
                <a:cubicBezTo>
                  <a:pt x="1131" y="611"/>
                  <a:pt x="1130" y="610"/>
                  <a:pt x="1134" y="612"/>
                </a:cubicBezTo>
                <a:cubicBezTo>
                  <a:pt x="1134" y="611"/>
                  <a:pt x="1135" y="611"/>
                  <a:pt x="1135" y="610"/>
                </a:cubicBezTo>
                <a:cubicBezTo>
                  <a:pt x="1134" y="609"/>
                  <a:pt x="1133" y="609"/>
                  <a:pt x="1132" y="608"/>
                </a:cubicBezTo>
                <a:close/>
                <a:moveTo>
                  <a:pt x="1077" y="602"/>
                </a:moveTo>
                <a:cubicBezTo>
                  <a:pt x="1078" y="603"/>
                  <a:pt x="1078" y="606"/>
                  <a:pt x="1078" y="607"/>
                </a:cubicBezTo>
                <a:cubicBezTo>
                  <a:pt x="1079" y="608"/>
                  <a:pt x="1079" y="607"/>
                  <a:pt x="1080" y="608"/>
                </a:cubicBezTo>
                <a:cubicBezTo>
                  <a:pt x="1081" y="608"/>
                  <a:pt x="1081" y="608"/>
                  <a:pt x="1081" y="608"/>
                </a:cubicBezTo>
                <a:cubicBezTo>
                  <a:pt x="1082" y="604"/>
                  <a:pt x="1082" y="603"/>
                  <a:pt x="1081" y="601"/>
                </a:cubicBezTo>
                <a:cubicBezTo>
                  <a:pt x="1079" y="602"/>
                  <a:pt x="1080" y="602"/>
                  <a:pt x="1077" y="602"/>
                </a:cubicBezTo>
                <a:close/>
                <a:moveTo>
                  <a:pt x="1071" y="603"/>
                </a:moveTo>
                <a:cubicBezTo>
                  <a:pt x="1071" y="603"/>
                  <a:pt x="1071" y="604"/>
                  <a:pt x="1072" y="604"/>
                </a:cubicBezTo>
                <a:cubicBezTo>
                  <a:pt x="1072" y="603"/>
                  <a:pt x="1072" y="603"/>
                  <a:pt x="1072" y="603"/>
                </a:cubicBezTo>
                <a:cubicBezTo>
                  <a:pt x="1071" y="602"/>
                  <a:pt x="1069" y="602"/>
                  <a:pt x="1068" y="602"/>
                </a:cubicBezTo>
                <a:cubicBezTo>
                  <a:pt x="1069" y="605"/>
                  <a:pt x="1068" y="603"/>
                  <a:pt x="1071" y="603"/>
                </a:cubicBezTo>
                <a:close/>
                <a:moveTo>
                  <a:pt x="1106" y="614"/>
                </a:moveTo>
                <a:cubicBezTo>
                  <a:pt x="1105" y="614"/>
                  <a:pt x="1105" y="614"/>
                  <a:pt x="1105" y="615"/>
                </a:cubicBezTo>
                <a:cubicBezTo>
                  <a:pt x="1108" y="615"/>
                  <a:pt x="1108" y="614"/>
                  <a:pt x="1109" y="615"/>
                </a:cubicBezTo>
                <a:cubicBezTo>
                  <a:pt x="1110" y="616"/>
                  <a:pt x="1111" y="616"/>
                  <a:pt x="1112" y="616"/>
                </a:cubicBezTo>
                <a:cubicBezTo>
                  <a:pt x="1113" y="615"/>
                  <a:pt x="1113" y="615"/>
                  <a:pt x="1113" y="614"/>
                </a:cubicBezTo>
                <a:cubicBezTo>
                  <a:pt x="1111" y="613"/>
                  <a:pt x="1110" y="612"/>
                  <a:pt x="1108" y="611"/>
                </a:cubicBezTo>
                <a:cubicBezTo>
                  <a:pt x="1107" y="612"/>
                  <a:pt x="1107" y="613"/>
                  <a:pt x="1106" y="614"/>
                </a:cubicBezTo>
                <a:close/>
                <a:moveTo>
                  <a:pt x="1047" y="603"/>
                </a:moveTo>
                <a:cubicBezTo>
                  <a:pt x="1047" y="604"/>
                  <a:pt x="1047" y="605"/>
                  <a:pt x="1047" y="606"/>
                </a:cubicBezTo>
                <a:cubicBezTo>
                  <a:pt x="1050" y="606"/>
                  <a:pt x="1050" y="606"/>
                  <a:pt x="1052" y="605"/>
                </a:cubicBezTo>
                <a:cubicBezTo>
                  <a:pt x="1053" y="605"/>
                  <a:pt x="1053" y="604"/>
                  <a:pt x="1054" y="604"/>
                </a:cubicBezTo>
                <a:cubicBezTo>
                  <a:pt x="1053" y="604"/>
                  <a:pt x="1052" y="603"/>
                  <a:pt x="1051" y="603"/>
                </a:cubicBezTo>
                <a:cubicBezTo>
                  <a:pt x="1049" y="603"/>
                  <a:pt x="1049" y="603"/>
                  <a:pt x="1047" y="603"/>
                </a:cubicBezTo>
                <a:close/>
                <a:moveTo>
                  <a:pt x="1031" y="603"/>
                </a:moveTo>
                <a:cubicBezTo>
                  <a:pt x="1030" y="603"/>
                  <a:pt x="1030" y="603"/>
                  <a:pt x="1029" y="603"/>
                </a:cubicBezTo>
                <a:cubicBezTo>
                  <a:pt x="1028" y="605"/>
                  <a:pt x="1028" y="604"/>
                  <a:pt x="1027" y="605"/>
                </a:cubicBezTo>
                <a:cubicBezTo>
                  <a:pt x="1027" y="606"/>
                  <a:pt x="1027" y="607"/>
                  <a:pt x="1026" y="608"/>
                </a:cubicBezTo>
                <a:cubicBezTo>
                  <a:pt x="1030" y="608"/>
                  <a:pt x="1031" y="607"/>
                  <a:pt x="1033" y="606"/>
                </a:cubicBezTo>
                <a:cubicBezTo>
                  <a:pt x="1033" y="604"/>
                  <a:pt x="1033" y="604"/>
                  <a:pt x="1031" y="603"/>
                </a:cubicBezTo>
                <a:close/>
                <a:moveTo>
                  <a:pt x="1037" y="608"/>
                </a:moveTo>
                <a:cubicBezTo>
                  <a:pt x="1037" y="608"/>
                  <a:pt x="1038" y="608"/>
                  <a:pt x="1038" y="607"/>
                </a:cubicBezTo>
                <a:cubicBezTo>
                  <a:pt x="1038" y="607"/>
                  <a:pt x="1039" y="606"/>
                  <a:pt x="1039" y="605"/>
                </a:cubicBezTo>
                <a:cubicBezTo>
                  <a:pt x="1037" y="605"/>
                  <a:pt x="1036" y="605"/>
                  <a:pt x="1035" y="605"/>
                </a:cubicBezTo>
                <a:cubicBezTo>
                  <a:pt x="1035" y="606"/>
                  <a:pt x="1035" y="606"/>
                  <a:pt x="1035" y="607"/>
                </a:cubicBezTo>
                <a:cubicBezTo>
                  <a:pt x="1036" y="608"/>
                  <a:pt x="1035" y="607"/>
                  <a:pt x="1037" y="608"/>
                </a:cubicBezTo>
                <a:close/>
                <a:moveTo>
                  <a:pt x="1046" y="614"/>
                </a:moveTo>
                <a:cubicBezTo>
                  <a:pt x="1047" y="613"/>
                  <a:pt x="1047" y="612"/>
                  <a:pt x="1047" y="611"/>
                </a:cubicBezTo>
                <a:cubicBezTo>
                  <a:pt x="1044" y="611"/>
                  <a:pt x="1044" y="611"/>
                  <a:pt x="1042" y="610"/>
                </a:cubicBezTo>
                <a:cubicBezTo>
                  <a:pt x="1037" y="610"/>
                  <a:pt x="1039" y="611"/>
                  <a:pt x="1036" y="613"/>
                </a:cubicBezTo>
                <a:cubicBezTo>
                  <a:pt x="1034" y="615"/>
                  <a:pt x="1034" y="611"/>
                  <a:pt x="1032" y="610"/>
                </a:cubicBezTo>
                <a:cubicBezTo>
                  <a:pt x="1029" y="610"/>
                  <a:pt x="1025" y="610"/>
                  <a:pt x="1022" y="609"/>
                </a:cubicBezTo>
                <a:cubicBezTo>
                  <a:pt x="1023" y="608"/>
                  <a:pt x="1024" y="606"/>
                  <a:pt x="1025" y="605"/>
                </a:cubicBezTo>
                <a:cubicBezTo>
                  <a:pt x="1025" y="605"/>
                  <a:pt x="1024" y="605"/>
                  <a:pt x="1024" y="604"/>
                </a:cubicBezTo>
                <a:cubicBezTo>
                  <a:pt x="1024" y="604"/>
                  <a:pt x="1024" y="604"/>
                  <a:pt x="1023" y="603"/>
                </a:cubicBezTo>
                <a:cubicBezTo>
                  <a:pt x="1021" y="606"/>
                  <a:pt x="1021" y="606"/>
                  <a:pt x="1021" y="609"/>
                </a:cubicBezTo>
                <a:cubicBezTo>
                  <a:pt x="1018" y="609"/>
                  <a:pt x="1017" y="608"/>
                  <a:pt x="1016" y="607"/>
                </a:cubicBezTo>
                <a:cubicBezTo>
                  <a:pt x="1015" y="607"/>
                  <a:pt x="1015" y="607"/>
                  <a:pt x="1014" y="607"/>
                </a:cubicBezTo>
                <a:cubicBezTo>
                  <a:pt x="1014" y="610"/>
                  <a:pt x="1015" y="612"/>
                  <a:pt x="1017" y="615"/>
                </a:cubicBezTo>
                <a:cubicBezTo>
                  <a:pt x="1019" y="616"/>
                  <a:pt x="1019" y="616"/>
                  <a:pt x="1021" y="614"/>
                </a:cubicBezTo>
                <a:cubicBezTo>
                  <a:pt x="1023" y="616"/>
                  <a:pt x="1023" y="615"/>
                  <a:pt x="1022" y="619"/>
                </a:cubicBezTo>
                <a:cubicBezTo>
                  <a:pt x="1025" y="618"/>
                  <a:pt x="1026" y="617"/>
                  <a:pt x="1027" y="615"/>
                </a:cubicBezTo>
                <a:cubicBezTo>
                  <a:pt x="1032" y="616"/>
                  <a:pt x="1044" y="621"/>
                  <a:pt x="1049" y="619"/>
                </a:cubicBezTo>
                <a:cubicBezTo>
                  <a:pt x="1049" y="619"/>
                  <a:pt x="1050" y="619"/>
                  <a:pt x="1051" y="619"/>
                </a:cubicBezTo>
                <a:cubicBezTo>
                  <a:pt x="1050" y="616"/>
                  <a:pt x="1049" y="616"/>
                  <a:pt x="1046" y="614"/>
                </a:cubicBezTo>
                <a:close/>
                <a:moveTo>
                  <a:pt x="1005" y="606"/>
                </a:moveTo>
                <a:cubicBezTo>
                  <a:pt x="1005" y="606"/>
                  <a:pt x="1003" y="612"/>
                  <a:pt x="1002" y="615"/>
                </a:cubicBezTo>
                <a:cubicBezTo>
                  <a:pt x="1005" y="615"/>
                  <a:pt x="1006" y="615"/>
                  <a:pt x="1007" y="615"/>
                </a:cubicBezTo>
                <a:cubicBezTo>
                  <a:pt x="1008" y="613"/>
                  <a:pt x="1006" y="608"/>
                  <a:pt x="1008" y="606"/>
                </a:cubicBezTo>
                <a:cubicBezTo>
                  <a:pt x="1008" y="606"/>
                  <a:pt x="1011" y="606"/>
                  <a:pt x="1011" y="605"/>
                </a:cubicBezTo>
                <a:cubicBezTo>
                  <a:pt x="1011" y="605"/>
                  <a:pt x="1011" y="605"/>
                  <a:pt x="1010" y="605"/>
                </a:cubicBezTo>
                <a:cubicBezTo>
                  <a:pt x="1009" y="604"/>
                  <a:pt x="1007" y="605"/>
                  <a:pt x="1005" y="606"/>
                </a:cubicBezTo>
                <a:close/>
                <a:moveTo>
                  <a:pt x="1063" y="620"/>
                </a:moveTo>
                <a:cubicBezTo>
                  <a:pt x="1064" y="620"/>
                  <a:pt x="1065" y="620"/>
                  <a:pt x="1066" y="619"/>
                </a:cubicBezTo>
                <a:cubicBezTo>
                  <a:pt x="1067" y="619"/>
                  <a:pt x="1067" y="618"/>
                  <a:pt x="1068" y="618"/>
                </a:cubicBezTo>
                <a:cubicBezTo>
                  <a:pt x="1066" y="617"/>
                  <a:pt x="1066" y="617"/>
                  <a:pt x="1064" y="616"/>
                </a:cubicBezTo>
                <a:cubicBezTo>
                  <a:pt x="1063" y="618"/>
                  <a:pt x="1064" y="617"/>
                  <a:pt x="1063" y="620"/>
                </a:cubicBezTo>
                <a:close/>
                <a:moveTo>
                  <a:pt x="999" y="606"/>
                </a:moveTo>
                <a:cubicBezTo>
                  <a:pt x="997" y="605"/>
                  <a:pt x="995" y="604"/>
                  <a:pt x="994" y="604"/>
                </a:cubicBezTo>
                <a:cubicBezTo>
                  <a:pt x="991" y="607"/>
                  <a:pt x="989" y="609"/>
                  <a:pt x="991" y="613"/>
                </a:cubicBezTo>
                <a:cubicBezTo>
                  <a:pt x="988" y="613"/>
                  <a:pt x="988" y="614"/>
                  <a:pt x="984" y="613"/>
                </a:cubicBezTo>
                <a:cubicBezTo>
                  <a:pt x="984" y="614"/>
                  <a:pt x="984" y="615"/>
                  <a:pt x="984" y="615"/>
                </a:cubicBezTo>
                <a:cubicBezTo>
                  <a:pt x="991" y="617"/>
                  <a:pt x="995" y="617"/>
                  <a:pt x="999" y="614"/>
                </a:cubicBezTo>
                <a:cubicBezTo>
                  <a:pt x="1000" y="614"/>
                  <a:pt x="998" y="610"/>
                  <a:pt x="999" y="606"/>
                </a:cubicBezTo>
                <a:close/>
                <a:moveTo>
                  <a:pt x="999" y="605"/>
                </a:moveTo>
                <a:cubicBezTo>
                  <a:pt x="1000" y="606"/>
                  <a:pt x="999" y="607"/>
                  <a:pt x="1002" y="606"/>
                </a:cubicBezTo>
                <a:cubicBezTo>
                  <a:pt x="1001" y="605"/>
                  <a:pt x="1001" y="606"/>
                  <a:pt x="999" y="605"/>
                </a:cubicBezTo>
                <a:close/>
                <a:moveTo>
                  <a:pt x="988" y="608"/>
                </a:moveTo>
                <a:cubicBezTo>
                  <a:pt x="981" y="607"/>
                  <a:pt x="982" y="609"/>
                  <a:pt x="978" y="612"/>
                </a:cubicBezTo>
                <a:cubicBezTo>
                  <a:pt x="978" y="610"/>
                  <a:pt x="978" y="608"/>
                  <a:pt x="977" y="607"/>
                </a:cubicBezTo>
                <a:cubicBezTo>
                  <a:pt x="976" y="606"/>
                  <a:pt x="976" y="606"/>
                  <a:pt x="975" y="605"/>
                </a:cubicBezTo>
                <a:cubicBezTo>
                  <a:pt x="969" y="604"/>
                  <a:pt x="969" y="605"/>
                  <a:pt x="964" y="607"/>
                </a:cubicBezTo>
                <a:cubicBezTo>
                  <a:pt x="964" y="609"/>
                  <a:pt x="964" y="611"/>
                  <a:pt x="964" y="612"/>
                </a:cubicBezTo>
                <a:cubicBezTo>
                  <a:pt x="965" y="613"/>
                  <a:pt x="965" y="613"/>
                  <a:pt x="965" y="614"/>
                </a:cubicBezTo>
                <a:cubicBezTo>
                  <a:pt x="968" y="614"/>
                  <a:pt x="971" y="613"/>
                  <a:pt x="973" y="612"/>
                </a:cubicBezTo>
                <a:cubicBezTo>
                  <a:pt x="974" y="612"/>
                  <a:pt x="975" y="612"/>
                  <a:pt x="976" y="613"/>
                </a:cubicBezTo>
                <a:cubicBezTo>
                  <a:pt x="974" y="615"/>
                  <a:pt x="975" y="615"/>
                  <a:pt x="972" y="615"/>
                </a:cubicBezTo>
                <a:cubicBezTo>
                  <a:pt x="973" y="617"/>
                  <a:pt x="972" y="616"/>
                  <a:pt x="973" y="617"/>
                </a:cubicBezTo>
                <a:cubicBezTo>
                  <a:pt x="973" y="618"/>
                  <a:pt x="983" y="613"/>
                  <a:pt x="986" y="613"/>
                </a:cubicBezTo>
                <a:lnTo>
                  <a:pt x="988" y="608"/>
                </a:lnTo>
                <a:close/>
                <a:moveTo>
                  <a:pt x="813" y="612"/>
                </a:moveTo>
                <a:cubicBezTo>
                  <a:pt x="816" y="612"/>
                  <a:pt x="815" y="613"/>
                  <a:pt x="817" y="611"/>
                </a:cubicBezTo>
                <a:cubicBezTo>
                  <a:pt x="817" y="611"/>
                  <a:pt x="818" y="611"/>
                  <a:pt x="818" y="611"/>
                </a:cubicBezTo>
                <a:cubicBezTo>
                  <a:pt x="818" y="611"/>
                  <a:pt x="818" y="611"/>
                  <a:pt x="818" y="610"/>
                </a:cubicBezTo>
                <a:cubicBezTo>
                  <a:pt x="817" y="610"/>
                  <a:pt x="815" y="609"/>
                  <a:pt x="813" y="608"/>
                </a:cubicBezTo>
                <a:cubicBezTo>
                  <a:pt x="813" y="610"/>
                  <a:pt x="813" y="611"/>
                  <a:pt x="813" y="612"/>
                </a:cubicBezTo>
                <a:close/>
                <a:moveTo>
                  <a:pt x="803" y="612"/>
                </a:moveTo>
                <a:cubicBezTo>
                  <a:pt x="803" y="615"/>
                  <a:pt x="802" y="613"/>
                  <a:pt x="804" y="616"/>
                </a:cubicBezTo>
                <a:cubicBezTo>
                  <a:pt x="805" y="616"/>
                  <a:pt x="805" y="617"/>
                  <a:pt x="805" y="617"/>
                </a:cubicBezTo>
                <a:cubicBezTo>
                  <a:pt x="805" y="617"/>
                  <a:pt x="805" y="616"/>
                  <a:pt x="805" y="616"/>
                </a:cubicBezTo>
                <a:cubicBezTo>
                  <a:pt x="806" y="616"/>
                  <a:pt x="806" y="616"/>
                  <a:pt x="807" y="615"/>
                </a:cubicBezTo>
                <a:cubicBezTo>
                  <a:pt x="806" y="615"/>
                  <a:pt x="806" y="615"/>
                  <a:pt x="806" y="615"/>
                </a:cubicBezTo>
                <a:cubicBezTo>
                  <a:pt x="805" y="613"/>
                  <a:pt x="805" y="614"/>
                  <a:pt x="803" y="612"/>
                </a:cubicBezTo>
                <a:close/>
                <a:moveTo>
                  <a:pt x="615" y="587"/>
                </a:moveTo>
                <a:cubicBezTo>
                  <a:pt x="614" y="586"/>
                  <a:pt x="614" y="586"/>
                  <a:pt x="612" y="585"/>
                </a:cubicBezTo>
                <a:cubicBezTo>
                  <a:pt x="610" y="587"/>
                  <a:pt x="608" y="587"/>
                  <a:pt x="609" y="590"/>
                </a:cubicBezTo>
                <a:cubicBezTo>
                  <a:pt x="612" y="591"/>
                  <a:pt x="614" y="588"/>
                  <a:pt x="615" y="587"/>
                </a:cubicBezTo>
                <a:close/>
                <a:moveTo>
                  <a:pt x="604" y="611"/>
                </a:moveTo>
                <a:cubicBezTo>
                  <a:pt x="603" y="608"/>
                  <a:pt x="604" y="610"/>
                  <a:pt x="601" y="609"/>
                </a:cubicBezTo>
                <a:cubicBezTo>
                  <a:pt x="601" y="608"/>
                  <a:pt x="602" y="606"/>
                  <a:pt x="602" y="605"/>
                </a:cubicBezTo>
                <a:cubicBezTo>
                  <a:pt x="602" y="605"/>
                  <a:pt x="601" y="605"/>
                  <a:pt x="601" y="604"/>
                </a:cubicBezTo>
                <a:cubicBezTo>
                  <a:pt x="597" y="604"/>
                  <a:pt x="588" y="603"/>
                  <a:pt x="585" y="605"/>
                </a:cubicBezTo>
                <a:cubicBezTo>
                  <a:pt x="584" y="606"/>
                  <a:pt x="585" y="608"/>
                  <a:pt x="583" y="609"/>
                </a:cubicBezTo>
                <a:cubicBezTo>
                  <a:pt x="579" y="611"/>
                  <a:pt x="576" y="609"/>
                  <a:pt x="573" y="611"/>
                </a:cubicBezTo>
                <a:cubicBezTo>
                  <a:pt x="570" y="614"/>
                  <a:pt x="572" y="615"/>
                  <a:pt x="567" y="615"/>
                </a:cubicBezTo>
                <a:cubicBezTo>
                  <a:pt x="567" y="617"/>
                  <a:pt x="567" y="617"/>
                  <a:pt x="568" y="619"/>
                </a:cubicBezTo>
                <a:cubicBezTo>
                  <a:pt x="567" y="619"/>
                  <a:pt x="567" y="619"/>
                  <a:pt x="567" y="620"/>
                </a:cubicBezTo>
                <a:cubicBezTo>
                  <a:pt x="566" y="619"/>
                  <a:pt x="566" y="619"/>
                  <a:pt x="564" y="618"/>
                </a:cubicBezTo>
                <a:cubicBezTo>
                  <a:pt x="563" y="615"/>
                  <a:pt x="563" y="612"/>
                  <a:pt x="563" y="609"/>
                </a:cubicBezTo>
                <a:cubicBezTo>
                  <a:pt x="562" y="609"/>
                  <a:pt x="561" y="608"/>
                  <a:pt x="560" y="608"/>
                </a:cubicBezTo>
                <a:cubicBezTo>
                  <a:pt x="558" y="611"/>
                  <a:pt x="555" y="617"/>
                  <a:pt x="552" y="619"/>
                </a:cubicBezTo>
                <a:cubicBezTo>
                  <a:pt x="552" y="622"/>
                  <a:pt x="554" y="622"/>
                  <a:pt x="557" y="624"/>
                </a:cubicBezTo>
                <a:cubicBezTo>
                  <a:pt x="556" y="627"/>
                  <a:pt x="556" y="626"/>
                  <a:pt x="554" y="627"/>
                </a:cubicBezTo>
                <a:cubicBezTo>
                  <a:pt x="555" y="632"/>
                  <a:pt x="556" y="630"/>
                  <a:pt x="555" y="635"/>
                </a:cubicBezTo>
                <a:cubicBezTo>
                  <a:pt x="555" y="635"/>
                  <a:pt x="556" y="635"/>
                  <a:pt x="557" y="635"/>
                </a:cubicBezTo>
                <a:cubicBezTo>
                  <a:pt x="563" y="628"/>
                  <a:pt x="566" y="620"/>
                  <a:pt x="577" y="619"/>
                </a:cubicBezTo>
                <a:cubicBezTo>
                  <a:pt x="578" y="619"/>
                  <a:pt x="577" y="619"/>
                  <a:pt x="579" y="619"/>
                </a:cubicBezTo>
                <a:cubicBezTo>
                  <a:pt x="579" y="619"/>
                  <a:pt x="580" y="620"/>
                  <a:pt x="580" y="620"/>
                </a:cubicBezTo>
                <a:cubicBezTo>
                  <a:pt x="578" y="625"/>
                  <a:pt x="577" y="624"/>
                  <a:pt x="574" y="625"/>
                </a:cubicBezTo>
                <a:cubicBezTo>
                  <a:pt x="574" y="627"/>
                  <a:pt x="573" y="627"/>
                  <a:pt x="574" y="628"/>
                </a:cubicBezTo>
                <a:cubicBezTo>
                  <a:pt x="574" y="629"/>
                  <a:pt x="574" y="629"/>
                  <a:pt x="575" y="629"/>
                </a:cubicBezTo>
                <a:cubicBezTo>
                  <a:pt x="576" y="629"/>
                  <a:pt x="578" y="629"/>
                  <a:pt x="579" y="629"/>
                </a:cubicBezTo>
                <a:cubicBezTo>
                  <a:pt x="578" y="630"/>
                  <a:pt x="577" y="630"/>
                  <a:pt x="577" y="631"/>
                </a:cubicBezTo>
                <a:cubicBezTo>
                  <a:pt x="576" y="632"/>
                  <a:pt x="576" y="634"/>
                  <a:pt x="576" y="635"/>
                </a:cubicBezTo>
                <a:cubicBezTo>
                  <a:pt x="578" y="635"/>
                  <a:pt x="577" y="635"/>
                  <a:pt x="578" y="634"/>
                </a:cubicBezTo>
                <a:cubicBezTo>
                  <a:pt x="580" y="636"/>
                  <a:pt x="580" y="635"/>
                  <a:pt x="579" y="639"/>
                </a:cubicBezTo>
                <a:cubicBezTo>
                  <a:pt x="580" y="639"/>
                  <a:pt x="581" y="639"/>
                  <a:pt x="581" y="639"/>
                </a:cubicBezTo>
                <a:cubicBezTo>
                  <a:pt x="584" y="638"/>
                  <a:pt x="585" y="638"/>
                  <a:pt x="586" y="635"/>
                </a:cubicBezTo>
                <a:cubicBezTo>
                  <a:pt x="587" y="634"/>
                  <a:pt x="587" y="634"/>
                  <a:pt x="585" y="632"/>
                </a:cubicBezTo>
                <a:cubicBezTo>
                  <a:pt x="587" y="629"/>
                  <a:pt x="589" y="629"/>
                  <a:pt x="592" y="628"/>
                </a:cubicBezTo>
                <a:cubicBezTo>
                  <a:pt x="592" y="628"/>
                  <a:pt x="593" y="628"/>
                  <a:pt x="593" y="628"/>
                </a:cubicBezTo>
                <a:cubicBezTo>
                  <a:pt x="593" y="625"/>
                  <a:pt x="590" y="621"/>
                  <a:pt x="588" y="618"/>
                </a:cubicBezTo>
                <a:cubicBezTo>
                  <a:pt x="591" y="611"/>
                  <a:pt x="598" y="612"/>
                  <a:pt x="604" y="611"/>
                </a:cubicBezTo>
                <a:close/>
                <a:moveTo>
                  <a:pt x="686" y="628"/>
                </a:moveTo>
                <a:cubicBezTo>
                  <a:pt x="687" y="628"/>
                  <a:pt x="687" y="628"/>
                  <a:pt x="688" y="628"/>
                </a:cubicBezTo>
                <a:cubicBezTo>
                  <a:pt x="689" y="627"/>
                  <a:pt x="689" y="626"/>
                  <a:pt x="690" y="625"/>
                </a:cubicBezTo>
                <a:cubicBezTo>
                  <a:pt x="691" y="624"/>
                  <a:pt x="690" y="625"/>
                  <a:pt x="691" y="624"/>
                </a:cubicBezTo>
                <a:cubicBezTo>
                  <a:pt x="690" y="623"/>
                  <a:pt x="689" y="622"/>
                  <a:pt x="687" y="622"/>
                </a:cubicBezTo>
                <a:cubicBezTo>
                  <a:pt x="686" y="624"/>
                  <a:pt x="686" y="624"/>
                  <a:pt x="686" y="628"/>
                </a:cubicBezTo>
                <a:close/>
                <a:moveTo>
                  <a:pt x="596" y="618"/>
                </a:moveTo>
                <a:cubicBezTo>
                  <a:pt x="596" y="619"/>
                  <a:pt x="596" y="620"/>
                  <a:pt x="597" y="621"/>
                </a:cubicBezTo>
                <a:cubicBezTo>
                  <a:pt x="601" y="621"/>
                  <a:pt x="601" y="620"/>
                  <a:pt x="598" y="617"/>
                </a:cubicBezTo>
                <a:cubicBezTo>
                  <a:pt x="597" y="618"/>
                  <a:pt x="598" y="618"/>
                  <a:pt x="596" y="618"/>
                </a:cubicBezTo>
                <a:close/>
                <a:moveTo>
                  <a:pt x="232" y="551"/>
                </a:moveTo>
                <a:cubicBezTo>
                  <a:pt x="234" y="551"/>
                  <a:pt x="235" y="550"/>
                  <a:pt x="236" y="550"/>
                </a:cubicBezTo>
                <a:cubicBezTo>
                  <a:pt x="237" y="550"/>
                  <a:pt x="237" y="549"/>
                  <a:pt x="237" y="548"/>
                </a:cubicBezTo>
                <a:cubicBezTo>
                  <a:pt x="233" y="548"/>
                  <a:pt x="233" y="548"/>
                  <a:pt x="233" y="548"/>
                </a:cubicBezTo>
                <a:cubicBezTo>
                  <a:pt x="233" y="549"/>
                  <a:pt x="232" y="550"/>
                  <a:pt x="232" y="551"/>
                </a:cubicBezTo>
                <a:close/>
                <a:moveTo>
                  <a:pt x="607" y="630"/>
                </a:moveTo>
                <a:cubicBezTo>
                  <a:pt x="605" y="630"/>
                  <a:pt x="605" y="631"/>
                  <a:pt x="603" y="632"/>
                </a:cubicBezTo>
                <a:cubicBezTo>
                  <a:pt x="603" y="635"/>
                  <a:pt x="603" y="635"/>
                  <a:pt x="604" y="637"/>
                </a:cubicBezTo>
                <a:cubicBezTo>
                  <a:pt x="605" y="637"/>
                  <a:pt x="605" y="637"/>
                  <a:pt x="607" y="638"/>
                </a:cubicBezTo>
                <a:cubicBezTo>
                  <a:pt x="608" y="635"/>
                  <a:pt x="608" y="632"/>
                  <a:pt x="610" y="630"/>
                </a:cubicBezTo>
                <a:cubicBezTo>
                  <a:pt x="609" y="630"/>
                  <a:pt x="609" y="630"/>
                  <a:pt x="608" y="630"/>
                </a:cubicBezTo>
                <a:cubicBezTo>
                  <a:pt x="608" y="629"/>
                  <a:pt x="609" y="630"/>
                  <a:pt x="607" y="630"/>
                </a:cubicBezTo>
                <a:close/>
                <a:moveTo>
                  <a:pt x="509" y="632"/>
                </a:moveTo>
                <a:cubicBezTo>
                  <a:pt x="509" y="634"/>
                  <a:pt x="509" y="633"/>
                  <a:pt x="510" y="634"/>
                </a:cubicBezTo>
                <a:cubicBezTo>
                  <a:pt x="510" y="635"/>
                  <a:pt x="510" y="635"/>
                  <a:pt x="510" y="635"/>
                </a:cubicBezTo>
                <a:cubicBezTo>
                  <a:pt x="511" y="635"/>
                  <a:pt x="511" y="635"/>
                  <a:pt x="512" y="635"/>
                </a:cubicBezTo>
                <a:cubicBezTo>
                  <a:pt x="511" y="632"/>
                  <a:pt x="512" y="634"/>
                  <a:pt x="509" y="632"/>
                </a:cubicBezTo>
                <a:close/>
                <a:moveTo>
                  <a:pt x="501" y="638"/>
                </a:moveTo>
                <a:cubicBezTo>
                  <a:pt x="501" y="639"/>
                  <a:pt x="501" y="639"/>
                  <a:pt x="501" y="640"/>
                </a:cubicBezTo>
                <a:cubicBezTo>
                  <a:pt x="502" y="640"/>
                  <a:pt x="504" y="640"/>
                  <a:pt x="505" y="641"/>
                </a:cubicBezTo>
                <a:cubicBezTo>
                  <a:pt x="505" y="640"/>
                  <a:pt x="505" y="639"/>
                  <a:pt x="506" y="638"/>
                </a:cubicBezTo>
                <a:cubicBezTo>
                  <a:pt x="505" y="637"/>
                  <a:pt x="504" y="637"/>
                  <a:pt x="503" y="637"/>
                </a:cubicBezTo>
                <a:cubicBezTo>
                  <a:pt x="502" y="637"/>
                  <a:pt x="502" y="638"/>
                  <a:pt x="501" y="638"/>
                </a:cubicBezTo>
                <a:close/>
                <a:moveTo>
                  <a:pt x="473" y="643"/>
                </a:moveTo>
                <a:cubicBezTo>
                  <a:pt x="472" y="644"/>
                  <a:pt x="471" y="645"/>
                  <a:pt x="470" y="645"/>
                </a:cubicBezTo>
                <a:cubicBezTo>
                  <a:pt x="470" y="646"/>
                  <a:pt x="470" y="647"/>
                  <a:pt x="470" y="647"/>
                </a:cubicBezTo>
                <a:cubicBezTo>
                  <a:pt x="471" y="647"/>
                  <a:pt x="471" y="648"/>
                  <a:pt x="472" y="648"/>
                </a:cubicBezTo>
                <a:cubicBezTo>
                  <a:pt x="473" y="647"/>
                  <a:pt x="474" y="646"/>
                  <a:pt x="475" y="645"/>
                </a:cubicBezTo>
                <a:cubicBezTo>
                  <a:pt x="474" y="642"/>
                  <a:pt x="475" y="644"/>
                  <a:pt x="473" y="643"/>
                </a:cubicBezTo>
                <a:close/>
                <a:moveTo>
                  <a:pt x="273" y="621"/>
                </a:moveTo>
                <a:cubicBezTo>
                  <a:pt x="275" y="621"/>
                  <a:pt x="278" y="621"/>
                  <a:pt x="280" y="620"/>
                </a:cubicBezTo>
                <a:cubicBezTo>
                  <a:pt x="288" y="622"/>
                  <a:pt x="288" y="621"/>
                  <a:pt x="292" y="618"/>
                </a:cubicBezTo>
                <a:cubicBezTo>
                  <a:pt x="292" y="614"/>
                  <a:pt x="293" y="615"/>
                  <a:pt x="290" y="613"/>
                </a:cubicBezTo>
                <a:cubicBezTo>
                  <a:pt x="289" y="615"/>
                  <a:pt x="289" y="615"/>
                  <a:pt x="288" y="616"/>
                </a:cubicBezTo>
                <a:cubicBezTo>
                  <a:pt x="288" y="617"/>
                  <a:pt x="288" y="616"/>
                  <a:pt x="289" y="617"/>
                </a:cubicBezTo>
                <a:cubicBezTo>
                  <a:pt x="286" y="619"/>
                  <a:pt x="277" y="619"/>
                  <a:pt x="273" y="619"/>
                </a:cubicBezTo>
                <a:lnTo>
                  <a:pt x="273" y="621"/>
                </a:lnTo>
                <a:close/>
                <a:moveTo>
                  <a:pt x="412" y="652"/>
                </a:moveTo>
                <a:cubicBezTo>
                  <a:pt x="414" y="652"/>
                  <a:pt x="414" y="653"/>
                  <a:pt x="415" y="652"/>
                </a:cubicBezTo>
                <a:cubicBezTo>
                  <a:pt x="416" y="652"/>
                  <a:pt x="416" y="652"/>
                  <a:pt x="416" y="651"/>
                </a:cubicBezTo>
                <a:cubicBezTo>
                  <a:pt x="415" y="651"/>
                  <a:pt x="415" y="650"/>
                  <a:pt x="414" y="650"/>
                </a:cubicBezTo>
                <a:cubicBezTo>
                  <a:pt x="413" y="651"/>
                  <a:pt x="412" y="652"/>
                  <a:pt x="412" y="652"/>
                </a:cubicBezTo>
                <a:close/>
                <a:moveTo>
                  <a:pt x="390" y="654"/>
                </a:moveTo>
                <a:cubicBezTo>
                  <a:pt x="390" y="655"/>
                  <a:pt x="390" y="656"/>
                  <a:pt x="390" y="656"/>
                </a:cubicBezTo>
                <a:cubicBezTo>
                  <a:pt x="395" y="657"/>
                  <a:pt x="397" y="654"/>
                  <a:pt x="395" y="651"/>
                </a:cubicBezTo>
                <a:cubicBezTo>
                  <a:pt x="394" y="652"/>
                  <a:pt x="392" y="653"/>
                  <a:pt x="390" y="654"/>
                </a:cubicBezTo>
                <a:close/>
                <a:moveTo>
                  <a:pt x="339" y="653"/>
                </a:moveTo>
                <a:cubicBezTo>
                  <a:pt x="340" y="652"/>
                  <a:pt x="341" y="651"/>
                  <a:pt x="342" y="650"/>
                </a:cubicBezTo>
                <a:cubicBezTo>
                  <a:pt x="342" y="648"/>
                  <a:pt x="342" y="648"/>
                  <a:pt x="342" y="648"/>
                </a:cubicBezTo>
                <a:cubicBezTo>
                  <a:pt x="341" y="647"/>
                  <a:pt x="339" y="647"/>
                  <a:pt x="337" y="647"/>
                </a:cubicBezTo>
                <a:cubicBezTo>
                  <a:pt x="337" y="647"/>
                  <a:pt x="337" y="647"/>
                  <a:pt x="337" y="647"/>
                </a:cubicBezTo>
                <a:cubicBezTo>
                  <a:pt x="334" y="650"/>
                  <a:pt x="335" y="651"/>
                  <a:pt x="339" y="653"/>
                </a:cubicBezTo>
                <a:close/>
                <a:moveTo>
                  <a:pt x="280" y="637"/>
                </a:moveTo>
                <a:cubicBezTo>
                  <a:pt x="276" y="637"/>
                  <a:pt x="276" y="637"/>
                  <a:pt x="276" y="637"/>
                </a:cubicBezTo>
                <a:cubicBezTo>
                  <a:pt x="275" y="639"/>
                  <a:pt x="275" y="639"/>
                  <a:pt x="275" y="639"/>
                </a:cubicBezTo>
                <a:cubicBezTo>
                  <a:pt x="277" y="639"/>
                  <a:pt x="278" y="639"/>
                  <a:pt x="280" y="639"/>
                </a:cubicBezTo>
                <a:cubicBezTo>
                  <a:pt x="280" y="639"/>
                  <a:pt x="280" y="638"/>
                  <a:pt x="280" y="637"/>
                </a:cubicBezTo>
                <a:close/>
                <a:moveTo>
                  <a:pt x="372" y="656"/>
                </a:moveTo>
                <a:cubicBezTo>
                  <a:pt x="371" y="657"/>
                  <a:pt x="372" y="656"/>
                  <a:pt x="370" y="657"/>
                </a:cubicBezTo>
                <a:cubicBezTo>
                  <a:pt x="370" y="658"/>
                  <a:pt x="370" y="658"/>
                  <a:pt x="371" y="659"/>
                </a:cubicBezTo>
                <a:cubicBezTo>
                  <a:pt x="371" y="660"/>
                  <a:pt x="371" y="659"/>
                  <a:pt x="372" y="660"/>
                </a:cubicBezTo>
                <a:cubicBezTo>
                  <a:pt x="374" y="660"/>
                  <a:pt x="373" y="660"/>
                  <a:pt x="375" y="660"/>
                </a:cubicBezTo>
                <a:cubicBezTo>
                  <a:pt x="374" y="657"/>
                  <a:pt x="374" y="658"/>
                  <a:pt x="372" y="656"/>
                </a:cubicBezTo>
                <a:close/>
                <a:moveTo>
                  <a:pt x="252" y="635"/>
                </a:moveTo>
                <a:cubicBezTo>
                  <a:pt x="253" y="636"/>
                  <a:pt x="253" y="636"/>
                  <a:pt x="255" y="636"/>
                </a:cubicBezTo>
                <a:cubicBezTo>
                  <a:pt x="255" y="635"/>
                  <a:pt x="255" y="634"/>
                  <a:pt x="255" y="633"/>
                </a:cubicBezTo>
                <a:cubicBezTo>
                  <a:pt x="251" y="633"/>
                  <a:pt x="251" y="633"/>
                  <a:pt x="251" y="633"/>
                </a:cubicBezTo>
                <a:cubicBezTo>
                  <a:pt x="252" y="634"/>
                  <a:pt x="251" y="634"/>
                  <a:pt x="252" y="635"/>
                </a:cubicBezTo>
                <a:close/>
                <a:moveTo>
                  <a:pt x="332" y="649"/>
                </a:moveTo>
                <a:cubicBezTo>
                  <a:pt x="331" y="650"/>
                  <a:pt x="332" y="649"/>
                  <a:pt x="330" y="650"/>
                </a:cubicBezTo>
                <a:cubicBezTo>
                  <a:pt x="330" y="650"/>
                  <a:pt x="330" y="651"/>
                  <a:pt x="330" y="652"/>
                </a:cubicBezTo>
                <a:cubicBezTo>
                  <a:pt x="332" y="651"/>
                  <a:pt x="331" y="652"/>
                  <a:pt x="332" y="651"/>
                </a:cubicBezTo>
                <a:cubicBezTo>
                  <a:pt x="332" y="651"/>
                  <a:pt x="333" y="651"/>
                  <a:pt x="333" y="651"/>
                </a:cubicBezTo>
                <a:cubicBezTo>
                  <a:pt x="334" y="649"/>
                  <a:pt x="333" y="650"/>
                  <a:pt x="332" y="649"/>
                </a:cubicBezTo>
                <a:close/>
                <a:moveTo>
                  <a:pt x="237" y="635"/>
                </a:moveTo>
                <a:cubicBezTo>
                  <a:pt x="237" y="635"/>
                  <a:pt x="238" y="636"/>
                  <a:pt x="238" y="636"/>
                </a:cubicBezTo>
                <a:cubicBezTo>
                  <a:pt x="240" y="639"/>
                  <a:pt x="243" y="639"/>
                  <a:pt x="244" y="641"/>
                </a:cubicBezTo>
                <a:cubicBezTo>
                  <a:pt x="246" y="641"/>
                  <a:pt x="247" y="641"/>
                  <a:pt x="249" y="642"/>
                </a:cubicBezTo>
                <a:cubicBezTo>
                  <a:pt x="248" y="640"/>
                  <a:pt x="247" y="635"/>
                  <a:pt x="246" y="634"/>
                </a:cubicBezTo>
                <a:cubicBezTo>
                  <a:pt x="244" y="634"/>
                  <a:pt x="239" y="634"/>
                  <a:pt x="237" y="635"/>
                </a:cubicBezTo>
                <a:close/>
                <a:moveTo>
                  <a:pt x="308" y="647"/>
                </a:moveTo>
                <a:cubicBezTo>
                  <a:pt x="308" y="647"/>
                  <a:pt x="308" y="646"/>
                  <a:pt x="308" y="646"/>
                </a:cubicBezTo>
                <a:cubicBezTo>
                  <a:pt x="306" y="646"/>
                  <a:pt x="305" y="646"/>
                  <a:pt x="304" y="645"/>
                </a:cubicBezTo>
                <a:cubicBezTo>
                  <a:pt x="303" y="646"/>
                  <a:pt x="301" y="646"/>
                  <a:pt x="300" y="647"/>
                </a:cubicBezTo>
                <a:cubicBezTo>
                  <a:pt x="299" y="647"/>
                  <a:pt x="298" y="647"/>
                  <a:pt x="297" y="647"/>
                </a:cubicBezTo>
                <a:cubicBezTo>
                  <a:pt x="297" y="648"/>
                  <a:pt x="297" y="649"/>
                  <a:pt x="296" y="650"/>
                </a:cubicBezTo>
                <a:cubicBezTo>
                  <a:pt x="299" y="650"/>
                  <a:pt x="304" y="648"/>
                  <a:pt x="307" y="647"/>
                </a:cubicBezTo>
                <a:cubicBezTo>
                  <a:pt x="307" y="647"/>
                  <a:pt x="307" y="647"/>
                  <a:pt x="308" y="647"/>
                </a:cubicBezTo>
                <a:close/>
                <a:moveTo>
                  <a:pt x="369" y="661"/>
                </a:moveTo>
                <a:cubicBezTo>
                  <a:pt x="369" y="661"/>
                  <a:pt x="368" y="661"/>
                  <a:pt x="368" y="661"/>
                </a:cubicBezTo>
                <a:cubicBezTo>
                  <a:pt x="368" y="662"/>
                  <a:pt x="368" y="662"/>
                  <a:pt x="369" y="663"/>
                </a:cubicBezTo>
                <a:cubicBezTo>
                  <a:pt x="370" y="664"/>
                  <a:pt x="372" y="664"/>
                  <a:pt x="374" y="663"/>
                </a:cubicBezTo>
                <a:cubicBezTo>
                  <a:pt x="375" y="663"/>
                  <a:pt x="375" y="663"/>
                  <a:pt x="376" y="663"/>
                </a:cubicBezTo>
                <a:cubicBezTo>
                  <a:pt x="376" y="662"/>
                  <a:pt x="376" y="662"/>
                  <a:pt x="376" y="661"/>
                </a:cubicBezTo>
                <a:cubicBezTo>
                  <a:pt x="375" y="661"/>
                  <a:pt x="374" y="661"/>
                  <a:pt x="372" y="660"/>
                </a:cubicBezTo>
                <a:cubicBezTo>
                  <a:pt x="371" y="661"/>
                  <a:pt x="371" y="661"/>
                  <a:pt x="369" y="661"/>
                </a:cubicBezTo>
                <a:close/>
                <a:moveTo>
                  <a:pt x="342" y="659"/>
                </a:moveTo>
                <a:cubicBezTo>
                  <a:pt x="343" y="660"/>
                  <a:pt x="343" y="660"/>
                  <a:pt x="344" y="660"/>
                </a:cubicBezTo>
                <a:cubicBezTo>
                  <a:pt x="345" y="661"/>
                  <a:pt x="344" y="660"/>
                  <a:pt x="346" y="661"/>
                </a:cubicBezTo>
                <a:cubicBezTo>
                  <a:pt x="346" y="661"/>
                  <a:pt x="347" y="661"/>
                  <a:pt x="347" y="660"/>
                </a:cubicBezTo>
                <a:cubicBezTo>
                  <a:pt x="347" y="660"/>
                  <a:pt x="347" y="659"/>
                  <a:pt x="347" y="658"/>
                </a:cubicBezTo>
                <a:cubicBezTo>
                  <a:pt x="346" y="658"/>
                  <a:pt x="345" y="658"/>
                  <a:pt x="343" y="658"/>
                </a:cubicBezTo>
                <a:cubicBezTo>
                  <a:pt x="343" y="658"/>
                  <a:pt x="342" y="659"/>
                  <a:pt x="342" y="659"/>
                </a:cubicBezTo>
                <a:close/>
                <a:moveTo>
                  <a:pt x="329" y="658"/>
                </a:moveTo>
                <a:cubicBezTo>
                  <a:pt x="328" y="658"/>
                  <a:pt x="328" y="659"/>
                  <a:pt x="328" y="660"/>
                </a:cubicBezTo>
                <a:cubicBezTo>
                  <a:pt x="332" y="660"/>
                  <a:pt x="332" y="660"/>
                  <a:pt x="331" y="657"/>
                </a:cubicBezTo>
                <a:cubicBezTo>
                  <a:pt x="330" y="658"/>
                  <a:pt x="330" y="657"/>
                  <a:pt x="329" y="658"/>
                </a:cubicBezTo>
                <a:close/>
                <a:moveTo>
                  <a:pt x="282" y="650"/>
                </a:moveTo>
                <a:cubicBezTo>
                  <a:pt x="281" y="648"/>
                  <a:pt x="282" y="650"/>
                  <a:pt x="280" y="648"/>
                </a:cubicBezTo>
                <a:cubicBezTo>
                  <a:pt x="279" y="648"/>
                  <a:pt x="279" y="648"/>
                  <a:pt x="277" y="648"/>
                </a:cubicBezTo>
                <a:cubicBezTo>
                  <a:pt x="276" y="649"/>
                  <a:pt x="276" y="649"/>
                  <a:pt x="275" y="649"/>
                </a:cubicBezTo>
                <a:cubicBezTo>
                  <a:pt x="275" y="650"/>
                  <a:pt x="275" y="650"/>
                  <a:pt x="275" y="651"/>
                </a:cubicBezTo>
                <a:cubicBezTo>
                  <a:pt x="278" y="651"/>
                  <a:pt x="279" y="651"/>
                  <a:pt x="281" y="650"/>
                </a:cubicBezTo>
                <a:cubicBezTo>
                  <a:pt x="281" y="650"/>
                  <a:pt x="281" y="650"/>
                  <a:pt x="282" y="650"/>
                </a:cubicBezTo>
                <a:close/>
                <a:moveTo>
                  <a:pt x="334" y="662"/>
                </a:moveTo>
                <a:cubicBezTo>
                  <a:pt x="334" y="665"/>
                  <a:pt x="333" y="663"/>
                  <a:pt x="337" y="665"/>
                </a:cubicBezTo>
                <a:cubicBezTo>
                  <a:pt x="336" y="662"/>
                  <a:pt x="337" y="664"/>
                  <a:pt x="334" y="662"/>
                </a:cubicBezTo>
                <a:close/>
                <a:moveTo>
                  <a:pt x="298" y="659"/>
                </a:moveTo>
                <a:cubicBezTo>
                  <a:pt x="297" y="659"/>
                  <a:pt x="297" y="659"/>
                  <a:pt x="297" y="660"/>
                </a:cubicBezTo>
                <a:cubicBezTo>
                  <a:pt x="296" y="660"/>
                  <a:pt x="296" y="661"/>
                  <a:pt x="296" y="662"/>
                </a:cubicBezTo>
                <a:cubicBezTo>
                  <a:pt x="300" y="662"/>
                  <a:pt x="301" y="663"/>
                  <a:pt x="304" y="661"/>
                </a:cubicBezTo>
                <a:cubicBezTo>
                  <a:pt x="304" y="661"/>
                  <a:pt x="304" y="661"/>
                  <a:pt x="305" y="660"/>
                </a:cubicBezTo>
                <a:cubicBezTo>
                  <a:pt x="304" y="660"/>
                  <a:pt x="302" y="659"/>
                  <a:pt x="301" y="658"/>
                </a:cubicBezTo>
                <a:cubicBezTo>
                  <a:pt x="300" y="659"/>
                  <a:pt x="300" y="659"/>
                  <a:pt x="298" y="659"/>
                </a:cubicBezTo>
                <a:close/>
                <a:moveTo>
                  <a:pt x="286" y="661"/>
                </a:moveTo>
                <a:cubicBezTo>
                  <a:pt x="286" y="661"/>
                  <a:pt x="286" y="662"/>
                  <a:pt x="285" y="663"/>
                </a:cubicBezTo>
                <a:cubicBezTo>
                  <a:pt x="289" y="663"/>
                  <a:pt x="289" y="663"/>
                  <a:pt x="292" y="662"/>
                </a:cubicBezTo>
                <a:cubicBezTo>
                  <a:pt x="292" y="662"/>
                  <a:pt x="292" y="661"/>
                  <a:pt x="292" y="661"/>
                </a:cubicBezTo>
                <a:cubicBezTo>
                  <a:pt x="291" y="661"/>
                  <a:pt x="289" y="660"/>
                  <a:pt x="288" y="660"/>
                </a:cubicBezTo>
                <a:cubicBezTo>
                  <a:pt x="287" y="661"/>
                  <a:pt x="288" y="660"/>
                  <a:pt x="286" y="661"/>
                </a:cubicBezTo>
                <a:close/>
                <a:moveTo>
                  <a:pt x="261" y="664"/>
                </a:moveTo>
                <a:cubicBezTo>
                  <a:pt x="262" y="664"/>
                  <a:pt x="264" y="665"/>
                  <a:pt x="265" y="665"/>
                </a:cubicBezTo>
                <a:cubicBezTo>
                  <a:pt x="265" y="664"/>
                  <a:pt x="265" y="664"/>
                  <a:pt x="265" y="663"/>
                </a:cubicBezTo>
                <a:cubicBezTo>
                  <a:pt x="264" y="662"/>
                  <a:pt x="263" y="662"/>
                  <a:pt x="262" y="661"/>
                </a:cubicBezTo>
                <a:cubicBezTo>
                  <a:pt x="262" y="662"/>
                  <a:pt x="261" y="663"/>
                  <a:pt x="261" y="664"/>
                </a:cubicBezTo>
                <a:close/>
                <a:moveTo>
                  <a:pt x="282" y="665"/>
                </a:moveTo>
                <a:cubicBezTo>
                  <a:pt x="280" y="666"/>
                  <a:pt x="281" y="666"/>
                  <a:pt x="278" y="666"/>
                </a:cubicBezTo>
                <a:cubicBezTo>
                  <a:pt x="278" y="666"/>
                  <a:pt x="278" y="667"/>
                  <a:pt x="278" y="668"/>
                </a:cubicBezTo>
                <a:cubicBezTo>
                  <a:pt x="280" y="668"/>
                  <a:pt x="280" y="668"/>
                  <a:pt x="281" y="667"/>
                </a:cubicBezTo>
                <a:cubicBezTo>
                  <a:pt x="282" y="667"/>
                  <a:pt x="282" y="667"/>
                  <a:pt x="282" y="667"/>
                </a:cubicBezTo>
                <a:cubicBezTo>
                  <a:pt x="283" y="665"/>
                  <a:pt x="282" y="666"/>
                  <a:pt x="282" y="665"/>
                </a:cubicBezTo>
                <a:close/>
              </a:path>
            </a:pathLst>
          </a:custGeom>
          <a:blipFill dpi="0" rotWithShape="0">
            <a:blip r:embed="rId7" cstate="screen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52552" y="3038373"/>
            <a:ext cx="3142615" cy="1742344"/>
            <a:chOff x="1152552" y="3038373"/>
            <a:chExt cx="3142615" cy="1742344"/>
          </a:xfrm>
        </p:grpSpPr>
        <p:sp>
          <p:nvSpPr>
            <p:cNvPr id="10" name="文本框 9"/>
            <p:cNvSpPr txBox="1"/>
            <p:nvPr/>
          </p:nvSpPr>
          <p:spPr>
            <a:xfrm>
              <a:off x="1152552" y="3429000"/>
              <a:ext cx="3142615" cy="135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lt"/>
                </a:rPr>
  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  </a:r>
            </a:p>
          </p:txBody>
        </p:sp>
        <p:sp>
          <p:nvSpPr>
            <p:cNvPr id="11" name="TextBox 76"/>
            <p:cNvSpPr txBox="1"/>
            <p:nvPr/>
          </p:nvSpPr>
          <p:spPr>
            <a:xfrm>
              <a:off x="1152552" y="3038373"/>
              <a:ext cx="3142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请在此写入标题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055013" y="3038373"/>
            <a:ext cx="3142615" cy="1742344"/>
            <a:chOff x="8055013" y="3038373"/>
            <a:chExt cx="3142615" cy="1742344"/>
          </a:xfrm>
        </p:grpSpPr>
        <p:sp>
          <p:nvSpPr>
            <p:cNvPr id="12" name="文本框 11"/>
            <p:cNvSpPr txBox="1"/>
            <p:nvPr/>
          </p:nvSpPr>
          <p:spPr>
            <a:xfrm>
              <a:off x="8055013" y="3429000"/>
              <a:ext cx="3142615" cy="135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lt"/>
                </a:rPr>
  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  </a:r>
            </a:p>
          </p:txBody>
        </p:sp>
        <p:sp>
          <p:nvSpPr>
            <p:cNvPr id="16" name="TextBox 76"/>
            <p:cNvSpPr txBox="1"/>
            <p:nvPr/>
          </p:nvSpPr>
          <p:spPr>
            <a:xfrm>
              <a:off x="8055013" y="3038373"/>
              <a:ext cx="3142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请在此写入标题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869416" y="679023"/>
            <a:ext cx="48141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zh-CN" altLang="en-US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  <a:sym typeface="+mn-lt"/>
              </a:rPr>
              <a:t>传统食俗</a:t>
            </a:r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6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1664542" y="2098312"/>
            <a:ext cx="2226841" cy="2226841"/>
          </a:xfrm>
          <a:prstGeom prst="diamond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93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3891385" y="2098312"/>
            <a:ext cx="2228426" cy="2226841"/>
          </a:xfrm>
          <a:prstGeom prst="diamond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93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6103941" y="2098312"/>
            <a:ext cx="2228426" cy="2226841"/>
          </a:xfrm>
          <a:prstGeom prst="diamond">
            <a:avLst/>
          </a:prstGeom>
          <a:blipFill>
            <a:blip r:embed="rId8" cstate="screen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06" tIns="45702" rIns="91406" bIns="45702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1865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8332364" y="2084028"/>
            <a:ext cx="2226838" cy="2226838"/>
          </a:xfrm>
          <a:prstGeom prst="diamond">
            <a:avLst/>
          </a:prstGeom>
          <a:blipFill dpi="0" rotWithShape="1">
            <a:blip r:embed="rId9" cstate="screen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93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2769233" y="3393467"/>
            <a:ext cx="2226841" cy="2226841"/>
          </a:xfrm>
          <a:prstGeom prst="diamond">
            <a:avLst/>
          </a:prstGeom>
          <a:blipFill>
            <a:blip r:embed="rId8" cstate="screen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06" tIns="45702" rIns="91406" bIns="45702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1865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4996075" y="3393467"/>
            <a:ext cx="2228426" cy="2226841"/>
          </a:xfrm>
          <a:prstGeom prst="diamond">
            <a:avLst/>
          </a:prstGeom>
          <a:blipFill dpi="0" rotWithShape="1">
            <a:blip r:embed="rId10" cstate="screen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93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7208629" y="3393467"/>
            <a:ext cx="2228426" cy="2226841"/>
          </a:xfrm>
          <a:prstGeom prst="diamond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93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387910" y="4234041"/>
            <a:ext cx="949802" cy="50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66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4483077" y="2989677"/>
            <a:ext cx="949802" cy="50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66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6780027" y="2989677"/>
            <a:ext cx="950839" cy="50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66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7881267" y="4280884"/>
            <a:ext cx="949802" cy="50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66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7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869416" y="679023"/>
            <a:ext cx="48141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zh-CN" altLang="en-US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  <a:sym typeface="+mn-lt"/>
              </a:rPr>
              <a:t>传统食俗</a:t>
            </a:r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6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 flipH="1">
            <a:off x="2071412" y="1995843"/>
            <a:ext cx="7951975" cy="2103249"/>
          </a:xfrm>
          <a:custGeom>
            <a:avLst/>
            <a:gdLst>
              <a:gd name="T0" fmla="*/ 757 w 1099"/>
              <a:gd name="T1" fmla="*/ 18 h 245"/>
              <a:gd name="T2" fmla="*/ 704 w 1099"/>
              <a:gd name="T3" fmla="*/ 46 h 245"/>
              <a:gd name="T4" fmla="*/ 694 w 1099"/>
              <a:gd name="T5" fmla="*/ 100 h 245"/>
              <a:gd name="T6" fmla="*/ 617 w 1099"/>
              <a:gd name="T7" fmla="*/ 49 h 245"/>
              <a:gd name="T8" fmla="*/ 530 w 1099"/>
              <a:gd name="T9" fmla="*/ 28 h 245"/>
              <a:gd name="T10" fmla="*/ 498 w 1099"/>
              <a:gd name="T11" fmla="*/ 37 h 245"/>
              <a:gd name="T12" fmla="*/ 499 w 1099"/>
              <a:gd name="T13" fmla="*/ 56 h 245"/>
              <a:gd name="T14" fmla="*/ 433 w 1099"/>
              <a:gd name="T15" fmla="*/ 19 h 245"/>
              <a:gd name="T16" fmla="*/ 430 w 1099"/>
              <a:gd name="T17" fmla="*/ 32 h 245"/>
              <a:gd name="T18" fmla="*/ 385 w 1099"/>
              <a:gd name="T19" fmla="*/ 26 h 245"/>
              <a:gd name="T20" fmla="*/ 349 w 1099"/>
              <a:gd name="T21" fmla="*/ 39 h 245"/>
              <a:gd name="T22" fmla="*/ 329 w 1099"/>
              <a:gd name="T23" fmla="*/ 50 h 245"/>
              <a:gd name="T24" fmla="*/ 346 w 1099"/>
              <a:gd name="T25" fmla="*/ 58 h 245"/>
              <a:gd name="T26" fmla="*/ 311 w 1099"/>
              <a:gd name="T27" fmla="*/ 47 h 245"/>
              <a:gd name="T28" fmla="*/ 247 w 1099"/>
              <a:gd name="T29" fmla="*/ 2 h 245"/>
              <a:gd name="T30" fmla="*/ 174 w 1099"/>
              <a:gd name="T31" fmla="*/ 16 h 245"/>
              <a:gd name="T32" fmla="*/ 168 w 1099"/>
              <a:gd name="T33" fmla="*/ 21 h 245"/>
              <a:gd name="T34" fmla="*/ 165 w 1099"/>
              <a:gd name="T35" fmla="*/ 46 h 245"/>
              <a:gd name="T36" fmla="*/ 108 w 1099"/>
              <a:gd name="T37" fmla="*/ 30 h 245"/>
              <a:gd name="T38" fmla="*/ 46 w 1099"/>
              <a:gd name="T39" fmla="*/ 13 h 245"/>
              <a:gd name="T40" fmla="*/ 33 w 1099"/>
              <a:gd name="T41" fmla="*/ 31 h 245"/>
              <a:gd name="T42" fmla="*/ 20 w 1099"/>
              <a:gd name="T43" fmla="*/ 63 h 245"/>
              <a:gd name="T44" fmla="*/ 12 w 1099"/>
              <a:gd name="T45" fmla="*/ 86 h 245"/>
              <a:gd name="T46" fmla="*/ 49 w 1099"/>
              <a:gd name="T47" fmla="*/ 113 h 245"/>
              <a:gd name="T48" fmla="*/ 113 w 1099"/>
              <a:gd name="T49" fmla="*/ 179 h 245"/>
              <a:gd name="T50" fmla="*/ 144 w 1099"/>
              <a:gd name="T51" fmla="*/ 224 h 245"/>
              <a:gd name="T52" fmla="*/ 168 w 1099"/>
              <a:gd name="T53" fmla="*/ 230 h 245"/>
              <a:gd name="T54" fmla="*/ 192 w 1099"/>
              <a:gd name="T55" fmla="*/ 219 h 245"/>
              <a:gd name="T56" fmla="*/ 222 w 1099"/>
              <a:gd name="T57" fmla="*/ 229 h 245"/>
              <a:gd name="T58" fmla="*/ 237 w 1099"/>
              <a:gd name="T59" fmla="*/ 222 h 245"/>
              <a:gd name="T60" fmla="*/ 245 w 1099"/>
              <a:gd name="T61" fmla="*/ 232 h 245"/>
              <a:gd name="T62" fmla="*/ 285 w 1099"/>
              <a:gd name="T63" fmla="*/ 236 h 245"/>
              <a:gd name="T64" fmla="*/ 316 w 1099"/>
              <a:gd name="T65" fmla="*/ 233 h 245"/>
              <a:gd name="T66" fmla="*/ 374 w 1099"/>
              <a:gd name="T67" fmla="*/ 236 h 245"/>
              <a:gd name="T68" fmla="*/ 430 w 1099"/>
              <a:gd name="T69" fmla="*/ 240 h 245"/>
              <a:gd name="T70" fmla="*/ 444 w 1099"/>
              <a:gd name="T71" fmla="*/ 228 h 245"/>
              <a:gd name="T72" fmla="*/ 465 w 1099"/>
              <a:gd name="T73" fmla="*/ 207 h 245"/>
              <a:gd name="T74" fmla="*/ 510 w 1099"/>
              <a:gd name="T75" fmla="*/ 219 h 245"/>
              <a:gd name="T76" fmla="*/ 576 w 1099"/>
              <a:gd name="T77" fmla="*/ 228 h 245"/>
              <a:gd name="T78" fmla="*/ 611 w 1099"/>
              <a:gd name="T79" fmla="*/ 219 h 245"/>
              <a:gd name="T80" fmla="*/ 630 w 1099"/>
              <a:gd name="T81" fmla="*/ 189 h 245"/>
              <a:gd name="T82" fmla="*/ 673 w 1099"/>
              <a:gd name="T83" fmla="*/ 219 h 245"/>
              <a:gd name="T84" fmla="*/ 745 w 1099"/>
              <a:gd name="T85" fmla="*/ 224 h 245"/>
              <a:gd name="T86" fmla="*/ 792 w 1099"/>
              <a:gd name="T87" fmla="*/ 209 h 245"/>
              <a:gd name="T88" fmla="*/ 821 w 1099"/>
              <a:gd name="T89" fmla="*/ 216 h 245"/>
              <a:gd name="T90" fmla="*/ 887 w 1099"/>
              <a:gd name="T91" fmla="*/ 227 h 245"/>
              <a:gd name="T92" fmla="*/ 936 w 1099"/>
              <a:gd name="T93" fmla="*/ 215 h 245"/>
              <a:gd name="T94" fmla="*/ 965 w 1099"/>
              <a:gd name="T95" fmla="*/ 207 h 245"/>
              <a:gd name="T96" fmla="*/ 1016 w 1099"/>
              <a:gd name="T97" fmla="*/ 218 h 245"/>
              <a:gd name="T98" fmla="*/ 1069 w 1099"/>
              <a:gd name="T99" fmla="*/ 190 h 245"/>
              <a:gd name="T100" fmla="*/ 1081 w 1099"/>
              <a:gd name="T101" fmla="*/ 159 h 245"/>
              <a:gd name="T102" fmla="*/ 1099 w 1099"/>
              <a:gd name="T103" fmla="*/ 66 h 245"/>
              <a:gd name="T104" fmla="*/ 1080 w 1099"/>
              <a:gd name="T105" fmla="*/ 47 h 245"/>
              <a:gd name="T106" fmla="*/ 1048 w 1099"/>
              <a:gd name="T107" fmla="*/ 8 h 245"/>
              <a:gd name="T108" fmla="*/ 1003 w 1099"/>
              <a:gd name="T109" fmla="*/ 25 h 245"/>
              <a:gd name="T110" fmla="*/ 978 w 1099"/>
              <a:gd name="T111" fmla="*/ 30 h 245"/>
              <a:gd name="T112" fmla="*/ 962 w 1099"/>
              <a:gd name="T113" fmla="*/ 43 h 245"/>
              <a:gd name="T114" fmla="*/ 939 w 1099"/>
              <a:gd name="T115" fmla="*/ 33 h 245"/>
              <a:gd name="T116" fmla="*/ 889 w 1099"/>
              <a:gd name="T117" fmla="*/ 16 h 245"/>
              <a:gd name="T118" fmla="*/ 850 w 1099"/>
              <a:gd name="T119" fmla="*/ 36 h 245"/>
              <a:gd name="T120" fmla="*/ 821 w 1099"/>
              <a:gd name="T121" fmla="*/ 54 h 245"/>
              <a:gd name="T122" fmla="*/ 782 w 1099"/>
              <a:gd name="T123" fmla="*/ 2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99" h="245">
                <a:moveTo>
                  <a:pt x="788" y="50"/>
                </a:moveTo>
                <a:cubicBezTo>
                  <a:pt x="786" y="49"/>
                  <a:pt x="784" y="46"/>
                  <a:pt x="783" y="44"/>
                </a:cubicBezTo>
                <a:cubicBezTo>
                  <a:pt x="779" y="35"/>
                  <a:pt x="772" y="27"/>
                  <a:pt x="765" y="20"/>
                </a:cubicBezTo>
                <a:cubicBezTo>
                  <a:pt x="764" y="19"/>
                  <a:pt x="764" y="19"/>
                  <a:pt x="763" y="18"/>
                </a:cubicBezTo>
                <a:cubicBezTo>
                  <a:pt x="761" y="17"/>
                  <a:pt x="759" y="17"/>
                  <a:pt x="757" y="18"/>
                </a:cubicBezTo>
                <a:cubicBezTo>
                  <a:pt x="749" y="22"/>
                  <a:pt x="741" y="25"/>
                  <a:pt x="732" y="27"/>
                </a:cubicBezTo>
                <a:cubicBezTo>
                  <a:pt x="730" y="27"/>
                  <a:pt x="727" y="26"/>
                  <a:pt x="725" y="26"/>
                </a:cubicBezTo>
                <a:cubicBezTo>
                  <a:pt x="721" y="28"/>
                  <a:pt x="717" y="29"/>
                  <a:pt x="713" y="31"/>
                </a:cubicBezTo>
                <a:cubicBezTo>
                  <a:pt x="715" y="40"/>
                  <a:pt x="708" y="46"/>
                  <a:pt x="706" y="55"/>
                </a:cubicBezTo>
                <a:cubicBezTo>
                  <a:pt x="705" y="52"/>
                  <a:pt x="707" y="48"/>
                  <a:pt x="704" y="46"/>
                </a:cubicBezTo>
                <a:cubicBezTo>
                  <a:pt x="704" y="46"/>
                  <a:pt x="703" y="47"/>
                  <a:pt x="703" y="47"/>
                </a:cubicBezTo>
                <a:cubicBezTo>
                  <a:pt x="702" y="54"/>
                  <a:pt x="702" y="60"/>
                  <a:pt x="702" y="66"/>
                </a:cubicBezTo>
                <a:cubicBezTo>
                  <a:pt x="702" y="66"/>
                  <a:pt x="702" y="66"/>
                  <a:pt x="702" y="66"/>
                </a:cubicBezTo>
                <a:cubicBezTo>
                  <a:pt x="701" y="67"/>
                  <a:pt x="700" y="68"/>
                  <a:pt x="700" y="69"/>
                </a:cubicBezTo>
                <a:cubicBezTo>
                  <a:pt x="700" y="80"/>
                  <a:pt x="697" y="90"/>
                  <a:pt x="694" y="100"/>
                </a:cubicBezTo>
                <a:cubicBezTo>
                  <a:pt x="694" y="101"/>
                  <a:pt x="691" y="102"/>
                  <a:pt x="690" y="102"/>
                </a:cubicBezTo>
                <a:cubicBezTo>
                  <a:pt x="686" y="100"/>
                  <a:pt x="682" y="98"/>
                  <a:pt x="678" y="95"/>
                </a:cubicBezTo>
                <a:cubicBezTo>
                  <a:pt x="669" y="87"/>
                  <a:pt x="658" y="82"/>
                  <a:pt x="650" y="74"/>
                </a:cubicBezTo>
                <a:cubicBezTo>
                  <a:pt x="648" y="72"/>
                  <a:pt x="645" y="70"/>
                  <a:pt x="643" y="69"/>
                </a:cubicBezTo>
                <a:cubicBezTo>
                  <a:pt x="633" y="63"/>
                  <a:pt x="624" y="57"/>
                  <a:pt x="617" y="49"/>
                </a:cubicBezTo>
                <a:cubicBezTo>
                  <a:pt x="612" y="45"/>
                  <a:pt x="608" y="41"/>
                  <a:pt x="602" y="38"/>
                </a:cubicBezTo>
                <a:cubicBezTo>
                  <a:pt x="594" y="33"/>
                  <a:pt x="587" y="26"/>
                  <a:pt x="579" y="21"/>
                </a:cubicBezTo>
                <a:cubicBezTo>
                  <a:pt x="575" y="20"/>
                  <a:pt x="571" y="19"/>
                  <a:pt x="567" y="20"/>
                </a:cubicBezTo>
                <a:cubicBezTo>
                  <a:pt x="562" y="21"/>
                  <a:pt x="557" y="20"/>
                  <a:pt x="553" y="19"/>
                </a:cubicBezTo>
                <a:cubicBezTo>
                  <a:pt x="544" y="21"/>
                  <a:pt x="537" y="24"/>
                  <a:pt x="530" y="28"/>
                </a:cubicBezTo>
                <a:cubicBezTo>
                  <a:pt x="526" y="29"/>
                  <a:pt x="524" y="29"/>
                  <a:pt x="521" y="29"/>
                </a:cubicBezTo>
                <a:cubicBezTo>
                  <a:pt x="518" y="30"/>
                  <a:pt x="518" y="33"/>
                  <a:pt x="516" y="34"/>
                </a:cubicBezTo>
                <a:cubicBezTo>
                  <a:pt x="513" y="33"/>
                  <a:pt x="510" y="30"/>
                  <a:pt x="508" y="34"/>
                </a:cubicBezTo>
                <a:cubicBezTo>
                  <a:pt x="505" y="35"/>
                  <a:pt x="502" y="35"/>
                  <a:pt x="499" y="35"/>
                </a:cubicBezTo>
                <a:cubicBezTo>
                  <a:pt x="499" y="36"/>
                  <a:pt x="498" y="37"/>
                  <a:pt x="498" y="37"/>
                </a:cubicBezTo>
                <a:cubicBezTo>
                  <a:pt x="499" y="40"/>
                  <a:pt x="501" y="42"/>
                  <a:pt x="502" y="45"/>
                </a:cubicBezTo>
                <a:cubicBezTo>
                  <a:pt x="502" y="45"/>
                  <a:pt x="502" y="45"/>
                  <a:pt x="502" y="45"/>
                </a:cubicBezTo>
                <a:cubicBezTo>
                  <a:pt x="500" y="45"/>
                  <a:pt x="499" y="47"/>
                  <a:pt x="499" y="50"/>
                </a:cubicBezTo>
                <a:cubicBezTo>
                  <a:pt x="499" y="52"/>
                  <a:pt x="499" y="54"/>
                  <a:pt x="499" y="56"/>
                </a:cubicBezTo>
                <a:cubicBezTo>
                  <a:pt x="499" y="56"/>
                  <a:pt x="499" y="56"/>
                  <a:pt x="499" y="56"/>
                </a:cubicBezTo>
                <a:cubicBezTo>
                  <a:pt x="497" y="55"/>
                  <a:pt x="495" y="54"/>
                  <a:pt x="494" y="54"/>
                </a:cubicBezTo>
                <a:cubicBezTo>
                  <a:pt x="491" y="55"/>
                  <a:pt x="489" y="55"/>
                  <a:pt x="487" y="54"/>
                </a:cubicBezTo>
                <a:cubicBezTo>
                  <a:pt x="485" y="54"/>
                  <a:pt x="483" y="54"/>
                  <a:pt x="481" y="54"/>
                </a:cubicBezTo>
                <a:cubicBezTo>
                  <a:pt x="473" y="46"/>
                  <a:pt x="464" y="40"/>
                  <a:pt x="454" y="34"/>
                </a:cubicBezTo>
                <a:cubicBezTo>
                  <a:pt x="446" y="30"/>
                  <a:pt x="440" y="24"/>
                  <a:pt x="433" y="19"/>
                </a:cubicBezTo>
                <a:cubicBezTo>
                  <a:pt x="431" y="18"/>
                  <a:pt x="429" y="17"/>
                  <a:pt x="427" y="17"/>
                </a:cubicBezTo>
                <a:cubicBezTo>
                  <a:pt x="426" y="17"/>
                  <a:pt x="425" y="18"/>
                  <a:pt x="426" y="19"/>
                </a:cubicBezTo>
                <a:cubicBezTo>
                  <a:pt x="428" y="23"/>
                  <a:pt x="432" y="25"/>
                  <a:pt x="433" y="30"/>
                </a:cubicBezTo>
                <a:cubicBezTo>
                  <a:pt x="433" y="31"/>
                  <a:pt x="432" y="32"/>
                  <a:pt x="431" y="32"/>
                </a:cubicBezTo>
                <a:cubicBezTo>
                  <a:pt x="431" y="32"/>
                  <a:pt x="430" y="32"/>
                  <a:pt x="430" y="32"/>
                </a:cubicBezTo>
                <a:cubicBezTo>
                  <a:pt x="430" y="32"/>
                  <a:pt x="429" y="31"/>
                  <a:pt x="429" y="31"/>
                </a:cubicBezTo>
                <a:cubicBezTo>
                  <a:pt x="425" y="26"/>
                  <a:pt x="420" y="21"/>
                  <a:pt x="416" y="16"/>
                </a:cubicBezTo>
                <a:cubicBezTo>
                  <a:pt x="412" y="14"/>
                  <a:pt x="407" y="14"/>
                  <a:pt x="402" y="15"/>
                </a:cubicBezTo>
                <a:cubicBezTo>
                  <a:pt x="398" y="18"/>
                  <a:pt x="393" y="22"/>
                  <a:pt x="388" y="25"/>
                </a:cubicBezTo>
                <a:cubicBezTo>
                  <a:pt x="387" y="26"/>
                  <a:pt x="386" y="26"/>
                  <a:pt x="385" y="26"/>
                </a:cubicBezTo>
                <a:cubicBezTo>
                  <a:pt x="383" y="27"/>
                  <a:pt x="380" y="28"/>
                  <a:pt x="377" y="29"/>
                </a:cubicBezTo>
                <a:cubicBezTo>
                  <a:pt x="375" y="29"/>
                  <a:pt x="374" y="29"/>
                  <a:pt x="372" y="28"/>
                </a:cubicBezTo>
                <a:cubicBezTo>
                  <a:pt x="369" y="29"/>
                  <a:pt x="367" y="31"/>
                  <a:pt x="364" y="32"/>
                </a:cubicBezTo>
                <a:cubicBezTo>
                  <a:pt x="362" y="33"/>
                  <a:pt x="359" y="33"/>
                  <a:pt x="356" y="35"/>
                </a:cubicBezTo>
                <a:cubicBezTo>
                  <a:pt x="354" y="37"/>
                  <a:pt x="352" y="38"/>
                  <a:pt x="349" y="39"/>
                </a:cubicBezTo>
                <a:cubicBezTo>
                  <a:pt x="347" y="39"/>
                  <a:pt x="345" y="38"/>
                  <a:pt x="342" y="37"/>
                </a:cubicBezTo>
                <a:cubicBezTo>
                  <a:pt x="342" y="40"/>
                  <a:pt x="342" y="43"/>
                  <a:pt x="342" y="46"/>
                </a:cubicBezTo>
                <a:cubicBezTo>
                  <a:pt x="339" y="45"/>
                  <a:pt x="336" y="43"/>
                  <a:pt x="334" y="45"/>
                </a:cubicBezTo>
                <a:cubicBezTo>
                  <a:pt x="333" y="45"/>
                  <a:pt x="333" y="45"/>
                  <a:pt x="333" y="45"/>
                </a:cubicBezTo>
                <a:cubicBezTo>
                  <a:pt x="332" y="47"/>
                  <a:pt x="330" y="49"/>
                  <a:pt x="329" y="50"/>
                </a:cubicBezTo>
                <a:cubicBezTo>
                  <a:pt x="330" y="54"/>
                  <a:pt x="333" y="57"/>
                  <a:pt x="335" y="60"/>
                </a:cubicBezTo>
                <a:cubicBezTo>
                  <a:pt x="336" y="61"/>
                  <a:pt x="338" y="60"/>
                  <a:pt x="339" y="59"/>
                </a:cubicBezTo>
                <a:cubicBezTo>
                  <a:pt x="339" y="57"/>
                  <a:pt x="340" y="55"/>
                  <a:pt x="341" y="54"/>
                </a:cubicBezTo>
                <a:cubicBezTo>
                  <a:pt x="341" y="53"/>
                  <a:pt x="343" y="53"/>
                  <a:pt x="343" y="54"/>
                </a:cubicBezTo>
                <a:cubicBezTo>
                  <a:pt x="344" y="55"/>
                  <a:pt x="345" y="57"/>
                  <a:pt x="346" y="58"/>
                </a:cubicBezTo>
                <a:cubicBezTo>
                  <a:pt x="346" y="60"/>
                  <a:pt x="345" y="61"/>
                  <a:pt x="345" y="62"/>
                </a:cubicBezTo>
                <a:cubicBezTo>
                  <a:pt x="343" y="65"/>
                  <a:pt x="340" y="67"/>
                  <a:pt x="336" y="67"/>
                </a:cubicBezTo>
                <a:cubicBezTo>
                  <a:pt x="335" y="67"/>
                  <a:pt x="334" y="66"/>
                  <a:pt x="333" y="66"/>
                </a:cubicBezTo>
                <a:cubicBezTo>
                  <a:pt x="326" y="60"/>
                  <a:pt x="320" y="54"/>
                  <a:pt x="313" y="49"/>
                </a:cubicBezTo>
                <a:cubicBezTo>
                  <a:pt x="313" y="48"/>
                  <a:pt x="312" y="47"/>
                  <a:pt x="311" y="47"/>
                </a:cubicBezTo>
                <a:cubicBezTo>
                  <a:pt x="303" y="42"/>
                  <a:pt x="297" y="34"/>
                  <a:pt x="289" y="29"/>
                </a:cubicBezTo>
                <a:cubicBezTo>
                  <a:pt x="282" y="23"/>
                  <a:pt x="274" y="18"/>
                  <a:pt x="267" y="13"/>
                </a:cubicBezTo>
                <a:cubicBezTo>
                  <a:pt x="266" y="12"/>
                  <a:pt x="264" y="11"/>
                  <a:pt x="262" y="10"/>
                </a:cubicBezTo>
                <a:cubicBezTo>
                  <a:pt x="257" y="10"/>
                  <a:pt x="253" y="7"/>
                  <a:pt x="250" y="3"/>
                </a:cubicBezTo>
                <a:cubicBezTo>
                  <a:pt x="249" y="3"/>
                  <a:pt x="248" y="3"/>
                  <a:pt x="247" y="2"/>
                </a:cubicBezTo>
                <a:cubicBezTo>
                  <a:pt x="245" y="3"/>
                  <a:pt x="243" y="4"/>
                  <a:pt x="241" y="5"/>
                </a:cubicBezTo>
                <a:cubicBezTo>
                  <a:pt x="234" y="3"/>
                  <a:pt x="227" y="2"/>
                  <a:pt x="221" y="0"/>
                </a:cubicBezTo>
                <a:cubicBezTo>
                  <a:pt x="211" y="3"/>
                  <a:pt x="204" y="11"/>
                  <a:pt x="195" y="15"/>
                </a:cubicBezTo>
                <a:cubicBezTo>
                  <a:pt x="189" y="16"/>
                  <a:pt x="182" y="15"/>
                  <a:pt x="176" y="14"/>
                </a:cubicBezTo>
                <a:cubicBezTo>
                  <a:pt x="175" y="13"/>
                  <a:pt x="174" y="14"/>
                  <a:pt x="174" y="16"/>
                </a:cubicBezTo>
                <a:cubicBezTo>
                  <a:pt x="175" y="17"/>
                  <a:pt x="177" y="18"/>
                  <a:pt x="179" y="19"/>
                </a:cubicBezTo>
                <a:cubicBezTo>
                  <a:pt x="179" y="19"/>
                  <a:pt x="179" y="20"/>
                  <a:pt x="179" y="21"/>
                </a:cubicBezTo>
                <a:cubicBezTo>
                  <a:pt x="178" y="21"/>
                  <a:pt x="177" y="21"/>
                  <a:pt x="176" y="21"/>
                </a:cubicBezTo>
                <a:cubicBezTo>
                  <a:pt x="174" y="21"/>
                  <a:pt x="172" y="21"/>
                  <a:pt x="169" y="20"/>
                </a:cubicBezTo>
                <a:cubicBezTo>
                  <a:pt x="169" y="20"/>
                  <a:pt x="169" y="21"/>
                  <a:pt x="168" y="21"/>
                </a:cubicBezTo>
                <a:cubicBezTo>
                  <a:pt x="168" y="21"/>
                  <a:pt x="168" y="22"/>
                  <a:pt x="168" y="22"/>
                </a:cubicBezTo>
                <a:cubicBezTo>
                  <a:pt x="170" y="24"/>
                  <a:pt x="173" y="25"/>
                  <a:pt x="174" y="28"/>
                </a:cubicBezTo>
                <a:cubicBezTo>
                  <a:pt x="174" y="30"/>
                  <a:pt x="173" y="32"/>
                  <a:pt x="171" y="32"/>
                </a:cubicBezTo>
                <a:cubicBezTo>
                  <a:pt x="167" y="31"/>
                  <a:pt x="165" y="33"/>
                  <a:pt x="163" y="36"/>
                </a:cubicBezTo>
                <a:cubicBezTo>
                  <a:pt x="162" y="40"/>
                  <a:pt x="165" y="43"/>
                  <a:pt x="165" y="46"/>
                </a:cubicBezTo>
                <a:cubicBezTo>
                  <a:pt x="165" y="47"/>
                  <a:pt x="164" y="48"/>
                  <a:pt x="163" y="48"/>
                </a:cubicBezTo>
                <a:cubicBezTo>
                  <a:pt x="159" y="50"/>
                  <a:pt x="154" y="50"/>
                  <a:pt x="151" y="53"/>
                </a:cubicBezTo>
                <a:cubicBezTo>
                  <a:pt x="150" y="53"/>
                  <a:pt x="147" y="54"/>
                  <a:pt x="145" y="53"/>
                </a:cubicBezTo>
                <a:cubicBezTo>
                  <a:pt x="140" y="51"/>
                  <a:pt x="135" y="49"/>
                  <a:pt x="130" y="46"/>
                </a:cubicBezTo>
                <a:cubicBezTo>
                  <a:pt x="123" y="40"/>
                  <a:pt x="115" y="36"/>
                  <a:pt x="108" y="30"/>
                </a:cubicBezTo>
                <a:cubicBezTo>
                  <a:pt x="106" y="28"/>
                  <a:pt x="103" y="27"/>
                  <a:pt x="100" y="26"/>
                </a:cubicBezTo>
                <a:cubicBezTo>
                  <a:pt x="94" y="23"/>
                  <a:pt x="88" y="20"/>
                  <a:pt x="82" y="17"/>
                </a:cubicBezTo>
                <a:cubicBezTo>
                  <a:pt x="76" y="16"/>
                  <a:pt x="70" y="16"/>
                  <a:pt x="64" y="18"/>
                </a:cubicBezTo>
                <a:cubicBezTo>
                  <a:pt x="60" y="16"/>
                  <a:pt x="55" y="14"/>
                  <a:pt x="51" y="12"/>
                </a:cubicBezTo>
                <a:cubicBezTo>
                  <a:pt x="49" y="11"/>
                  <a:pt x="47" y="12"/>
                  <a:pt x="46" y="13"/>
                </a:cubicBezTo>
                <a:cubicBezTo>
                  <a:pt x="44" y="15"/>
                  <a:pt x="43" y="17"/>
                  <a:pt x="45" y="18"/>
                </a:cubicBezTo>
                <a:cubicBezTo>
                  <a:pt x="46" y="20"/>
                  <a:pt x="47" y="21"/>
                  <a:pt x="48" y="22"/>
                </a:cubicBezTo>
                <a:cubicBezTo>
                  <a:pt x="49" y="23"/>
                  <a:pt x="49" y="25"/>
                  <a:pt x="48" y="26"/>
                </a:cubicBezTo>
                <a:cubicBezTo>
                  <a:pt x="46" y="29"/>
                  <a:pt x="44" y="30"/>
                  <a:pt x="41" y="31"/>
                </a:cubicBezTo>
                <a:cubicBezTo>
                  <a:pt x="38" y="31"/>
                  <a:pt x="35" y="31"/>
                  <a:pt x="33" y="31"/>
                </a:cubicBezTo>
                <a:cubicBezTo>
                  <a:pt x="29" y="31"/>
                  <a:pt x="25" y="30"/>
                  <a:pt x="21" y="30"/>
                </a:cubicBezTo>
                <a:cubicBezTo>
                  <a:pt x="15" y="30"/>
                  <a:pt x="10" y="33"/>
                  <a:pt x="9" y="40"/>
                </a:cubicBezTo>
                <a:cubicBezTo>
                  <a:pt x="9" y="43"/>
                  <a:pt x="13" y="45"/>
                  <a:pt x="15" y="48"/>
                </a:cubicBezTo>
                <a:cubicBezTo>
                  <a:pt x="15" y="51"/>
                  <a:pt x="15" y="53"/>
                  <a:pt x="15" y="56"/>
                </a:cubicBezTo>
                <a:cubicBezTo>
                  <a:pt x="17" y="59"/>
                  <a:pt x="18" y="61"/>
                  <a:pt x="20" y="63"/>
                </a:cubicBezTo>
                <a:cubicBezTo>
                  <a:pt x="19" y="67"/>
                  <a:pt x="16" y="69"/>
                  <a:pt x="14" y="71"/>
                </a:cubicBezTo>
                <a:cubicBezTo>
                  <a:pt x="10" y="73"/>
                  <a:pt x="6" y="71"/>
                  <a:pt x="2" y="71"/>
                </a:cubicBezTo>
                <a:cubicBezTo>
                  <a:pt x="2" y="72"/>
                  <a:pt x="1" y="73"/>
                  <a:pt x="0" y="74"/>
                </a:cubicBezTo>
                <a:cubicBezTo>
                  <a:pt x="0" y="76"/>
                  <a:pt x="0" y="77"/>
                  <a:pt x="0" y="78"/>
                </a:cubicBezTo>
                <a:cubicBezTo>
                  <a:pt x="3" y="83"/>
                  <a:pt x="8" y="83"/>
                  <a:pt x="12" y="86"/>
                </a:cubicBezTo>
                <a:cubicBezTo>
                  <a:pt x="13" y="87"/>
                  <a:pt x="14" y="89"/>
                  <a:pt x="14" y="90"/>
                </a:cubicBezTo>
                <a:cubicBezTo>
                  <a:pt x="17" y="91"/>
                  <a:pt x="18" y="92"/>
                  <a:pt x="20" y="93"/>
                </a:cubicBezTo>
                <a:cubicBezTo>
                  <a:pt x="22" y="94"/>
                  <a:pt x="23" y="96"/>
                  <a:pt x="25" y="98"/>
                </a:cubicBezTo>
                <a:cubicBezTo>
                  <a:pt x="29" y="101"/>
                  <a:pt x="33" y="105"/>
                  <a:pt x="39" y="107"/>
                </a:cubicBezTo>
                <a:cubicBezTo>
                  <a:pt x="42" y="109"/>
                  <a:pt x="46" y="111"/>
                  <a:pt x="49" y="113"/>
                </a:cubicBezTo>
                <a:cubicBezTo>
                  <a:pt x="60" y="121"/>
                  <a:pt x="71" y="129"/>
                  <a:pt x="81" y="139"/>
                </a:cubicBezTo>
                <a:cubicBezTo>
                  <a:pt x="80" y="145"/>
                  <a:pt x="85" y="148"/>
                  <a:pt x="86" y="152"/>
                </a:cubicBezTo>
                <a:cubicBezTo>
                  <a:pt x="87" y="153"/>
                  <a:pt x="89" y="154"/>
                  <a:pt x="92" y="155"/>
                </a:cubicBezTo>
                <a:cubicBezTo>
                  <a:pt x="94" y="160"/>
                  <a:pt x="99" y="165"/>
                  <a:pt x="104" y="169"/>
                </a:cubicBezTo>
                <a:cubicBezTo>
                  <a:pt x="108" y="172"/>
                  <a:pt x="111" y="174"/>
                  <a:pt x="113" y="179"/>
                </a:cubicBezTo>
                <a:cubicBezTo>
                  <a:pt x="118" y="183"/>
                  <a:pt x="121" y="190"/>
                  <a:pt x="125" y="196"/>
                </a:cubicBezTo>
                <a:cubicBezTo>
                  <a:pt x="127" y="198"/>
                  <a:pt x="129" y="201"/>
                  <a:pt x="133" y="202"/>
                </a:cubicBezTo>
                <a:cubicBezTo>
                  <a:pt x="134" y="203"/>
                  <a:pt x="135" y="204"/>
                  <a:pt x="135" y="206"/>
                </a:cubicBezTo>
                <a:cubicBezTo>
                  <a:pt x="134" y="209"/>
                  <a:pt x="136" y="212"/>
                  <a:pt x="139" y="214"/>
                </a:cubicBezTo>
                <a:cubicBezTo>
                  <a:pt x="143" y="216"/>
                  <a:pt x="142" y="220"/>
                  <a:pt x="144" y="224"/>
                </a:cubicBezTo>
                <a:cubicBezTo>
                  <a:pt x="144" y="224"/>
                  <a:pt x="146" y="224"/>
                  <a:pt x="146" y="224"/>
                </a:cubicBezTo>
                <a:cubicBezTo>
                  <a:pt x="147" y="223"/>
                  <a:pt x="148" y="222"/>
                  <a:pt x="150" y="221"/>
                </a:cubicBezTo>
                <a:cubicBezTo>
                  <a:pt x="154" y="223"/>
                  <a:pt x="157" y="227"/>
                  <a:pt x="161" y="229"/>
                </a:cubicBezTo>
                <a:cubicBezTo>
                  <a:pt x="162" y="230"/>
                  <a:pt x="163" y="230"/>
                  <a:pt x="165" y="231"/>
                </a:cubicBezTo>
                <a:cubicBezTo>
                  <a:pt x="166" y="231"/>
                  <a:pt x="168" y="231"/>
                  <a:pt x="168" y="230"/>
                </a:cubicBezTo>
                <a:cubicBezTo>
                  <a:pt x="169" y="229"/>
                  <a:pt x="170" y="227"/>
                  <a:pt x="170" y="226"/>
                </a:cubicBezTo>
                <a:cubicBezTo>
                  <a:pt x="171" y="221"/>
                  <a:pt x="175" y="221"/>
                  <a:pt x="179" y="221"/>
                </a:cubicBezTo>
                <a:cubicBezTo>
                  <a:pt x="179" y="221"/>
                  <a:pt x="179" y="221"/>
                  <a:pt x="179" y="221"/>
                </a:cubicBezTo>
                <a:cubicBezTo>
                  <a:pt x="180" y="219"/>
                  <a:pt x="181" y="217"/>
                  <a:pt x="185" y="216"/>
                </a:cubicBezTo>
                <a:cubicBezTo>
                  <a:pt x="187" y="217"/>
                  <a:pt x="189" y="218"/>
                  <a:pt x="192" y="219"/>
                </a:cubicBezTo>
                <a:cubicBezTo>
                  <a:pt x="193" y="218"/>
                  <a:pt x="194" y="216"/>
                  <a:pt x="195" y="215"/>
                </a:cubicBezTo>
                <a:cubicBezTo>
                  <a:pt x="196" y="214"/>
                  <a:pt x="197" y="214"/>
                  <a:pt x="197" y="215"/>
                </a:cubicBezTo>
                <a:cubicBezTo>
                  <a:pt x="198" y="218"/>
                  <a:pt x="200" y="219"/>
                  <a:pt x="202" y="218"/>
                </a:cubicBezTo>
                <a:cubicBezTo>
                  <a:pt x="208" y="221"/>
                  <a:pt x="212" y="226"/>
                  <a:pt x="216" y="230"/>
                </a:cubicBezTo>
                <a:cubicBezTo>
                  <a:pt x="218" y="231"/>
                  <a:pt x="220" y="231"/>
                  <a:pt x="222" y="229"/>
                </a:cubicBezTo>
                <a:cubicBezTo>
                  <a:pt x="222" y="226"/>
                  <a:pt x="221" y="223"/>
                  <a:pt x="220" y="220"/>
                </a:cubicBezTo>
                <a:cubicBezTo>
                  <a:pt x="223" y="217"/>
                  <a:pt x="225" y="220"/>
                  <a:pt x="228" y="219"/>
                </a:cubicBezTo>
                <a:cubicBezTo>
                  <a:pt x="230" y="219"/>
                  <a:pt x="232" y="218"/>
                  <a:pt x="235" y="217"/>
                </a:cubicBezTo>
                <a:cubicBezTo>
                  <a:pt x="235" y="218"/>
                  <a:pt x="236" y="220"/>
                  <a:pt x="236" y="221"/>
                </a:cubicBezTo>
                <a:cubicBezTo>
                  <a:pt x="237" y="222"/>
                  <a:pt x="235" y="221"/>
                  <a:pt x="237" y="222"/>
                </a:cubicBezTo>
                <a:cubicBezTo>
                  <a:pt x="237" y="222"/>
                  <a:pt x="237" y="221"/>
                  <a:pt x="236" y="221"/>
                </a:cubicBezTo>
                <a:cubicBezTo>
                  <a:pt x="235" y="222"/>
                  <a:pt x="234" y="223"/>
                  <a:pt x="234" y="224"/>
                </a:cubicBezTo>
                <a:cubicBezTo>
                  <a:pt x="234" y="228"/>
                  <a:pt x="234" y="232"/>
                  <a:pt x="234" y="235"/>
                </a:cubicBezTo>
                <a:cubicBezTo>
                  <a:pt x="234" y="236"/>
                  <a:pt x="235" y="237"/>
                  <a:pt x="236" y="237"/>
                </a:cubicBezTo>
                <a:cubicBezTo>
                  <a:pt x="240" y="236"/>
                  <a:pt x="242" y="234"/>
                  <a:pt x="245" y="232"/>
                </a:cubicBezTo>
                <a:cubicBezTo>
                  <a:pt x="248" y="229"/>
                  <a:pt x="252" y="230"/>
                  <a:pt x="255" y="232"/>
                </a:cubicBezTo>
                <a:cubicBezTo>
                  <a:pt x="259" y="234"/>
                  <a:pt x="262" y="236"/>
                  <a:pt x="265" y="237"/>
                </a:cubicBezTo>
                <a:cubicBezTo>
                  <a:pt x="267" y="238"/>
                  <a:pt x="269" y="239"/>
                  <a:pt x="270" y="240"/>
                </a:cubicBezTo>
                <a:cubicBezTo>
                  <a:pt x="271" y="242"/>
                  <a:pt x="273" y="244"/>
                  <a:pt x="276" y="244"/>
                </a:cubicBezTo>
                <a:cubicBezTo>
                  <a:pt x="278" y="241"/>
                  <a:pt x="280" y="238"/>
                  <a:pt x="285" y="236"/>
                </a:cubicBezTo>
                <a:cubicBezTo>
                  <a:pt x="289" y="235"/>
                  <a:pt x="292" y="232"/>
                  <a:pt x="294" y="228"/>
                </a:cubicBezTo>
                <a:cubicBezTo>
                  <a:pt x="293" y="227"/>
                  <a:pt x="293" y="225"/>
                  <a:pt x="292" y="223"/>
                </a:cubicBezTo>
                <a:cubicBezTo>
                  <a:pt x="293" y="223"/>
                  <a:pt x="294" y="222"/>
                  <a:pt x="294" y="222"/>
                </a:cubicBezTo>
                <a:cubicBezTo>
                  <a:pt x="299" y="225"/>
                  <a:pt x="304" y="227"/>
                  <a:pt x="308" y="231"/>
                </a:cubicBezTo>
                <a:cubicBezTo>
                  <a:pt x="310" y="234"/>
                  <a:pt x="313" y="234"/>
                  <a:pt x="316" y="233"/>
                </a:cubicBezTo>
                <a:cubicBezTo>
                  <a:pt x="317" y="233"/>
                  <a:pt x="318" y="233"/>
                  <a:pt x="319" y="233"/>
                </a:cubicBezTo>
                <a:cubicBezTo>
                  <a:pt x="324" y="236"/>
                  <a:pt x="327" y="243"/>
                  <a:pt x="334" y="244"/>
                </a:cubicBezTo>
                <a:cubicBezTo>
                  <a:pt x="340" y="243"/>
                  <a:pt x="342" y="237"/>
                  <a:pt x="346" y="233"/>
                </a:cubicBezTo>
                <a:cubicBezTo>
                  <a:pt x="351" y="231"/>
                  <a:pt x="355" y="233"/>
                  <a:pt x="360" y="232"/>
                </a:cubicBezTo>
                <a:cubicBezTo>
                  <a:pt x="365" y="232"/>
                  <a:pt x="369" y="234"/>
                  <a:pt x="374" y="236"/>
                </a:cubicBezTo>
                <a:cubicBezTo>
                  <a:pt x="378" y="239"/>
                  <a:pt x="382" y="240"/>
                  <a:pt x="387" y="238"/>
                </a:cubicBezTo>
                <a:cubicBezTo>
                  <a:pt x="389" y="240"/>
                  <a:pt x="390" y="242"/>
                  <a:pt x="392" y="244"/>
                </a:cubicBezTo>
                <a:cubicBezTo>
                  <a:pt x="398" y="242"/>
                  <a:pt x="405" y="240"/>
                  <a:pt x="411" y="238"/>
                </a:cubicBezTo>
                <a:cubicBezTo>
                  <a:pt x="415" y="239"/>
                  <a:pt x="418" y="241"/>
                  <a:pt x="422" y="243"/>
                </a:cubicBezTo>
                <a:cubicBezTo>
                  <a:pt x="424" y="242"/>
                  <a:pt x="427" y="241"/>
                  <a:pt x="430" y="240"/>
                </a:cubicBezTo>
                <a:cubicBezTo>
                  <a:pt x="434" y="241"/>
                  <a:pt x="438" y="242"/>
                  <a:pt x="442" y="243"/>
                </a:cubicBezTo>
                <a:cubicBezTo>
                  <a:pt x="444" y="244"/>
                  <a:pt x="447" y="245"/>
                  <a:pt x="448" y="243"/>
                </a:cubicBezTo>
                <a:cubicBezTo>
                  <a:pt x="450" y="241"/>
                  <a:pt x="448" y="238"/>
                  <a:pt x="447" y="236"/>
                </a:cubicBezTo>
                <a:cubicBezTo>
                  <a:pt x="446" y="234"/>
                  <a:pt x="444" y="231"/>
                  <a:pt x="443" y="229"/>
                </a:cubicBezTo>
                <a:cubicBezTo>
                  <a:pt x="443" y="229"/>
                  <a:pt x="443" y="228"/>
                  <a:pt x="444" y="228"/>
                </a:cubicBezTo>
                <a:cubicBezTo>
                  <a:pt x="444" y="227"/>
                  <a:pt x="445" y="227"/>
                  <a:pt x="445" y="227"/>
                </a:cubicBezTo>
                <a:cubicBezTo>
                  <a:pt x="447" y="229"/>
                  <a:pt x="449" y="231"/>
                  <a:pt x="451" y="233"/>
                </a:cubicBezTo>
                <a:cubicBezTo>
                  <a:pt x="452" y="232"/>
                  <a:pt x="454" y="232"/>
                  <a:pt x="454" y="232"/>
                </a:cubicBezTo>
                <a:cubicBezTo>
                  <a:pt x="457" y="224"/>
                  <a:pt x="462" y="218"/>
                  <a:pt x="464" y="210"/>
                </a:cubicBezTo>
                <a:cubicBezTo>
                  <a:pt x="464" y="209"/>
                  <a:pt x="464" y="208"/>
                  <a:pt x="465" y="207"/>
                </a:cubicBezTo>
                <a:cubicBezTo>
                  <a:pt x="466" y="205"/>
                  <a:pt x="470" y="203"/>
                  <a:pt x="472" y="204"/>
                </a:cubicBezTo>
                <a:cubicBezTo>
                  <a:pt x="480" y="208"/>
                  <a:pt x="487" y="212"/>
                  <a:pt x="493" y="218"/>
                </a:cubicBezTo>
                <a:cubicBezTo>
                  <a:pt x="495" y="220"/>
                  <a:pt x="495" y="224"/>
                  <a:pt x="499" y="224"/>
                </a:cubicBezTo>
                <a:cubicBezTo>
                  <a:pt x="502" y="224"/>
                  <a:pt x="503" y="221"/>
                  <a:pt x="506" y="220"/>
                </a:cubicBezTo>
                <a:cubicBezTo>
                  <a:pt x="507" y="219"/>
                  <a:pt x="509" y="219"/>
                  <a:pt x="510" y="219"/>
                </a:cubicBezTo>
                <a:cubicBezTo>
                  <a:pt x="512" y="220"/>
                  <a:pt x="514" y="221"/>
                  <a:pt x="516" y="221"/>
                </a:cubicBezTo>
                <a:cubicBezTo>
                  <a:pt x="521" y="220"/>
                  <a:pt x="525" y="221"/>
                  <a:pt x="529" y="222"/>
                </a:cubicBezTo>
                <a:cubicBezTo>
                  <a:pt x="536" y="225"/>
                  <a:pt x="543" y="227"/>
                  <a:pt x="550" y="229"/>
                </a:cubicBezTo>
                <a:cubicBezTo>
                  <a:pt x="556" y="228"/>
                  <a:pt x="562" y="227"/>
                  <a:pt x="568" y="226"/>
                </a:cubicBezTo>
                <a:cubicBezTo>
                  <a:pt x="570" y="227"/>
                  <a:pt x="573" y="228"/>
                  <a:pt x="576" y="228"/>
                </a:cubicBezTo>
                <a:cubicBezTo>
                  <a:pt x="579" y="229"/>
                  <a:pt x="581" y="227"/>
                  <a:pt x="584" y="227"/>
                </a:cubicBezTo>
                <a:cubicBezTo>
                  <a:pt x="591" y="226"/>
                  <a:pt x="598" y="225"/>
                  <a:pt x="605" y="227"/>
                </a:cubicBezTo>
                <a:cubicBezTo>
                  <a:pt x="605" y="227"/>
                  <a:pt x="605" y="227"/>
                  <a:pt x="605" y="227"/>
                </a:cubicBezTo>
                <a:cubicBezTo>
                  <a:pt x="605" y="227"/>
                  <a:pt x="605" y="226"/>
                  <a:pt x="605" y="226"/>
                </a:cubicBezTo>
                <a:cubicBezTo>
                  <a:pt x="605" y="222"/>
                  <a:pt x="607" y="219"/>
                  <a:pt x="611" y="219"/>
                </a:cubicBezTo>
                <a:cubicBezTo>
                  <a:pt x="611" y="219"/>
                  <a:pt x="611" y="219"/>
                  <a:pt x="611" y="219"/>
                </a:cubicBezTo>
                <a:cubicBezTo>
                  <a:pt x="613" y="218"/>
                  <a:pt x="614" y="217"/>
                  <a:pt x="616" y="216"/>
                </a:cubicBezTo>
                <a:cubicBezTo>
                  <a:pt x="618" y="215"/>
                  <a:pt x="619" y="213"/>
                  <a:pt x="619" y="210"/>
                </a:cubicBezTo>
                <a:cubicBezTo>
                  <a:pt x="619" y="202"/>
                  <a:pt x="622" y="195"/>
                  <a:pt x="626" y="188"/>
                </a:cubicBezTo>
                <a:cubicBezTo>
                  <a:pt x="628" y="187"/>
                  <a:pt x="629" y="189"/>
                  <a:pt x="630" y="189"/>
                </a:cubicBezTo>
                <a:cubicBezTo>
                  <a:pt x="631" y="190"/>
                  <a:pt x="632" y="192"/>
                  <a:pt x="633" y="192"/>
                </a:cubicBezTo>
                <a:cubicBezTo>
                  <a:pt x="636" y="193"/>
                  <a:pt x="638" y="194"/>
                  <a:pt x="640" y="196"/>
                </a:cubicBezTo>
                <a:cubicBezTo>
                  <a:pt x="644" y="200"/>
                  <a:pt x="648" y="204"/>
                  <a:pt x="651" y="207"/>
                </a:cubicBezTo>
                <a:cubicBezTo>
                  <a:pt x="658" y="213"/>
                  <a:pt x="658" y="213"/>
                  <a:pt x="667" y="215"/>
                </a:cubicBezTo>
                <a:cubicBezTo>
                  <a:pt x="669" y="216"/>
                  <a:pt x="671" y="217"/>
                  <a:pt x="673" y="219"/>
                </a:cubicBezTo>
                <a:cubicBezTo>
                  <a:pt x="677" y="219"/>
                  <a:pt x="682" y="220"/>
                  <a:pt x="686" y="220"/>
                </a:cubicBezTo>
                <a:cubicBezTo>
                  <a:pt x="694" y="226"/>
                  <a:pt x="704" y="226"/>
                  <a:pt x="713" y="228"/>
                </a:cubicBezTo>
                <a:cubicBezTo>
                  <a:pt x="715" y="227"/>
                  <a:pt x="717" y="226"/>
                  <a:pt x="719" y="225"/>
                </a:cubicBezTo>
                <a:cubicBezTo>
                  <a:pt x="725" y="227"/>
                  <a:pt x="731" y="228"/>
                  <a:pt x="737" y="230"/>
                </a:cubicBezTo>
                <a:cubicBezTo>
                  <a:pt x="741" y="229"/>
                  <a:pt x="742" y="225"/>
                  <a:pt x="745" y="224"/>
                </a:cubicBezTo>
                <a:cubicBezTo>
                  <a:pt x="746" y="224"/>
                  <a:pt x="747" y="225"/>
                  <a:pt x="748" y="226"/>
                </a:cubicBezTo>
                <a:cubicBezTo>
                  <a:pt x="748" y="226"/>
                  <a:pt x="748" y="226"/>
                  <a:pt x="748" y="226"/>
                </a:cubicBezTo>
                <a:cubicBezTo>
                  <a:pt x="752" y="226"/>
                  <a:pt x="757" y="223"/>
                  <a:pt x="761" y="225"/>
                </a:cubicBezTo>
                <a:cubicBezTo>
                  <a:pt x="766" y="224"/>
                  <a:pt x="772" y="225"/>
                  <a:pt x="778" y="222"/>
                </a:cubicBezTo>
                <a:cubicBezTo>
                  <a:pt x="784" y="219"/>
                  <a:pt x="789" y="215"/>
                  <a:pt x="792" y="209"/>
                </a:cubicBezTo>
                <a:cubicBezTo>
                  <a:pt x="794" y="204"/>
                  <a:pt x="797" y="200"/>
                  <a:pt x="799" y="195"/>
                </a:cubicBezTo>
                <a:cubicBezTo>
                  <a:pt x="800" y="194"/>
                  <a:pt x="801" y="194"/>
                  <a:pt x="802" y="193"/>
                </a:cubicBezTo>
                <a:cubicBezTo>
                  <a:pt x="803" y="194"/>
                  <a:pt x="804" y="194"/>
                  <a:pt x="804" y="194"/>
                </a:cubicBezTo>
                <a:cubicBezTo>
                  <a:pt x="804" y="199"/>
                  <a:pt x="807" y="203"/>
                  <a:pt x="811" y="206"/>
                </a:cubicBezTo>
                <a:cubicBezTo>
                  <a:pt x="815" y="208"/>
                  <a:pt x="819" y="211"/>
                  <a:pt x="821" y="216"/>
                </a:cubicBezTo>
                <a:cubicBezTo>
                  <a:pt x="823" y="216"/>
                  <a:pt x="825" y="216"/>
                  <a:pt x="828" y="216"/>
                </a:cubicBezTo>
                <a:cubicBezTo>
                  <a:pt x="831" y="218"/>
                  <a:pt x="834" y="221"/>
                  <a:pt x="838" y="223"/>
                </a:cubicBezTo>
                <a:cubicBezTo>
                  <a:pt x="842" y="224"/>
                  <a:pt x="846" y="225"/>
                  <a:pt x="850" y="226"/>
                </a:cubicBezTo>
                <a:cubicBezTo>
                  <a:pt x="856" y="227"/>
                  <a:pt x="862" y="229"/>
                  <a:pt x="868" y="226"/>
                </a:cubicBezTo>
                <a:cubicBezTo>
                  <a:pt x="874" y="227"/>
                  <a:pt x="881" y="226"/>
                  <a:pt x="887" y="227"/>
                </a:cubicBezTo>
                <a:cubicBezTo>
                  <a:pt x="890" y="227"/>
                  <a:pt x="893" y="230"/>
                  <a:pt x="896" y="231"/>
                </a:cubicBezTo>
                <a:cubicBezTo>
                  <a:pt x="898" y="231"/>
                  <a:pt x="899" y="229"/>
                  <a:pt x="900" y="227"/>
                </a:cubicBezTo>
                <a:cubicBezTo>
                  <a:pt x="903" y="223"/>
                  <a:pt x="907" y="220"/>
                  <a:pt x="910" y="217"/>
                </a:cubicBezTo>
                <a:cubicBezTo>
                  <a:pt x="917" y="218"/>
                  <a:pt x="920" y="225"/>
                  <a:pt x="926" y="225"/>
                </a:cubicBezTo>
                <a:cubicBezTo>
                  <a:pt x="929" y="219"/>
                  <a:pt x="929" y="219"/>
                  <a:pt x="936" y="215"/>
                </a:cubicBezTo>
                <a:cubicBezTo>
                  <a:pt x="938" y="210"/>
                  <a:pt x="941" y="204"/>
                  <a:pt x="942" y="198"/>
                </a:cubicBezTo>
                <a:cubicBezTo>
                  <a:pt x="942" y="193"/>
                  <a:pt x="945" y="189"/>
                  <a:pt x="947" y="185"/>
                </a:cubicBezTo>
                <a:cubicBezTo>
                  <a:pt x="947" y="184"/>
                  <a:pt x="948" y="184"/>
                  <a:pt x="949" y="183"/>
                </a:cubicBezTo>
                <a:cubicBezTo>
                  <a:pt x="954" y="188"/>
                  <a:pt x="953" y="195"/>
                  <a:pt x="957" y="200"/>
                </a:cubicBezTo>
                <a:cubicBezTo>
                  <a:pt x="959" y="202"/>
                  <a:pt x="963" y="203"/>
                  <a:pt x="965" y="207"/>
                </a:cubicBezTo>
                <a:cubicBezTo>
                  <a:pt x="965" y="208"/>
                  <a:pt x="967" y="209"/>
                  <a:pt x="967" y="211"/>
                </a:cubicBezTo>
                <a:cubicBezTo>
                  <a:pt x="972" y="217"/>
                  <a:pt x="978" y="221"/>
                  <a:pt x="987" y="220"/>
                </a:cubicBezTo>
                <a:cubicBezTo>
                  <a:pt x="992" y="220"/>
                  <a:pt x="998" y="220"/>
                  <a:pt x="1003" y="223"/>
                </a:cubicBezTo>
                <a:cubicBezTo>
                  <a:pt x="1005" y="224"/>
                  <a:pt x="1007" y="223"/>
                  <a:pt x="1009" y="223"/>
                </a:cubicBezTo>
                <a:cubicBezTo>
                  <a:pt x="1011" y="221"/>
                  <a:pt x="1013" y="219"/>
                  <a:pt x="1016" y="218"/>
                </a:cubicBezTo>
                <a:cubicBezTo>
                  <a:pt x="1020" y="218"/>
                  <a:pt x="1023" y="215"/>
                  <a:pt x="1026" y="214"/>
                </a:cubicBezTo>
                <a:cubicBezTo>
                  <a:pt x="1033" y="210"/>
                  <a:pt x="1041" y="208"/>
                  <a:pt x="1049" y="209"/>
                </a:cubicBezTo>
                <a:cubicBezTo>
                  <a:pt x="1053" y="209"/>
                  <a:pt x="1056" y="209"/>
                  <a:pt x="1058" y="209"/>
                </a:cubicBezTo>
                <a:cubicBezTo>
                  <a:pt x="1064" y="207"/>
                  <a:pt x="1066" y="201"/>
                  <a:pt x="1069" y="200"/>
                </a:cubicBezTo>
                <a:cubicBezTo>
                  <a:pt x="1071" y="196"/>
                  <a:pt x="1069" y="193"/>
                  <a:pt x="1069" y="190"/>
                </a:cubicBezTo>
                <a:cubicBezTo>
                  <a:pt x="1070" y="190"/>
                  <a:pt x="1071" y="189"/>
                  <a:pt x="1072" y="189"/>
                </a:cubicBezTo>
                <a:cubicBezTo>
                  <a:pt x="1075" y="188"/>
                  <a:pt x="1076" y="185"/>
                  <a:pt x="1076" y="183"/>
                </a:cubicBezTo>
                <a:cubicBezTo>
                  <a:pt x="1076" y="181"/>
                  <a:pt x="1075" y="179"/>
                  <a:pt x="1075" y="176"/>
                </a:cubicBezTo>
                <a:cubicBezTo>
                  <a:pt x="1075" y="175"/>
                  <a:pt x="1076" y="173"/>
                  <a:pt x="1077" y="171"/>
                </a:cubicBezTo>
                <a:cubicBezTo>
                  <a:pt x="1079" y="167"/>
                  <a:pt x="1081" y="163"/>
                  <a:pt x="1081" y="159"/>
                </a:cubicBezTo>
                <a:cubicBezTo>
                  <a:pt x="1081" y="151"/>
                  <a:pt x="1083" y="144"/>
                  <a:pt x="1085" y="137"/>
                </a:cubicBezTo>
                <a:cubicBezTo>
                  <a:pt x="1086" y="133"/>
                  <a:pt x="1087" y="129"/>
                  <a:pt x="1088" y="126"/>
                </a:cubicBezTo>
                <a:cubicBezTo>
                  <a:pt x="1088" y="114"/>
                  <a:pt x="1090" y="103"/>
                  <a:pt x="1093" y="92"/>
                </a:cubicBezTo>
                <a:cubicBezTo>
                  <a:pt x="1093" y="90"/>
                  <a:pt x="1094" y="89"/>
                  <a:pt x="1094" y="88"/>
                </a:cubicBezTo>
                <a:cubicBezTo>
                  <a:pt x="1093" y="80"/>
                  <a:pt x="1096" y="73"/>
                  <a:pt x="1099" y="66"/>
                </a:cubicBezTo>
                <a:cubicBezTo>
                  <a:pt x="1097" y="58"/>
                  <a:pt x="1097" y="58"/>
                  <a:pt x="1093" y="55"/>
                </a:cubicBezTo>
                <a:cubicBezTo>
                  <a:pt x="1089" y="59"/>
                  <a:pt x="1086" y="64"/>
                  <a:pt x="1083" y="68"/>
                </a:cubicBezTo>
                <a:cubicBezTo>
                  <a:pt x="1082" y="69"/>
                  <a:pt x="1080" y="69"/>
                  <a:pt x="1077" y="67"/>
                </a:cubicBezTo>
                <a:cubicBezTo>
                  <a:pt x="1078" y="62"/>
                  <a:pt x="1080" y="57"/>
                  <a:pt x="1080" y="53"/>
                </a:cubicBezTo>
                <a:cubicBezTo>
                  <a:pt x="1081" y="51"/>
                  <a:pt x="1080" y="48"/>
                  <a:pt x="1080" y="47"/>
                </a:cubicBezTo>
                <a:cubicBezTo>
                  <a:pt x="1079" y="42"/>
                  <a:pt x="1076" y="41"/>
                  <a:pt x="1074" y="38"/>
                </a:cubicBezTo>
                <a:cubicBezTo>
                  <a:pt x="1072" y="36"/>
                  <a:pt x="1071" y="33"/>
                  <a:pt x="1071" y="30"/>
                </a:cubicBezTo>
                <a:cubicBezTo>
                  <a:pt x="1071" y="24"/>
                  <a:pt x="1069" y="19"/>
                  <a:pt x="1065" y="14"/>
                </a:cubicBezTo>
                <a:cubicBezTo>
                  <a:pt x="1063" y="11"/>
                  <a:pt x="1061" y="8"/>
                  <a:pt x="1059" y="5"/>
                </a:cubicBezTo>
                <a:cubicBezTo>
                  <a:pt x="1055" y="6"/>
                  <a:pt x="1051" y="7"/>
                  <a:pt x="1048" y="8"/>
                </a:cubicBezTo>
                <a:cubicBezTo>
                  <a:pt x="1046" y="8"/>
                  <a:pt x="1045" y="9"/>
                  <a:pt x="1044" y="10"/>
                </a:cubicBezTo>
                <a:cubicBezTo>
                  <a:pt x="1039" y="14"/>
                  <a:pt x="1032" y="16"/>
                  <a:pt x="1025" y="15"/>
                </a:cubicBezTo>
                <a:cubicBezTo>
                  <a:pt x="1020" y="15"/>
                  <a:pt x="1015" y="16"/>
                  <a:pt x="1010" y="19"/>
                </a:cubicBezTo>
                <a:cubicBezTo>
                  <a:pt x="1009" y="21"/>
                  <a:pt x="1007" y="23"/>
                  <a:pt x="1006" y="24"/>
                </a:cubicBezTo>
                <a:cubicBezTo>
                  <a:pt x="1005" y="25"/>
                  <a:pt x="1004" y="25"/>
                  <a:pt x="1003" y="25"/>
                </a:cubicBezTo>
                <a:cubicBezTo>
                  <a:pt x="1001" y="24"/>
                  <a:pt x="999" y="25"/>
                  <a:pt x="996" y="24"/>
                </a:cubicBezTo>
                <a:cubicBezTo>
                  <a:pt x="994" y="24"/>
                  <a:pt x="992" y="22"/>
                  <a:pt x="989" y="24"/>
                </a:cubicBezTo>
                <a:cubicBezTo>
                  <a:pt x="989" y="25"/>
                  <a:pt x="989" y="27"/>
                  <a:pt x="989" y="29"/>
                </a:cubicBezTo>
                <a:cubicBezTo>
                  <a:pt x="988" y="30"/>
                  <a:pt x="987" y="30"/>
                  <a:pt x="986" y="29"/>
                </a:cubicBezTo>
                <a:cubicBezTo>
                  <a:pt x="983" y="28"/>
                  <a:pt x="981" y="27"/>
                  <a:pt x="978" y="30"/>
                </a:cubicBezTo>
                <a:cubicBezTo>
                  <a:pt x="975" y="32"/>
                  <a:pt x="975" y="36"/>
                  <a:pt x="978" y="38"/>
                </a:cubicBezTo>
                <a:cubicBezTo>
                  <a:pt x="980" y="39"/>
                  <a:pt x="982" y="40"/>
                  <a:pt x="984" y="42"/>
                </a:cubicBezTo>
                <a:cubicBezTo>
                  <a:pt x="983" y="45"/>
                  <a:pt x="982" y="48"/>
                  <a:pt x="982" y="51"/>
                </a:cubicBezTo>
                <a:cubicBezTo>
                  <a:pt x="978" y="53"/>
                  <a:pt x="978" y="53"/>
                  <a:pt x="973" y="52"/>
                </a:cubicBezTo>
                <a:cubicBezTo>
                  <a:pt x="969" y="49"/>
                  <a:pt x="965" y="46"/>
                  <a:pt x="962" y="43"/>
                </a:cubicBezTo>
                <a:cubicBezTo>
                  <a:pt x="960" y="39"/>
                  <a:pt x="959" y="36"/>
                  <a:pt x="958" y="33"/>
                </a:cubicBezTo>
                <a:cubicBezTo>
                  <a:pt x="955" y="30"/>
                  <a:pt x="952" y="32"/>
                  <a:pt x="949" y="30"/>
                </a:cubicBezTo>
                <a:cubicBezTo>
                  <a:pt x="947" y="28"/>
                  <a:pt x="944" y="27"/>
                  <a:pt x="941" y="26"/>
                </a:cubicBezTo>
                <a:cubicBezTo>
                  <a:pt x="941" y="26"/>
                  <a:pt x="941" y="26"/>
                  <a:pt x="941" y="26"/>
                </a:cubicBezTo>
                <a:cubicBezTo>
                  <a:pt x="941" y="28"/>
                  <a:pt x="941" y="31"/>
                  <a:pt x="939" y="33"/>
                </a:cubicBezTo>
                <a:cubicBezTo>
                  <a:pt x="935" y="32"/>
                  <a:pt x="934" y="29"/>
                  <a:pt x="932" y="27"/>
                </a:cubicBezTo>
                <a:cubicBezTo>
                  <a:pt x="930" y="24"/>
                  <a:pt x="927" y="22"/>
                  <a:pt x="925" y="20"/>
                </a:cubicBezTo>
                <a:cubicBezTo>
                  <a:pt x="922" y="17"/>
                  <a:pt x="920" y="16"/>
                  <a:pt x="917" y="14"/>
                </a:cubicBezTo>
                <a:cubicBezTo>
                  <a:pt x="909" y="10"/>
                  <a:pt x="901" y="12"/>
                  <a:pt x="894" y="17"/>
                </a:cubicBezTo>
                <a:cubicBezTo>
                  <a:pt x="892" y="17"/>
                  <a:pt x="891" y="17"/>
                  <a:pt x="889" y="16"/>
                </a:cubicBezTo>
                <a:cubicBezTo>
                  <a:pt x="887" y="17"/>
                  <a:pt x="884" y="18"/>
                  <a:pt x="882" y="19"/>
                </a:cubicBezTo>
                <a:cubicBezTo>
                  <a:pt x="876" y="20"/>
                  <a:pt x="869" y="18"/>
                  <a:pt x="863" y="21"/>
                </a:cubicBezTo>
                <a:cubicBezTo>
                  <a:pt x="861" y="25"/>
                  <a:pt x="859" y="29"/>
                  <a:pt x="858" y="33"/>
                </a:cubicBezTo>
                <a:cubicBezTo>
                  <a:pt x="856" y="36"/>
                  <a:pt x="854" y="38"/>
                  <a:pt x="851" y="36"/>
                </a:cubicBezTo>
                <a:cubicBezTo>
                  <a:pt x="851" y="36"/>
                  <a:pt x="850" y="36"/>
                  <a:pt x="850" y="36"/>
                </a:cubicBezTo>
                <a:cubicBezTo>
                  <a:pt x="848" y="41"/>
                  <a:pt x="848" y="46"/>
                  <a:pt x="848" y="50"/>
                </a:cubicBezTo>
                <a:cubicBezTo>
                  <a:pt x="847" y="59"/>
                  <a:pt x="846" y="66"/>
                  <a:pt x="843" y="74"/>
                </a:cubicBezTo>
                <a:cubicBezTo>
                  <a:pt x="843" y="77"/>
                  <a:pt x="838" y="78"/>
                  <a:pt x="836" y="76"/>
                </a:cubicBezTo>
                <a:cubicBezTo>
                  <a:pt x="835" y="75"/>
                  <a:pt x="833" y="73"/>
                  <a:pt x="832" y="72"/>
                </a:cubicBezTo>
                <a:cubicBezTo>
                  <a:pt x="828" y="66"/>
                  <a:pt x="825" y="61"/>
                  <a:pt x="821" y="54"/>
                </a:cubicBezTo>
                <a:cubicBezTo>
                  <a:pt x="819" y="53"/>
                  <a:pt x="817" y="52"/>
                  <a:pt x="814" y="50"/>
                </a:cubicBezTo>
                <a:cubicBezTo>
                  <a:pt x="812" y="49"/>
                  <a:pt x="810" y="47"/>
                  <a:pt x="809" y="46"/>
                </a:cubicBezTo>
                <a:cubicBezTo>
                  <a:pt x="804" y="37"/>
                  <a:pt x="796" y="32"/>
                  <a:pt x="788" y="27"/>
                </a:cubicBezTo>
                <a:cubicBezTo>
                  <a:pt x="787" y="25"/>
                  <a:pt x="785" y="24"/>
                  <a:pt x="784" y="23"/>
                </a:cubicBezTo>
                <a:cubicBezTo>
                  <a:pt x="783" y="24"/>
                  <a:pt x="782" y="24"/>
                  <a:pt x="782" y="25"/>
                </a:cubicBezTo>
                <a:cubicBezTo>
                  <a:pt x="781" y="26"/>
                  <a:pt x="781" y="27"/>
                  <a:pt x="782" y="28"/>
                </a:cubicBezTo>
                <a:cubicBezTo>
                  <a:pt x="784" y="31"/>
                  <a:pt x="785" y="33"/>
                  <a:pt x="787" y="36"/>
                </a:cubicBezTo>
                <a:cubicBezTo>
                  <a:pt x="788" y="41"/>
                  <a:pt x="788" y="45"/>
                  <a:pt x="788" y="5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153249" y="4343728"/>
            <a:ext cx="162095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dobe Devanagari" panose="02040503050201020203" pitchFamily="18" charset="0"/>
              </a:rPr>
              <a:t>输入标题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1905992" y="4812643"/>
            <a:ext cx="3789958" cy="109523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7098895" y="4340046"/>
            <a:ext cx="162095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dobe Devanagari" panose="02040503050201020203" pitchFamily="18" charset="0"/>
              </a:rPr>
              <a:t>输入标题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5851638" y="4808961"/>
            <a:ext cx="3789958" cy="109523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74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824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8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0" grpId="0"/>
      <p:bldP spid="11" grpId="0"/>
      <p:bldP spid="12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869416" y="679023"/>
            <a:ext cx="48141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zh-CN" altLang="en-US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  <a:sym typeface="+mn-lt"/>
              </a:rPr>
              <a:t>传统食俗</a:t>
            </a:r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6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955893" y="1882567"/>
            <a:ext cx="0" cy="3999547"/>
          </a:xfrm>
          <a:prstGeom prst="line">
            <a:avLst/>
          </a:prstGeom>
          <a:ln w="38100">
            <a:solidFill>
              <a:srgbClr val="B3D4A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81309" y="3903523"/>
            <a:ext cx="8170993" cy="0"/>
          </a:xfrm>
          <a:prstGeom prst="line">
            <a:avLst/>
          </a:prstGeom>
          <a:ln w="38100">
            <a:solidFill>
              <a:srgbClr val="B3D4A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293233" y="3264143"/>
            <a:ext cx="135139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320" dirty="0">
                <a:solidFill>
                  <a:schemeClr val="bg1"/>
                </a:solidFill>
                <a:latin typeface="Arial" panose="020B0604020202020204" pitchFamily="34" charset="0"/>
                <a:ea typeface="华文隶书" panose="02010800040101010101" pitchFamily="2" charset="-122"/>
                <a:sym typeface="Arial" panose="020B0604020202020204" pitchFamily="34" charset="0"/>
              </a:rPr>
              <a:t>添加</a:t>
            </a:r>
            <a:endParaRPr lang="en-US" altLang="zh-CN" sz="4320" dirty="0">
              <a:solidFill>
                <a:schemeClr val="bg1"/>
              </a:solidFill>
              <a:latin typeface="Arial" panose="020B0604020202020204" pitchFamily="34" charset="0"/>
              <a:ea typeface="华文隶书" panose="02010800040101010101" pitchFamily="2" charset="-122"/>
              <a:sym typeface="Arial" panose="020B0604020202020204" pitchFamily="34" charset="0"/>
            </a:endParaRPr>
          </a:p>
          <a:p>
            <a:r>
              <a:rPr lang="zh-CN" altLang="en-US" sz="4320" dirty="0">
                <a:solidFill>
                  <a:schemeClr val="bg1"/>
                </a:solidFill>
                <a:latin typeface="Arial" panose="020B0604020202020204" pitchFamily="34" charset="0"/>
                <a:ea typeface="华文隶书" panose="02010800040101010101" pitchFamily="2" charset="-122"/>
                <a:sym typeface="Arial" panose="020B0604020202020204" pitchFamily="34" charset="0"/>
              </a:rPr>
              <a:t>文本</a:t>
            </a:r>
          </a:p>
        </p:txBody>
      </p:sp>
      <p:sp>
        <p:nvSpPr>
          <p:cNvPr id="28" name="Freeform 1778"/>
          <p:cNvSpPr>
            <a:spLocks noEditPoints="1"/>
          </p:cNvSpPr>
          <p:nvPr/>
        </p:nvSpPr>
        <p:spPr bwMode="auto">
          <a:xfrm>
            <a:off x="3817548" y="2656596"/>
            <a:ext cx="4008280" cy="2598361"/>
          </a:xfrm>
          <a:custGeom>
            <a:avLst/>
            <a:gdLst>
              <a:gd name="T0" fmla="*/ 416 w 583"/>
              <a:gd name="T1" fmla="*/ 30 h 354"/>
              <a:gd name="T2" fmla="*/ 461 w 583"/>
              <a:gd name="T3" fmla="*/ 17 h 354"/>
              <a:gd name="T4" fmla="*/ 466 w 583"/>
              <a:gd name="T5" fmla="*/ 45 h 354"/>
              <a:gd name="T6" fmla="*/ 505 w 583"/>
              <a:gd name="T7" fmla="*/ 22 h 354"/>
              <a:gd name="T8" fmla="*/ 518 w 583"/>
              <a:gd name="T9" fmla="*/ 74 h 354"/>
              <a:gd name="T10" fmla="*/ 552 w 583"/>
              <a:gd name="T11" fmla="*/ 84 h 354"/>
              <a:gd name="T12" fmla="*/ 557 w 583"/>
              <a:gd name="T13" fmla="*/ 97 h 354"/>
              <a:gd name="T14" fmla="*/ 562 w 583"/>
              <a:gd name="T15" fmla="*/ 131 h 354"/>
              <a:gd name="T16" fmla="*/ 577 w 583"/>
              <a:gd name="T17" fmla="*/ 153 h 354"/>
              <a:gd name="T18" fmla="*/ 582 w 583"/>
              <a:gd name="T19" fmla="*/ 188 h 354"/>
              <a:gd name="T20" fmla="*/ 567 w 583"/>
              <a:gd name="T21" fmla="*/ 235 h 354"/>
              <a:gd name="T22" fmla="*/ 572 w 583"/>
              <a:gd name="T23" fmla="*/ 250 h 354"/>
              <a:gd name="T24" fmla="*/ 537 w 583"/>
              <a:gd name="T25" fmla="*/ 282 h 354"/>
              <a:gd name="T26" fmla="*/ 461 w 583"/>
              <a:gd name="T27" fmla="*/ 290 h 354"/>
              <a:gd name="T28" fmla="*/ 458 w 583"/>
              <a:gd name="T29" fmla="*/ 314 h 354"/>
              <a:gd name="T30" fmla="*/ 443 w 583"/>
              <a:gd name="T31" fmla="*/ 346 h 354"/>
              <a:gd name="T32" fmla="*/ 436 w 583"/>
              <a:gd name="T33" fmla="*/ 314 h 354"/>
              <a:gd name="T34" fmla="*/ 419 w 583"/>
              <a:gd name="T35" fmla="*/ 297 h 354"/>
              <a:gd name="T36" fmla="*/ 404 w 583"/>
              <a:gd name="T37" fmla="*/ 322 h 354"/>
              <a:gd name="T38" fmla="*/ 409 w 583"/>
              <a:gd name="T39" fmla="*/ 302 h 354"/>
              <a:gd name="T40" fmla="*/ 367 w 583"/>
              <a:gd name="T41" fmla="*/ 297 h 354"/>
              <a:gd name="T42" fmla="*/ 300 w 583"/>
              <a:gd name="T43" fmla="*/ 285 h 354"/>
              <a:gd name="T44" fmla="*/ 253 w 583"/>
              <a:gd name="T45" fmla="*/ 285 h 354"/>
              <a:gd name="T46" fmla="*/ 223 w 583"/>
              <a:gd name="T47" fmla="*/ 290 h 354"/>
              <a:gd name="T48" fmla="*/ 213 w 583"/>
              <a:gd name="T49" fmla="*/ 287 h 354"/>
              <a:gd name="T50" fmla="*/ 169 w 583"/>
              <a:gd name="T51" fmla="*/ 294 h 354"/>
              <a:gd name="T52" fmla="*/ 77 w 583"/>
              <a:gd name="T53" fmla="*/ 290 h 354"/>
              <a:gd name="T54" fmla="*/ 109 w 583"/>
              <a:gd name="T55" fmla="*/ 270 h 354"/>
              <a:gd name="T56" fmla="*/ 48 w 583"/>
              <a:gd name="T57" fmla="*/ 262 h 354"/>
              <a:gd name="T58" fmla="*/ 60 w 583"/>
              <a:gd name="T59" fmla="*/ 250 h 354"/>
              <a:gd name="T60" fmla="*/ 30 w 583"/>
              <a:gd name="T61" fmla="*/ 228 h 354"/>
              <a:gd name="T62" fmla="*/ 65 w 583"/>
              <a:gd name="T63" fmla="*/ 193 h 354"/>
              <a:gd name="T64" fmla="*/ 65 w 583"/>
              <a:gd name="T65" fmla="*/ 158 h 354"/>
              <a:gd name="T66" fmla="*/ 48 w 583"/>
              <a:gd name="T67" fmla="*/ 144 h 354"/>
              <a:gd name="T68" fmla="*/ 55 w 583"/>
              <a:gd name="T69" fmla="*/ 109 h 354"/>
              <a:gd name="T70" fmla="*/ 70 w 583"/>
              <a:gd name="T71" fmla="*/ 99 h 354"/>
              <a:gd name="T72" fmla="*/ 30 w 583"/>
              <a:gd name="T73" fmla="*/ 92 h 354"/>
              <a:gd name="T74" fmla="*/ 55 w 583"/>
              <a:gd name="T75" fmla="*/ 84 h 354"/>
              <a:gd name="T76" fmla="*/ 70 w 583"/>
              <a:gd name="T77" fmla="*/ 79 h 354"/>
              <a:gd name="T78" fmla="*/ 95 w 583"/>
              <a:gd name="T79" fmla="*/ 77 h 354"/>
              <a:gd name="T80" fmla="*/ 174 w 583"/>
              <a:gd name="T81" fmla="*/ 45 h 354"/>
              <a:gd name="T82" fmla="*/ 241 w 583"/>
              <a:gd name="T83" fmla="*/ 62 h 354"/>
              <a:gd name="T84" fmla="*/ 307 w 583"/>
              <a:gd name="T85" fmla="*/ 45 h 354"/>
              <a:gd name="T86" fmla="*/ 344 w 583"/>
              <a:gd name="T87" fmla="*/ 27 h 354"/>
              <a:gd name="T88" fmla="*/ 362 w 583"/>
              <a:gd name="T89" fmla="*/ 57 h 354"/>
              <a:gd name="T90" fmla="*/ 62 w 583"/>
              <a:gd name="T91" fmla="*/ 163 h 354"/>
              <a:gd name="T92" fmla="*/ 65 w 583"/>
              <a:gd name="T93" fmla="*/ 156 h 354"/>
              <a:gd name="T94" fmla="*/ 396 w 583"/>
              <a:gd name="T95" fmla="*/ 299 h 354"/>
              <a:gd name="T96" fmla="*/ 443 w 583"/>
              <a:gd name="T97" fmla="*/ 37 h 354"/>
              <a:gd name="T98" fmla="*/ 176 w 583"/>
              <a:gd name="T99" fmla="*/ 57 h 354"/>
              <a:gd name="T100" fmla="*/ 184 w 583"/>
              <a:gd name="T101" fmla="*/ 72 h 354"/>
              <a:gd name="T102" fmla="*/ 335 w 583"/>
              <a:gd name="T103" fmla="*/ 54 h 354"/>
              <a:gd name="T104" fmla="*/ 179 w 583"/>
              <a:gd name="T105" fmla="*/ 181 h 354"/>
              <a:gd name="T106" fmla="*/ 52 w 583"/>
              <a:gd name="T107" fmla="*/ 213 h 354"/>
              <a:gd name="T108" fmla="*/ 421 w 583"/>
              <a:gd name="T109" fmla="*/ 282 h 354"/>
              <a:gd name="T110" fmla="*/ 151 w 583"/>
              <a:gd name="T111" fmla="*/ 280 h 354"/>
              <a:gd name="T112" fmla="*/ 396 w 583"/>
              <a:gd name="T113" fmla="*/ 28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3" h="354">
                <a:moveTo>
                  <a:pt x="391" y="35"/>
                </a:moveTo>
                <a:cubicBezTo>
                  <a:pt x="391" y="31"/>
                  <a:pt x="391" y="28"/>
                  <a:pt x="391" y="25"/>
                </a:cubicBezTo>
                <a:cubicBezTo>
                  <a:pt x="407" y="30"/>
                  <a:pt x="401" y="19"/>
                  <a:pt x="411" y="15"/>
                </a:cubicBezTo>
                <a:cubicBezTo>
                  <a:pt x="415" y="22"/>
                  <a:pt x="407" y="26"/>
                  <a:pt x="416" y="30"/>
                </a:cubicBezTo>
                <a:cubicBezTo>
                  <a:pt x="424" y="25"/>
                  <a:pt x="419" y="8"/>
                  <a:pt x="431" y="7"/>
                </a:cubicBezTo>
                <a:cubicBezTo>
                  <a:pt x="426" y="29"/>
                  <a:pt x="451" y="20"/>
                  <a:pt x="458" y="30"/>
                </a:cubicBezTo>
                <a:cubicBezTo>
                  <a:pt x="458" y="26"/>
                  <a:pt x="463" y="27"/>
                  <a:pt x="463" y="25"/>
                </a:cubicBezTo>
                <a:cubicBezTo>
                  <a:pt x="458" y="23"/>
                  <a:pt x="466" y="21"/>
                  <a:pt x="461" y="17"/>
                </a:cubicBezTo>
                <a:cubicBezTo>
                  <a:pt x="467" y="18"/>
                  <a:pt x="471" y="16"/>
                  <a:pt x="473" y="12"/>
                </a:cubicBezTo>
                <a:cubicBezTo>
                  <a:pt x="471" y="4"/>
                  <a:pt x="461" y="15"/>
                  <a:pt x="463" y="0"/>
                </a:cubicBezTo>
                <a:cubicBezTo>
                  <a:pt x="467" y="0"/>
                  <a:pt x="471" y="0"/>
                  <a:pt x="476" y="0"/>
                </a:cubicBezTo>
                <a:cubicBezTo>
                  <a:pt x="479" y="22"/>
                  <a:pt x="465" y="26"/>
                  <a:pt x="466" y="45"/>
                </a:cubicBezTo>
                <a:cubicBezTo>
                  <a:pt x="469" y="45"/>
                  <a:pt x="478" y="52"/>
                  <a:pt x="478" y="47"/>
                </a:cubicBezTo>
                <a:cubicBezTo>
                  <a:pt x="471" y="36"/>
                  <a:pt x="482" y="26"/>
                  <a:pt x="483" y="15"/>
                </a:cubicBezTo>
                <a:cubicBezTo>
                  <a:pt x="496" y="12"/>
                  <a:pt x="486" y="32"/>
                  <a:pt x="493" y="35"/>
                </a:cubicBezTo>
                <a:cubicBezTo>
                  <a:pt x="491" y="24"/>
                  <a:pt x="501" y="26"/>
                  <a:pt x="505" y="22"/>
                </a:cubicBezTo>
                <a:cubicBezTo>
                  <a:pt x="514" y="35"/>
                  <a:pt x="513" y="41"/>
                  <a:pt x="528" y="42"/>
                </a:cubicBezTo>
                <a:cubicBezTo>
                  <a:pt x="526" y="42"/>
                  <a:pt x="525" y="44"/>
                  <a:pt x="528" y="45"/>
                </a:cubicBezTo>
                <a:cubicBezTo>
                  <a:pt x="528" y="42"/>
                  <a:pt x="531" y="43"/>
                  <a:pt x="530" y="47"/>
                </a:cubicBezTo>
                <a:cubicBezTo>
                  <a:pt x="527" y="48"/>
                  <a:pt x="521" y="60"/>
                  <a:pt x="518" y="74"/>
                </a:cubicBezTo>
                <a:cubicBezTo>
                  <a:pt x="534" y="74"/>
                  <a:pt x="530" y="89"/>
                  <a:pt x="547" y="69"/>
                </a:cubicBezTo>
                <a:cubicBezTo>
                  <a:pt x="548" y="73"/>
                  <a:pt x="551" y="73"/>
                  <a:pt x="552" y="77"/>
                </a:cubicBezTo>
                <a:cubicBezTo>
                  <a:pt x="547" y="77"/>
                  <a:pt x="547" y="73"/>
                  <a:pt x="545" y="72"/>
                </a:cubicBezTo>
                <a:cubicBezTo>
                  <a:pt x="540" y="83"/>
                  <a:pt x="555" y="75"/>
                  <a:pt x="552" y="84"/>
                </a:cubicBezTo>
                <a:cubicBezTo>
                  <a:pt x="548" y="85"/>
                  <a:pt x="546" y="80"/>
                  <a:pt x="545" y="84"/>
                </a:cubicBezTo>
                <a:cubicBezTo>
                  <a:pt x="545" y="88"/>
                  <a:pt x="547" y="90"/>
                  <a:pt x="550" y="92"/>
                </a:cubicBezTo>
                <a:cubicBezTo>
                  <a:pt x="557" y="87"/>
                  <a:pt x="555" y="82"/>
                  <a:pt x="557" y="77"/>
                </a:cubicBezTo>
                <a:cubicBezTo>
                  <a:pt x="563" y="83"/>
                  <a:pt x="555" y="87"/>
                  <a:pt x="557" y="97"/>
                </a:cubicBezTo>
                <a:cubicBezTo>
                  <a:pt x="545" y="95"/>
                  <a:pt x="548" y="108"/>
                  <a:pt x="545" y="106"/>
                </a:cubicBezTo>
                <a:cubicBezTo>
                  <a:pt x="547" y="100"/>
                  <a:pt x="540" y="102"/>
                  <a:pt x="537" y="99"/>
                </a:cubicBezTo>
                <a:cubicBezTo>
                  <a:pt x="543" y="109"/>
                  <a:pt x="546" y="128"/>
                  <a:pt x="555" y="141"/>
                </a:cubicBezTo>
                <a:cubicBezTo>
                  <a:pt x="559" y="136"/>
                  <a:pt x="561" y="135"/>
                  <a:pt x="562" y="131"/>
                </a:cubicBezTo>
                <a:cubicBezTo>
                  <a:pt x="563" y="134"/>
                  <a:pt x="565" y="133"/>
                  <a:pt x="567" y="131"/>
                </a:cubicBezTo>
                <a:cubicBezTo>
                  <a:pt x="567" y="135"/>
                  <a:pt x="568" y="137"/>
                  <a:pt x="570" y="139"/>
                </a:cubicBezTo>
                <a:cubicBezTo>
                  <a:pt x="568" y="139"/>
                  <a:pt x="565" y="139"/>
                  <a:pt x="565" y="141"/>
                </a:cubicBezTo>
                <a:cubicBezTo>
                  <a:pt x="580" y="144"/>
                  <a:pt x="571" y="148"/>
                  <a:pt x="577" y="153"/>
                </a:cubicBezTo>
                <a:cubicBezTo>
                  <a:pt x="573" y="159"/>
                  <a:pt x="580" y="167"/>
                  <a:pt x="572" y="173"/>
                </a:cubicBezTo>
                <a:cubicBezTo>
                  <a:pt x="580" y="175"/>
                  <a:pt x="577" y="167"/>
                  <a:pt x="582" y="166"/>
                </a:cubicBezTo>
                <a:cubicBezTo>
                  <a:pt x="580" y="174"/>
                  <a:pt x="579" y="181"/>
                  <a:pt x="575" y="181"/>
                </a:cubicBezTo>
                <a:cubicBezTo>
                  <a:pt x="575" y="185"/>
                  <a:pt x="583" y="182"/>
                  <a:pt x="582" y="188"/>
                </a:cubicBezTo>
                <a:cubicBezTo>
                  <a:pt x="574" y="188"/>
                  <a:pt x="571" y="184"/>
                  <a:pt x="567" y="191"/>
                </a:cubicBezTo>
                <a:cubicBezTo>
                  <a:pt x="579" y="188"/>
                  <a:pt x="566" y="202"/>
                  <a:pt x="572" y="200"/>
                </a:cubicBezTo>
                <a:cubicBezTo>
                  <a:pt x="576" y="200"/>
                  <a:pt x="573" y="194"/>
                  <a:pt x="577" y="193"/>
                </a:cubicBezTo>
                <a:cubicBezTo>
                  <a:pt x="576" y="211"/>
                  <a:pt x="568" y="223"/>
                  <a:pt x="567" y="235"/>
                </a:cubicBezTo>
                <a:cubicBezTo>
                  <a:pt x="567" y="232"/>
                  <a:pt x="564" y="231"/>
                  <a:pt x="562" y="230"/>
                </a:cubicBezTo>
                <a:cubicBezTo>
                  <a:pt x="566" y="240"/>
                  <a:pt x="561" y="237"/>
                  <a:pt x="570" y="240"/>
                </a:cubicBezTo>
                <a:cubicBezTo>
                  <a:pt x="566" y="243"/>
                  <a:pt x="560" y="242"/>
                  <a:pt x="560" y="247"/>
                </a:cubicBezTo>
                <a:cubicBezTo>
                  <a:pt x="567" y="240"/>
                  <a:pt x="565" y="264"/>
                  <a:pt x="572" y="250"/>
                </a:cubicBezTo>
                <a:cubicBezTo>
                  <a:pt x="578" y="256"/>
                  <a:pt x="569" y="255"/>
                  <a:pt x="567" y="260"/>
                </a:cubicBezTo>
                <a:cubicBezTo>
                  <a:pt x="573" y="260"/>
                  <a:pt x="575" y="255"/>
                  <a:pt x="577" y="262"/>
                </a:cubicBezTo>
                <a:cubicBezTo>
                  <a:pt x="572" y="269"/>
                  <a:pt x="569" y="269"/>
                  <a:pt x="562" y="280"/>
                </a:cubicBezTo>
                <a:cubicBezTo>
                  <a:pt x="549" y="279"/>
                  <a:pt x="540" y="272"/>
                  <a:pt x="537" y="282"/>
                </a:cubicBezTo>
                <a:cubicBezTo>
                  <a:pt x="535" y="277"/>
                  <a:pt x="530" y="273"/>
                  <a:pt x="523" y="272"/>
                </a:cubicBezTo>
                <a:cubicBezTo>
                  <a:pt x="539" y="305"/>
                  <a:pt x="502" y="344"/>
                  <a:pt x="481" y="312"/>
                </a:cubicBezTo>
                <a:cubicBezTo>
                  <a:pt x="480" y="315"/>
                  <a:pt x="475" y="315"/>
                  <a:pt x="473" y="317"/>
                </a:cubicBezTo>
                <a:cubicBezTo>
                  <a:pt x="465" y="312"/>
                  <a:pt x="470" y="294"/>
                  <a:pt x="461" y="290"/>
                </a:cubicBezTo>
                <a:cubicBezTo>
                  <a:pt x="462" y="295"/>
                  <a:pt x="454" y="292"/>
                  <a:pt x="453" y="297"/>
                </a:cubicBezTo>
                <a:cubicBezTo>
                  <a:pt x="465" y="297"/>
                  <a:pt x="452" y="301"/>
                  <a:pt x="451" y="304"/>
                </a:cubicBezTo>
                <a:cubicBezTo>
                  <a:pt x="454" y="305"/>
                  <a:pt x="458" y="304"/>
                  <a:pt x="458" y="307"/>
                </a:cubicBezTo>
                <a:cubicBezTo>
                  <a:pt x="454" y="308"/>
                  <a:pt x="459" y="310"/>
                  <a:pt x="458" y="314"/>
                </a:cubicBezTo>
                <a:cubicBezTo>
                  <a:pt x="447" y="316"/>
                  <a:pt x="457" y="322"/>
                  <a:pt x="458" y="322"/>
                </a:cubicBezTo>
                <a:cubicBezTo>
                  <a:pt x="450" y="329"/>
                  <a:pt x="456" y="339"/>
                  <a:pt x="446" y="342"/>
                </a:cubicBezTo>
                <a:cubicBezTo>
                  <a:pt x="451" y="342"/>
                  <a:pt x="454" y="343"/>
                  <a:pt x="456" y="346"/>
                </a:cubicBezTo>
                <a:cubicBezTo>
                  <a:pt x="450" y="343"/>
                  <a:pt x="446" y="354"/>
                  <a:pt x="443" y="346"/>
                </a:cubicBezTo>
                <a:cubicBezTo>
                  <a:pt x="447" y="346"/>
                  <a:pt x="443" y="343"/>
                  <a:pt x="438" y="344"/>
                </a:cubicBezTo>
                <a:cubicBezTo>
                  <a:pt x="438" y="328"/>
                  <a:pt x="431" y="328"/>
                  <a:pt x="441" y="329"/>
                </a:cubicBezTo>
                <a:cubicBezTo>
                  <a:pt x="436" y="326"/>
                  <a:pt x="430" y="324"/>
                  <a:pt x="431" y="314"/>
                </a:cubicBezTo>
                <a:cubicBezTo>
                  <a:pt x="433" y="314"/>
                  <a:pt x="434" y="314"/>
                  <a:pt x="436" y="314"/>
                </a:cubicBezTo>
                <a:cubicBezTo>
                  <a:pt x="438" y="314"/>
                  <a:pt x="439" y="315"/>
                  <a:pt x="438" y="317"/>
                </a:cubicBezTo>
                <a:cubicBezTo>
                  <a:pt x="430" y="315"/>
                  <a:pt x="434" y="325"/>
                  <a:pt x="438" y="324"/>
                </a:cubicBezTo>
                <a:cubicBezTo>
                  <a:pt x="437" y="315"/>
                  <a:pt x="440" y="313"/>
                  <a:pt x="441" y="302"/>
                </a:cubicBezTo>
                <a:cubicBezTo>
                  <a:pt x="429" y="300"/>
                  <a:pt x="429" y="290"/>
                  <a:pt x="419" y="297"/>
                </a:cubicBezTo>
                <a:cubicBezTo>
                  <a:pt x="431" y="296"/>
                  <a:pt x="432" y="319"/>
                  <a:pt x="424" y="324"/>
                </a:cubicBezTo>
                <a:cubicBezTo>
                  <a:pt x="421" y="313"/>
                  <a:pt x="423" y="319"/>
                  <a:pt x="416" y="309"/>
                </a:cubicBezTo>
                <a:cubicBezTo>
                  <a:pt x="413" y="316"/>
                  <a:pt x="414" y="317"/>
                  <a:pt x="406" y="314"/>
                </a:cubicBezTo>
                <a:cubicBezTo>
                  <a:pt x="405" y="320"/>
                  <a:pt x="413" y="322"/>
                  <a:pt x="404" y="322"/>
                </a:cubicBezTo>
                <a:cubicBezTo>
                  <a:pt x="402" y="319"/>
                  <a:pt x="404" y="314"/>
                  <a:pt x="396" y="312"/>
                </a:cubicBezTo>
                <a:cubicBezTo>
                  <a:pt x="400" y="312"/>
                  <a:pt x="402" y="311"/>
                  <a:pt x="404" y="309"/>
                </a:cubicBezTo>
                <a:cubicBezTo>
                  <a:pt x="401" y="318"/>
                  <a:pt x="416" y="311"/>
                  <a:pt x="416" y="307"/>
                </a:cubicBezTo>
                <a:cubicBezTo>
                  <a:pt x="412" y="307"/>
                  <a:pt x="410" y="305"/>
                  <a:pt x="409" y="302"/>
                </a:cubicBezTo>
                <a:cubicBezTo>
                  <a:pt x="412" y="302"/>
                  <a:pt x="416" y="302"/>
                  <a:pt x="416" y="299"/>
                </a:cubicBezTo>
                <a:cubicBezTo>
                  <a:pt x="401" y="310"/>
                  <a:pt x="384" y="301"/>
                  <a:pt x="372" y="307"/>
                </a:cubicBezTo>
                <a:cubicBezTo>
                  <a:pt x="370" y="303"/>
                  <a:pt x="362" y="306"/>
                  <a:pt x="362" y="302"/>
                </a:cubicBezTo>
                <a:cubicBezTo>
                  <a:pt x="365" y="302"/>
                  <a:pt x="368" y="301"/>
                  <a:pt x="367" y="297"/>
                </a:cubicBezTo>
                <a:cubicBezTo>
                  <a:pt x="359" y="298"/>
                  <a:pt x="352" y="293"/>
                  <a:pt x="330" y="297"/>
                </a:cubicBezTo>
                <a:cubicBezTo>
                  <a:pt x="340" y="305"/>
                  <a:pt x="306" y="307"/>
                  <a:pt x="315" y="304"/>
                </a:cubicBezTo>
                <a:cubicBezTo>
                  <a:pt x="316" y="299"/>
                  <a:pt x="326" y="303"/>
                  <a:pt x="327" y="297"/>
                </a:cubicBezTo>
                <a:cubicBezTo>
                  <a:pt x="314" y="301"/>
                  <a:pt x="310" y="294"/>
                  <a:pt x="300" y="285"/>
                </a:cubicBezTo>
                <a:cubicBezTo>
                  <a:pt x="312" y="282"/>
                  <a:pt x="336" y="284"/>
                  <a:pt x="357" y="280"/>
                </a:cubicBezTo>
                <a:cubicBezTo>
                  <a:pt x="345" y="275"/>
                  <a:pt x="331" y="280"/>
                  <a:pt x="317" y="280"/>
                </a:cubicBezTo>
                <a:cubicBezTo>
                  <a:pt x="287" y="278"/>
                  <a:pt x="246" y="268"/>
                  <a:pt x="226" y="290"/>
                </a:cubicBezTo>
                <a:cubicBezTo>
                  <a:pt x="235" y="283"/>
                  <a:pt x="244" y="286"/>
                  <a:pt x="253" y="285"/>
                </a:cubicBezTo>
                <a:cubicBezTo>
                  <a:pt x="246" y="287"/>
                  <a:pt x="257" y="287"/>
                  <a:pt x="258" y="285"/>
                </a:cubicBezTo>
                <a:cubicBezTo>
                  <a:pt x="258" y="286"/>
                  <a:pt x="258" y="288"/>
                  <a:pt x="258" y="290"/>
                </a:cubicBezTo>
                <a:cubicBezTo>
                  <a:pt x="259" y="290"/>
                  <a:pt x="261" y="292"/>
                  <a:pt x="258" y="292"/>
                </a:cubicBezTo>
                <a:cubicBezTo>
                  <a:pt x="248" y="287"/>
                  <a:pt x="236" y="297"/>
                  <a:pt x="223" y="290"/>
                </a:cubicBezTo>
                <a:cubicBezTo>
                  <a:pt x="223" y="285"/>
                  <a:pt x="226" y="284"/>
                  <a:pt x="226" y="280"/>
                </a:cubicBezTo>
                <a:cubicBezTo>
                  <a:pt x="222" y="281"/>
                  <a:pt x="213" y="277"/>
                  <a:pt x="213" y="282"/>
                </a:cubicBezTo>
                <a:cubicBezTo>
                  <a:pt x="220" y="282"/>
                  <a:pt x="220" y="289"/>
                  <a:pt x="223" y="292"/>
                </a:cubicBezTo>
                <a:cubicBezTo>
                  <a:pt x="215" y="295"/>
                  <a:pt x="221" y="284"/>
                  <a:pt x="213" y="287"/>
                </a:cubicBezTo>
                <a:cubicBezTo>
                  <a:pt x="213" y="290"/>
                  <a:pt x="215" y="290"/>
                  <a:pt x="216" y="292"/>
                </a:cubicBezTo>
                <a:cubicBezTo>
                  <a:pt x="203" y="298"/>
                  <a:pt x="167" y="287"/>
                  <a:pt x="169" y="309"/>
                </a:cubicBezTo>
                <a:cubicBezTo>
                  <a:pt x="159" y="311"/>
                  <a:pt x="156" y="306"/>
                  <a:pt x="151" y="302"/>
                </a:cubicBezTo>
                <a:cubicBezTo>
                  <a:pt x="154" y="296"/>
                  <a:pt x="171" y="305"/>
                  <a:pt x="169" y="294"/>
                </a:cubicBezTo>
                <a:cubicBezTo>
                  <a:pt x="161" y="298"/>
                  <a:pt x="149" y="298"/>
                  <a:pt x="139" y="299"/>
                </a:cubicBezTo>
                <a:cubicBezTo>
                  <a:pt x="133" y="290"/>
                  <a:pt x="138" y="286"/>
                  <a:pt x="139" y="275"/>
                </a:cubicBezTo>
                <a:cubicBezTo>
                  <a:pt x="122" y="267"/>
                  <a:pt x="121" y="275"/>
                  <a:pt x="104" y="275"/>
                </a:cubicBezTo>
                <a:cubicBezTo>
                  <a:pt x="104" y="288"/>
                  <a:pt x="94" y="284"/>
                  <a:pt x="77" y="290"/>
                </a:cubicBezTo>
                <a:cubicBezTo>
                  <a:pt x="78" y="283"/>
                  <a:pt x="82" y="282"/>
                  <a:pt x="75" y="280"/>
                </a:cubicBezTo>
                <a:cubicBezTo>
                  <a:pt x="75" y="282"/>
                  <a:pt x="77" y="283"/>
                  <a:pt x="77" y="285"/>
                </a:cubicBezTo>
                <a:cubicBezTo>
                  <a:pt x="71" y="281"/>
                  <a:pt x="69" y="286"/>
                  <a:pt x="67" y="282"/>
                </a:cubicBezTo>
                <a:cubicBezTo>
                  <a:pt x="85" y="271"/>
                  <a:pt x="94" y="283"/>
                  <a:pt x="109" y="270"/>
                </a:cubicBezTo>
                <a:cubicBezTo>
                  <a:pt x="81" y="265"/>
                  <a:pt x="57" y="277"/>
                  <a:pt x="35" y="257"/>
                </a:cubicBezTo>
                <a:cubicBezTo>
                  <a:pt x="26" y="270"/>
                  <a:pt x="12" y="263"/>
                  <a:pt x="0" y="257"/>
                </a:cubicBezTo>
                <a:cubicBezTo>
                  <a:pt x="0" y="242"/>
                  <a:pt x="12" y="241"/>
                  <a:pt x="18" y="250"/>
                </a:cubicBezTo>
                <a:cubicBezTo>
                  <a:pt x="23" y="238"/>
                  <a:pt x="41" y="254"/>
                  <a:pt x="48" y="262"/>
                </a:cubicBezTo>
                <a:cubicBezTo>
                  <a:pt x="57" y="256"/>
                  <a:pt x="56" y="255"/>
                  <a:pt x="45" y="260"/>
                </a:cubicBezTo>
                <a:cubicBezTo>
                  <a:pt x="42" y="254"/>
                  <a:pt x="46" y="252"/>
                  <a:pt x="43" y="250"/>
                </a:cubicBezTo>
                <a:cubicBezTo>
                  <a:pt x="41" y="259"/>
                  <a:pt x="35" y="241"/>
                  <a:pt x="40" y="250"/>
                </a:cubicBezTo>
                <a:cubicBezTo>
                  <a:pt x="50" y="250"/>
                  <a:pt x="47" y="249"/>
                  <a:pt x="60" y="250"/>
                </a:cubicBezTo>
                <a:cubicBezTo>
                  <a:pt x="57" y="236"/>
                  <a:pt x="77" y="244"/>
                  <a:pt x="82" y="238"/>
                </a:cubicBezTo>
                <a:cubicBezTo>
                  <a:pt x="71" y="236"/>
                  <a:pt x="55" y="240"/>
                  <a:pt x="48" y="235"/>
                </a:cubicBezTo>
                <a:cubicBezTo>
                  <a:pt x="47" y="239"/>
                  <a:pt x="51" y="241"/>
                  <a:pt x="48" y="243"/>
                </a:cubicBezTo>
                <a:cubicBezTo>
                  <a:pt x="45" y="234"/>
                  <a:pt x="35" y="233"/>
                  <a:pt x="30" y="228"/>
                </a:cubicBezTo>
                <a:cubicBezTo>
                  <a:pt x="45" y="227"/>
                  <a:pt x="27" y="219"/>
                  <a:pt x="38" y="215"/>
                </a:cubicBezTo>
                <a:cubicBezTo>
                  <a:pt x="32" y="215"/>
                  <a:pt x="26" y="215"/>
                  <a:pt x="23" y="218"/>
                </a:cubicBezTo>
                <a:cubicBezTo>
                  <a:pt x="15" y="211"/>
                  <a:pt x="10" y="201"/>
                  <a:pt x="18" y="191"/>
                </a:cubicBezTo>
                <a:cubicBezTo>
                  <a:pt x="33" y="194"/>
                  <a:pt x="48" y="188"/>
                  <a:pt x="65" y="193"/>
                </a:cubicBezTo>
                <a:cubicBezTo>
                  <a:pt x="65" y="191"/>
                  <a:pt x="65" y="188"/>
                  <a:pt x="65" y="186"/>
                </a:cubicBezTo>
                <a:cubicBezTo>
                  <a:pt x="61" y="181"/>
                  <a:pt x="44" y="191"/>
                  <a:pt x="50" y="181"/>
                </a:cubicBezTo>
                <a:cubicBezTo>
                  <a:pt x="41" y="185"/>
                  <a:pt x="31" y="168"/>
                  <a:pt x="18" y="176"/>
                </a:cubicBezTo>
                <a:cubicBezTo>
                  <a:pt x="29" y="163"/>
                  <a:pt x="53" y="174"/>
                  <a:pt x="65" y="158"/>
                </a:cubicBezTo>
                <a:cubicBezTo>
                  <a:pt x="58" y="154"/>
                  <a:pt x="40" y="156"/>
                  <a:pt x="33" y="158"/>
                </a:cubicBezTo>
                <a:cubicBezTo>
                  <a:pt x="35" y="151"/>
                  <a:pt x="26" y="154"/>
                  <a:pt x="28" y="146"/>
                </a:cubicBezTo>
                <a:cubicBezTo>
                  <a:pt x="38" y="139"/>
                  <a:pt x="38" y="146"/>
                  <a:pt x="38" y="136"/>
                </a:cubicBezTo>
                <a:cubicBezTo>
                  <a:pt x="40" y="140"/>
                  <a:pt x="41" y="144"/>
                  <a:pt x="48" y="144"/>
                </a:cubicBezTo>
                <a:cubicBezTo>
                  <a:pt x="48" y="139"/>
                  <a:pt x="54" y="140"/>
                  <a:pt x="52" y="134"/>
                </a:cubicBezTo>
                <a:cubicBezTo>
                  <a:pt x="39" y="132"/>
                  <a:pt x="23" y="135"/>
                  <a:pt x="13" y="126"/>
                </a:cubicBezTo>
                <a:cubicBezTo>
                  <a:pt x="18" y="126"/>
                  <a:pt x="15" y="117"/>
                  <a:pt x="20" y="116"/>
                </a:cubicBezTo>
                <a:cubicBezTo>
                  <a:pt x="29" y="115"/>
                  <a:pt x="55" y="121"/>
                  <a:pt x="55" y="109"/>
                </a:cubicBezTo>
                <a:cubicBezTo>
                  <a:pt x="59" y="119"/>
                  <a:pt x="58" y="108"/>
                  <a:pt x="65" y="109"/>
                </a:cubicBezTo>
                <a:cubicBezTo>
                  <a:pt x="66" y="113"/>
                  <a:pt x="61" y="115"/>
                  <a:pt x="65" y="116"/>
                </a:cubicBezTo>
                <a:cubicBezTo>
                  <a:pt x="72" y="104"/>
                  <a:pt x="72" y="118"/>
                  <a:pt x="77" y="104"/>
                </a:cubicBezTo>
                <a:cubicBezTo>
                  <a:pt x="72" y="105"/>
                  <a:pt x="72" y="101"/>
                  <a:pt x="70" y="99"/>
                </a:cubicBezTo>
                <a:cubicBezTo>
                  <a:pt x="69" y="110"/>
                  <a:pt x="53" y="93"/>
                  <a:pt x="50" y="104"/>
                </a:cubicBezTo>
                <a:cubicBezTo>
                  <a:pt x="50" y="94"/>
                  <a:pt x="48" y="103"/>
                  <a:pt x="45" y="104"/>
                </a:cubicBezTo>
                <a:cubicBezTo>
                  <a:pt x="43" y="93"/>
                  <a:pt x="41" y="98"/>
                  <a:pt x="40" y="101"/>
                </a:cubicBezTo>
                <a:cubicBezTo>
                  <a:pt x="35" y="96"/>
                  <a:pt x="38" y="96"/>
                  <a:pt x="30" y="92"/>
                </a:cubicBezTo>
                <a:cubicBezTo>
                  <a:pt x="39" y="89"/>
                  <a:pt x="41" y="84"/>
                  <a:pt x="43" y="92"/>
                </a:cubicBezTo>
                <a:cubicBezTo>
                  <a:pt x="50" y="89"/>
                  <a:pt x="42" y="85"/>
                  <a:pt x="48" y="82"/>
                </a:cubicBezTo>
                <a:cubicBezTo>
                  <a:pt x="46" y="89"/>
                  <a:pt x="54" y="89"/>
                  <a:pt x="57" y="92"/>
                </a:cubicBezTo>
                <a:cubicBezTo>
                  <a:pt x="59" y="88"/>
                  <a:pt x="48" y="86"/>
                  <a:pt x="55" y="84"/>
                </a:cubicBezTo>
                <a:cubicBezTo>
                  <a:pt x="57" y="87"/>
                  <a:pt x="60" y="89"/>
                  <a:pt x="62" y="92"/>
                </a:cubicBezTo>
                <a:cubicBezTo>
                  <a:pt x="56" y="84"/>
                  <a:pt x="69" y="84"/>
                  <a:pt x="62" y="79"/>
                </a:cubicBezTo>
                <a:cubicBezTo>
                  <a:pt x="62" y="81"/>
                  <a:pt x="60" y="82"/>
                  <a:pt x="60" y="79"/>
                </a:cubicBezTo>
                <a:cubicBezTo>
                  <a:pt x="65" y="75"/>
                  <a:pt x="63" y="79"/>
                  <a:pt x="70" y="79"/>
                </a:cubicBezTo>
                <a:cubicBezTo>
                  <a:pt x="71" y="83"/>
                  <a:pt x="66" y="86"/>
                  <a:pt x="70" y="87"/>
                </a:cubicBezTo>
                <a:cubicBezTo>
                  <a:pt x="70" y="78"/>
                  <a:pt x="78" y="92"/>
                  <a:pt x="77" y="84"/>
                </a:cubicBezTo>
                <a:cubicBezTo>
                  <a:pt x="77" y="81"/>
                  <a:pt x="73" y="80"/>
                  <a:pt x="72" y="77"/>
                </a:cubicBezTo>
                <a:cubicBezTo>
                  <a:pt x="84" y="76"/>
                  <a:pt x="84" y="74"/>
                  <a:pt x="95" y="77"/>
                </a:cubicBezTo>
                <a:cubicBezTo>
                  <a:pt x="92" y="65"/>
                  <a:pt x="108" y="74"/>
                  <a:pt x="97" y="64"/>
                </a:cubicBezTo>
                <a:cubicBezTo>
                  <a:pt x="122" y="65"/>
                  <a:pt x="134" y="43"/>
                  <a:pt x="151" y="54"/>
                </a:cubicBezTo>
                <a:cubicBezTo>
                  <a:pt x="154" y="48"/>
                  <a:pt x="169" y="44"/>
                  <a:pt x="171" y="52"/>
                </a:cubicBezTo>
                <a:cubicBezTo>
                  <a:pt x="172" y="49"/>
                  <a:pt x="171" y="45"/>
                  <a:pt x="174" y="45"/>
                </a:cubicBezTo>
                <a:cubicBezTo>
                  <a:pt x="177" y="50"/>
                  <a:pt x="193" y="43"/>
                  <a:pt x="203" y="45"/>
                </a:cubicBezTo>
                <a:cubicBezTo>
                  <a:pt x="205" y="50"/>
                  <a:pt x="209" y="53"/>
                  <a:pt x="213" y="47"/>
                </a:cubicBezTo>
                <a:cubicBezTo>
                  <a:pt x="219" y="50"/>
                  <a:pt x="211" y="56"/>
                  <a:pt x="216" y="57"/>
                </a:cubicBezTo>
                <a:cubicBezTo>
                  <a:pt x="217" y="44"/>
                  <a:pt x="237" y="55"/>
                  <a:pt x="241" y="62"/>
                </a:cubicBezTo>
                <a:cubicBezTo>
                  <a:pt x="243" y="56"/>
                  <a:pt x="256" y="55"/>
                  <a:pt x="258" y="62"/>
                </a:cubicBezTo>
                <a:cubicBezTo>
                  <a:pt x="266" y="46"/>
                  <a:pt x="303" y="66"/>
                  <a:pt x="320" y="62"/>
                </a:cubicBezTo>
                <a:cubicBezTo>
                  <a:pt x="315" y="60"/>
                  <a:pt x="313" y="53"/>
                  <a:pt x="317" y="50"/>
                </a:cubicBezTo>
                <a:cubicBezTo>
                  <a:pt x="312" y="51"/>
                  <a:pt x="301" y="46"/>
                  <a:pt x="307" y="45"/>
                </a:cubicBezTo>
                <a:cubicBezTo>
                  <a:pt x="309" y="47"/>
                  <a:pt x="331" y="41"/>
                  <a:pt x="320" y="37"/>
                </a:cubicBezTo>
                <a:cubicBezTo>
                  <a:pt x="330" y="34"/>
                  <a:pt x="329" y="42"/>
                  <a:pt x="337" y="42"/>
                </a:cubicBezTo>
                <a:cubicBezTo>
                  <a:pt x="332" y="38"/>
                  <a:pt x="340" y="35"/>
                  <a:pt x="335" y="30"/>
                </a:cubicBezTo>
                <a:cubicBezTo>
                  <a:pt x="338" y="29"/>
                  <a:pt x="344" y="31"/>
                  <a:pt x="344" y="27"/>
                </a:cubicBezTo>
                <a:cubicBezTo>
                  <a:pt x="336" y="25"/>
                  <a:pt x="370" y="32"/>
                  <a:pt x="359" y="40"/>
                </a:cubicBezTo>
                <a:cubicBezTo>
                  <a:pt x="356" y="33"/>
                  <a:pt x="356" y="44"/>
                  <a:pt x="359" y="45"/>
                </a:cubicBezTo>
                <a:cubicBezTo>
                  <a:pt x="354" y="46"/>
                  <a:pt x="351" y="33"/>
                  <a:pt x="347" y="42"/>
                </a:cubicBezTo>
                <a:cubicBezTo>
                  <a:pt x="355" y="44"/>
                  <a:pt x="354" y="55"/>
                  <a:pt x="362" y="57"/>
                </a:cubicBezTo>
                <a:cubicBezTo>
                  <a:pt x="362" y="53"/>
                  <a:pt x="368" y="55"/>
                  <a:pt x="372" y="54"/>
                </a:cubicBezTo>
                <a:cubicBezTo>
                  <a:pt x="382" y="41"/>
                  <a:pt x="387" y="48"/>
                  <a:pt x="399" y="40"/>
                </a:cubicBezTo>
                <a:cubicBezTo>
                  <a:pt x="396" y="39"/>
                  <a:pt x="399" y="29"/>
                  <a:pt x="391" y="35"/>
                </a:cubicBezTo>
                <a:close/>
                <a:moveTo>
                  <a:pt x="62" y="163"/>
                </a:moveTo>
                <a:cubicBezTo>
                  <a:pt x="64" y="171"/>
                  <a:pt x="70" y="162"/>
                  <a:pt x="75" y="163"/>
                </a:cubicBezTo>
                <a:cubicBezTo>
                  <a:pt x="73" y="161"/>
                  <a:pt x="68" y="160"/>
                  <a:pt x="72" y="158"/>
                </a:cubicBezTo>
                <a:cubicBezTo>
                  <a:pt x="73" y="156"/>
                  <a:pt x="71" y="156"/>
                  <a:pt x="70" y="156"/>
                </a:cubicBezTo>
                <a:cubicBezTo>
                  <a:pt x="68" y="156"/>
                  <a:pt x="66" y="156"/>
                  <a:pt x="65" y="156"/>
                </a:cubicBezTo>
                <a:cubicBezTo>
                  <a:pt x="68" y="159"/>
                  <a:pt x="67" y="162"/>
                  <a:pt x="62" y="163"/>
                </a:cubicBezTo>
                <a:close/>
                <a:moveTo>
                  <a:pt x="396" y="299"/>
                </a:moveTo>
                <a:cubicBezTo>
                  <a:pt x="393" y="290"/>
                  <a:pt x="384" y="298"/>
                  <a:pt x="372" y="294"/>
                </a:cubicBezTo>
                <a:cubicBezTo>
                  <a:pt x="378" y="302"/>
                  <a:pt x="390" y="301"/>
                  <a:pt x="396" y="299"/>
                </a:cubicBezTo>
                <a:close/>
                <a:moveTo>
                  <a:pt x="443" y="37"/>
                </a:moveTo>
                <a:cubicBezTo>
                  <a:pt x="443" y="34"/>
                  <a:pt x="437" y="35"/>
                  <a:pt x="434" y="35"/>
                </a:cubicBezTo>
                <a:cubicBezTo>
                  <a:pt x="434" y="39"/>
                  <a:pt x="434" y="43"/>
                  <a:pt x="434" y="47"/>
                </a:cubicBezTo>
                <a:cubicBezTo>
                  <a:pt x="443" y="49"/>
                  <a:pt x="436" y="36"/>
                  <a:pt x="443" y="37"/>
                </a:cubicBezTo>
                <a:close/>
                <a:moveTo>
                  <a:pt x="191" y="50"/>
                </a:moveTo>
                <a:cubicBezTo>
                  <a:pt x="187" y="54"/>
                  <a:pt x="197" y="56"/>
                  <a:pt x="189" y="57"/>
                </a:cubicBezTo>
                <a:cubicBezTo>
                  <a:pt x="186" y="57"/>
                  <a:pt x="187" y="54"/>
                  <a:pt x="186" y="52"/>
                </a:cubicBezTo>
                <a:cubicBezTo>
                  <a:pt x="182" y="58"/>
                  <a:pt x="182" y="54"/>
                  <a:pt x="176" y="57"/>
                </a:cubicBezTo>
                <a:cubicBezTo>
                  <a:pt x="184" y="58"/>
                  <a:pt x="180" y="62"/>
                  <a:pt x="171" y="64"/>
                </a:cubicBezTo>
                <a:cubicBezTo>
                  <a:pt x="168" y="62"/>
                  <a:pt x="163" y="61"/>
                  <a:pt x="164" y="54"/>
                </a:cubicBezTo>
                <a:cubicBezTo>
                  <a:pt x="165" y="66"/>
                  <a:pt x="151" y="60"/>
                  <a:pt x="137" y="69"/>
                </a:cubicBezTo>
                <a:cubicBezTo>
                  <a:pt x="154" y="79"/>
                  <a:pt x="161" y="67"/>
                  <a:pt x="184" y="72"/>
                </a:cubicBezTo>
                <a:cubicBezTo>
                  <a:pt x="187" y="59"/>
                  <a:pt x="206" y="64"/>
                  <a:pt x="191" y="50"/>
                </a:cubicBezTo>
                <a:close/>
                <a:moveTo>
                  <a:pt x="352" y="57"/>
                </a:moveTo>
                <a:cubicBezTo>
                  <a:pt x="351" y="54"/>
                  <a:pt x="349" y="56"/>
                  <a:pt x="349" y="57"/>
                </a:cubicBezTo>
                <a:cubicBezTo>
                  <a:pt x="342" y="57"/>
                  <a:pt x="341" y="48"/>
                  <a:pt x="335" y="54"/>
                </a:cubicBezTo>
                <a:cubicBezTo>
                  <a:pt x="337" y="60"/>
                  <a:pt x="348" y="61"/>
                  <a:pt x="352" y="57"/>
                </a:cubicBezTo>
                <a:close/>
                <a:moveTo>
                  <a:pt x="179" y="181"/>
                </a:moveTo>
                <a:cubicBezTo>
                  <a:pt x="184" y="186"/>
                  <a:pt x="192" y="174"/>
                  <a:pt x="203" y="178"/>
                </a:cubicBezTo>
                <a:cubicBezTo>
                  <a:pt x="207" y="173"/>
                  <a:pt x="181" y="176"/>
                  <a:pt x="179" y="181"/>
                </a:cubicBezTo>
                <a:close/>
                <a:moveTo>
                  <a:pt x="52" y="213"/>
                </a:moveTo>
                <a:cubicBezTo>
                  <a:pt x="45" y="212"/>
                  <a:pt x="39" y="213"/>
                  <a:pt x="40" y="220"/>
                </a:cubicBezTo>
                <a:cubicBezTo>
                  <a:pt x="50" y="218"/>
                  <a:pt x="49" y="219"/>
                  <a:pt x="55" y="225"/>
                </a:cubicBezTo>
                <a:cubicBezTo>
                  <a:pt x="62" y="223"/>
                  <a:pt x="48" y="221"/>
                  <a:pt x="52" y="213"/>
                </a:cubicBezTo>
                <a:close/>
                <a:moveTo>
                  <a:pt x="414" y="275"/>
                </a:moveTo>
                <a:cubicBezTo>
                  <a:pt x="412" y="274"/>
                  <a:pt x="411" y="276"/>
                  <a:pt x="411" y="277"/>
                </a:cubicBezTo>
                <a:cubicBezTo>
                  <a:pt x="410" y="282"/>
                  <a:pt x="404" y="273"/>
                  <a:pt x="406" y="285"/>
                </a:cubicBezTo>
                <a:cubicBezTo>
                  <a:pt x="409" y="282"/>
                  <a:pt x="415" y="282"/>
                  <a:pt x="421" y="282"/>
                </a:cubicBezTo>
                <a:cubicBezTo>
                  <a:pt x="421" y="277"/>
                  <a:pt x="413" y="280"/>
                  <a:pt x="414" y="275"/>
                </a:cubicBezTo>
                <a:close/>
                <a:moveTo>
                  <a:pt x="171" y="275"/>
                </a:moveTo>
                <a:cubicBezTo>
                  <a:pt x="169" y="276"/>
                  <a:pt x="167" y="278"/>
                  <a:pt x="166" y="275"/>
                </a:cubicBezTo>
                <a:cubicBezTo>
                  <a:pt x="162" y="280"/>
                  <a:pt x="159" y="283"/>
                  <a:pt x="151" y="280"/>
                </a:cubicBezTo>
                <a:cubicBezTo>
                  <a:pt x="152" y="284"/>
                  <a:pt x="149" y="284"/>
                  <a:pt x="149" y="287"/>
                </a:cubicBezTo>
                <a:cubicBezTo>
                  <a:pt x="148" y="285"/>
                  <a:pt x="173" y="286"/>
                  <a:pt x="171" y="275"/>
                </a:cubicBezTo>
                <a:close/>
                <a:moveTo>
                  <a:pt x="362" y="277"/>
                </a:moveTo>
                <a:cubicBezTo>
                  <a:pt x="364" y="288"/>
                  <a:pt x="386" y="279"/>
                  <a:pt x="396" y="282"/>
                </a:cubicBezTo>
                <a:cubicBezTo>
                  <a:pt x="389" y="271"/>
                  <a:pt x="372" y="282"/>
                  <a:pt x="362" y="277"/>
                </a:cubicBezTo>
                <a:close/>
              </a:path>
            </a:pathLst>
          </a:custGeom>
          <a:blipFill>
            <a:blip r:embed="rId7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192489" y="1966954"/>
            <a:ext cx="3100744" cy="108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</a:r>
          </a:p>
        </p:txBody>
      </p:sp>
      <p:sp>
        <p:nvSpPr>
          <p:cNvPr id="18" name="矩形 17"/>
          <p:cNvSpPr/>
          <p:nvPr/>
        </p:nvSpPr>
        <p:spPr>
          <a:xfrm>
            <a:off x="7094071" y="1971762"/>
            <a:ext cx="3089986" cy="108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</a:r>
          </a:p>
        </p:txBody>
      </p:sp>
      <p:sp>
        <p:nvSpPr>
          <p:cNvPr id="22" name="矩形 21"/>
          <p:cNvSpPr/>
          <p:nvPr/>
        </p:nvSpPr>
        <p:spPr>
          <a:xfrm>
            <a:off x="7045910" y="4652175"/>
            <a:ext cx="3089988" cy="108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</a:r>
          </a:p>
        </p:txBody>
      </p:sp>
      <p:sp>
        <p:nvSpPr>
          <p:cNvPr id="25" name="矩形 24"/>
          <p:cNvSpPr/>
          <p:nvPr/>
        </p:nvSpPr>
        <p:spPr>
          <a:xfrm>
            <a:off x="2120305" y="4710769"/>
            <a:ext cx="3063766" cy="108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2219976" y="3361713"/>
            <a:ext cx="314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请在此写入标题</a:t>
            </a:r>
          </a:p>
        </p:txBody>
      </p:sp>
      <p:sp>
        <p:nvSpPr>
          <p:cNvPr id="30" name="TextBox 76"/>
          <p:cNvSpPr txBox="1"/>
          <p:nvPr/>
        </p:nvSpPr>
        <p:spPr>
          <a:xfrm>
            <a:off x="2192489" y="4104245"/>
            <a:ext cx="314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请在此写入标题</a:t>
            </a:r>
          </a:p>
        </p:txBody>
      </p:sp>
      <p:sp>
        <p:nvSpPr>
          <p:cNvPr id="31" name="TextBox 76"/>
          <p:cNvSpPr txBox="1"/>
          <p:nvPr/>
        </p:nvSpPr>
        <p:spPr>
          <a:xfrm>
            <a:off x="6960163" y="3325682"/>
            <a:ext cx="314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请在此写入标题</a:t>
            </a:r>
          </a:p>
        </p:txBody>
      </p:sp>
      <p:sp>
        <p:nvSpPr>
          <p:cNvPr id="32" name="TextBox 76"/>
          <p:cNvSpPr txBox="1"/>
          <p:nvPr/>
        </p:nvSpPr>
        <p:spPr>
          <a:xfrm>
            <a:off x="6932676" y="4068214"/>
            <a:ext cx="314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请在此写入标题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8" grpId="0" animBg="1"/>
      <p:bldP spid="16" grpId="0"/>
      <p:bldP spid="18" grpId="0"/>
      <p:bldP spid="22" grpId="0"/>
      <p:bldP spid="25" grpId="0"/>
      <p:bldP spid="29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66" y="455386"/>
            <a:ext cx="3597659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3597659" cy="640261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33163" y="3656693"/>
            <a:ext cx="4828560" cy="27162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 l="6140" t="18505" r="14023" b="14490"/>
          <a:stretch>
            <a:fillRect/>
          </a:stretch>
        </p:blipFill>
        <p:spPr>
          <a:xfrm>
            <a:off x="4287560" y="844250"/>
            <a:ext cx="3800534" cy="17030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92760" y="2647309"/>
            <a:ext cx="6109365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dist">
              <a:defRPr sz="4500" b="1">
                <a:blipFill>
                  <a:blip r:embed="rId7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defRPr>
            </a:lvl1pPr>
          </a:lstStyle>
          <a:p>
            <a:r>
              <a:rPr lang="zh-CN" altLang="en-US" sz="6600" dirty="0">
                <a:latin typeface="+mn-ea"/>
                <a:ea typeface="+mn-ea"/>
                <a:sym typeface="+mn-lt"/>
              </a:rPr>
              <a:t>感谢您的欣赏！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9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59625" y="455386"/>
            <a:ext cx="3832975" cy="6402614"/>
            <a:chOff x="459625" y="455386"/>
            <a:chExt cx="3832975" cy="640261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71576" y="455386"/>
              <a:ext cx="3597659" cy="640261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59625" y="4216749"/>
              <a:ext cx="3832975" cy="2156201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7899400" y="455386"/>
            <a:ext cx="3832975" cy="6402614"/>
            <a:chOff x="7899400" y="455386"/>
            <a:chExt cx="3832975" cy="640261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2766" y="455386"/>
              <a:ext cx="3597659" cy="64026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7899400" y="4216748"/>
              <a:ext cx="3832975" cy="2156201"/>
            </a:xfrm>
            <a:prstGeom prst="rect">
              <a:avLst/>
            </a:prstGeom>
          </p:spPr>
        </p:pic>
      </p:grpSp>
      <p:sp>
        <p:nvSpPr>
          <p:cNvPr id="19" name="TextBox 76"/>
          <p:cNvSpPr txBox="1"/>
          <p:nvPr/>
        </p:nvSpPr>
        <p:spPr>
          <a:xfrm>
            <a:off x="5329749" y="1981498"/>
            <a:ext cx="1800493" cy="646203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i="1">
                <a:blipFill>
                  <a:blip r:embed="rId6"/>
                  <a:stretch>
                    <a:fillRect/>
                  </a:stretch>
                </a:blipFill>
                <a:effectLst>
                  <a:reflection blurRad="6350" stA="55000" endA="300" endPos="28000" dist="38100" dir="5400000" sy="-100000" algn="bl" rotWithShape="0"/>
                </a:effectLst>
                <a:latin typeface="+mn-ea"/>
                <a:cs typeface="+mn-ea"/>
              </a:defRPr>
            </a:lvl1pPr>
          </a:lstStyle>
          <a:p>
            <a:r>
              <a:rPr lang="en-US" altLang="zh-CN" i="0" dirty="0"/>
              <a:t>PART 01</a:t>
            </a:r>
            <a:endParaRPr lang="zh-CN" altLang="en-US" i="0" dirty="0"/>
          </a:p>
        </p:txBody>
      </p:sp>
      <p:sp>
        <p:nvSpPr>
          <p:cNvPr id="22" name="TextBox 76"/>
          <p:cNvSpPr txBox="1"/>
          <p:nvPr/>
        </p:nvSpPr>
        <p:spPr>
          <a:xfrm>
            <a:off x="4191747" y="2702767"/>
            <a:ext cx="4031873" cy="1015663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i="1">
                <a:blipFill>
                  <a:blip r:embed="rId6"/>
                  <a:stretch>
                    <a:fillRect/>
                  </a:stretch>
                </a:blipFill>
                <a:effectLst>
                  <a:reflection blurRad="6350" stA="55000" endA="300" endPos="28000" dist="38100" dir="5400000" sy="-100000" algn="bl" rotWithShape="0"/>
                </a:effectLst>
                <a:latin typeface="+mn-ea"/>
                <a:cs typeface="+mn-ea"/>
              </a:defRPr>
            </a:lvl1pPr>
          </a:lstStyle>
          <a:p>
            <a:r>
              <a:rPr lang="zh-CN" altLang="en-US" sz="6000" i="0" dirty="0">
                <a:sym typeface="+mn-lt"/>
              </a:rPr>
              <a:t>端午节简介</a:t>
            </a:r>
          </a:p>
        </p:txBody>
      </p:sp>
      <p:sp>
        <p:nvSpPr>
          <p:cNvPr id="21" name="文本框 21"/>
          <p:cNvSpPr txBox="1"/>
          <p:nvPr/>
        </p:nvSpPr>
        <p:spPr>
          <a:xfrm>
            <a:off x="3729469" y="3947030"/>
            <a:ext cx="5179794" cy="10219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此处简单描述该章节具体内容，文字言简意赅，不必繁琐，注意调整版面，美观度。此处简单描述该章节具体内容，文字言简意赅，不必繁琐。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240176" y="697404"/>
            <a:ext cx="539442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en-US" altLang="zh-CN" sz="4500" b="1" dirty="0">
                <a:blipFill>
                  <a:blip r:embed="rId7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 </a:t>
            </a:r>
            <a:r>
              <a:rPr lang="zh-CN" altLang="en-US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端午简介 </a:t>
            </a:r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6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2071412" y="1995843"/>
            <a:ext cx="7951975" cy="2103249"/>
          </a:xfrm>
          <a:custGeom>
            <a:avLst/>
            <a:gdLst>
              <a:gd name="T0" fmla="*/ 757 w 1099"/>
              <a:gd name="T1" fmla="*/ 18 h 245"/>
              <a:gd name="T2" fmla="*/ 704 w 1099"/>
              <a:gd name="T3" fmla="*/ 46 h 245"/>
              <a:gd name="T4" fmla="*/ 694 w 1099"/>
              <a:gd name="T5" fmla="*/ 100 h 245"/>
              <a:gd name="T6" fmla="*/ 617 w 1099"/>
              <a:gd name="T7" fmla="*/ 49 h 245"/>
              <a:gd name="T8" fmla="*/ 530 w 1099"/>
              <a:gd name="T9" fmla="*/ 28 h 245"/>
              <a:gd name="T10" fmla="*/ 498 w 1099"/>
              <a:gd name="T11" fmla="*/ 37 h 245"/>
              <a:gd name="T12" fmla="*/ 499 w 1099"/>
              <a:gd name="T13" fmla="*/ 56 h 245"/>
              <a:gd name="T14" fmla="*/ 433 w 1099"/>
              <a:gd name="T15" fmla="*/ 19 h 245"/>
              <a:gd name="T16" fmla="*/ 430 w 1099"/>
              <a:gd name="T17" fmla="*/ 32 h 245"/>
              <a:gd name="T18" fmla="*/ 385 w 1099"/>
              <a:gd name="T19" fmla="*/ 26 h 245"/>
              <a:gd name="T20" fmla="*/ 349 w 1099"/>
              <a:gd name="T21" fmla="*/ 39 h 245"/>
              <a:gd name="T22" fmla="*/ 329 w 1099"/>
              <a:gd name="T23" fmla="*/ 50 h 245"/>
              <a:gd name="T24" fmla="*/ 346 w 1099"/>
              <a:gd name="T25" fmla="*/ 58 h 245"/>
              <a:gd name="T26" fmla="*/ 311 w 1099"/>
              <a:gd name="T27" fmla="*/ 47 h 245"/>
              <a:gd name="T28" fmla="*/ 247 w 1099"/>
              <a:gd name="T29" fmla="*/ 2 h 245"/>
              <a:gd name="T30" fmla="*/ 174 w 1099"/>
              <a:gd name="T31" fmla="*/ 16 h 245"/>
              <a:gd name="T32" fmla="*/ 168 w 1099"/>
              <a:gd name="T33" fmla="*/ 21 h 245"/>
              <a:gd name="T34" fmla="*/ 165 w 1099"/>
              <a:gd name="T35" fmla="*/ 46 h 245"/>
              <a:gd name="T36" fmla="*/ 108 w 1099"/>
              <a:gd name="T37" fmla="*/ 30 h 245"/>
              <a:gd name="T38" fmla="*/ 46 w 1099"/>
              <a:gd name="T39" fmla="*/ 13 h 245"/>
              <a:gd name="T40" fmla="*/ 33 w 1099"/>
              <a:gd name="T41" fmla="*/ 31 h 245"/>
              <a:gd name="T42" fmla="*/ 20 w 1099"/>
              <a:gd name="T43" fmla="*/ 63 h 245"/>
              <a:gd name="T44" fmla="*/ 12 w 1099"/>
              <a:gd name="T45" fmla="*/ 86 h 245"/>
              <a:gd name="T46" fmla="*/ 49 w 1099"/>
              <a:gd name="T47" fmla="*/ 113 h 245"/>
              <a:gd name="T48" fmla="*/ 113 w 1099"/>
              <a:gd name="T49" fmla="*/ 179 h 245"/>
              <a:gd name="T50" fmla="*/ 144 w 1099"/>
              <a:gd name="T51" fmla="*/ 224 h 245"/>
              <a:gd name="T52" fmla="*/ 168 w 1099"/>
              <a:gd name="T53" fmla="*/ 230 h 245"/>
              <a:gd name="T54" fmla="*/ 192 w 1099"/>
              <a:gd name="T55" fmla="*/ 219 h 245"/>
              <a:gd name="T56" fmla="*/ 222 w 1099"/>
              <a:gd name="T57" fmla="*/ 229 h 245"/>
              <a:gd name="T58" fmla="*/ 237 w 1099"/>
              <a:gd name="T59" fmla="*/ 222 h 245"/>
              <a:gd name="T60" fmla="*/ 245 w 1099"/>
              <a:gd name="T61" fmla="*/ 232 h 245"/>
              <a:gd name="T62" fmla="*/ 285 w 1099"/>
              <a:gd name="T63" fmla="*/ 236 h 245"/>
              <a:gd name="T64" fmla="*/ 316 w 1099"/>
              <a:gd name="T65" fmla="*/ 233 h 245"/>
              <a:gd name="T66" fmla="*/ 374 w 1099"/>
              <a:gd name="T67" fmla="*/ 236 h 245"/>
              <a:gd name="T68" fmla="*/ 430 w 1099"/>
              <a:gd name="T69" fmla="*/ 240 h 245"/>
              <a:gd name="T70" fmla="*/ 444 w 1099"/>
              <a:gd name="T71" fmla="*/ 228 h 245"/>
              <a:gd name="T72" fmla="*/ 465 w 1099"/>
              <a:gd name="T73" fmla="*/ 207 h 245"/>
              <a:gd name="T74" fmla="*/ 510 w 1099"/>
              <a:gd name="T75" fmla="*/ 219 h 245"/>
              <a:gd name="T76" fmla="*/ 576 w 1099"/>
              <a:gd name="T77" fmla="*/ 228 h 245"/>
              <a:gd name="T78" fmla="*/ 611 w 1099"/>
              <a:gd name="T79" fmla="*/ 219 h 245"/>
              <a:gd name="T80" fmla="*/ 630 w 1099"/>
              <a:gd name="T81" fmla="*/ 189 h 245"/>
              <a:gd name="T82" fmla="*/ 673 w 1099"/>
              <a:gd name="T83" fmla="*/ 219 h 245"/>
              <a:gd name="T84" fmla="*/ 745 w 1099"/>
              <a:gd name="T85" fmla="*/ 224 h 245"/>
              <a:gd name="T86" fmla="*/ 792 w 1099"/>
              <a:gd name="T87" fmla="*/ 209 h 245"/>
              <a:gd name="T88" fmla="*/ 821 w 1099"/>
              <a:gd name="T89" fmla="*/ 216 h 245"/>
              <a:gd name="T90" fmla="*/ 887 w 1099"/>
              <a:gd name="T91" fmla="*/ 227 h 245"/>
              <a:gd name="T92" fmla="*/ 936 w 1099"/>
              <a:gd name="T93" fmla="*/ 215 h 245"/>
              <a:gd name="T94" fmla="*/ 965 w 1099"/>
              <a:gd name="T95" fmla="*/ 207 h 245"/>
              <a:gd name="T96" fmla="*/ 1016 w 1099"/>
              <a:gd name="T97" fmla="*/ 218 h 245"/>
              <a:gd name="T98" fmla="*/ 1069 w 1099"/>
              <a:gd name="T99" fmla="*/ 190 h 245"/>
              <a:gd name="T100" fmla="*/ 1081 w 1099"/>
              <a:gd name="T101" fmla="*/ 159 h 245"/>
              <a:gd name="T102" fmla="*/ 1099 w 1099"/>
              <a:gd name="T103" fmla="*/ 66 h 245"/>
              <a:gd name="T104" fmla="*/ 1080 w 1099"/>
              <a:gd name="T105" fmla="*/ 47 h 245"/>
              <a:gd name="T106" fmla="*/ 1048 w 1099"/>
              <a:gd name="T107" fmla="*/ 8 h 245"/>
              <a:gd name="T108" fmla="*/ 1003 w 1099"/>
              <a:gd name="T109" fmla="*/ 25 h 245"/>
              <a:gd name="T110" fmla="*/ 978 w 1099"/>
              <a:gd name="T111" fmla="*/ 30 h 245"/>
              <a:gd name="T112" fmla="*/ 962 w 1099"/>
              <a:gd name="T113" fmla="*/ 43 h 245"/>
              <a:gd name="T114" fmla="*/ 939 w 1099"/>
              <a:gd name="T115" fmla="*/ 33 h 245"/>
              <a:gd name="T116" fmla="*/ 889 w 1099"/>
              <a:gd name="T117" fmla="*/ 16 h 245"/>
              <a:gd name="T118" fmla="*/ 850 w 1099"/>
              <a:gd name="T119" fmla="*/ 36 h 245"/>
              <a:gd name="T120" fmla="*/ 821 w 1099"/>
              <a:gd name="T121" fmla="*/ 54 h 245"/>
              <a:gd name="T122" fmla="*/ 782 w 1099"/>
              <a:gd name="T123" fmla="*/ 2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99" h="245">
                <a:moveTo>
                  <a:pt x="788" y="50"/>
                </a:moveTo>
                <a:cubicBezTo>
                  <a:pt x="786" y="49"/>
                  <a:pt x="784" y="46"/>
                  <a:pt x="783" y="44"/>
                </a:cubicBezTo>
                <a:cubicBezTo>
                  <a:pt x="779" y="35"/>
                  <a:pt x="772" y="27"/>
                  <a:pt x="765" y="20"/>
                </a:cubicBezTo>
                <a:cubicBezTo>
                  <a:pt x="764" y="19"/>
                  <a:pt x="764" y="19"/>
                  <a:pt x="763" y="18"/>
                </a:cubicBezTo>
                <a:cubicBezTo>
                  <a:pt x="761" y="17"/>
                  <a:pt x="759" y="17"/>
                  <a:pt x="757" y="18"/>
                </a:cubicBezTo>
                <a:cubicBezTo>
                  <a:pt x="749" y="22"/>
                  <a:pt x="741" y="25"/>
                  <a:pt x="732" y="27"/>
                </a:cubicBezTo>
                <a:cubicBezTo>
                  <a:pt x="730" y="27"/>
                  <a:pt x="727" y="26"/>
                  <a:pt x="725" y="26"/>
                </a:cubicBezTo>
                <a:cubicBezTo>
                  <a:pt x="721" y="28"/>
                  <a:pt x="717" y="29"/>
                  <a:pt x="713" y="31"/>
                </a:cubicBezTo>
                <a:cubicBezTo>
                  <a:pt x="715" y="40"/>
                  <a:pt x="708" y="46"/>
                  <a:pt x="706" y="55"/>
                </a:cubicBezTo>
                <a:cubicBezTo>
                  <a:pt x="705" y="52"/>
                  <a:pt x="707" y="48"/>
                  <a:pt x="704" y="46"/>
                </a:cubicBezTo>
                <a:cubicBezTo>
                  <a:pt x="704" y="46"/>
                  <a:pt x="703" y="47"/>
                  <a:pt x="703" y="47"/>
                </a:cubicBezTo>
                <a:cubicBezTo>
                  <a:pt x="702" y="54"/>
                  <a:pt x="702" y="60"/>
                  <a:pt x="702" y="66"/>
                </a:cubicBezTo>
                <a:cubicBezTo>
                  <a:pt x="702" y="66"/>
                  <a:pt x="702" y="66"/>
                  <a:pt x="702" y="66"/>
                </a:cubicBezTo>
                <a:cubicBezTo>
                  <a:pt x="701" y="67"/>
                  <a:pt x="700" y="68"/>
                  <a:pt x="700" y="69"/>
                </a:cubicBezTo>
                <a:cubicBezTo>
                  <a:pt x="700" y="80"/>
                  <a:pt x="697" y="90"/>
                  <a:pt x="694" y="100"/>
                </a:cubicBezTo>
                <a:cubicBezTo>
                  <a:pt x="694" y="101"/>
                  <a:pt x="691" y="102"/>
                  <a:pt x="690" y="102"/>
                </a:cubicBezTo>
                <a:cubicBezTo>
                  <a:pt x="686" y="100"/>
                  <a:pt x="682" y="98"/>
                  <a:pt x="678" y="95"/>
                </a:cubicBezTo>
                <a:cubicBezTo>
                  <a:pt x="669" y="87"/>
                  <a:pt x="658" y="82"/>
                  <a:pt x="650" y="74"/>
                </a:cubicBezTo>
                <a:cubicBezTo>
                  <a:pt x="648" y="72"/>
                  <a:pt x="645" y="70"/>
                  <a:pt x="643" y="69"/>
                </a:cubicBezTo>
                <a:cubicBezTo>
                  <a:pt x="633" y="63"/>
                  <a:pt x="624" y="57"/>
                  <a:pt x="617" y="49"/>
                </a:cubicBezTo>
                <a:cubicBezTo>
                  <a:pt x="612" y="45"/>
                  <a:pt x="608" y="41"/>
                  <a:pt x="602" y="38"/>
                </a:cubicBezTo>
                <a:cubicBezTo>
                  <a:pt x="594" y="33"/>
                  <a:pt x="587" y="26"/>
                  <a:pt x="579" y="21"/>
                </a:cubicBezTo>
                <a:cubicBezTo>
                  <a:pt x="575" y="20"/>
                  <a:pt x="571" y="19"/>
                  <a:pt x="567" y="20"/>
                </a:cubicBezTo>
                <a:cubicBezTo>
                  <a:pt x="562" y="21"/>
                  <a:pt x="557" y="20"/>
                  <a:pt x="553" y="19"/>
                </a:cubicBezTo>
                <a:cubicBezTo>
                  <a:pt x="544" y="21"/>
                  <a:pt x="537" y="24"/>
                  <a:pt x="530" y="28"/>
                </a:cubicBezTo>
                <a:cubicBezTo>
                  <a:pt x="526" y="29"/>
                  <a:pt x="524" y="29"/>
                  <a:pt x="521" y="29"/>
                </a:cubicBezTo>
                <a:cubicBezTo>
                  <a:pt x="518" y="30"/>
                  <a:pt x="518" y="33"/>
                  <a:pt x="516" y="34"/>
                </a:cubicBezTo>
                <a:cubicBezTo>
                  <a:pt x="513" y="33"/>
                  <a:pt x="510" y="30"/>
                  <a:pt x="508" y="34"/>
                </a:cubicBezTo>
                <a:cubicBezTo>
                  <a:pt x="505" y="35"/>
                  <a:pt x="502" y="35"/>
                  <a:pt x="499" y="35"/>
                </a:cubicBezTo>
                <a:cubicBezTo>
                  <a:pt x="499" y="36"/>
                  <a:pt x="498" y="37"/>
                  <a:pt x="498" y="37"/>
                </a:cubicBezTo>
                <a:cubicBezTo>
                  <a:pt x="499" y="40"/>
                  <a:pt x="501" y="42"/>
                  <a:pt x="502" y="45"/>
                </a:cubicBezTo>
                <a:cubicBezTo>
                  <a:pt x="502" y="45"/>
                  <a:pt x="502" y="45"/>
                  <a:pt x="502" y="45"/>
                </a:cubicBezTo>
                <a:cubicBezTo>
                  <a:pt x="500" y="45"/>
                  <a:pt x="499" y="47"/>
                  <a:pt x="499" y="50"/>
                </a:cubicBezTo>
                <a:cubicBezTo>
                  <a:pt x="499" y="52"/>
                  <a:pt x="499" y="54"/>
                  <a:pt x="499" y="56"/>
                </a:cubicBezTo>
                <a:cubicBezTo>
                  <a:pt x="499" y="56"/>
                  <a:pt x="499" y="56"/>
                  <a:pt x="499" y="56"/>
                </a:cubicBezTo>
                <a:cubicBezTo>
                  <a:pt x="497" y="55"/>
                  <a:pt x="495" y="54"/>
                  <a:pt x="494" y="54"/>
                </a:cubicBezTo>
                <a:cubicBezTo>
                  <a:pt x="491" y="55"/>
                  <a:pt x="489" y="55"/>
                  <a:pt x="487" y="54"/>
                </a:cubicBezTo>
                <a:cubicBezTo>
                  <a:pt x="485" y="54"/>
                  <a:pt x="483" y="54"/>
                  <a:pt x="481" y="54"/>
                </a:cubicBezTo>
                <a:cubicBezTo>
                  <a:pt x="473" y="46"/>
                  <a:pt x="464" y="40"/>
                  <a:pt x="454" y="34"/>
                </a:cubicBezTo>
                <a:cubicBezTo>
                  <a:pt x="446" y="30"/>
                  <a:pt x="440" y="24"/>
                  <a:pt x="433" y="19"/>
                </a:cubicBezTo>
                <a:cubicBezTo>
                  <a:pt x="431" y="18"/>
                  <a:pt x="429" y="17"/>
                  <a:pt x="427" y="17"/>
                </a:cubicBezTo>
                <a:cubicBezTo>
                  <a:pt x="426" y="17"/>
                  <a:pt x="425" y="18"/>
                  <a:pt x="426" y="19"/>
                </a:cubicBezTo>
                <a:cubicBezTo>
                  <a:pt x="428" y="23"/>
                  <a:pt x="432" y="25"/>
                  <a:pt x="433" y="30"/>
                </a:cubicBezTo>
                <a:cubicBezTo>
                  <a:pt x="433" y="31"/>
                  <a:pt x="432" y="32"/>
                  <a:pt x="431" y="32"/>
                </a:cubicBezTo>
                <a:cubicBezTo>
                  <a:pt x="431" y="32"/>
                  <a:pt x="430" y="32"/>
                  <a:pt x="430" y="32"/>
                </a:cubicBezTo>
                <a:cubicBezTo>
                  <a:pt x="430" y="32"/>
                  <a:pt x="429" y="31"/>
                  <a:pt x="429" y="31"/>
                </a:cubicBezTo>
                <a:cubicBezTo>
                  <a:pt x="425" y="26"/>
                  <a:pt x="420" y="21"/>
                  <a:pt x="416" y="16"/>
                </a:cubicBezTo>
                <a:cubicBezTo>
                  <a:pt x="412" y="14"/>
                  <a:pt x="407" y="14"/>
                  <a:pt x="402" y="15"/>
                </a:cubicBezTo>
                <a:cubicBezTo>
                  <a:pt x="398" y="18"/>
                  <a:pt x="393" y="22"/>
                  <a:pt x="388" y="25"/>
                </a:cubicBezTo>
                <a:cubicBezTo>
                  <a:pt x="387" y="26"/>
                  <a:pt x="386" y="26"/>
                  <a:pt x="385" y="26"/>
                </a:cubicBezTo>
                <a:cubicBezTo>
                  <a:pt x="383" y="27"/>
                  <a:pt x="380" y="28"/>
                  <a:pt x="377" y="29"/>
                </a:cubicBezTo>
                <a:cubicBezTo>
                  <a:pt x="375" y="29"/>
                  <a:pt x="374" y="29"/>
                  <a:pt x="372" y="28"/>
                </a:cubicBezTo>
                <a:cubicBezTo>
                  <a:pt x="369" y="29"/>
                  <a:pt x="367" y="31"/>
                  <a:pt x="364" y="32"/>
                </a:cubicBezTo>
                <a:cubicBezTo>
                  <a:pt x="362" y="33"/>
                  <a:pt x="359" y="33"/>
                  <a:pt x="356" y="35"/>
                </a:cubicBezTo>
                <a:cubicBezTo>
                  <a:pt x="354" y="37"/>
                  <a:pt x="352" y="38"/>
                  <a:pt x="349" y="39"/>
                </a:cubicBezTo>
                <a:cubicBezTo>
                  <a:pt x="347" y="39"/>
                  <a:pt x="345" y="38"/>
                  <a:pt x="342" y="37"/>
                </a:cubicBezTo>
                <a:cubicBezTo>
                  <a:pt x="342" y="40"/>
                  <a:pt x="342" y="43"/>
                  <a:pt x="342" y="46"/>
                </a:cubicBezTo>
                <a:cubicBezTo>
                  <a:pt x="339" y="45"/>
                  <a:pt x="336" y="43"/>
                  <a:pt x="334" y="45"/>
                </a:cubicBezTo>
                <a:cubicBezTo>
                  <a:pt x="333" y="45"/>
                  <a:pt x="333" y="45"/>
                  <a:pt x="333" y="45"/>
                </a:cubicBezTo>
                <a:cubicBezTo>
                  <a:pt x="332" y="47"/>
                  <a:pt x="330" y="49"/>
                  <a:pt x="329" y="50"/>
                </a:cubicBezTo>
                <a:cubicBezTo>
                  <a:pt x="330" y="54"/>
                  <a:pt x="333" y="57"/>
                  <a:pt x="335" y="60"/>
                </a:cubicBezTo>
                <a:cubicBezTo>
                  <a:pt x="336" y="61"/>
                  <a:pt x="338" y="60"/>
                  <a:pt x="339" y="59"/>
                </a:cubicBezTo>
                <a:cubicBezTo>
                  <a:pt x="339" y="57"/>
                  <a:pt x="340" y="55"/>
                  <a:pt x="341" y="54"/>
                </a:cubicBezTo>
                <a:cubicBezTo>
                  <a:pt x="341" y="53"/>
                  <a:pt x="343" y="53"/>
                  <a:pt x="343" y="54"/>
                </a:cubicBezTo>
                <a:cubicBezTo>
                  <a:pt x="344" y="55"/>
                  <a:pt x="345" y="57"/>
                  <a:pt x="346" y="58"/>
                </a:cubicBezTo>
                <a:cubicBezTo>
                  <a:pt x="346" y="60"/>
                  <a:pt x="345" y="61"/>
                  <a:pt x="345" y="62"/>
                </a:cubicBezTo>
                <a:cubicBezTo>
                  <a:pt x="343" y="65"/>
                  <a:pt x="340" y="67"/>
                  <a:pt x="336" y="67"/>
                </a:cubicBezTo>
                <a:cubicBezTo>
                  <a:pt x="335" y="67"/>
                  <a:pt x="334" y="66"/>
                  <a:pt x="333" y="66"/>
                </a:cubicBezTo>
                <a:cubicBezTo>
                  <a:pt x="326" y="60"/>
                  <a:pt x="320" y="54"/>
                  <a:pt x="313" y="49"/>
                </a:cubicBezTo>
                <a:cubicBezTo>
                  <a:pt x="313" y="48"/>
                  <a:pt x="312" y="47"/>
                  <a:pt x="311" y="47"/>
                </a:cubicBezTo>
                <a:cubicBezTo>
                  <a:pt x="303" y="42"/>
                  <a:pt x="297" y="34"/>
                  <a:pt x="289" y="29"/>
                </a:cubicBezTo>
                <a:cubicBezTo>
                  <a:pt x="282" y="23"/>
                  <a:pt x="274" y="18"/>
                  <a:pt x="267" y="13"/>
                </a:cubicBezTo>
                <a:cubicBezTo>
                  <a:pt x="266" y="12"/>
                  <a:pt x="264" y="11"/>
                  <a:pt x="262" y="10"/>
                </a:cubicBezTo>
                <a:cubicBezTo>
                  <a:pt x="257" y="10"/>
                  <a:pt x="253" y="7"/>
                  <a:pt x="250" y="3"/>
                </a:cubicBezTo>
                <a:cubicBezTo>
                  <a:pt x="249" y="3"/>
                  <a:pt x="248" y="3"/>
                  <a:pt x="247" y="2"/>
                </a:cubicBezTo>
                <a:cubicBezTo>
                  <a:pt x="245" y="3"/>
                  <a:pt x="243" y="4"/>
                  <a:pt x="241" y="5"/>
                </a:cubicBezTo>
                <a:cubicBezTo>
                  <a:pt x="234" y="3"/>
                  <a:pt x="227" y="2"/>
                  <a:pt x="221" y="0"/>
                </a:cubicBezTo>
                <a:cubicBezTo>
                  <a:pt x="211" y="3"/>
                  <a:pt x="204" y="11"/>
                  <a:pt x="195" y="15"/>
                </a:cubicBezTo>
                <a:cubicBezTo>
                  <a:pt x="189" y="16"/>
                  <a:pt x="182" y="15"/>
                  <a:pt x="176" y="14"/>
                </a:cubicBezTo>
                <a:cubicBezTo>
                  <a:pt x="175" y="13"/>
                  <a:pt x="174" y="14"/>
                  <a:pt x="174" y="16"/>
                </a:cubicBezTo>
                <a:cubicBezTo>
                  <a:pt x="175" y="17"/>
                  <a:pt x="177" y="18"/>
                  <a:pt x="179" y="19"/>
                </a:cubicBezTo>
                <a:cubicBezTo>
                  <a:pt x="179" y="19"/>
                  <a:pt x="179" y="20"/>
                  <a:pt x="179" y="21"/>
                </a:cubicBezTo>
                <a:cubicBezTo>
                  <a:pt x="178" y="21"/>
                  <a:pt x="177" y="21"/>
                  <a:pt x="176" y="21"/>
                </a:cubicBezTo>
                <a:cubicBezTo>
                  <a:pt x="174" y="21"/>
                  <a:pt x="172" y="21"/>
                  <a:pt x="169" y="20"/>
                </a:cubicBezTo>
                <a:cubicBezTo>
                  <a:pt x="169" y="20"/>
                  <a:pt x="169" y="21"/>
                  <a:pt x="168" y="21"/>
                </a:cubicBezTo>
                <a:cubicBezTo>
                  <a:pt x="168" y="21"/>
                  <a:pt x="168" y="22"/>
                  <a:pt x="168" y="22"/>
                </a:cubicBezTo>
                <a:cubicBezTo>
                  <a:pt x="170" y="24"/>
                  <a:pt x="173" y="25"/>
                  <a:pt x="174" y="28"/>
                </a:cubicBezTo>
                <a:cubicBezTo>
                  <a:pt x="174" y="30"/>
                  <a:pt x="173" y="32"/>
                  <a:pt x="171" y="32"/>
                </a:cubicBezTo>
                <a:cubicBezTo>
                  <a:pt x="167" y="31"/>
                  <a:pt x="165" y="33"/>
                  <a:pt x="163" y="36"/>
                </a:cubicBezTo>
                <a:cubicBezTo>
                  <a:pt x="162" y="40"/>
                  <a:pt x="165" y="43"/>
                  <a:pt x="165" y="46"/>
                </a:cubicBezTo>
                <a:cubicBezTo>
                  <a:pt x="165" y="47"/>
                  <a:pt x="164" y="48"/>
                  <a:pt x="163" y="48"/>
                </a:cubicBezTo>
                <a:cubicBezTo>
                  <a:pt x="159" y="50"/>
                  <a:pt x="154" y="50"/>
                  <a:pt x="151" y="53"/>
                </a:cubicBezTo>
                <a:cubicBezTo>
                  <a:pt x="150" y="53"/>
                  <a:pt x="147" y="54"/>
                  <a:pt x="145" y="53"/>
                </a:cubicBezTo>
                <a:cubicBezTo>
                  <a:pt x="140" y="51"/>
                  <a:pt x="135" y="49"/>
                  <a:pt x="130" y="46"/>
                </a:cubicBezTo>
                <a:cubicBezTo>
                  <a:pt x="123" y="40"/>
                  <a:pt x="115" y="36"/>
                  <a:pt x="108" y="30"/>
                </a:cubicBezTo>
                <a:cubicBezTo>
                  <a:pt x="106" y="28"/>
                  <a:pt x="103" y="27"/>
                  <a:pt x="100" y="26"/>
                </a:cubicBezTo>
                <a:cubicBezTo>
                  <a:pt x="94" y="23"/>
                  <a:pt x="88" y="20"/>
                  <a:pt x="82" y="17"/>
                </a:cubicBezTo>
                <a:cubicBezTo>
                  <a:pt x="76" y="16"/>
                  <a:pt x="70" y="16"/>
                  <a:pt x="64" y="18"/>
                </a:cubicBezTo>
                <a:cubicBezTo>
                  <a:pt x="60" y="16"/>
                  <a:pt x="55" y="14"/>
                  <a:pt x="51" y="12"/>
                </a:cubicBezTo>
                <a:cubicBezTo>
                  <a:pt x="49" y="11"/>
                  <a:pt x="47" y="12"/>
                  <a:pt x="46" y="13"/>
                </a:cubicBezTo>
                <a:cubicBezTo>
                  <a:pt x="44" y="15"/>
                  <a:pt x="43" y="17"/>
                  <a:pt x="45" y="18"/>
                </a:cubicBezTo>
                <a:cubicBezTo>
                  <a:pt x="46" y="20"/>
                  <a:pt x="47" y="21"/>
                  <a:pt x="48" y="22"/>
                </a:cubicBezTo>
                <a:cubicBezTo>
                  <a:pt x="49" y="23"/>
                  <a:pt x="49" y="25"/>
                  <a:pt x="48" y="26"/>
                </a:cubicBezTo>
                <a:cubicBezTo>
                  <a:pt x="46" y="29"/>
                  <a:pt x="44" y="30"/>
                  <a:pt x="41" y="31"/>
                </a:cubicBezTo>
                <a:cubicBezTo>
                  <a:pt x="38" y="31"/>
                  <a:pt x="35" y="31"/>
                  <a:pt x="33" y="31"/>
                </a:cubicBezTo>
                <a:cubicBezTo>
                  <a:pt x="29" y="31"/>
                  <a:pt x="25" y="30"/>
                  <a:pt x="21" y="30"/>
                </a:cubicBezTo>
                <a:cubicBezTo>
                  <a:pt x="15" y="30"/>
                  <a:pt x="10" y="33"/>
                  <a:pt x="9" y="40"/>
                </a:cubicBezTo>
                <a:cubicBezTo>
                  <a:pt x="9" y="43"/>
                  <a:pt x="13" y="45"/>
                  <a:pt x="15" y="48"/>
                </a:cubicBezTo>
                <a:cubicBezTo>
                  <a:pt x="15" y="51"/>
                  <a:pt x="15" y="53"/>
                  <a:pt x="15" y="56"/>
                </a:cubicBezTo>
                <a:cubicBezTo>
                  <a:pt x="17" y="59"/>
                  <a:pt x="18" y="61"/>
                  <a:pt x="20" y="63"/>
                </a:cubicBezTo>
                <a:cubicBezTo>
                  <a:pt x="19" y="67"/>
                  <a:pt x="16" y="69"/>
                  <a:pt x="14" y="71"/>
                </a:cubicBezTo>
                <a:cubicBezTo>
                  <a:pt x="10" y="73"/>
                  <a:pt x="6" y="71"/>
                  <a:pt x="2" y="71"/>
                </a:cubicBezTo>
                <a:cubicBezTo>
                  <a:pt x="2" y="72"/>
                  <a:pt x="1" y="73"/>
                  <a:pt x="0" y="74"/>
                </a:cubicBezTo>
                <a:cubicBezTo>
                  <a:pt x="0" y="76"/>
                  <a:pt x="0" y="77"/>
                  <a:pt x="0" y="78"/>
                </a:cubicBezTo>
                <a:cubicBezTo>
                  <a:pt x="3" y="83"/>
                  <a:pt x="8" y="83"/>
                  <a:pt x="12" y="86"/>
                </a:cubicBezTo>
                <a:cubicBezTo>
                  <a:pt x="13" y="87"/>
                  <a:pt x="14" y="89"/>
                  <a:pt x="14" y="90"/>
                </a:cubicBezTo>
                <a:cubicBezTo>
                  <a:pt x="17" y="91"/>
                  <a:pt x="18" y="92"/>
                  <a:pt x="20" y="93"/>
                </a:cubicBezTo>
                <a:cubicBezTo>
                  <a:pt x="22" y="94"/>
                  <a:pt x="23" y="96"/>
                  <a:pt x="25" y="98"/>
                </a:cubicBezTo>
                <a:cubicBezTo>
                  <a:pt x="29" y="101"/>
                  <a:pt x="33" y="105"/>
                  <a:pt x="39" y="107"/>
                </a:cubicBezTo>
                <a:cubicBezTo>
                  <a:pt x="42" y="109"/>
                  <a:pt x="46" y="111"/>
                  <a:pt x="49" y="113"/>
                </a:cubicBezTo>
                <a:cubicBezTo>
                  <a:pt x="60" y="121"/>
                  <a:pt x="71" y="129"/>
                  <a:pt x="81" y="139"/>
                </a:cubicBezTo>
                <a:cubicBezTo>
                  <a:pt x="80" y="145"/>
                  <a:pt x="85" y="148"/>
                  <a:pt x="86" y="152"/>
                </a:cubicBezTo>
                <a:cubicBezTo>
                  <a:pt x="87" y="153"/>
                  <a:pt x="89" y="154"/>
                  <a:pt x="92" y="155"/>
                </a:cubicBezTo>
                <a:cubicBezTo>
                  <a:pt x="94" y="160"/>
                  <a:pt x="99" y="165"/>
                  <a:pt x="104" y="169"/>
                </a:cubicBezTo>
                <a:cubicBezTo>
                  <a:pt x="108" y="172"/>
                  <a:pt x="111" y="174"/>
                  <a:pt x="113" y="179"/>
                </a:cubicBezTo>
                <a:cubicBezTo>
                  <a:pt x="118" y="183"/>
                  <a:pt x="121" y="190"/>
                  <a:pt x="125" y="196"/>
                </a:cubicBezTo>
                <a:cubicBezTo>
                  <a:pt x="127" y="198"/>
                  <a:pt x="129" y="201"/>
                  <a:pt x="133" y="202"/>
                </a:cubicBezTo>
                <a:cubicBezTo>
                  <a:pt x="134" y="203"/>
                  <a:pt x="135" y="204"/>
                  <a:pt x="135" y="206"/>
                </a:cubicBezTo>
                <a:cubicBezTo>
                  <a:pt x="134" y="209"/>
                  <a:pt x="136" y="212"/>
                  <a:pt x="139" y="214"/>
                </a:cubicBezTo>
                <a:cubicBezTo>
                  <a:pt x="143" y="216"/>
                  <a:pt x="142" y="220"/>
                  <a:pt x="144" y="224"/>
                </a:cubicBezTo>
                <a:cubicBezTo>
                  <a:pt x="144" y="224"/>
                  <a:pt x="146" y="224"/>
                  <a:pt x="146" y="224"/>
                </a:cubicBezTo>
                <a:cubicBezTo>
                  <a:pt x="147" y="223"/>
                  <a:pt x="148" y="222"/>
                  <a:pt x="150" y="221"/>
                </a:cubicBezTo>
                <a:cubicBezTo>
                  <a:pt x="154" y="223"/>
                  <a:pt x="157" y="227"/>
                  <a:pt x="161" y="229"/>
                </a:cubicBezTo>
                <a:cubicBezTo>
                  <a:pt x="162" y="230"/>
                  <a:pt x="163" y="230"/>
                  <a:pt x="165" y="231"/>
                </a:cubicBezTo>
                <a:cubicBezTo>
                  <a:pt x="166" y="231"/>
                  <a:pt x="168" y="231"/>
                  <a:pt x="168" y="230"/>
                </a:cubicBezTo>
                <a:cubicBezTo>
                  <a:pt x="169" y="229"/>
                  <a:pt x="170" y="227"/>
                  <a:pt x="170" y="226"/>
                </a:cubicBezTo>
                <a:cubicBezTo>
                  <a:pt x="171" y="221"/>
                  <a:pt x="175" y="221"/>
                  <a:pt x="179" y="221"/>
                </a:cubicBezTo>
                <a:cubicBezTo>
                  <a:pt x="179" y="221"/>
                  <a:pt x="179" y="221"/>
                  <a:pt x="179" y="221"/>
                </a:cubicBezTo>
                <a:cubicBezTo>
                  <a:pt x="180" y="219"/>
                  <a:pt x="181" y="217"/>
                  <a:pt x="185" y="216"/>
                </a:cubicBezTo>
                <a:cubicBezTo>
                  <a:pt x="187" y="217"/>
                  <a:pt x="189" y="218"/>
                  <a:pt x="192" y="219"/>
                </a:cubicBezTo>
                <a:cubicBezTo>
                  <a:pt x="193" y="218"/>
                  <a:pt x="194" y="216"/>
                  <a:pt x="195" y="215"/>
                </a:cubicBezTo>
                <a:cubicBezTo>
                  <a:pt x="196" y="214"/>
                  <a:pt x="197" y="214"/>
                  <a:pt x="197" y="215"/>
                </a:cubicBezTo>
                <a:cubicBezTo>
                  <a:pt x="198" y="218"/>
                  <a:pt x="200" y="219"/>
                  <a:pt x="202" y="218"/>
                </a:cubicBezTo>
                <a:cubicBezTo>
                  <a:pt x="208" y="221"/>
                  <a:pt x="212" y="226"/>
                  <a:pt x="216" y="230"/>
                </a:cubicBezTo>
                <a:cubicBezTo>
                  <a:pt x="218" y="231"/>
                  <a:pt x="220" y="231"/>
                  <a:pt x="222" y="229"/>
                </a:cubicBezTo>
                <a:cubicBezTo>
                  <a:pt x="222" y="226"/>
                  <a:pt x="221" y="223"/>
                  <a:pt x="220" y="220"/>
                </a:cubicBezTo>
                <a:cubicBezTo>
                  <a:pt x="223" y="217"/>
                  <a:pt x="225" y="220"/>
                  <a:pt x="228" y="219"/>
                </a:cubicBezTo>
                <a:cubicBezTo>
                  <a:pt x="230" y="219"/>
                  <a:pt x="232" y="218"/>
                  <a:pt x="235" y="217"/>
                </a:cubicBezTo>
                <a:cubicBezTo>
                  <a:pt x="235" y="218"/>
                  <a:pt x="236" y="220"/>
                  <a:pt x="236" y="221"/>
                </a:cubicBezTo>
                <a:cubicBezTo>
                  <a:pt x="237" y="222"/>
                  <a:pt x="235" y="221"/>
                  <a:pt x="237" y="222"/>
                </a:cubicBezTo>
                <a:cubicBezTo>
                  <a:pt x="237" y="222"/>
                  <a:pt x="237" y="221"/>
                  <a:pt x="236" y="221"/>
                </a:cubicBezTo>
                <a:cubicBezTo>
                  <a:pt x="235" y="222"/>
                  <a:pt x="234" y="223"/>
                  <a:pt x="234" y="224"/>
                </a:cubicBezTo>
                <a:cubicBezTo>
                  <a:pt x="234" y="228"/>
                  <a:pt x="234" y="232"/>
                  <a:pt x="234" y="235"/>
                </a:cubicBezTo>
                <a:cubicBezTo>
                  <a:pt x="234" y="236"/>
                  <a:pt x="235" y="237"/>
                  <a:pt x="236" y="237"/>
                </a:cubicBezTo>
                <a:cubicBezTo>
                  <a:pt x="240" y="236"/>
                  <a:pt x="242" y="234"/>
                  <a:pt x="245" y="232"/>
                </a:cubicBezTo>
                <a:cubicBezTo>
                  <a:pt x="248" y="229"/>
                  <a:pt x="252" y="230"/>
                  <a:pt x="255" y="232"/>
                </a:cubicBezTo>
                <a:cubicBezTo>
                  <a:pt x="259" y="234"/>
                  <a:pt x="262" y="236"/>
                  <a:pt x="265" y="237"/>
                </a:cubicBezTo>
                <a:cubicBezTo>
                  <a:pt x="267" y="238"/>
                  <a:pt x="269" y="239"/>
                  <a:pt x="270" y="240"/>
                </a:cubicBezTo>
                <a:cubicBezTo>
                  <a:pt x="271" y="242"/>
                  <a:pt x="273" y="244"/>
                  <a:pt x="276" y="244"/>
                </a:cubicBezTo>
                <a:cubicBezTo>
                  <a:pt x="278" y="241"/>
                  <a:pt x="280" y="238"/>
                  <a:pt x="285" y="236"/>
                </a:cubicBezTo>
                <a:cubicBezTo>
                  <a:pt x="289" y="235"/>
                  <a:pt x="292" y="232"/>
                  <a:pt x="294" y="228"/>
                </a:cubicBezTo>
                <a:cubicBezTo>
                  <a:pt x="293" y="227"/>
                  <a:pt x="293" y="225"/>
                  <a:pt x="292" y="223"/>
                </a:cubicBezTo>
                <a:cubicBezTo>
                  <a:pt x="293" y="223"/>
                  <a:pt x="294" y="222"/>
                  <a:pt x="294" y="222"/>
                </a:cubicBezTo>
                <a:cubicBezTo>
                  <a:pt x="299" y="225"/>
                  <a:pt x="304" y="227"/>
                  <a:pt x="308" y="231"/>
                </a:cubicBezTo>
                <a:cubicBezTo>
                  <a:pt x="310" y="234"/>
                  <a:pt x="313" y="234"/>
                  <a:pt x="316" y="233"/>
                </a:cubicBezTo>
                <a:cubicBezTo>
                  <a:pt x="317" y="233"/>
                  <a:pt x="318" y="233"/>
                  <a:pt x="319" y="233"/>
                </a:cubicBezTo>
                <a:cubicBezTo>
                  <a:pt x="324" y="236"/>
                  <a:pt x="327" y="243"/>
                  <a:pt x="334" y="244"/>
                </a:cubicBezTo>
                <a:cubicBezTo>
                  <a:pt x="340" y="243"/>
                  <a:pt x="342" y="237"/>
                  <a:pt x="346" y="233"/>
                </a:cubicBezTo>
                <a:cubicBezTo>
                  <a:pt x="351" y="231"/>
                  <a:pt x="355" y="233"/>
                  <a:pt x="360" y="232"/>
                </a:cubicBezTo>
                <a:cubicBezTo>
                  <a:pt x="365" y="232"/>
                  <a:pt x="369" y="234"/>
                  <a:pt x="374" y="236"/>
                </a:cubicBezTo>
                <a:cubicBezTo>
                  <a:pt x="378" y="239"/>
                  <a:pt x="382" y="240"/>
                  <a:pt x="387" y="238"/>
                </a:cubicBezTo>
                <a:cubicBezTo>
                  <a:pt x="389" y="240"/>
                  <a:pt x="390" y="242"/>
                  <a:pt x="392" y="244"/>
                </a:cubicBezTo>
                <a:cubicBezTo>
                  <a:pt x="398" y="242"/>
                  <a:pt x="405" y="240"/>
                  <a:pt x="411" y="238"/>
                </a:cubicBezTo>
                <a:cubicBezTo>
                  <a:pt x="415" y="239"/>
                  <a:pt x="418" y="241"/>
                  <a:pt x="422" y="243"/>
                </a:cubicBezTo>
                <a:cubicBezTo>
                  <a:pt x="424" y="242"/>
                  <a:pt x="427" y="241"/>
                  <a:pt x="430" y="240"/>
                </a:cubicBezTo>
                <a:cubicBezTo>
                  <a:pt x="434" y="241"/>
                  <a:pt x="438" y="242"/>
                  <a:pt x="442" y="243"/>
                </a:cubicBezTo>
                <a:cubicBezTo>
                  <a:pt x="444" y="244"/>
                  <a:pt x="447" y="245"/>
                  <a:pt x="448" y="243"/>
                </a:cubicBezTo>
                <a:cubicBezTo>
                  <a:pt x="450" y="241"/>
                  <a:pt x="448" y="238"/>
                  <a:pt x="447" y="236"/>
                </a:cubicBezTo>
                <a:cubicBezTo>
                  <a:pt x="446" y="234"/>
                  <a:pt x="444" y="231"/>
                  <a:pt x="443" y="229"/>
                </a:cubicBezTo>
                <a:cubicBezTo>
                  <a:pt x="443" y="229"/>
                  <a:pt x="443" y="228"/>
                  <a:pt x="444" y="228"/>
                </a:cubicBezTo>
                <a:cubicBezTo>
                  <a:pt x="444" y="227"/>
                  <a:pt x="445" y="227"/>
                  <a:pt x="445" y="227"/>
                </a:cubicBezTo>
                <a:cubicBezTo>
                  <a:pt x="447" y="229"/>
                  <a:pt x="449" y="231"/>
                  <a:pt x="451" y="233"/>
                </a:cubicBezTo>
                <a:cubicBezTo>
                  <a:pt x="452" y="232"/>
                  <a:pt x="454" y="232"/>
                  <a:pt x="454" y="232"/>
                </a:cubicBezTo>
                <a:cubicBezTo>
                  <a:pt x="457" y="224"/>
                  <a:pt x="462" y="218"/>
                  <a:pt x="464" y="210"/>
                </a:cubicBezTo>
                <a:cubicBezTo>
                  <a:pt x="464" y="209"/>
                  <a:pt x="464" y="208"/>
                  <a:pt x="465" y="207"/>
                </a:cubicBezTo>
                <a:cubicBezTo>
                  <a:pt x="466" y="205"/>
                  <a:pt x="470" y="203"/>
                  <a:pt x="472" y="204"/>
                </a:cubicBezTo>
                <a:cubicBezTo>
                  <a:pt x="480" y="208"/>
                  <a:pt x="487" y="212"/>
                  <a:pt x="493" y="218"/>
                </a:cubicBezTo>
                <a:cubicBezTo>
                  <a:pt x="495" y="220"/>
                  <a:pt x="495" y="224"/>
                  <a:pt x="499" y="224"/>
                </a:cubicBezTo>
                <a:cubicBezTo>
                  <a:pt x="502" y="224"/>
                  <a:pt x="503" y="221"/>
                  <a:pt x="506" y="220"/>
                </a:cubicBezTo>
                <a:cubicBezTo>
                  <a:pt x="507" y="219"/>
                  <a:pt x="509" y="219"/>
                  <a:pt x="510" y="219"/>
                </a:cubicBezTo>
                <a:cubicBezTo>
                  <a:pt x="512" y="220"/>
                  <a:pt x="514" y="221"/>
                  <a:pt x="516" y="221"/>
                </a:cubicBezTo>
                <a:cubicBezTo>
                  <a:pt x="521" y="220"/>
                  <a:pt x="525" y="221"/>
                  <a:pt x="529" y="222"/>
                </a:cubicBezTo>
                <a:cubicBezTo>
                  <a:pt x="536" y="225"/>
                  <a:pt x="543" y="227"/>
                  <a:pt x="550" y="229"/>
                </a:cubicBezTo>
                <a:cubicBezTo>
                  <a:pt x="556" y="228"/>
                  <a:pt x="562" y="227"/>
                  <a:pt x="568" y="226"/>
                </a:cubicBezTo>
                <a:cubicBezTo>
                  <a:pt x="570" y="227"/>
                  <a:pt x="573" y="228"/>
                  <a:pt x="576" y="228"/>
                </a:cubicBezTo>
                <a:cubicBezTo>
                  <a:pt x="579" y="229"/>
                  <a:pt x="581" y="227"/>
                  <a:pt x="584" y="227"/>
                </a:cubicBezTo>
                <a:cubicBezTo>
                  <a:pt x="591" y="226"/>
                  <a:pt x="598" y="225"/>
                  <a:pt x="605" y="227"/>
                </a:cubicBezTo>
                <a:cubicBezTo>
                  <a:pt x="605" y="227"/>
                  <a:pt x="605" y="227"/>
                  <a:pt x="605" y="227"/>
                </a:cubicBezTo>
                <a:cubicBezTo>
                  <a:pt x="605" y="227"/>
                  <a:pt x="605" y="226"/>
                  <a:pt x="605" y="226"/>
                </a:cubicBezTo>
                <a:cubicBezTo>
                  <a:pt x="605" y="222"/>
                  <a:pt x="607" y="219"/>
                  <a:pt x="611" y="219"/>
                </a:cubicBezTo>
                <a:cubicBezTo>
                  <a:pt x="611" y="219"/>
                  <a:pt x="611" y="219"/>
                  <a:pt x="611" y="219"/>
                </a:cubicBezTo>
                <a:cubicBezTo>
                  <a:pt x="613" y="218"/>
                  <a:pt x="614" y="217"/>
                  <a:pt x="616" y="216"/>
                </a:cubicBezTo>
                <a:cubicBezTo>
                  <a:pt x="618" y="215"/>
                  <a:pt x="619" y="213"/>
                  <a:pt x="619" y="210"/>
                </a:cubicBezTo>
                <a:cubicBezTo>
                  <a:pt x="619" y="202"/>
                  <a:pt x="622" y="195"/>
                  <a:pt x="626" y="188"/>
                </a:cubicBezTo>
                <a:cubicBezTo>
                  <a:pt x="628" y="187"/>
                  <a:pt x="629" y="189"/>
                  <a:pt x="630" y="189"/>
                </a:cubicBezTo>
                <a:cubicBezTo>
                  <a:pt x="631" y="190"/>
                  <a:pt x="632" y="192"/>
                  <a:pt x="633" y="192"/>
                </a:cubicBezTo>
                <a:cubicBezTo>
                  <a:pt x="636" y="193"/>
                  <a:pt x="638" y="194"/>
                  <a:pt x="640" y="196"/>
                </a:cubicBezTo>
                <a:cubicBezTo>
                  <a:pt x="644" y="200"/>
                  <a:pt x="648" y="204"/>
                  <a:pt x="651" y="207"/>
                </a:cubicBezTo>
                <a:cubicBezTo>
                  <a:pt x="658" y="213"/>
                  <a:pt x="658" y="213"/>
                  <a:pt x="667" y="215"/>
                </a:cubicBezTo>
                <a:cubicBezTo>
                  <a:pt x="669" y="216"/>
                  <a:pt x="671" y="217"/>
                  <a:pt x="673" y="219"/>
                </a:cubicBezTo>
                <a:cubicBezTo>
                  <a:pt x="677" y="219"/>
                  <a:pt x="682" y="220"/>
                  <a:pt x="686" y="220"/>
                </a:cubicBezTo>
                <a:cubicBezTo>
                  <a:pt x="694" y="226"/>
                  <a:pt x="704" y="226"/>
                  <a:pt x="713" y="228"/>
                </a:cubicBezTo>
                <a:cubicBezTo>
                  <a:pt x="715" y="227"/>
                  <a:pt x="717" y="226"/>
                  <a:pt x="719" y="225"/>
                </a:cubicBezTo>
                <a:cubicBezTo>
                  <a:pt x="725" y="227"/>
                  <a:pt x="731" y="228"/>
                  <a:pt x="737" y="230"/>
                </a:cubicBezTo>
                <a:cubicBezTo>
                  <a:pt x="741" y="229"/>
                  <a:pt x="742" y="225"/>
                  <a:pt x="745" y="224"/>
                </a:cubicBezTo>
                <a:cubicBezTo>
                  <a:pt x="746" y="224"/>
                  <a:pt x="747" y="225"/>
                  <a:pt x="748" y="226"/>
                </a:cubicBezTo>
                <a:cubicBezTo>
                  <a:pt x="748" y="226"/>
                  <a:pt x="748" y="226"/>
                  <a:pt x="748" y="226"/>
                </a:cubicBezTo>
                <a:cubicBezTo>
                  <a:pt x="752" y="226"/>
                  <a:pt x="757" y="223"/>
                  <a:pt x="761" y="225"/>
                </a:cubicBezTo>
                <a:cubicBezTo>
                  <a:pt x="766" y="224"/>
                  <a:pt x="772" y="225"/>
                  <a:pt x="778" y="222"/>
                </a:cubicBezTo>
                <a:cubicBezTo>
                  <a:pt x="784" y="219"/>
                  <a:pt x="789" y="215"/>
                  <a:pt x="792" y="209"/>
                </a:cubicBezTo>
                <a:cubicBezTo>
                  <a:pt x="794" y="204"/>
                  <a:pt x="797" y="200"/>
                  <a:pt x="799" y="195"/>
                </a:cubicBezTo>
                <a:cubicBezTo>
                  <a:pt x="800" y="194"/>
                  <a:pt x="801" y="194"/>
                  <a:pt x="802" y="193"/>
                </a:cubicBezTo>
                <a:cubicBezTo>
                  <a:pt x="803" y="194"/>
                  <a:pt x="804" y="194"/>
                  <a:pt x="804" y="194"/>
                </a:cubicBezTo>
                <a:cubicBezTo>
                  <a:pt x="804" y="199"/>
                  <a:pt x="807" y="203"/>
                  <a:pt x="811" y="206"/>
                </a:cubicBezTo>
                <a:cubicBezTo>
                  <a:pt x="815" y="208"/>
                  <a:pt x="819" y="211"/>
                  <a:pt x="821" y="216"/>
                </a:cubicBezTo>
                <a:cubicBezTo>
                  <a:pt x="823" y="216"/>
                  <a:pt x="825" y="216"/>
                  <a:pt x="828" y="216"/>
                </a:cubicBezTo>
                <a:cubicBezTo>
                  <a:pt x="831" y="218"/>
                  <a:pt x="834" y="221"/>
                  <a:pt x="838" y="223"/>
                </a:cubicBezTo>
                <a:cubicBezTo>
                  <a:pt x="842" y="224"/>
                  <a:pt x="846" y="225"/>
                  <a:pt x="850" y="226"/>
                </a:cubicBezTo>
                <a:cubicBezTo>
                  <a:pt x="856" y="227"/>
                  <a:pt x="862" y="229"/>
                  <a:pt x="868" y="226"/>
                </a:cubicBezTo>
                <a:cubicBezTo>
                  <a:pt x="874" y="227"/>
                  <a:pt x="881" y="226"/>
                  <a:pt x="887" y="227"/>
                </a:cubicBezTo>
                <a:cubicBezTo>
                  <a:pt x="890" y="227"/>
                  <a:pt x="893" y="230"/>
                  <a:pt x="896" y="231"/>
                </a:cubicBezTo>
                <a:cubicBezTo>
                  <a:pt x="898" y="231"/>
                  <a:pt x="899" y="229"/>
                  <a:pt x="900" y="227"/>
                </a:cubicBezTo>
                <a:cubicBezTo>
                  <a:pt x="903" y="223"/>
                  <a:pt x="907" y="220"/>
                  <a:pt x="910" y="217"/>
                </a:cubicBezTo>
                <a:cubicBezTo>
                  <a:pt x="917" y="218"/>
                  <a:pt x="920" y="225"/>
                  <a:pt x="926" y="225"/>
                </a:cubicBezTo>
                <a:cubicBezTo>
                  <a:pt x="929" y="219"/>
                  <a:pt x="929" y="219"/>
                  <a:pt x="936" y="215"/>
                </a:cubicBezTo>
                <a:cubicBezTo>
                  <a:pt x="938" y="210"/>
                  <a:pt x="941" y="204"/>
                  <a:pt x="942" y="198"/>
                </a:cubicBezTo>
                <a:cubicBezTo>
                  <a:pt x="942" y="193"/>
                  <a:pt x="945" y="189"/>
                  <a:pt x="947" y="185"/>
                </a:cubicBezTo>
                <a:cubicBezTo>
                  <a:pt x="947" y="184"/>
                  <a:pt x="948" y="184"/>
                  <a:pt x="949" y="183"/>
                </a:cubicBezTo>
                <a:cubicBezTo>
                  <a:pt x="954" y="188"/>
                  <a:pt x="953" y="195"/>
                  <a:pt x="957" y="200"/>
                </a:cubicBezTo>
                <a:cubicBezTo>
                  <a:pt x="959" y="202"/>
                  <a:pt x="963" y="203"/>
                  <a:pt x="965" y="207"/>
                </a:cubicBezTo>
                <a:cubicBezTo>
                  <a:pt x="965" y="208"/>
                  <a:pt x="967" y="209"/>
                  <a:pt x="967" y="211"/>
                </a:cubicBezTo>
                <a:cubicBezTo>
                  <a:pt x="972" y="217"/>
                  <a:pt x="978" y="221"/>
                  <a:pt x="987" y="220"/>
                </a:cubicBezTo>
                <a:cubicBezTo>
                  <a:pt x="992" y="220"/>
                  <a:pt x="998" y="220"/>
                  <a:pt x="1003" y="223"/>
                </a:cubicBezTo>
                <a:cubicBezTo>
                  <a:pt x="1005" y="224"/>
                  <a:pt x="1007" y="223"/>
                  <a:pt x="1009" y="223"/>
                </a:cubicBezTo>
                <a:cubicBezTo>
                  <a:pt x="1011" y="221"/>
                  <a:pt x="1013" y="219"/>
                  <a:pt x="1016" y="218"/>
                </a:cubicBezTo>
                <a:cubicBezTo>
                  <a:pt x="1020" y="218"/>
                  <a:pt x="1023" y="215"/>
                  <a:pt x="1026" y="214"/>
                </a:cubicBezTo>
                <a:cubicBezTo>
                  <a:pt x="1033" y="210"/>
                  <a:pt x="1041" y="208"/>
                  <a:pt x="1049" y="209"/>
                </a:cubicBezTo>
                <a:cubicBezTo>
                  <a:pt x="1053" y="209"/>
                  <a:pt x="1056" y="209"/>
                  <a:pt x="1058" y="209"/>
                </a:cubicBezTo>
                <a:cubicBezTo>
                  <a:pt x="1064" y="207"/>
                  <a:pt x="1066" y="201"/>
                  <a:pt x="1069" y="200"/>
                </a:cubicBezTo>
                <a:cubicBezTo>
                  <a:pt x="1071" y="196"/>
                  <a:pt x="1069" y="193"/>
                  <a:pt x="1069" y="190"/>
                </a:cubicBezTo>
                <a:cubicBezTo>
                  <a:pt x="1070" y="190"/>
                  <a:pt x="1071" y="189"/>
                  <a:pt x="1072" y="189"/>
                </a:cubicBezTo>
                <a:cubicBezTo>
                  <a:pt x="1075" y="188"/>
                  <a:pt x="1076" y="185"/>
                  <a:pt x="1076" y="183"/>
                </a:cubicBezTo>
                <a:cubicBezTo>
                  <a:pt x="1076" y="181"/>
                  <a:pt x="1075" y="179"/>
                  <a:pt x="1075" y="176"/>
                </a:cubicBezTo>
                <a:cubicBezTo>
                  <a:pt x="1075" y="175"/>
                  <a:pt x="1076" y="173"/>
                  <a:pt x="1077" y="171"/>
                </a:cubicBezTo>
                <a:cubicBezTo>
                  <a:pt x="1079" y="167"/>
                  <a:pt x="1081" y="163"/>
                  <a:pt x="1081" y="159"/>
                </a:cubicBezTo>
                <a:cubicBezTo>
                  <a:pt x="1081" y="151"/>
                  <a:pt x="1083" y="144"/>
                  <a:pt x="1085" y="137"/>
                </a:cubicBezTo>
                <a:cubicBezTo>
                  <a:pt x="1086" y="133"/>
                  <a:pt x="1087" y="129"/>
                  <a:pt x="1088" y="126"/>
                </a:cubicBezTo>
                <a:cubicBezTo>
                  <a:pt x="1088" y="114"/>
                  <a:pt x="1090" y="103"/>
                  <a:pt x="1093" y="92"/>
                </a:cubicBezTo>
                <a:cubicBezTo>
                  <a:pt x="1093" y="90"/>
                  <a:pt x="1094" y="89"/>
                  <a:pt x="1094" y="88"/>
                </a:cubicBezTo>
                <a:cubicBezTo>
                  <a:pt x="1093" y="80"/>
                  <a:pt x="1096" y="73"/>
                  <a:pt x="1099" y="66"/>
                </a:cubicBezTo>
                <a:cubicBezTo>
                  <a:pt x="1097" y="58"/>
                  <a:pt x="1097" y="58"/>
                  <a:pt x="1093" y="55"/>
                </a:cubicBezTo>
                <a:cubicBezTo>
                  <a:pt x="1089" y="59"/>
                  <a:pt x="1086" y="64"/>
                  <a:pt x="1083" y="68"/>
                </a:cubicBezTo>
                <a:cubicBezTo>
                  <a:pt x="1082" y="69"/>
                  <a:pt x="1080" y="69"/>
                  <a:pt x="1077" y="67"/>
                </a:cubicBezTo>
                <a:cubicBezTo>
                  <a:pt x="1078" y="62"/>
                  <a:pt x="1080" y="57"/>
                  <a:pt x="1080" y="53"/>
                </a:cubicBezTo>
                <a:cubicBezTo>
                  <a:pt x="1081" y="51"/>
                  <a:pt x="1080" y="48"/>
                  <a:pt x="1080" y="47"/>
                </a:cubicBezTo>
                <a:cubicBezTo>
                  <a:pt x="1079" y="42"/>
                  <a:pt x="1076" y="41"/>
                  <a:pt x="1074" y="38"/>
                </a:cubicBezTo>
                <a:cubicBezTo>
                  <a:pt x="1072" y="36"/>
                  <a:pt x="1071" y="33"/>
                  <a:pt x="1071" y="30"/>
                </a:cubicBezTo>
                <a:cubicBezTo>
                  <a:pt x="1071" y="24"/>
                  <a:pt x="1069" y="19"/>
                  <a:pt x="1065" y="14"/>
                </a:cubicBezTo>
                <a:cubicBezTo>
                  <a:pt x="1063" y="11"/>
                  <a:pt x="1061" y="8"/>
                  <a:pt x="1059" y="5"/>
                </a:cubicBezTo>
                <a:cubicBezTo>
                  <a:pt x="1055" y="6"/>
                  <a:pt x="1051" y="7"/>
                  <a:pt x="1048" y="8"/>
                </a:cubicBezTo>
                <a:cubicBezTo>
                  <a:pt x="1046" y="8"/>
                  <a:pt x="1045" y="9"/>
                  <a:pt x="1044" y="10"/>
                </a:cubicBezTo>
                <a:cubicBezTo>
                  <a:pt x="1039" y="14"/>
                  <a:pt x="1032" y="16"/>
                  <a:pt x="1025" y="15"/>
                </a:cubicBezTo>
                <a:cubicBezTo>
                  <a:pt x="1020" y="15"/>
                  <a:pt x="1015" y="16"/>
                  <a:pt x="1010" y="19"/>
                </a:cubicBezTo>
                <a:cubicBezTo>
                  <a:pt x="1009" y="21"/>
                  <a:pt x="1007" y="23"/>
                  <a:pt x="1006" y="24"/>
                </a:cubicBezTo>
                <a:cubicBezTo>
                  <a:pt x="1005" y="25"/>
                  <a:pt x="1004" y="25"/>
                  <a:pt x="1003" y="25"/>
                </a:cubicBezTo>
                <a:cubicBezTo>
                  <a:pt x="1001" y="24"/>
                  <a:pt x="999" y="25"/>
                  <a:pt x="996" y="24"/>
                </a:cubicBezTo>
                <a:cubicBezTo>
                  <a:pt x="994" y="24"/>
                  <a:pt x="992" y="22"/>
                  <a:pt x="989" y="24"/>
                </a:cubicBezTo>
                <a:cubicBezTo>
                  <a:pt x="989" y="25"/>
                  <a:pt x="989" y="27"/>
                  <a:pt x="989" y="29"/>
                </a:cubicBezTo>
                <a:cubicBezTo>
                  <a:pt x="988" y="30"/>
                  <a:pt x="987" y="30"/>
                  <a:pt x="986" y="29"/>
                </a:cubicBezTo>
                <a:cubicBezTo>
                  <a:pt x="983" y="28"/>
                  <a:pt x="981" y="27"/>
                  <a:pt x="978" y="30"/>
                </a:cubicBezTo>
                <a:cubicBezTo>
                  <a:pt x="975" y="32"/>
                  <a:pt x="975" y="36"/>
                  <a:pt x="978" y="38"/>
                </a:cubicBezTo>
                <a:cubicBezTo>
                  <a:pt x="980" y="39"/>
                  <a:pt x="982" y="40"/>
                  <a:pt x="984" y="42"/>
                </a:cubicBezTo>
                <a:cubicBezTo>
                  <a:pt x="983" y="45"/>
                  <a:pt x="982" y="48"/>
                  <a:pt x="982" y="51"/>
                </a:cubicBezTo>
                <a:cubicBezTo>
                  <a:pt x="978" y="53"/>
                  <a:pt x="978" y="53"/>
                  <a:pt x="973" y="52"/>
                </a:cubicBezTo>
                <a:cubicBezTo>
                  <a:pt x="969" y="49"/>
                  <a:pt x="965" y="46"/>
                  <a:pt x="962" y="43"/>
                </a:cubicBezTo>
                <a:cubicBezTo>
                  <a:pt x="960" y="39"/>
                  <a:pt x="959" y="36"/>
                  <a:pt x="958" y="33"/>
                </a:cubicBezTo>
                <a:cubicBezTo>
                  <a:pt x="955" y="30"/>
                  <a:pt x="952" y="32"/>
                  <a:pt x="949" y="30"/>
                </a:cubicBezTo>
                <a:cubicBezTo>
                  <a:pt x="947" y="28"/>
                  <a:pt x="944" y="27"/>
                  <a:pt x="941" y="26"/>
                </a:cubicBezTo>
                <a:cubicBezTo>
                  <a:pt x="941" y="26"/>
                  <a:pt x="941" y="26"/>
                  <a:pt x="941" y="26"/>
                </a:cubicBezTo>
                <a:cubicBezTo>
                  <a:pt x="941" y="28"/>
                  <a:pt x="941" y="31"/>
                  <a:pt x="939" y="33"/>
                </a:cubicBezTo>
                <a:cubicBezTo>
                  <a:pt x="935" y="32"/>
                  <a:pt x="934" y="29"/>
                  <a:pt x="932" y="27"/>
                </a:cubicBezTo>
                <a:cubicBezTo>
                  <a:pt x="930" y="24"/>
                  <a:pt x="927" y="22"/>
                  <a:pt x="925" y="20"/>
                </a:cubicBezTo>
                <a:cubicBezTo>
                  <a:pt x="922" y="17"/>
                  <a:pt x="920" y="16"/>
                  <a:pt x="917" y="14"/>
                </a:cubicBezTo>
                <a:cubicBezTo>
                  <a:pt x="909" y="10"/>
                  <a:pt x="901" y="12"/>
                  <a:pt x="894" y="17"/>
                </a:cubicBezTo>
                <a:cubicBezTo>
                  <a:pt x="892" y="17"/>
                  <a:pt x="891" y="17"/>
                  <a:pt x="889" y="16"/>
                </a:cubicBezTo>
                <a:cubicBezTo>
                  <a:pt x="887" y="17"/>
                  <a:pt x="884" y="18"/>
                  <a:pt x="882" y="19"/>
                </a:cubicBezTo>
                <a:cubicBezTo>
                  <a:pt x="876" y="20"/>
                  <a:pt x="869" y="18"/>
                  <a:pt x="863" y="21"/>
                </a:cubicBezTo>
                <a:cubicBezTo>
                  <a:pt x="861" y="25"/>
                  <a:pt x="859" y="29"/>
                  <a:pt x="858" y="33"/>
                </a:cubicBezTo>
                <a:cubicBezTo>
                  <a:pt x="856" y="36"/>
                  <a:pt x="854" y="38"/>
                  <a:pt x="851" y="36"/>
                </a:cubicBezTo>
                <a:cubicBezTo>
                  <a:pt x="851" y="36"/>
                  <a:pt x="850" y="36"/>
                  <a:pt x="850" y="36"/>
                </a:cubicBezTo>
                <a:cubicBezTo>
                  <a:pt x="848" y="41"/>
                  <a:pt x="848" y="46"/>
                  <a:pt x="848" y="50"/>
                </a:cubicBezTo>
                <a:cubicBezTo>
                  <a:pt x="847" y="59"/>
                  <a:pt x="846" y="66"/>
                  <a:pt x="843" y="74"/>
                </a:cubicBezTo>
                <a:cubicBezTo>
                  <a:pt x="843" y="77"/>
                  <a:pt x="838" y="78"/>
                  <a:pt x="836" y="76"/>
                </a:cubicBezTo>
                <a:cubicBezTo>
                  <a:pt x="835" y="75"/>
                  <a:pt x="833" y="73"/>
                  <a:pt x="832" y="72"/>
                </a:cubicBezTo>
                <a:cubicBezTo>
                  <a:pt x="828" y="66"/>
                  <a:pt x="825" y="61"/>
                  <a:pt x="821" y="54"/>
                </a:cubicBezTo>
                <a:cubicBezTo>
                  <a:pt x="819" y="53"/>
                  <a:pt x="817" y="52"/>
                  <a:pt x="814" y="50"/>
                </a:cubicBezTo>
                <a:cubicBezTo>
                  <a:pt x="812" y="49"/>
                  <a:pt x="810" y="47"/>
                  <a:pt x="809" y="46"/>
                </a:cubicBezTo>
                <a:cubicBezTo>
                  <a:pt x="804" y="37"/>
                  <a:pt x="796" y="32"/>
                  <a:pt x="788" y="27"/>
                </a:cubicBezTo>
                <a:cubicBezTo>
                  <a:pt x="787" y="25"/>
                  <a:pt x="785" y="24"/>
                  <a:pt x="784" y="23"/>
                </a:cubicBezTo>
                <a:cubicBezTo>
                  <a:pt x="783" y="24"/>
                  <a:pt x="782" y="24"/>
                  <a:pt x="782" y="25"/>
                </a:cubicBezTo>
                <a:cubicBezTo>
                  <a:pt x="781" y="26"/>
                  <a:pt x="781" y="27"/>
                  <a:pt x="782" y="28"/>
                </a:cubicBezTo>
                <a:cubicBezTo>
                  <a:pt x="784" y="31"/>
                  <a:pt x="785" y="33"/>
                  <a:pt x="787" y="36"/>
                </a:cubicBezTo>
                <a:cubicBezTo>
                  <a:pt x="788" y="41"/>
                  <a:pt x="788" y="45"/>
                  <a:pt x="788" y="50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038037" y="4237960"/>
            <a:ext cx="1980029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dobe Devanagari" panose="02040503050201020203" pitchFamily="18" charset="0"/>
              </a:rPr>
              <a:t>端午节简介</a:t>
            </a:r>
          </a:p>
        </p:txBody>
      </p:sp>
      <p:sp>
        <p:nvSpPr>
          <p:cNvPr id="18" name="矩形 17"/>
          <p:cNvSpPr/>
          <p:nvPr/>
        </p:nvSpPr>
        <p:spPr>
          <a:xfrm>
            <a:off x="1905992" y="4812643"/>
            <a:ext cx="8244118" cy="60529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此处简单描述该章节具体内容，文字言简意赅，不必繁琐，注意调整版面，美观度。此处简单描述该章节具体内容，文字言简意赅，不必繁琐。此处简单描述该章节具体内容，文字言简意赅，不必繁琐。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49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240176" y="697404"/>
            <a:ext cx="539442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en-US" altLang="zh-CN" sz="4500" b="1" dirty="0">
                <a:blipFill>
                  <a:blip r:embed="rId7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 </a:t>
            </a:r>
            <a:r>
              <a:rPr lang="zh-CN" altLang="en-US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端午简介 </a:t>
            </a:r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6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183273" y="1904343"/>
            <a:ext cx="615553" cy="188769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dobe Devanagari" panose="02040503050201020203" pitchFamily="18" charset="0"/>
              </a:rPr>
              <a:t>端午节简介</a:t>
            </a:r>
          </a:p>
        </p:txBody>
      </p:sp>
      <p:sp>
        <p:nvSpPr>
          <p:cNvPr id="26" name="矩形 25"/>
          <p:cNvSpPr/>
          <p:nvPr/>
        </p:nvSpPr>
        <p:spPr>
          <a:xfrm>
            <a:off x="6501879" y="1891618"/>
            <a:ext cx="3647152" cy="353132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此处简单描述该章节具体内容，文字言简意赅，不必繁琐。此处简单描述该章节具体内容，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文字言简意赅，不必繁琐。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，不必繁琐。此处简单描述该章节具体内容，文字言简意赅，不必繁琐。</a:t>
            </a:r>
          </a:p>
          <a:p>
            <a:pPr>
              <a:lnSpc>
                <a:spcPts val="2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</p:txBody>
      </p:sp>
      <p:sp>
        <p:nvSpPr>
          <p:cNvPr id="28" name="Freeform 13"/>
          <p:cNvSpPr>
            <a:spLocks noEditPoints="1"/>
          </p:cNvSpPr>
          <p:nvPr/>
        </p:nvSpPr>
        <p:spPr bwMode="auto">
          <a:xfrm>
            <a:off x="1075215" y="2345521"/>
            <a:ext cx="5394425" cy="3077421"/>
          </a:xfrm>
          <a:custGeom>
            <a:avLst/>
            <a:gdLst>
              <a:gd name="T0" fmla="*/ 401 w 1210"/>
              <a:gd name="T1" fmla="*/ 7 h 689"/>
              <a:gd name="T2" fmla="*/ 664 w 1210"/>
              <a:gd name="T3" fmla="*/ 15 h 689"/>
              <a:gd name="T4" fmla="*/ 992 w 1210"/>
              <a:gd name="T5" fmla="*/ 387 h 689"/>
              <a:gd name="T6" fmla="*/ 1176 w 1210"/>
              <a:gd name="T7" fmla="*/ 163 h 689"/>
              <a:gd name="T8" fmla="*/ 1015 w 1210"/>
              <a:gd name="T9" fmla="*/ 162 h 689"/>
              <a:gd name="T10" fmla="*/ 1047 w 1210"/>
              <a:gd name="T11" fmla="*/ 131 h 689"/>
              <a:gd name="T12" fmla="*/ 1000 w 1210"/>
              <a:gd name="T13" fmla="*/ 114 h 689"/>
              <a:gd name="T14" fmla="*/ 853 w 1210"/>
              <a:gd name="T15" fmla="*/ 75 h 689"/>
              <a:gd name="T16" fmla="*/ 725 w 1210"/>
              <a:gd name="T17" fmla="*/ 62 h 689"/>
              <a:gd name="T18" fmla="*/ 682 w 1210"/>
              <a:gd name="T19" fmla="*/ 80 h 689"/>
              <a:gd name="T20" fmla="*/ 392 w 1210"/>
              <a:gd name="T21" fmla="*/ 70 h 689"/>
              <a:gd name="T22" fmla="*/ 290 w 1210"/>
              <a:gd name="T23" fmla="*/ 31 h 689"/>
              <a:gd name="T24" fmla="*/ 177 w 1210"/>
              <a:gd name="T25" fmla="*/ 99 h 689"/>
              <a:gd name="T26" fmla="*/ 69 w 1210"/>
              <a:gd name="T27" fmla="*/ 256 h 689"/>
              <a:gd name="T28" fmla="*/ 184 w 1210"/>
              <a:gd name="T29" fmla="*/ 388 h 689"/>
              <a:gd name="T30" fmla="*/ 359 w 1210"/>
              <a:gd name="T31" fmla="*/ 422 h 689"/>
              <a:gd name="T32" fmla="*/ 325 w 1210"/>
              <a:gd name="T33" fmla="*/ 461 h 689"/>
              <a:gd name="T34" fmla="*/ 225 w 1210"/>
              <a:gd name="T35" fmla="*/ 672 h 689"/>
              <a:gd name="T36" fmla="*/ 1108 w 1210"/>
              <a:gd name="T37" fmla="*/ 601 h 689"/>
              <a:gd name="T38" fmla="*/ 1041 w 1210"/>
              <a:gd name="T39" fmla="*/ 123 h 689"/>
              <a:gd name="T40" fmla="*/ 919 w 1210"/>
              <a:gd name="T41" fmla="*/ 123 h 689"/>
              <a:gd name="T42" fmla="*/ 708 w 1210"/>
              <a:gd name="T43" fmla="*/ 68 h 689"/>
              <a:gd name="T44" fmla="*/ 262 w 1210"/>
              <a:gd name="T45" fmla="*/ 284 h 689"/>
              <a:gd name="T46" fmla="*/ 155 w 1210"/>
              <a:gd name="T47" fmla="*/ 215 h 689"/>
              <a:gd name="T48" fmla="*/ 231 w 1210"/>
              <a:gd name="T49" fmla="*/ 205 h 689"/>
              <a:gd name="T50" fmla="*/ 132 w 1210"/>
              <a:gd name="T51" fmla="*/ 211 h 689"/>
              <a:gd name="T52" fmla="*/ 200 w 1210"/>
              <a:gd name="T53" fmla="*/ 154 h 689"/>
              <a:gd name="T54" fmla="*/ 127 w 1210"/>
              <a:gd name="T55" fmla="*/ 220 h 689"/>
              <a:gd name="T56" fmla="*/ 345 w 1210"/>
              <a:gd name="T57" fmla="*/ 334 h 689"/>
              <a:gd name="T58" fmla="*/ 173 w 1210"/>
              <a:gd name="T59" fmla="*/ 322 h 689"/>
              <a:gd name="T60" fmla="*/ 387 w 1210"/>
              <a:gd name="T61" fmla="*/ 354 h 689"/>
              <a:gd name="T62" fmla="*/ 348 w 1210"/>
              <a:gd name="T63" fmla="*/ 516 h 689"/>
              <a:gd name="T64" fmla="*/ 386 w 1210"/>
              <a:gd name="T65" fmla="*/ 527 h 689"/>
              <a:gd name="T66" fmla="*/ 437 w 1210"/>
              <a:gd name="T67" fmla="*/ 668 h 689"/>
              <a:gd name="T68" fmla="*/ 510 w 1210"/>
              <a:gd name="T69" fmla="*/ 74 h 689"/>
              <a:gd name="T70" fmla="*/ 1049 w 1210"/>
              <a:gd name="T71" fmla="*/ 341 h 689"/>
              <a:gd name="T72" fmla="*/ 1126 w 1210"/>
              <a:gd name="T73" fmla="*/ 325 h 689"/>
              <a:gd name="T74" fmla="*/ 1121 w 1210"/>
              <a:gd name="T75" fmla="*/ 153 h 689"/>
              <a:gd name="T76" fmla="*/ 1097 w 1210"/>
              <a:gd name="T77" fmla="*/ 204 h 689"/>
              <a:gd name="T78" fmla="*/ 1062 w 1210"/>
              <a:gd name="T79" fmla="*/ 179 h 689"/>
              <a:gd name="T80" fmla="*/ 1031 w 1210"/>
              <a:gd name="T81" fmla="*/ 218 h 689"/>
              <a:gd name="T82" fmla="*/ 1017 w 1210"/>
              <a:gd name="T83" fmla="*/ 257 h 689"/>
              <a:gd name="T84" fmla="*/ 884 w 1210"/>
              <a:gd name="T85" fmla="*/ 187 h 689"/>
              <a:gd name="T86" fmla="*/ 840 w 1210"/>
              <a:gd name="T87" fmla="*/ 102 h 689"/>
              <a:gd name="T88" fmla="*/ 737 w 1210"/>
              <a:gd name="T89" fmla="*/ 101 h 689"/>
              <a:gd name="T90" fmla="*/ 751 w 1210"/>
              <a:gd name="T91" fmla="*/ 136 h 689"/>
              <a:gd name="T92" fmla="*/ 828 w 1210"/>
              <a:gd name="T93" fmla="*/ 169 h 689"/>
              <a:gd name="T94" fmla="*/ 886 w 1210"/>
              <a:gd name="T95" fmla="*/ 212 h 689"/>
              <a:gd name="T96" fmla="*/ 1005 w 1210"/>
              <a:gd name="T97" fmla="*/ 183 h 689"/>
              <a:gd name="T98" fmla="*/ 1059 w 1210"/>
              <a:gd name="T99" fmla="*/ 253 h 689"/>
              <a:gd name="T100" fmla="*/ 1008 w 1210"/>
              <a:gd name="T101" fmla="*/ 313 h 689"/>
              <a:gd name="T102" fmla="*/ 229 w 1210"/>
              <a:gd name="T103" fmla="*/ 35 h 689"/>
              <a:gd name="T104" fmla="*/ 684 w 1210"/>
              <a:gd name="T105" fmla="*/ 46 h 689"/>
              <a:gd name="T106" fmla="*/ 936 w 1210"/>
              <a:gd name="T107" fmla="*/ 56 h 689"/>
              <a:gd name="T108" fmla="*/ 436 w 1210"/>
              <a:gd name="T109" fmla="*/ 58 h 689"/>
              <a:gd name="T110" fmla="*/ 969 w 1210"/>
              <a:gd name="T111" fmla="*/ 76 h 689"/>
              <a:gd name="T112" fmla="*/ 151 w 1210"/>
              <a:gd name="T113" fmla="*/ 136 h 689"/>
              <a:gd name="T114" fmla="*/ 185 w 1210"/>
              <a:gd name="T115" fmla="*/ 182 h 689"/>
              <a:gd name="T116" fmla="*/ 71 w 1210"/>
              <a:gd name="T117" fmla="*/ 220 h 689"/>
              <a:gd name="T118" fmla="*/ 999 w 1210"/>
              <a:gd name="T119" fmla="*/ 272 h 689"/>
              <a:gd name="T120" fmla="*/ 1011 w 1210"/>
              <a:gd name="T121" fmla="*/ 343 h 689"/>
              <a:gd name="T122" fmla="*/ 294 w 1210"/>
              <a:gd name="T123" fmla="*/ 374 h 689"/>
              <a:gd name="T124" fmla="*/ 367 w 1210"/>
              <a:gd name="T125" fmla="*/ 513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0" h="689">
                <a:moveTo>
                  <a:pt x="325" y="12"/>
                </a:moveTo>
                <a:cubicBezTo>
                  <a:pt x="330" y="12"/>
                  <a:pt x="334" y="13"/>
                  <a:pt x="337" y="12"/>
                </a:cubicBezTo>
                <a:cubicBezTo>
                  <a:pt x="342" y="12"/>
                  <a:pt x="342" y="11"/>
                  <a:pt x="345" y="9"/>
                </a:cubicBezTo>
                <a:cubicBezTo>
                  <a:pt x="344" y="6"/>
                  <a:pt x="345" y="8"/>
                  <a:pt x="342" y="8"/>
                </a:cubicBezTo>
                <a:cubicBezTo>
                  <a:pt x="342" y="6"/>
                  <a:pt x="342" y="5"/>
                  <a:pt x="343" y="3"/>
                </a:cubicBezTo>
                <a:cubicBezTo>
                  <a:pt x="342" y="3"/>
                  <a:pt x="342" y="3"/>
                  <a:pt x="342" y="3"/>
                </a:cubicBezTo>
                <a:cubicBezTo>
                  <a:pt x="340" y="3"/>
                  <a:pt x="340" y="3"/>
                  <a:pt x="338" y="4"/>
                </a:cubicBezTo>
                <a:cubicBezTo>
                  <a:pt x="335" y="3"/>
                  <a:pt x="337" y="5"/>
                  <a:pt x="336" y="2"/>
                </a:cubicBezTo>
                <a:cubicBezTo>
                  <a:pt x="329" y="2"/>
                  <a:pt x="327" y="5"/>
                  <a:pt x="322" y="7"/>
                </a:cubicBezTo>
                <a:cubicBezTo>
                  <a:pt x="323" y="10"/>
                  <a:pt x="324" y="9"/>
                  <a:pt x="325" y="12"/>
                </a:cubicBezTo>
                <a:close/>
                <a:moveTo>
                  <a:pt x="354" y="12"/>
                </a:moveTo>
                <a:cubicBezTo>
                  <a:pt x="355" y="13"/>
                  <a:pt x="358" y="11"/>
                  <a:pt x="360" y="11"/>
                </a:cubicBezTo>
                <a:cubicBezTo>
                  <a:pt x="361" y="11"/>
                  <a:pt x="363" y="13"/>
                  <a:pt x="364" y="13"/>
                </a:cubicBezTo>
                <a:cubicBezTo>
                  <a:pt x="365" y="12"/>
                  <a:pt x="365" y="11"/>
                  <a:pt x="366" y="10"/>
                </a:cubicBezTo>
                <a:cubicBezTo>
                  <a:pt x="365" y="6"/>
                  <a:pt x="365" y="7"/>
                  <a:pt x="364" y="3"/>
                </a:cubicBezTo>
                <a:cubicBezTo>
                  <a:pt x="363" y="2"/>
                  <a:pt x="362" y="2"/>
                  <a:pt x="361" y="2"/>
                </a:cubicBezTo>
                <a:cubicBezTo>
                  <a:pt x="359" y="4"/>
                  <a:pt x="354" y="2"/>
                  <a:pt x="349" y="6"/>
                </a:cubicBezTo>
                <a:cubicBezTo>
                  <a:pt x="350" y="10"/>
                  <a:pt x="351" y="10"/>
                  <a:pt x="354" y="12"/>
                </a:cubicBezTo>
                <a:close/>
                <a:moveTo>
                  <a:pt x="306" y="12"/>
                </a:moveTo>
                <a:cubicBezTo>
                  <a:pt x="310" y="12"/>
                  <a:pt x="311" y="12"/>
                  <a:pt x="311" y="8"/>
                </a:cubicBezTo>
                <a:cubicBezTo>
                  <a:pt x="313" y="9"/>
                  <a:pt x="314" y="11"/>
                  <a:pt x="315" y="12"/>
                </a:cubicBezTo>
                <a:cubicBezTo>
                  <a:pt x="322" y="11"/>
                  <a:pt x="318" y="9"/>
                  <a:pt x="323" y="5"/>
                </a:cubicBezTo>
                <a:cubicBezTo>
                  <a:pt x="319" y="0"/>
                  <a:pt x="313" y="5"/>
                  <a:pt x="307" y="3"/>
                </a:cubicBezTo>
                <a:cubicBezTo>
                  <a:pt x="299" y="2"/>
                  <a:pt x="290" y="5"/>
                  <a:pt x="281" y="3"/>
                </a:cubicBezTo>
                <a:cubicBezTo>
                  <a:pt x="280" y="4"/>
                  <a:pt x="279" y="4"/>
                  <a:pt x="278" y="7"/>
                </a:cubicBezTo>
                <a:cubicBezTo>
                  <a:pt x="274" y="7"/>
                  <a:pt x="274" y="7"/>
                  <a:pt x="274" y="7"/>
                </a:cubicBezTo>
                <a:cubicBezTo>
                  <a:pt x="275" y="7"/>
                  <a:pt x="275" y="7"/>
                  <a:pt x="277" y="6"/>
                </a:cubicBezTo>
                <a:cubicBezTo>
                  <a:pt x="277" y="4"/>
                  <a:pt x="277" y="4"/>
                  <a:pt x="277" y="4"/>
                </a:cubicBezTo>
                <a:cubicBezTo>
                  <a:pt x="275" y="5"/>
                  <a:pt x="274" y="6"/>
                  <a:pt x="272" y="6"/>
                </a:cubicBezTo>
                <a:cubicBezTo>
                  <a:pt x="273" y="7"/>
                  <a:pt x="273" y="8"/>
                  <a:pt x="273" y="8"/>
                </a:cubicBezTo>
                <a:cubicBezTo>
                  <a:pt x="282" y="8"/>
                  <a:pt x="301" y="6"/>
                  <a:pt x="306" y="12"/>
                </a:cubicBezTo>
                <a:close/>
                <a:moveTo>
                  <a:pt x="372" y="10"/>
                </a:moveTo>
                <a:cubicBezTo>
                  <a:pt x="373" y="12"/>
                  <a:pt x="385" y="10"/>
                  <a:pt x="386" y="10"/>
                </a:cubicBezTo>
                <a:cubicBezTo>
                  <a:pt x="389" y="10"/>
                  <a:pt x="390" y="10"/>
                  <a:pt x="392" y="9"/>
                </a:cubicBezTo>
                <a:cubicBezTo>
                  <a:pt x="392" y="4"/>
                  <a:pt x="392" y="4"/>
                  <a:pt x="392" y="4"/>
                </a:cubicBezTo>
                <a:cubicBezTo>
                  <a:pt x="386" y="5"/>
                  <a:pt x="379" y="3"/>
                  <a:pt x="370" y="3"/>
                </a:cubicBezTo>
                <a:cubicBezTo>
                  <a:pt x="369" y="4"/>
                  <a:pt x="369" y="5"/>
                  <a:pt x="368" y="6"/>
                </a:cubicBezTo>
                <a:cubicBezTo>
                  <a:pt x="369" y="9"/>
                  <a:pt x="369" y="9"/>
                  <a:pt x="372" y="10"/>
                </a:cubicBezTo>
                <a:close/>
                <a:moveTo>
                  <a:pt x="425" y="8"/>
                </a:moveTo>
                <a:cubicBezTo>
                  <a:pt x="427" y="8"/>
                  <a:pt x="427" y="8"/>
                  <a:pt x="427" y="8"/>
                </a:cubicBezTo>
                <a:cubicBezTo>
                  <a:pt x="427" y="5"/>
                  <a:pt x="427" y="5"/>
                  <a:pt x="427" y="5"/>
                </a:cubicBezTo>
                <a:cubicBezTo>
                  <a:pt x="416" y="5"/>
                  <a:pt x="414" y="4"/>
                  <a:pt x="404" y="5"/>
                </a:cubicBezTo>
                <a:cubicBezTo>
                  <a:pt x="405" y="8"/>
                  <a:pt x="406" y="8"/>
                  <a:pt x="407" y="10"/>
                </a:cubicBezTo>
                <a:cubicBezTo>
                  <a:pt x="412" y="10"/>
                  <a:pt x="420" y="11"/>
                  <a:pt x="425" y="8"/>
                </a:cubicBezTo>
                <a:close/>
                <a:moveTo>
                  <a:pt x="433" y="8"/>
                </a:moveTo>
                <a:cubicBezTo>
                  <a:pt x="438" y="11"/>
                  <a:pt x="457" y="9"/>
                  <a:pt x="461" y="8"/>
                </a:cubicBezTo>
                <a:cubicBezTo>
                  <a:pt x="466" y="8"/>
                  <a:pt x="469" y="10"/>
                  <a:pt x="472" y="7"/>
                </a:cubicBezTo>
                <a:cubicBezTo>
                  <a:pt x="473" y="7"/>
                  <a:pt x="473" y="7"/>
                  <a:pt x="473" y="7"/>
                </a:cubicBezTo>
                <a:cubicBezTo>
                  <a:pt x="473" y="5"/>
                  <a:pt x="473" y="5"/>
                  <a:pt x="473" y="5"/>
                </a:cubicBezTo>
                <a:cubicBezTo>
                  <a:pt x="464" y="5"/>
                  <a:pt x="447" y="4"/>
                  <a:pt x="445" y="5"/>
                </a:cubicBezTo>
                <a:cubicBezTo>
                  <a:pt x="438" y="5"/>
                  <a:pt x="437" y="4"/>
                  <a:pt x="435" y="3"/>
                </a:cubicBezTo>
                <a:cubicBezTo>
                  <a:pt x="434" y="5"/>
                  <a:pt x="433" y="5"/>
                  <a:pt x="431" y="6"/>
                </a:cubicBezTo>
                <a:cubicBezTo>
                  <a:pt x="433" y="9"/>
                  <a:pt x="431" y="7"/>
                  <a:pt x="433" y="8"/>
                </a:cubicBezTo>
                <a:close/>
                <a:moveTo>
                  <a:pt x="261" y="7"/>
                </a:moveTo>
                <a:cubicBezTo>
                  <a:pt x="262" y="8"/>
                  <a:pt x="261" y="8"/>
                  <a:pt x="263" y="8"/>
                </a:cubicBezTo>
                <a:cubicBezTo>
                  <a:pt x="264" y="7"/>
                  <a:pt x="264" y="7"/>
                  <a:pt x="264" y="4"/>
                </a:cubicBezTo>
                <a:cubicBezTo>
                  <a:pt x="262" y="5"/>
                  <a:pt x="261" y="5"/>
                  <a:pt x="259" y="5"/>
                </a:cubicBezTo>
                <a:cubicBezTo>
                  <a:pt x="260" y="8"/>
                  <a:pt x="259" y="6"/>
                  <a:pt x="261" y="7"/>
                </a:cubicBezTo>
                <a:close/>
                <a:moveTo>
                  <a:pt x="401" y="7"/>
                </a:moveTo>
                <a:cubicBezTo>
                  <a:pt x="403" y="7"/>
                  <a:pt x="403" y="7"/>
                  <a:pt x="403" y="7"/>
                </a:cubicBezTo>
                <a:cubicBezTo>
                  <a:pt x="403" y="4"/>
                  <a:pt x="403" y="4"/>
                  <a:pt x="403" y="4"/>
                </a:cubicBezTo>
                <a:cubicBezTo>
                  <a:pt x="400" y="5"/>
                  <a:pt x="396" y="5"/>
                  <a:pt x="393" y="5"/>
                </a:cubicBezTo>
                <a:cubicBezTo>
                  <a:pt x="393" y="8"/>
                  <a:pt x="393" y="8"/>
                  <a:pt x="393" y="8"/>
                </a:cubicBezTo>
                <a:cubicBezTo>
                  <a:pt x="397" y="9"/>
                  <a:pt x="398" y="10"/>
                  <a:pt x="401" y="7"/>
                </a:cubicBezTo>
                <a:close/>
                <a:moveTo>
                  <a:pt x="483" y="8"/>
                </a:moveTo>
                <a:cubicBezTo>
                  <a:pt x="484" y="7"/>
                  <a:pt x="484" y="7"/>
                  <a:pt x="484" y="6"/>
                </a:cubicBezTo>
                <a:cubicBezTo>
                  <a:pt x="484" y="5"/>
                  <a:pt x="484" y="5"/>
                  <a:pt x="484" y="5"/>
                </a:cubicBezTo>
                <a:cubicBezTo>
                  <a:pt x="480" y="5"/>
                  <a:pt x="480" y="6"/>
                  <a:pt x="476" y="5"/>
                </a:cubicBezTo>
                <a:cubicBezTo>
                  <a:pt x="476" y="8"/>
                  <a:pt x="476" y="8"/>
                  <a:pt x="476" y="8"/>
                </a:cubicBezTo>
                <a:cubicBezTo>
                  <a:pt x="476" y="9"/>
                  <a:pt x="477" y="9"/>
                  <a:pt x="477" y="9"/>
                </a:cubicBezTo>
                <a:cubicBezTo>
                  <a:pt x="480" y="9"/>
                  <a:pt x="482" y="9"/>
                  <a:pt x="483" y="8"/>
                </a:cubicBezTo>
                <a:close/>
                <a:moveTo>
                  <a:pt x="506" y="10"/>
                </a:moveTo>
                <a:cubicBezTo>
                  <a:pt x="506" y="7"/>
                  <a:pt x="506" y="7"/>
                  <a:pt x="506" y="7"/>
                </a:cubicBezTo>
                <a:cubicBezTo>
                  <a:pt x="500" y="7"/>
                  <a:pt x="499" y="6"/>
                  <a:pt x="493" y="6"/>
                </a:cubicBezTo>
                <a:cubicBezTo>
                  <a:pt x="494" y="8"/>
                  <a:pt x="493" y="7"/>
                  <a:pt x="494" y="8"/>
                </a:cubicBezTo>
                <a:cubicBezTo>
                  <a:pt x="497" y="11"/>
                  <a:pt x="501" y="10"/>
                  <a:pt x="506" y="10"/>
                </a:cubicBezTo>
                <a:close/>
                <a:moveTo>
                  <a:pt x="530" y="9"/>
                </a:moveTo>
                <a:cubicBezTo>
                  <a:pt x="531" y="9"/>
                  <a:pt x="531" y="9"/>
                  <a:pt x="531" y="9"/>
                </a:cubicBezTo>
                <a:cubicBezTo>
                  <a:pt x="531" y="7"/>
                  <a:pt x="531" y="7"/>
                  <a:pt x="531" y="7"/>
                </a:cubicBezTo>
                <a:cubicBezTo>
                  <a:pt x="525" y="6"/>
                  <a:pt x="520" y="6"/>
                  <a:pt x="513" y="6"/>
                </a:cubicBezTo>
                <a:cubicBezTo>
                  <a:pt x="513" y="8"/>
                  <a:pt x="513" y="7"/>
                  <a:pt x="514" y="8"/>
                </a:cubicBezTo>
                <a:cubicBezTo>
                  <a:pt x="517" y="11"/>
                  <a:pt x="527" y="11"/>
                  <a:pt x="530" y="9"/>
                </a:cubicBezTo>
                <a:close/>
                <a:moveTo>
                  <a:pt x="543" y="11"/>
                </a:moveTo>
                <a:cubicBezTo>
                  <a:pt x="543" y="8"/>
                  <a:pt x="543" y="8"/>
                  <a:pt x="543" y="8"/>
                </a:cubicBezTo>
                <a:cubicBezTo>
                  <a:pt x="543" y="8"/>
                  <a:pt x="542" y="8"/>
                  <a:pt x="542" y="7"/>
                </a:cubicBezTo>
                <a:cubicBezTo>
                  <a:pt x="533" y="7"/>
                  <a:pt x="533" y="7"/>
                  <a:pt x="533" y="7"/>
                </a:cubicBezTo>
                <a:cubicBezTo>
                  <a:pt x="533" y="9"/>
                  <a:pt x="533" y="8"/>
                  <a:pt x="534" y="9"/>
                </a:cubicBezTo>
                <a:cubicBezTo>
                  <a:pt x="536" y="11"/>
                  <a:pt x="539" y="11"/>
                  <a:pt x="543" y="11"/>
                </a:cubicBezTo>
                <a:close/>
                <a:moveTo>
                  <a:pt x="576" y="11"/>
                </a:moveTo>
                <a:cubicBezTo>
                  <a:pt x="577" y="11"/>
                  <a:pt x="577" y="11"/>
                  <a:pt x="577" y="11"/>
                </a:cubicBezTo>
                <a:cubicBezTo>
                  <a:pt x="577" y="9"/>
                  <a:pt x="577" y="9"/>
                  <a:pt x="577" y="9"/>
                </a:cubicBezTo>
                <a:cubicBezTo>
                  <a:pt x="573" y="10"/>
                  <a:pt x="572" y="9"/>
                  <a:pt x="568" y="9"/>
                </a:cubicBezTo>
                <a:cubicBezTo>
                  <a:pt x="568" y="10"/>
                  <a:pt x="568" y="11"/>
                  <a:pt x="569" y="12"/>
                </a:cubicBezTo>
                <a:cubicBezTo>
                  <a:pt x="572" y="12"/>
                  <a:pt x="575" y="12"/>
                  <a:pt x="576" y="11"/>
                </a:cubicBezTo>
                <a:close/>
                <a:moveTo>
                  <a:pt x="224" y="14"/>
                </a:moveTo>
                <a:cubicBezTo>
                  <a:pt x="226" y="14"/>
                  <a:pt x="226" y="14"/>
                  <a:pt x="226" y="14"/>
                </a:cubicBezTo>
                <a:cubicBezTo>
                  <a:pt x="225" y="12"/>
                  <a:pt x="225" y="12"/>
                  <a:pt x="224" y="10"/>
                </a:cubicBezTo>
                <a:cubicBezTo>
                  <a:pt x="220" y="10"/>
                  <a:pt x="220" y="10"/>
                  <a:pt x="220" y="10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23" y="14"/>
                  <a:pt x="223" y="15"/>
                  <a:pt x="224" y="14"/>
                </a:cubicBezTo>
                <a:close/>
                <a:moveTo>
                  <a:pt x="217" y="11"/>
                </a:moveTo>
                <a:cubicBezTo>
                  <a:pt x="212" y="11"/>
                  <a:pt x="208" y="11"/>
                  <a:pt x="205" y="12"/>
                </a:cubicBezTo>
                <a:cubicBezTo>
                  <a:pt x="205" y="14"/>
                  <a:pt x="205" y="14"/>
                  <a:pt x="205" y="14"/>
                </a:cubicBezTo>
                <a:cubicBezTo>
                  <a:pt x="217" y="14"/>
                  <a:pt x="217" y="14"/>
                  <a:pt x="217" y="14"/>
                </a:cubicBezTo>
                <a:lnTo>
                  <a:pt x="217" y="11"/>
                </a:lnTo>
                <a:close/>
                <a:moveTo>
                  <a:pt x="247" y="15"/>
                </a:moveTo>
                <a:cubicBezTo>
                  <a:pt x="247" y="13"/>
                  <a:pt x="247" y="13"/>
                  <a:pt x="247" y="13"/>
                </a:cubicBezTo>
                <a:cubicBezTo>
                  <a:pt x="242" y="11"/>
                  <a:pt x="243" y="13"/>
                  <a:pt x="241" y="13"/>
                </a:cubicBezTo>
                <a:cubicBezTo>
                  <a:pt x="240" y="12"/>
                  <a:pt x="240" y="11"/>
                  <a:pt x="237" y="11"/>
                </a:cubicBezTo>
                <a:cubicBezTo>
                  <a:pt x="236" y="13"/>
                  <a:pt x="236" y="12"/>
                  <a:pt x="236" y="13"/>
                </a:cubicBezTo>
                <a:cubicBezTo>
                  <a:pt x="236" y="15"/>
                  <a:pt x="236" y="15"/>
                  <a:pt x="236" y="15"/>
                </a:cubicBezTo>
                <a:cubicBezTo>
                  <a:pt x="239" y="15"/>
                  <a:pt x="242" y="15"/>
                  <a:pt x="245" y="16"/>
                </a:cubicBezTo>
                <a:cubicBezTo>
                  <a:pt x="246" y="15"/>
                  <a:pt x="245" y="15"/>
                  <a:pt x="247" y="15"/>
                </a:cubicBezTo>
                <a:close/>
                <a:moveTo>
                  <a:pt x="369" y="14"/>
                </a:moveTo>
                <a:cubicBezTo>
                  <a:pt x="372" y="14"/>
                  <a:pt x="372" y="14"/>
                  <a:pt x="372" y="14"/>
                </a:cubicBezTo>
                <a:cubicBezTo>
                  <a:pt x="372" y="11"/>
                  <a:pt x="372" y="11"/>
                  <a:pt x="372" y="11"/>
                </a:cubicBezTo>
                <a:cubicBezTo>
                  <a:pt x="369" y="11"/>
                  <a:pt x="369" y="11"/>
                  <a:pt x="369" y="11"/>
                </a:cubicBezTo>
                <a:lnTo>
                  <a:pt x="369" y="14"/>
                </a:lnTo>
                <a:close/>
                <a:moveTo>
                  <a:pt x="642" y="15"/>
                </a:moveTo>
                <a:cubicBezTo>
                  <a:pt x="640" y="12"/>
                  <a:pt x="637" y="13"/>
                  <a:pt x="635" y="12"/>
                </a:cubicBezTo>
                <a:cubicBezTo>
                  <a:pt x="633" y="13"/>
                  <a:pt x="634" y="12"/>
                  <a:pt x="633" y="15"/>
                </a:cubicBezTo>
                <a:cubicBezTo>
                  <a:pt x="636" y="15"/>
                  <a:pt x="639" y="15"/>
                  <a:pt x="641" y="16"/>
                </a:cubicBezTo>
                <a:cubicBezTo>
                  <a:pt x="641" y="15"/>
                  <a:pt x="641" y="15"/>
                  <a:pt x="642" y="15"/>
                </a:cubicBezTo>
                <a:close/>
                <a:moveTo>
                  <a:pt x="664" y="15"/>
                </a:moveTo>
                <a:cubicBezTo>
                  <a:pt x="663" y="14"/>
                  <a:pt x="658" y="14"/>
                  <a:pt x="654" y="14"/>
                </a:cubicBezTo>
                <a:cubicBezTo>
                  <a:pt x="654" y="17"/>
                  <a:pt x="654" y="17"/>
                  <a:pt x="654" y="17"/>
                </a:cubicBezTo>
                <a:cubicBezTo>
                  <a:pt x="665" y="17"/>
                  <a:pt x="665" y="17"/>
                  <a:pt x="665" y="17"/>
                </a:cubicBezTo>
                <a:cubicBezTo>
                  <a:pt x="665" y="15"/>
                  <a:pt x="665" y="16"/>
                  <a:pt x="664" y="15"/>
                </a:cubicBezTo>
                <a:close/>
                <a:moveTo>
                  <a:pt x="1209" y="574"/>
                </a:moveTo>
                <a:cubicBezTo>
                  <a:pt x="1206" y="573"/>
                  <a:pt x="1208" y="575"/>
                  <a:pt x="1205" y="576"/>
                </a:cubicBezTo>
                <a:cubicBezTo>
                  <a:pt x="1198" y="579"/>
                  <a:pt x="1189" y="577"/>
                  <a:pt x="1182" y="580"/>
                </a:cubicBezTo>
                <a:cubicBezTo>
                  <a:pt x="1177" y="582"/>
                  <a:pt x="1171" y="587"/>
                  <a:pt x="1166" y="588"/>
                </a:cubicBezTo>
                <a:cubicBezTo>
                  <a:pt x="1158" y="588"/>
                  <a:pt x="1158" y="588"/>
                  <a:pt x="1158" y="588"/>
                </a:cubicBezTo>
                <a:cubicBezTo>
                  <a:pt x="1145" y="592"/>
                  <a:pt x="1127" y="593"/>
                  <a:pt x="1114" y="596"/>
                </a:cubicBezTo>
                <a:cubicBezTo>
                  <a:pt x="1107" y="596"/>
                  <a:pt x="1100" y="595"/>
                  <a:pt x="1093" y="595"/>
                </a:cubicBezTo>
                <a:cubicBezTo>
                  <a:pt x="1080" y="598"/>
                  <a:pt x="1060" y="612"/>
                  <a:pt x="1051" y="595"/>
                </a:cubicBezTo>
                <a:cubicBezTo>
                  <a:pt x="1057" y="592"/>
                  <a:pt x="1072" y="586"/>
                  <a:pt x="1074" y="580"/>
                </a:cubicBezTo>
                <a:cubicBezTo>
                  <a:pt x="1078" y="571"/>
                  <a:pt x="1070" y="562"/>
                  <a:pt x="1077" y="554"/>
                </a:cubicBezTo>
                <a:cubicBezTo>
                  <a:pt x="1077" y="549"/>
                  <a:pt x="1077" y="549"/>
                  <a:pt x="1077" y="549"/>
                </a:cubicBezTo>
                <a:cubicBezTo>
                  <a:pt x="1074" y="549"/>
                  <a:pt x="1072" y="547"/>
                  <a:pt x="1070" y="547"/>
                </a:cubicBezTo>
                <a:cubicBezTo>
                  <a:pt x="1062" y="544"/>
                  <a:pt x="1050" y="548"/>
                  <a:pt x="1043" y="544"/>
                </a:cubicBezTo>
                <a:cubicBezTo>
                  <a:pt x="1042" y="542"/>
                  <a:pt x="1043" y="540"/>
                  <a:pt x="1044" y="537"/>
                </a:cubicBezTo>
                <a:cubicBezTo>
                  <a:pt x="1043" y="536"/>
                  <a:pt x="1046" y="534"/>
                  <a:pt x="1047" y="532"/>
                </a:cubicBezTo>
                <a:cubicBezTo>
                  <a:pt x="1050" y="533"/>
                  <a:pt x="1055" y="532"/>
                  <a:pt x="1057" y="533"/>
                </a:cubicBezTo>
                <a:cubicBezTo>
                  <a:pt x="1060" y="533"/>
                  <a:pt x="1060" y="533"/>
                  <a:pt x="1062" y="531"/>
                </a:cubicBezTo>
                <a:cubicBezTo>
                  <a:pt x="1062" y="531"/>
                  <a:pt x="1062" y="531"/>
                  <a:pt x="1063" y="531"/>
                </a:cubicBezTo>
                <a:cubicBezTo>
                  <a:pt x="1062" y="530"/>
                  <a:pt x="1061" y="529"/>
                  <a:pt x="1061" y="529"/>
                </a:cubicBezTo>
                <a:cubicBezTo>
                  <a:pt x="1059" y="529"/>
                  <a:pt x="1060" y="529"/>
                  <a:pt x="1060" y="530"/>
                </a:cubicBezTo>
                <a:cubicBezTo>
                  <a:pt x="1060" y="531"/>
                  <a:pt x="1060" y="531"/>
                  <a:pt x="1060" y="531"/>
                </a:cubicBezTo>
                <a:cubicBezTo>
                  <a:pt x="1058" y="529"/>
                  <a:pt x="1058" y="529"/>
                  <a:pt x="1057" y="527"/>
                </a:cubicBezTo>
                <a:cubicBezTo>
                  <a:pt x="1055" y="526"/>
                  <a:pt x="1056" y="527"/>
                  <a:pt x="1055" y="526"/>
                </a:cubicBezTo>
                <a:cubicBezTo>
                  <a:pt x="1057" y="525"/>
                  <a:pt x="1058" y="525"/>
                  <a:pt x="1060" y="525"/>
                </a:cubicBezTo>
                <a:cubicBezTo>
                  <a:pt x="1060" y="523"/>
                  <a:pt x="1060" y="523"/>
                  <a:pt x="1060" y="523"/>
                </a:cubicBezTo>
                <a:cubicBezTo>
                  <a:pt x="1055" y="523"/>
                  <a:pt x="1055" y="522"/>
                  <a:pt x="1055" y="525"/>
                </a:cubicBezTo>
                <a:cubicBezTo>
                  <a:pt x="1051" y="525"/>
                  <a:pt x="1051" y="525"/>
                  <a:pt x="1048" y="526"/>
                </a:cubicBezTo>
                <a:cubicBezTo>
                  <a:pt x="1048" y="525"/>
                  <a:pt x="1047" y="525"/>
                  <a:pt x="1047" y="524"/>
                </a:cubicBezTo>
                <a:cubicBezTo>
                  <a:pt x="1046" y="524"/>
                  <a:pt x="1046" y="523"/>
                  <a:pt x="1046" y="523"/>
                </a:cubicBezTo>
                <a:cubicBezTo>
                  <a:pt x="1047" y="523"/>
                  <a:pt x="1047" y="523"/>
                  <a:pt x="1047" y="523"/>
                </a:cubicBezTo>
                <a:cubicBezTo>
                  <a:pt x="1048" y="520"/>
                  <a:pt x="1051" y="520"/>
                  <a:pt x="1056" y="520"/>
                </a:cubicBezTo>
                <a:cubicBezTo>
                  <a:pt x="1055" y="516"/>
                  <a:pt x="1053" y="517"/>
                  <a:pt x="1057" y="514"/>
                </a:cubicBezTo>
                <a:cubicBezTo>
                  <a:pt x="1057" y="513"/>
                  <a:pt x="1057" y="513"/>
                  <a:pt x="1057" y="513"/>
                </a:cubicBezTo>
                <a:cubicBezTo>
                  <a:pt x="1052" y="514"/>
                  <a:pt x="1055" y="514"/>
                  <a:pt x="1053" y="515"/>
                </a:cubicBezTo>
                <a:cubicBezTo>
                  <a:pt x="1051" y="517"/>
                  <a:pt x="1045" y="516"/>
                  <a:pt x="1044" y="516"/>
                </a:cubicBezTo>
                <a:cubicBezTo>
                  <a:pt x="1043" y="516"/>
                  <a:pt x="1042" y="515"/>
                  <a:pt x="1042" y="514"/>
                </a:cubicBezTo>
                <a:cubicBezTo>
                  <a:pt x="1042" y="512"/>
                  <a:pt x="1047" y="506"/>
                  <a:pt x="1048" y="501"/>
                </a:cubicBezTo>
                <a:cubicBezTo>
                  <a:pt x="1052" y="501"/>
                  <a:pt x="1057" y="501"/>
                  <a:pt x="1059" y="496"/>
                </a:cubicBezTo>
                <a:cubicBezTo>
                  <a:pt x="1063" y="496"/>
                  <a:pt x="1063" y="497"/>
                  <a:pt x="1066" y="498"/>
                </a:cubicBezTo>
                <a:cubicBezTo>
                  <a:pt x="1067" y="503"/>
                  <a:pt x="1067" y="503"/>
                  <a:pt x="1064" y="506"/>
                </a:cubicBezTo>
                <a:cubicBezTo>
                  <a:pt x="1064" y="508"/>
                  <a:pt x="1064" y="508"/>
                  <a:pt x="1064" y="510"/>
                </a:cubicBezTo>
                <a:cubicBezTo>
                  <a:pt x="1066" y="510"/>
                  <a:pt x="1065" y="510"/>
                  <a:pt x="1066" y="511"/>
                </a:cubicBezTo>
                <a:cubicBezTo>
                  <a:pt x="1075" y="511"/>
                  <a:pt x="1075" y="507"/>
                  <a:pt x="1082" y="505"/>
                </a:cubicBezTo>
                <a:cubicBezTo>
                  <a:pt x="1081" y="501"/>
                  <a:pt x="1081" y="501"/>
                  <a:pt x="1082" y="497"/>
                </a:cubicBezTo>
                <a:cubicBezTo>
                  <a:pt x="1080" y="496"/>
                  <a:pt x="1080" y="497"/>
                  <a:pt x="1080" y="495"/>
                </a:cubicBezTo>
                <a:cubicBezTo>
                  <a:pt x="1076" y="494"/>
                  <a:pt x="1073" y="493"/>
                  <a:pt x="1070" y="495"/>
                </a:cubicBezTo>
                <a:cubicBezTo>
                  <a:pt x="1066" y="494"/>
                  <a:pt x="1065" y="494"/>
                  <a:pt x="1063" y="493"/>
                </a:cubicBezTo>
                <a:cubicBezTo>
                  <a:pt x="1068" y="482"/>
                  <a:pt x="1069" y="477"/>
                  <a:pt x="1067" y="465"/>
                </a:cubicBezTo>
                <a:cubicBezTo>
                  <a:pt x="1064" y="465"/>
                  <a:pt x="1062" y="465"/>
                  <a:pt x="1061" y="464"/>
                </a:cubicBezTo>
                <a:cubicBezTo>
                  <a:pt x="1057" y="463"/>
                  <a:pt x="1056" y="460"/>
                  <a:pt x="1053" y="459"/>
                </a:cubicBezTo>
                <a:cubicBezTo>
                  <a:pt x="1053" y="456"/>
                  <a:pt x="1053" y="456"/>
                  <a:pt x="1052" y="455"/>
                </a:cubicBezTo>
                <a:cubicBezTo>
                  <a:pt x="1053" y="449"/>
                  <a:pt x="1066" y="445"/>
                  <a:pt x="1074" y="445"/>
                </a:cubicBezTo>
                <a:cubicBezTo>
                  <a:pt x="1073" y="438"/>
                  <a:pt x="1069" y="440"/>
                  <a:pt x="1066" y="436"/>
                </a:cubicBezTo>
                <a:cubicBezTo>
                  <a:pt x="1065" y="433"/>
                  <a:pt x="1067" y="433"/>
                  <a:pt x="1065" y="431"/>
                </a:cubicBezTo>
                <a:cubicBezTo>
                  <a:pt x="1066" y="427"/>
                  <a:pt x="1069" y="425"/>
                  <a:pt x="1071" y="423"/>
                </a:cubicBezTo>
                <a:cubicBezTo>
                  <a:pt x="1070" y="417"/>
                  <a:pt x="1068" y="417"/>
                  <a:pt x="1067" y="412"/>
                </a:cubicBezTo>
                <a:cubicBezTo>
                  <a:pt x="1063" y="411"/>
                  <a:pt x="1061" y="409"/>
                  <a:pt x="1056" y="410"/>
                </a:cubicBezTo>
                <a:cubicBezTo>
                  <a:pt x="1053" y="411"/>
                  <a:pt x="1045" y="412"/>
                  <a:pt x="1040" y="411"/>
                </a:cubicBezTo>
                <a:cubicBezTo>
                  <a:pt x="1027" y="408"/>
                  <a:pt x="1010" y="405"/>
                  <a:pt x="996" y="405"/>
                </a:cubicBezTo>
                <a:cubicBezTo>
                  <a:pt x="996" y="401"/>
                  <a:pt x="998" y="397"/>
                  <a:pt x="996" y="394"/>
                </a:cubicBezTo>
                <a:cubicBezTo>
                  <a:pt x="996" y="386"/>
                  <a:pt x="998" y="390"/>
                  <a:pt x="1001" y="387"/>
                </a:cubicBezTo>
                <a:cubicBezTo>
                  <a:pt x="1002" y="387"/>
                  <a:pt x="1002" y="387"/>
                  <a:pt x="1002" y="387"/>
                </a:cubicBezTo>
                <a:cubicBezTo>
                  <a:pt x="1002" y="385"/>
                  <a:pt x="1002" y="385"/>
                  <a:pt x="1002" y="385"/>
                </a:cubicBezTo>
                <a:cubicBezTo>
                  <a:pt x="998" y="387"/>
                  <a:pt x="996" y="386"/>
                  <a:pt x="992" y="387"/>
                </a:cubicBezTo>
                <a:cubicBezTo>
                  <a:pt x="989" y="384"/>
                  <a:pt x="986" y="384"/>
                  <a:pt x="985" y="380"/>
                </a:cubicBezTo>
                <a:cubicBezTo>
                  <a:pt x="990" y="377"/>
                  <a:pt x="994" y="372"/>
                  <a:pt x="1000" y="371"/>
                </a:cubicBezTo>
                <a:cubicBezTo>
                  <a:pt x="999" y="367"/>
                  <a:pt x="1000" y="368"/>
                  <a:pt x="997" y="367"/>
                </a:cubicBezTo>
                <a:cubicBezTo>
                  <a:pt x="999" y="361"/>
                  <a:pt x="1005" y="359"/>
                  <a:pt x="1010" y="356"/>
                </a:cubicBezTo>
                <a:cubicBezTo>
                  <a:pt x="1010" y="354"/>
                  <a:pt x="1010" y="354"/>
                  <a:pt x="1010" y="354"/>
                </a:cubicBezTo>
                <a:cubicBezTo>
                  <a:pt x="1012" y="354"/>
                  <a:pt x="1012" y="354"/>
                  <a:pt x="1012" y="354"/>
                </a:cubicBezTo>
                <a:cubicBezTo>
                  <a:pt x="1013" y="356"/>
                  <a:pt x="1013" y="357"/>
                  <a:pt x="1013" y="358"/>
                </a:cubicBezTo>
                <a:cubicBezTo>
                  <a:pt x="1018" y="361"/>
                  <a:pt x="1022" y="357"/>
                  <a:pt x="1026" y="355"/>
                </a:cubicBezTo>
                <a:cubicBezTo>
                  <a:pt x="1028" y="355"/>
                  <a:pt x="1038" y="356"/>
                  <a:pt x="1041" y="355"/>
                </a:cubicBezTo>
                <a:cubicBezTo>
                  <a:pt x="1042" y="355"/>
                  <a:pt x="1043" y="352"/>
                  <a:pt x="1046" y="354"/>
                </a:cubicBezTo>
                <a:cubicBezTo>
                  <a:pt x="1050" y="356"/>
                  <a:pt x="1075" y="350"/>
                  <a:pt x="1084" y="347"/>
                </a:cubicBezTo>
                <a:cubicBezTo>
                  <a:pt x="1088" y="346"/>
                  <a:pt x="1092" y="347"/>
                  <a:pt x="1093" y="347"/>
                </a:cubicBezTo>
                <a:cubicBezTo>
                  <a:pt x="1100" y="345"/>
                  <a:pt x="1108" y="343"/>
                  <a:pt x="1114" y="340"/>
                </a:cubicBezTo>
                <a:cubicBezTo>
                  <a:pt x="1115" y="341"/>
                  <a:pt x="1119" y="341"/>
                  <a:pt x="1122" y="339"/>
                </a:cubicBezTo>
                <a:cubicBezTo>
                  <a:pt x="1123" y="339"/>
                  <a:pt x="1124" y="336"/>
                  <a:pt x="1125" y="336"/>
                </a:cubicBezTo>
                <a:cubicBezTo>
                  <a:pt x="1126" y="336"/>
                  <a:pt x="1127" y="336"/>
                  <a:pt x="1128" y="337"/>
                </a:cubicBezTo>
                <a:cubicBezTo>
                  <a:pt x="1130" y="336"/>
                  <a:pt x="1140" y="330"/>
                  <a:pt x="1142" y="329"/>
                </a:cubicBezTo>
                <a:cubicBezTo>
                  <a:pt x="1144" y="327"/>
                  <a:pt x="1146" y="325"/>
                  <a:pt x="1148" y="322"/>
                </a:cubicBezTo>
                <a:cubicBezTo>
                  <a:pt x="1152" y="321"/>
                  <a:pt x="1155" y="322"/>
                  <a:pt x="1158" y="320"/>
                </a:cubicBezTo>
                <a:cubicBezTo>
                  <a:pt x="1161" y="319"/>
                  <a:pt x="1160" y="319"/>
                  <a:pt x="1162" y="318"/>
                </a:cubicBezTo>
                <a:cubicBezTo>
                  <a:pt x="1162" y="316"/>
                  <a:pt x="1162" y="316"/>
                  <a:pt x="1162" y="316"/>
                </a:cubicBezTo>
                <a:cubicBezTo>
                  <a:pt x="1153" y="317"/>
                  <a:pt x="1153" y="317"/>
                  <a:pt x="1146" y="317"/>
                </a:cubicBezTo>
                <a:cubicBezTo>
                  <a:pt x="1146" y="316"/>
                  <a:pt x="1146" y="316"/>
                  <a:pt x="1147" y="316"/>
                </a:cubicBezTo>
                <a:cubicBezTo>
                  <a:pt x="1148" y="310"/>
                  <a:pt x="1154" y="309"/>
                  <a:pt x="1158" y="307"/>
                </a:cubicBezTo>
                <a:cubicBezTo>
                  <a:pt x="1158" y="305"/>
                  <a:pt x="1159" y="303"/>
                  <a:pt x="1159" y="302"/>
                </a:cubicBezTo>
                <a:cubicBezTo>
                  <a:pt x="1162" y="302"/>
                  <a:pt x="1162" y="302"/>
                  <a:pt x="1162" y="302"/>
                </a:cubicBezTo>
                <a:cubicBezTo>
                  <a:pt x="1164" y="299"/>
                  <a:pt x="1173" y="291"/>
                  <a:pt x="1175" y="290"/>
                </a:cubicBezTo>
                <a:cubicBezTo>
                  <a:pt x="1175" y="285"/>
                  <a:pt x="1177" y="283"/>
                  <a:pt x="1174" y="280"/>
                </a:cubicBezTo>
                <a:cubicBezTo>
                  <a:pt x="1176" y="278"/>
                  <a:pt x="1175" y="280"/>
                  <a:pt x="1176" y="279"/>
                </a:cubicBezTo>
                <a:cubicBezTo>
                  <a:pt x="1178" y="279"/>
                  <a:pt x="1178" y="279"/>
                  <a:pt x="1178" y="279"/>
                </a:cubicBezTo>
                <a:cubicBezTo>
                  <a:pt x="1179" y="277"/>
                  <a:pt x="1176" y="273"/>
                  <a:pt x="1177" y="271"/>
                </a:cubicBezTo>
                <a:cubicBezTo>
                  <a:pt x="1178" y="269"/>
                  <a:pt x="1180" y="269"/>
                  <a:pt x="1180" y="265"/>
                </a:cubicBezTo>
                <a:cubicBezTo>
                  <a:pt x="1182" y="264"/>
                  <a:pt x="1183" y="264"/>
                  <a:pt x="1184" y="264"/>
                </a:cubicBezTo>
                <a:cubicBezTo>
                  <a:pt x="1185" y="262"/>
                  <a:pt x="1185" y="260"/>
                  <a:pt x="1186" y="257"/>
                </a:cubicBezTo>
                <a:cubicBezTo>
                  <a:pt x="1184" y="256"/>
                  <a:pt x="1184" y="253"/>
                  <a:pt x="1183" y="252"/>
                </a:cubicBezTo>
                <a:cubicBezTo>
                  <a:pt x="1177" y="249"/>
                  <a:pt x="1174" y="253"/>
                  <a:pt x="1172" y="245"/>
                </a:cubicBezTo>
                <a:cubicBezTo>
                  <a:pt x="1161" y="246"/>
                  <a:pt x="1146" y="247"/>
                  <a:pt x="1136" y="251"/>
                </a:cubicBezTo>
                <a:cubicBezTo>
                  <a:pt x="1136" y="250"/>
                  <a:pt x="1135" y="248"/>
                  <a:pt x="1135" y="247"/>
                </a:cubicBezTo>
                <a:cubicBezTo>
                  <a:pt x="1132" y="246"/>
                  <a:pt x="1131" y="247"/>
                  <a:pt x="1129" y="245"/>
                </a:cubicBezTo>
                <a:cubicBezTo>
                  <a:pt x="1128" y="245"/>
                  <a:pt x="1128" y="245"/>
                  <a:pt x="1128" y="245"/>
                </a:cubicBezTo>
                <a:cubicBezTo>
                  <a:pt x="1131" y="240"/>
                  <a:pt x="1140" y="243"/>
                  <a:pt x="1145" y="239"/>
                </a:cubicBezTo>
                <a:cubicBezTo>
                  <a:pt x="1145" y="239"/>
                  <a:pt x="1146" y="238"/>
                  <a:pt x="1146" y="238"/>
                </a:cubicBezTo>
                <a:cubicBezTo>
                  <a:pt x="1144" y="238"/>
                  <a:pt x="1144" y="237"/>
                  <a:pt x="1141" y="237"/>
                </a:cubicBezTo>
                <a:cubicBezTo>
                  <a:pt x="1142" y="233"/>
                  <a:pt x="1145" y="232"/>
                  <a:pt x="1146" y="228"/>
                </a:cubicBezTo>
                <a:cubicBezTo>
                  <a:pt x="1155" y="226"/>
                  <a:pt x="1162" y="223"/>
                  <a:pt x="1170" y="221"/>
                </a:cubicBezTo>
                <a:cubicBezTo>
                  <a:pt x="1173" y="221"/>
                  <a:pt x="1174" y="223"/>
                  <a:pt x="1177" y="221"/>
                </a:cubicBezTo>
                <a:cubicBezTo>
                  <a:pt x="1181" y="219"/>
                  <a:pt x="1184" y="214"/>
                  <a:pt x="1187" y="211"/>
                </a:cubicBezTo>
                <a:cubicBezTo>
                  <a:pt x="1187" y="204"/>
                  <a:pt x="1184" y="204"/>
                  <a:pt x="1181" y="200"/>
                </a:cubicBezTo>
                <a:cubicBezTo>
                  <a:pt x="1180" y="199"/>
                  <a:pt x="1181" y="198"/>
                  <a:pt x="1182" y="196"/>
                </a:cubicBezTo>
                <a:cubicBezTo>
                  <a:pt x="1177" y="196"/>
                  <a:pt x="1166" y="196"/>
                  <a:pt x="1162" y="199"/>
                </a:cubicBezTo>
                <a:cubicBezTo>
                  <a:pt x="1157" y="199"/>
                  <a:pt x="1157" y="198"/>
                  <a:pt x="1154" y="197"/>
                </a:cubicBezTo>
                <a:cubicBezTo>
                  <a:pt x="1154" y="195"/>
                  <a:pt x="1154" y="195"/>
                  <a:pt x="1154" y="195"/>
                </a:cubicBezTo>
                <a:cubicBezTo>
                  <a:pt x="1157" y="193"/>
                  <a:pt x="1159" y="191"/>
                  <a:pt x="1163" y="191"/>
                </a:cubicBezTo>
                <a:cubicBezTo>
                  <a:pt x="1162" y="190"/>
                  <a:pt x="1162" y="190"/>
                  <a:pt x="1160" y="190"/>
                </a:cubicBezTo>
                <a:cubicBezTo>
                  <a:pt x="1162" y="189"/>
                  <a:pt x="1162" y="189"/>
                  <a:pt x="1164" y="190"/>
                </a:cubicBezTo>
                <a:cubicBezTo>
                  <a:pt x="1164" y="190"/>
                  <a:pt x="1164" y="189"/>
                  <a:pt x="1165" y="189"/>
                </a:cubicBezTo>
                <a:cubicBezTo>
                  <a:pt x="1162" y="185"/>
                  <a:pt x="1161" y="189"/>
                  <a:pt x="1158" y="185"/>
                </a:cubicBezTo>
                <a:cubicBezTo>
                  <a:pt x="1157" y="184"/>
                  <a:pt x="1158" y="185"/>
                  <a:pt x="1157" y="183"/>
                </a:cubicBezTo>
                <a:cubicBezTo>
                  <a:pt x="1162" y="179"/>
                  <a:pt x="1166" y="178"/>
                  <a:pt x="1173" y="177"/>
                </a:cubicBezTo>
                <a:cubicBezTo>
                  <a:pt x="1172" y="172"/>
                  <a:pt x="1169" y="168"/>
                  <a:pt x="1167" y="165"/>
                </a:cubicBezTo>
                <a:cubicBezTo>
                  <a:pt x="1167" y="163"/>
                  <a:pt x="1167" y="163"/>
                  <a:pt x="1167" y="163"/>
                </a:cubicBezTo>
                <a:cubicBezTo>
                  <a:pt x="1168" y="165"/>
                  <a:pt x="1170" y="167"/>
                  <a:pt x="1171" y="168"/>
                </a:cubicBezTo>
                <a:cubicBezTo>
                  <a:pt x="1175" y="167"/>
                  <a:pt x="1174" y="168"/>
                  <a:pt x="1175" y="165"/>
                </a:cubicBezTo>
                <a:cubicBezTo>
                  <a:pt x="1176" y="164"/>
                  <a:pt x="1176" y="165"/>
                  <a:pt x="1176" y="163"/>
                </a:cubicBezTo>
                <a:cubicBezTo>
                  <a:pt x="1175" y="162"/>
                  <a:pt x="1175" y="162"/>
                  <a:pt x="1174" y="160"/>
                </a:cubicBezTo>
                <a:cubicBezTo>
                  <a:pt x="1171" y="160"/>
                  <a:pt x="1169" y="160"/>
                  <a:pt x="1169" y="160"/>
                </a:cubicBezTo>
                <a:cubicBezTo>
                  <a:pt x="1167" y="158"/>
                  <a:pt x="1167" y="155"/>
                  <a:pt x="1166" y="153"/>
                </a:cubicBezTo>
                <a:cubicBezTo>
                  <a:pt x="1166" y="146"/>
                  <a:pt x="1164" y="148"/>
                  <a:pt x="1160" y="144"/>
                </a:cubicBezTo>
                <a:cubicBezTo>
                  <a:pt x="1159" y="144"/>
                  <a:pt x="1159" y="144"/>
                  <a:pt x="1159" y="144"/>
                </a:cubicBezTo>
                <a:cubicBezTo>
                  <a:pt x="1164" y="141"/>
                  <a:pt x="1172" y="140"/>
                  <a:pt x="1178" y="138"/>
                </a:cubicBezTo>
                <a:cubicBezTo>
                  <a:pt x="1178" y="136"/>
                  <a:pt x="1179" y="135"/>
                  <a:pt x="1179" y="133"/>
                </a:cubicBezTo>
                <a:cubicBezTo>
                  <a:pt x="1166" y="133"/>
                  <a:pt x="1158" y="136"/>
                  <a:pt x="1148" y="140"/>
                </a:cubicBezTo>
                <a:cubicBezTo>
                  <a:pt x="1144" y="141"/>
                  <a:pt x="1138" y="139"/>
                  <a:pt x="1137" y="140"/>
                </a:cubicBezTo>
                <a:cubicBezTo>
                  <a:pt x="1134" y="142"/>
                  <a:pt x="1137" y="144"/>
                  <a:pt x="1135" y="146"/>
                </a:cubicBezTo>
                <a:cubicBezTo>
                  <a:pt x="1133" y="147"/>
                  <a:pt x="1134" y="147"/>
                  <a:pt x="1132" y="147"/>
                </a:cubicBezTo>
                <a:cubicBezTo>
                  <a:pt x="1131" y="145"/>
                  <a:pt x="1132" y="143"/>
                  <a:pt x="1131" y="142"/>
                </a:cubicBezTo>
                <a:cubicBezTo>
                  <a:pt x="1129" y="140"/>
                  <a:pt x="1124" y="141"/>
                  <a:pt x="1120" y="141"/>
                </a:cubicBezTo>
                <a:cubicBezTo>
                  <a:pt x="1120" y="141"/>
                  <a:pt x="1120" y="141"/>
                  <a:pt x="1119" y="142"/>
                </a:cubicBezTo>
                <a:cubicBezTo>
                  <a:pt x="1120" y="144"/>
                  <a:pt x="1120" y="143"/>
                  <a:pt x="1120" y="144"/>
                </a:cubicBezTo>
                <a:cubicBezTo>
                  <a:pt x="1121" y="145"/>
                  <a:pt x="1121" y="145"/>
                  <a:pt x="1121" y="145"/>
                </a:cubicBezTo>
                <a:cubicBezTo>
                  <a:pt x="1121" y="144"/>
                  <a:pt x="1121" y="144"/>
                  <a:pt x="1121" y="144"/>
                </a:cubicBezTo>
                <a:cubicBezTo>
                  <a:pt x="1124" y="144"/>
                  <a:pt x="1126" y="144"/>
                  <a:pt x="1128" y="145"/>
                </a:cubicBezTo>
                <a:cubicBezTo>
                  <a:pt x="1127" y="145"/>
                  <a:pt x="1127" y="145"/>
                  <a:pt x="1127" y="145"/>
                </a:cubicBezTo>
                <a:cubicBezTo>
                  <a:pt x="1127" y="146"/>
                  <a:pt x="1128" y="147"/>
                  <a:pt x="1128" y="147"/>
                </a:cubicBezTo>
                <a:cubicBezTo>
                  <a:pt x="1127" y="147"/>
                  <a:pt x="1127" y="147"/>
                  <a:pt x="1127" y="147"/>
                </a:cubicBezTo>
                <a:cubicBezTo>
                  <a:pt x="1124" y="148"/>
                  <a:pt x="1124" y="147"/>
                  <a:pt x="1121" y="145"/>
                </a:cubicBezTo>
                <a:cubicBezTo>
                  <a:pt x="1119" y="148"/>
                  <a:pt x="1118" y="149"/>
                  <a:pt x="1115" y="150"/>
                </a:cubicBezTo>
                <a:cubicBezTo>
                  <a:pt x="1113" y="149"/>
                  <a:pt x="1112" y="148"/>
                  <a:pt x="1111" y="146"/>
                </a:cubicBezTo>
                <a:cubicBezTo>
                  <a:pt x="1110" y="146"/>
                  <a:pt x="1110" y="146"/>
                  <a:pt x="1110" y="146"/>
                </a:cubicBezTo>
                <a:cubicBezTo>
                  <a:pt x="1111" y="146"/>
                  <a:pt x="1112" y="145"/>
                  <a:pt x="1114" y="144"/>
                </a:cubicBezTo>
                <a:cubicBezTo>
                  <a:pt x="1113" y="142"/>
                  <a:pt x="1113" y="142"/>
                  <a:pt x="1113" y="141"/>
                </a:cubicBezTo>
                <a:cubicBezTo>
                  <a:pt x="1109" y="141"/>
                  <a:pt x="1105" y="141"/>
                  <a:pt x="1104" y="142"/>
                </a:cubicBezTo>
                <a:cubicBezTo>
                  <a:pt x="1102" y="142"/>
                  <a:pt x="1102" y="142"/>
                  <a:pt x="1102" y="142"/>
                </a:cubicBezTo>
                <a:cubicBezTo>
                  <a:pt x="1105" y="145"/>
                  <a:pt x="1105" y="145"/>
                  <a:pt x="1109" y="144"/>
                </a:cubicBezTo>
                <a:cubicBezTo>
                  <a:pt x="1109" y="146"/>
                  <a:pt x="1108" y="147"/>
                  <a:pt x="1108" y="148"/>
                </a:cubicBezTo>
                <a:cubicBezTo>
                  <a:pt x="1106" y="148"/>
                  <a:pt x="1105" y="149"/>
                  <a:pt x="1101" y="148"/>
                </a:cubicBezTo>
                <a:cubicBezTo>
                  <a:pt x="1095" y="146"/>
                  <a:pt x="1098" y="139"/>
                  <a:pt x="1088" y="143"/>
                </a:cubicBezTo>
                <a:cubicBezTo>
                  <a:pt x="1089" y="144"/>
                  <a:pt x="1090" y="144"/>
                  <a:pt x="1091" y="145"/>
                </a:cubicBezTo>
                <a:cubicBezTo>
                  <a:pt x="1089" y="146"/>
                  <a:pt x="1087" y="147"/>
                  <a:pt x="1084" y="148"/>
                </a:cubicBezTo>
                <a:cubicBezTo>
                  <a:pt x="1082" y="145"/>
                  <a:pt x="1082" y="145"/>
                  <a:pt x="1082" y="145"/>
                </a:cubicBezTo>
                <a:cubicBezTo>
                  <a:pt x="1081" y="144"/>
                  <a:pt x="1081" y="145"/>
                  <a:pt x="1082" y="143"/>
                </a:cubicBezTo>
                <a:cubicBezTo>
                  <a:pt x="1081" y="142"/>
                  <a:pt x="1081" y="142"/>
                  <a:pt x="1081" y="142"/>
                </a:cubicBezTo>
                <a:cubicBezTo>
                  <a:pt x="1078" y="142"/>
                  <a:pt x="1075" y="143"/>
                  <a:pt x="1074" y="143"/>
                </a:cubicBezTo>
                <a:cubicBezTo>
                  <a:pt x="1071" y="143"/>
                  <a:pt x="1071" y="143"/>
                  <a:pt x="1071" y="143"/>
                </a:cubicBezTo>
                <a:cubicBezTo>
                  <a:pt x="1072" y="145"/>
                  <a:pt x="1071" y="144"/>
                  <a:pt x="1073" y="145"/>
                </a:cubicBezTo>
                <a:cubicBezTo>
                  <a:pt x="1073" y="146"/>
                  <a:pt x="1072" y="146"/>
                  <a:pt x="1072" y="146"/>
                </a:cubicBezTo>
                <a:cubicBezTo>
                  <a:pt x="1072" y="147"/>
                  <a:pt x="1064" y="149"/>
                  <a:pt x="1063" y="149"/>
                </a:cubicBezTo>
                <a:cubicBezTo>
                  <a:pt x="1059" y="150"/>
                  <a:pt x="1057" y="147"/>
                  <a:pt x="1055" y="148"/>
                </a:cubicBezTo>
                <a:cubicBezTo>
                  <a:pt x="1049" y="148"/>
                  <a:pt x="1049" y="148"/>
                  <a:pt x="1049" y="148"/>
                </a:cubicBezTo>
                <a:cubicBezTo>
                  <a:pt x="1050" y="150"/>
                  <a:pt x="1051" y="151"/>
                  <a:pt x="1051" y="151"/>
                </a:cubicBezTo>
                <a:cubicBezTo>
                  <a:pt x="1052" y="154"/>
                  <a:pt x="1049" y="153"/>
                  <a:pt x="1050" y="156"/>
                </a:cubicBezTo>
                <a:cubicBezTo>
                  <a:pt x="1050" y="158"/>
                  <a:pt x="1050" y="158"/>
                  <a:pt x="1050" y="158"/>
                </a:cubicBezTo>
                <a:cubicBezTo>
                  <a:pt x="1043" y="158"/>
                  <a:pt x="1043" y="158"/>
                  <a:pt x="1043" y="158"/>
                </a:cubicBezTo>
                <a:cubicBezTo>
                  <a:pt x="1044" y="157"/>
                  <a:pt x="1045" y="156"/>
                  <a:pt x="1047" y="155"/>
                </a:cubicBezTo>
                <a:cubicBezTo>
                  <a:pt x="1047" y="154"/>
                  <a:pt x="1045" y="152"/>
                  <a:pt x="1045" y="148"/>
                </a:cubicBezTo>
                <a:cubicBezTo>
                  <a:pt x="1040" y="148"/>
                  <a:pt x="1037" y="147"/>
                  <a:pt x="1034" y="148"/>
                </a:cubicBezTo>
                <a:cubicBezTo>
                  <a:pt x="1033" y="148"/>
                  <a:pt x="1033" y="148"/>
                  <a:pt x="1033" y="148"/>
                </a:cubicBezTo>
                <a:cubicBezTo>
                  <a:pt x="1034" y="146"/>
                  <a:pt x="1035" y="145"/>
                  <a:pt x="1033" y="143"/>
                </a:cubicBezTo>
                <a:cubicBezTo>
                  <a:pt x="1033" y="141"/>
                  <a:pt x="1033" y="141"/>
                  <a:pt x="1033" y="141"/>
                </a:cubicBezTo>
                <a:cubicBezTo>
                  <a:pt x="1030" y="142"/>
                  <a:pt x="1030" y="143"/>
                  <a:pt x="1027" y="144"/>
                </a:cubicBezTo>
                <a:cubicBezTo>
                  <a:pt x="1027" y="145"/>
                  <a:pt x="1027" y="145"/>
                  <a:pt x="1028" y="145"/>
                </a:cubicBezTo>
                <a:cubicBezTo>
                  <a:pt x="1028" y="150"/>
                  <a:pt x="1028" y="150"/>
                  <a:pt x="1032" y="151"/>
                </a:cubicBezTo>
                <a:cubicBezTo>
                  <a:pt x="1031" y="155"/>
                  <a:pt x="1030" y="155"/>
                  <a:pt x="1029" y="159"/>
                </a:cubicBezTo>
                <a:cubicBezTo>
                  <a:pt x="1028" y="159"/>
                  <a:pt x="1028" y="159"/>
                  <a:pt x="1028" y="159"/>
                </a:cubicBezTo>
                <a:cubicBezTo>
                  <a:pt x="1027" y="158"/>
                  <a:pt x="1027" y="158"/>
                  <a:pt x="1027" y="158"/>
                </a:cubicBezTo>
                <a:cubicBezTo>
                  <a:pt x="1027" y="154"/>
                  <a:pt x="1027" y="154"/>
                  <a:pt x="1027" y="154"/>
                </a:cubicBezTo>
                <a:cubicBezTo>
                  <a:pt x="1023" y="154"/>
                  <a:pt x="1022" y="154"/>
                  <a:pt x="1021" y="155"/>
                </a:cubicBezTo>
                <a:cubicBezTo>
                  <a:pt x="1018" y="156"/>
                  <a:pt x="1014" y="160"/>
                  <a:pt x="1015" y="162"/>
                </a:cubicBezTo>
                <a:cubicBezTo>
                  <a:pt x="1015" y="163"/>
                  <a:pt x="1015" y="163"/>
                  <a:pt x="1015" y="163"/>
                </a:cubicBezTo>
                <a:cubicBezTo>
                  <a:pt x="1012" y="162"/>
                  <a:pt x="991" y="161"/>
                  <a:pt x="987" y="163"/>
                </a:cubicBezTo>
                <a:cubicBezTo>
                  <a:pt x="985" y="163"/>
                  <a:pt x="985" y="163"/>
                  <a:pt x="985" y="163"/>
                </a:cubicBezTo>
                <a:cubicBezTo>
                  <a:pt x="985" y="168"/>
                  <a:pt x="985" y="168"/>
                  <a:pt x="985" y="168"/>
                </a:cubicBezTo>
                <a:cubicBezTo>
                  <a:pt x="987" y="168"/>
                  <a:pt x="989" y="167"/>
                  <a:pt x="993" y="167"/>
                </a:cubicBezTo>
                <a:cubicBezTo>
                  <a:pt x="993" y="168"/>
                  <a:pt x="993" y="168"/>
                  <a:pt x="993" y="168"/>
                </a:cubicBezTo>
                <a:cubicBezTo>
                  <a:pt x="990" y="169"/>
                  <a:pt x="991" y="168"/>
                  <a:pt x="990" y="171"/>
                </a:cubicBezTo>
                <a:cubicBezTo>
                  <a:pt x="987" y="170"/>
                  <a:pt x="974" y="170"/>
                  <a:pt x="972" y="171"/>
                </a:cubicBezTo>
                <a:cubicBezTo>
                  <a:pt x="971" y="170"/>
                  <a:pt x="970" y="169"/>
                  <a:pt x="969" y="168"/>
                </a:cubicBezTo>
                <a:cubicBezTo>
                  <a:pt x="968" y="167"/>
                  <a:pt x="970" y="167"/>
                  <a:pt x="971" y="164"/>
                </a:cubicBezTo>
                <a:cubicBezTo>
                  <a:pt x="963" y="162"/>
                  <a:pt x="949" y="164"/>
                  <a:pt x="941" y="165"/>
                </a:cubicBezTo>
                <a:cubicBezTo>
                  <a:pt x="938" y="165"/>
                  <a:pt x="934" y="165"/>
                  <a:pt x="930" y="164"/>
                </a:cubicBezTo>
                <a:cubicBezTo>
                  <a:pt x="921" y="164"/>
                  <a:pt x="907" y="165"/>
                  <a:pt x="898" y="165"/>
                </a:cubicBezTo>
                <a:cubicBezTo>
                  <a:pt x="895" y="165"/>
                  <a:pt x="893" y="169"/>
                  <a:pt x="891" y="168"/>
                </a:cubicBezTo>
                <a:cubicBezTo>
                  <a:pt x="890" y="168"/>
                  <a:pt x="889" y="165"/>
                  <a:pt x="888" y="164"/>
                </a:cubicBezTo>
                <a:cubicBezTo>
                  <a:pt x="886" y="164"/>
                  <a:pt x="885" y="167"/>
                  <a:pt x="882" y="165"/>
                </a:cubicBezTo>
                <a:cubicBezTo>
                  <a:pt x="880" y="165"/>
                  <a:pt x="881" y="165"/>
                  <a:pt x="880" y="164"/>
                </a:cubicBezTo>
                <a:cubicBezTo>
                  <a:pt x="882" y="163"/>
                  <a:pt x="907" y="160"/>
                  <a:pt x="909" y="162"/>
                </a:cubicBezTo>
                <a:cubicBezTo>
                  <a:pt x="912" y="161"/>
                  <a:pt x="912" y="161"/>
                  <a:pt x="914" y="160"/>
                </a:cubicBezTo>
                <a:cubicBezTo>
                  <a:pt x="914" y="157"/>
                  <a:pt x="914" y="157"/>
                  <a:pt x="914" y="157"/>
                </a:cubicBezTo>
                <a:cubicBezTo>
                  <a:pt x="916" y="156"/>
                  <a:pt x="916" y="157"/>
                  <a:pt x="917" y="156"/>
                </a:cubicBezTo>
                <a:cubicBezTo>
                  <a:pt x="919" y="156"/>
                  <a:pt x="919" y="156"/>
                  <a:pt x="919" y="156"/>
                </a:cubicBezTo>
                <a:cubicBezTo>
                  <a:pt x="918" y="157"/>
                  <a:pt x="918" y="157"/>
                  <a:pt x="918" y="160"/>
                </a:cubicBezTo>
                <a:cubicBezTo>
                  <a:pt x="924" y="159"/>
                  <a:pt x="927" y="159"/>
                  <a:pt x="931" y="160"/>
                </a:cubicBezTo>
                <a:cubicBezTo>
                  <a:pt x="932" y="159"/>
                  <a:pt x="931" y="159"/>
                  <a:pt x="933" y="159"/>
                </a:cubicBezTo>
                <a:cubicBezTo>
                  <a:pt x="933" y="157"/>
                  <a:pt x="932" y="156"/>
                  <a:pt x="932" y="154"/>
                </a:cubicBezTo>
                <a:cubicBezTo>
                  <a:pt x="934" y="153"/>
                  <a:pt x="933" y="154"/>
                  <a:pt x="934" y="153"/>
                </a:cubicBezTo>
                <a:cubicBezTo>
                  <a:pt x="936" y="153"/>
                  <a:pt x="936" y="153"/>
                  <a:pt x="936" y="153"/>
                </a:cubicBezTo>
                <a:cubicBezTo>
                  <a:pt x="935" y="155"/>
                  <a:pt x="934" y="156"/>
                  <a:pt x="934" y="159"/>
                </a:cubicBezTo>
                <a:cubicBezTo>
                  <a:pt x="939" y="158"/>
                  <a:pt x="939" y="157"/>
                  <a:pt x="943" y="157"/>
                </a:cubicBezTo>
                <a:cubicBezTo>
                  <a:pt x="944" y="155"/>
                  <a:pt x="944" y="155"/>
                  <a:pt x="944" y="152"/>
                </a:cubicBezTo>
                <a:cubicBezTo>
                  <a:pt x="945" y="152"/>
                  <a:pt x="945" y="152"/>
                  <a:pt x="945" y="152"/>
                </a:cubicBezTo>
                <a:cubicBezTo>
                  <a:pt x="946" y="154"/>
                  <a:pt x="946" y="154"/>
                  <a:pt x="946" y="157"/>
                </a:cubicBezTo>
                <a:cubicBezTo>
                  <a:pt x="950" y="156"/>
                  <a:pt x="952" y="152"/>
                  <a:pt x="956" y="151"/>
                </a:cubicBezTo>
                <a:cubicBezTo>
                  <a:pt x="958" y="150"/>
                  <a:pt x="971" y="149"/>
                  <a:pt x="976" y="149"/>
                </a:cubicBezTo>
                <a:cubicBezTo>
                  <a:pt x="976" y="147"/>
                  <a:pt x="976" y="146"/>
                  <a:pt x="977" y="144"/>
                </a:cubicBezTo>
                <a:cubicBezTo>
                  <a:pt x="977" y="142"/>
                  <a:pt x="977" y="142"/>
                  <a:pt x="977" y="142"/>
                </a:cubicBezTo>
                <a:cubicBezTo>
                  <a:pt x="974" y="142"/>
                  <a:pt x="970" y="143"/>
                  <a:pt x="967" y="140"/>
                </a:cubicBezTo>
                <a:cubicBezTo>
                  <a:pt x="965" y="139"/>
                  <a:pt x="966" y="140"/>
                  <a:pt x="965" y="139"/>
                </a:cubicBezTo>
                <a:cubicBezTo>
                  <a:pt x="971" y="138"/>
                  <a:pt x="979" y="139"/>
                  <a:pt x="983" y="138"/>
                </a:cubicBezTo>
                <a:cubicBezTo>
                  <a:pt x="983" y="141"/>
                  <a:pt x="983" y="141"/>
                  <a:pt x="981" y="143"/>
                </a:cubicBezTo>
                <a:cubicBezTo>
                  <a:pt x="983" y="146"/>
                  <a:pt x="985" y="145"/>
                  <a:pt x="989" y="146"/>
                </a:cubicBezTo>
                <a:cubicBezTo>
                  <a:pt x="988" y="148"/>
                  <a:pt x="988" y="147"/>
                  <a:pt x="987" y="149"/>
                </a:cubicBezTo>
                <a:cubicBezTo>
                  <a:pt x="981" y="147"/>
                  <a:pt x="982" y="149"/>
                  <a:pt x="977" y="153"/>
                </a:cubicBezTo>
                <a:cubicBezTo>
                  <a:pt x="977" y="155"/>
                  <a:pt x="977" y="155"/>
                  <a:pt x="977" y="155"/>
                </a:cubicBezTo>
                <a:cubicBezTo>
                  <a:pt x="981" y="155"/>
                  <a:pt x="983" y="154"/>
                  <a:pt x="985" y="153"/>
                </a:cubicBezTo>
                <a:cubicBezTo>
                  <a:pt x="985" y="151"/>
                  <a:pt x="985" y="151"/>
                  <a:pt x="985" y="151"/>
                </a:cubicBezTo>
                <a:cubicBezTo>
                  <a:pt x="988" y="150"/>
                  <a:pt x="987" y="153"/>
                  <a:pt x="989" y="152"/>
                </a:cubicBezTo>
                <a:cubicBezTo>
                  <a:pt x="993" y="152"/>
                  <a:pt x="993" y="151"/>
                  <a:pt x="995" y="150"/>
                </a:cubicBezTo>
                <a:cubicBezTo>
                  <a:pt x="994" y="148"/>
                  <a:pt x="994" y="148"/>
                  <a:pt x="993" y="146"/>
                </a:cubicBezTo>
                <a:cubicBezTo>
                  <a:pt x="995" y="146"/>
                  <a:pt x="996" y="146"/>
                  <a:pt x="997" y="145"/>
                </a:cubicBezTo>
                <a:cubicBezTo>
                  <a:pt x="998" y="145"/>
                  <a:pt x="998" y="145"/>
                  <a:pt x="998" y="145"/>
                </a:cubicBezTo>
                <a:cubicBezTo>
                  <a:pt x="997" y="143"/>
                  <a:pt x="996" y="143"/>
                  <a:pt x="994" y="143"/>
                </a:cubicBezTo>
                <a:cubicBezTo>
                  <a:pt x="994" y="142"/>
                  <a:pt x="994" y="142"/>
                  <a:pt x="994" y="142"/>
                </a:cubicBezTo>
                <a:cubicBezTo>
                  <a:pt x="994" y="141"/>
                  <a:pt x="995" y="140"/>
                  <a:pt x="996" y="139"/>
                </a:cubicBezTo>
                <a:cubicBezTo>
                  <a:pt x="1005" y="133"/>
                  <a:pt x="1010" y="140"/>
                  <a:pt x="1017" y="141"/>
                </a:cubicBezTo>
                <a:cubicBezTo>
                  <a:pt x="1017" y="139"/>
                  <a:pt x="1017" y="139"/>
                  <a:pt x="1016" y="138"/>
                </a:cubicBezTo>
                <a:cubicBezTo>
                  <a:pt x="1016" y="136"/>
                  <a:pt x="1016" y="136"/>
                  <a:pt x="1016" y="136"/>
                </a:cubicBezTo>
                <a:cubicBezTo>
                  <a:pt x="1021" y="137"/>
                  <a:pt x="1032" y="138"/>
                  <a:pt x="1036" y="135"/>
                </a:cubicBezTo>
                <a:cubicBezTo>
                  <a:pt x="1037" y="136"/>
                  <a:pt x="1036" y="137"/>
                  <a:pt x="1036" y="140"/>
                </a:cubicBezTo>
                <a:cubicBezTo>
                  <a:pt x="1039" y="140"/>
                  <a:pt x="1040" y="141"/>
                  <a:pt x="1042" y="140"/>
                </a:cubicBezTo>
                <a:cubicBezTo>
                  <a:pt x="1044" y="140"/>
                  <a:pt x="1044" y="140"/>
                  <a:pt x="1044" y="140"/>
                </a:cubicBezTo>
                <a:cubicBezTo>
                  <a:pt x="1043" y="138"/>
                  <a:pt x="1043" y="138"/>
                  <a:pt x="1043" y="137"/>
                </a:cubicBezTo>
                <a:cubicBezTo>
                  <a:pt x="1044" y="134"/>
                  <a:pt x="1045" y="134"/>
                  <a:pt x="1047" y="131"/>
                </a:cubicBezTo>
                <a:cubicBezTo>
                  <a:pt x="1048" y="131"/>
                  <a:pt x="1048" y="131"/>
                  <a:pt x="1048" y="131"/>
                </a:cubicBezTo>
                <a:cubicBezTo>
                  <a:pt x="1048" y="136"/>
                  <a:pt x="1048" y="134"/>
                  <a:pt x="1047" y="139"/>
                </a:cubicBezTo>
                <a:cubicBezTo>
                  <a:pt x="1054" y="139"/>
                  <a:pt x="1050" y="140"/>
                  <a:pt x="1053" y="142"/>
                </a:cubicBezTo>
                <a:cubicBezTo>
                  <a:pt x="1057" y="139"/>
                  <a:pt x="1064" y="139"/>
                  <a:pt x="1067" y="137"/>
                </a:cubicBezTo>
                <a:cubicBezTo>
                  <a:pt x="1068" y="137"/>
                  <a:pt x="1068" y="137"/>
                  <a:pt x="1068" y="137"/>
                </a:cubicBezTo>
                <a:cubicBezTo>
                  <a:pt x="1066" y="132"/>
                  <a:pt x="1062" y="134"/>
                  <a:pt x="1058" y="135"/>
                </a:cubicBezTo>
                <a:cubicBezTo>
                  <a:pt x="1058" y="132"/>
                  <a:pt x="1059" y="132"/>
                  <a:pt x="1060" y="130"/>
                </a:cubicBezTo>
                <a:cubicBezTo>
                  <a:pt x="1066" y="130"/>
                  <a:pt x="1066" y="129"/>
                  <a:pt x="1072" y="129"/>
                </a:cubicBezTo>
                <a:cubicBezTo>
                  <a:pt x="1071" y="133"/>
                  <a:pt x="1070" y="133"/>
                  <a:pt x="1069" y="136"/>
                </a:cubicBezTo>
                <a:cubicBezTo>
                  <a:pt x="1071" y="137"/>
                  <a:pt x="1074" y="137"/>
                  <a:pt x="1075" y="137"/>
                </a:cubicBezTo>
                <a:cubicBezTo>
                  <a:pt x="1078" y="137"/>
                  <a:pt x="1080" y="137"/>
                  <a:pt x="1082" y="136"/>
                </a:cubicBezTo>
                <a:cubicBezTo>
                  <a:pt x="1082" y="132"/>
                  <a:pt x="1082" y="132"/>
                  <a:pt x="1082" y="132"/>
                </a:cubicBezTo>
                <a:cubicBezTo>
                  <a:pt x="1079" y="132"/>
                  <a:pt x="1077" y="132"/>
                  <a:pt x="1076" y="131"/>
                </a:cubicBezTo>
                <a:cubicBezTo>
                  <a:pt x="1074" y="131"/>
                  <a:pt x="1075" y="131"/>
                  <a:pt x="1074" y="130"/>
                </a:cubicBezTo>
                <a:cubicBezTo>
                  <a:pt x="1077" y="130"/>
                  <a:pt x="1078" y="129"/>
                  <a:pt x="1080" y="127"/>
                </a:cubicBezTo>
                <a:cubicBezTo>
                  <a:pt x="1080" y="126"/>
                  <a:pt x="1080" y="126"/>
                  <a:pt x="1079" y="125"/>
                </a:cubicBezTo>
                <a:cubicBezTo>
                  <a:pt x="1077" y="123"/>
                  <a:pt x="1077" y="125"/>
                  <a:pt x="1076" y="124"/>
                </a:cubicBezTo>
                <a:cubicBezTo>
                  <a:pt x="1075" y="123"/>
                  <a:pt x="1075" y="122"/>
                  <a:pt x="1075" y="120"/>
                </a:cubicBezTo>
                <a:cubicBezTo>
                  <a:pt x="1078" y="119"/>
                  <a:pt x="1078" y="120"/>
                  <a:pt x="1080" y="119"/>
                </a:cubicBezTo>
                <a:cubicBezTo>
                  <a:pt x="1083" y="118"/>
                  <a:pt x="1082" y="118"/>
                  <a:pt x="1082" y="114"/>
                </a:cubicBezTo>
                <a:cubicBezTo>
                  <a:pt x="1086" y="116"/>
                  <a:pt x="1088" y="118"/>
                  <a:pt x="1093" y="119"/>
                </a:cubicBezTo>
                <a:cubicBezTo>
                  <a:pt x="1093" y="120"/>
                  <a:pt x="1093" y="120"/>
                  <a:pt x="1093" y="120"/>
                </a:cubicBezTo>
                <a:cubicBezTo>
                  <a:pt x="1089" y="121"/>
                  <a:pt x="1087" y="122"/>
                  <a:pt x="1084" y="124"/>
                </a:cubicBezTo>
                <a:cubicBezTo>
                  <a:pt x="1085" y="128"/>
                  <a:pt x="1087" y="128"/>
                  <a:pt x="1085" y="131"/>
                </a:cubicBezTo>
                <a:cubicBezTo>
                  <a:pt x="1086" y="134"/>
                  <a:pt x="1086" y="136"/>
                  <a:pt x="1089" y="136"/>
                </a:cubicBezTo>
                <a:cubicBezTo>
                  <a:pt x="1090" y="136"/>
                  <a:pt x="1099" y="135"/>
                  <a:pt x="1101" y="133"/>
                </a:cubicBezTo>
                <a:cubicBezTo>
                  <a:pt x="1102" y="132"/>
                  <a:pt x="1102" y="131"/>
                  <a:pt x="1102" y="130"/>
                </a:cubicBezTo>
                <a:cubicBezTo>
                  <a:pt x="1107" y="131"/>
                  <a:pt x="1111" y="131"/>
                  <a:pt x="1116" y="131"/>
                </a:cubicBezTo>
                <a:cubicBezTo>
                  <a:pt x="1124" y="129"/>
                  <a:pt x="1135" y="128"/>
                  <a:pt x="1138" y="127"/>
                </a:cubicBezTo>
                <a:cubicBezTo>
                  <a:pt x="1143" y="127"/>
                  <a:pt x="1148" y="127"/>
                  <a:pt x="1151" y="126"/>
                </a:cubicBezTo>
                <a:cubicBezTo>
                  <a:pt x="1152" y="126"/>
                  <a:pt x="1152" y="126"/>
                  <a:pt x="1152" y="126"/>
                </a:cubicBezTo>
                <a:cubicBezTo>
                  <a:pt x="1151" y="125"/>
                  <a:pt x="1151" y="125"/>
                  <a:pt x="1149" y="125"/>
                </a:cubicBezTo>
                <a:cubicBezTo>
                  <a:pt x="1151" y="123"/>
                  <a:pt x="1151" y="124"/>
                  <a:pt x="1153" y="125"/>
                </a:cubicBezTo>
                <a:cubicBezTo>
                  <a:pt x="1154" y="123"/>
                  <a:pt x="1155" y="121"/>
                  <a:pt x="1155" y="120"/>
                </a:cubicBezTo>
                <a:cubicBezTo>
                  <a:pt x="1160" y="119"/>
                  <a:pt x="1169" y="117"/>
                  <a:pt x="1173" y="113"/>
                </a:cubicBezTo>
                <a:cubicBezTo>
                  <a:pt x="1174" y="113"/>
                  <a:pt x="1174" y="113"/>
                  <a:pt x="1174" y="113"/>
                </a:cubicBezTo>
                <a:cubicBezTo>
                  <a:pt x="1174" y="111"/>
                  <a:pt x="1174" y="111"/>
                  <a:pt x="1174" y="111"/>
                </a:cubicBezTo>
                <a:cubicBezTo>
                  <a:pt x="1169" y="111"/>
                  <a:pt x="1169" y="111"/>
                  <a:pt x="1164" y="111"/>
                </a:cubicBezTo>
                <a:cubicBezTo>
                  <a:pt x="1164" y="109"/>
                  <a:pt x="1164" y="109"/>
                  <a:pt x="1165" y="108"/>
                </a:cubicBezTo>
                <a:cubicBezTo>
                  <a:pt x="1165" y="106"/>
                  <a:pt x="1165" y="106"/>
                  <a:pt x="1165" y="106"/>
                </a:cubicBezTo>
                <a:cubicBezTo>
                  <a:pt x="1160" y="105"/>
                  <a:pt x="1159" y="108"/>
                  <a:pt x="1155" y="109"/>
                </a:cubicBezTo>
                <a:cubicBezTo>
                  <a:pt x="1152" y="109"/>
                  <a:pt x="1148" y="104"/>
                  <a:pt x="1146" y="106"/>
                </a:cubicBezTo>
                <a:cubicBezTo>
                  <a:pt x="1146" y="107"/>
                  <a:pt x="1145" y="108"/>
                  <a:pt x="1145" y="109"/>
                </a:cubicBezTo>
                <a:cubicBezTo>
                  <a:pt x="1143" y="110"/>
                  <a:pt x="1139" y="112"/>
                  <a:pt x="1137" y="112"/>
                </a:cubicBezTo>
                <a:cubicBezTo>
                  <a:pt x="1134" y="111"/>
                  <a:pt x="1128" y="110"/>
                  <a:pt x="1124" y="111"/>
                </a:cubicBezTo>
                <a:cubicBezTo>
                  <a:pt x="1123" y="112"/>
                  <a:pt x="1122" y="113"/>
                  <a:pt x="1121" y="113"/>
                </a:cubicBezTo>
                <a:cubicBezTo>
                  <a:pt x="1120" y="113"/>
                  <a:pt x="1116" y="110"/>
                  <a:pt x="1115" y="111"/>
                </a:cubicBezTo>
                <a:cubicBezTo>
                  <a:pt x="1115" y="113"/>
                  <a:pt x="1115" y="113"/>
                  <a:pt x="1115" y="113"/>
                </a:cubicBezTo>
                <a:cubicBezTo>
                  <a:pt x="1110" y="115"/>
                  <a:pt x="1109" y="110"/>
                  <a:pt x="1105" y="111"/>
                </a:cubicBezTo>
                <a:cubicBezTo>
                  <a:pt x="1104" y="112"/>
                  <a:pt x="1103" y="113"/>
                  <a:pt x="1102" y="114"/>
                </a:cubicBezTo>
                <a:cubicBezTo>
                  <a:pt x="1098" y="115"/>
                  <a:pt x="1097" y="110"/>
                  <a:pt x="1094" y="110"/>
                </a:cubicBezTo>
                <a:cubicBezTo>
                  <a:pt x="1091" y="110"/>
                  <a:pt x="1069" y="110"/>
                  <a:pt x="1066" y="111"/>
                </a:cubicBezTo>
                <a:cubicBezTo>
                  <a:pt x="1063" y="113"/>
                  <a:pt x="1064" y="112"/>
                  <a:pt x="1064" y="115"/>
                </a:cubicBezTo>
                <a:cubicBezTo>
                  <a:pt x="1062" y="115"/>
                  <a:pt x="1062" y="115"/>
                  <a:pt x="1062" y="115"/>
                </a:cubicBezTo>
                <a:cubicBezTo>
                  <a:pt x="1061" y="111"/>
                  <a:pt x="1060" y="110"/>
                  <a:pt x="1058" y="108"/>
                </a:cubicBezTo>
                <a:cubicBezTo>
                  <a:pt x="1055" y="107"/>
                  <a:pt x="1052" y="109"/>
                  <a:pt x="1047" y="109"/>
                </a:cubicBezTo>
                <a:cubicBezTo>
                  <a:pt x="1045" y="112"/>
                  <a:pt x="1046" y="113"/>
                  <a:pt x="1045" y="115"/>
                </a:cubicBezTo>
                <a:cubicBezTo>
                  <a:pt x="1045" y="116"/>
                  <a:pt x="1045" y="116"/>
                  <a:pt x="1045" y="116"/>
                </a:cubicBezTo>
                <a:cubicBezTo>
                  <a:pt x="1040" y="114"/>
                  <a:pt x="1041" y="111"/>
                  <a:pt x="1035" y="110"/>
                </a:cubicBezTo>
                <a:cubicBezTo>
                  <a:pt x="1035" y="109"/>
                  <a:pt x="1036" y="109"/>
                  <a:pt x="1036" y="108"/>
                </a:cubicBezTo>
                <a:cubicBezTo>
                  <a:pt x="1033" y="107"/>
                  <a:pt x="1029" y="108"/>
                  <a:pt x="1027" y="110"/>
                </a:cubicBezTo>
                <a:cubicBezTo>
                  <a:pt x="1024" y="109"/>
                  <a:pt x="1025" y="110"/>
                  <a:pt x="1024" y="108"/>
                </a:cubicBezTo>
                <a:cubicBezTo>
                  <a:pt x="1020" y="109"/>
                  <a:pt x="1011" y="113"/>
                  <a:pt x="1007" y="109"/>
                </a:cubicBezTo>
                <a:cubicBezTo>
                  <a:pt x="1003" y="110"/>
                  <a:pt x="1002" y="111"/>
                  <a:pt x="1000" y="114"/>
                </a:cubicBezTo>
                <a:cubicBezTo>
                  <a:pt x="997" y="114"/>
                  <a:pt x="998" y="112"/>
                  <a:pt x="995" y="112"/>
                </a:cubicBezTo>
                <a:cubicBezTo>
                  <a:pt x="994" y="113"/>
                  <a:pt x="994" y="114"/>
                  <a:pt x="993" y="115"/>
                </a:cubicBezTo>
                <a:cubicBezTo>
                  <a:pt x="989" y="115"/>
                  <a:pt x="986" y="115"/>
                  <a:pt x="982" y="114"/>
                </a:cubicBezTo>
                <a:cubicBezTo>
                  <a:pt x="977" y="116"/>
                  <a:pt x="977" y="116"/>
                  <a:pt x="977" y="116"/>
                </a:cubicBezTo>
                <a:cubicBezTo>
                  <a:pt x="976" y="115"/>
                  <a:pt x="975" y="115"/>
                  <a:pt x="974" y="114"/>
                </a:cubicBezTo>
                <a:cubicBezTo>
                  <a:pt x="967" y="116"/>
                  <a:pt x="958" y="121"/>
                  <a:pt x="950" y="116"/>
                </a:cubicBezTo>
                <a:cubicBezTo>
                  <a:pt x="949" y="116"/>
                  <a:pt x="949" y="116"/>
                  <a:pt x="949" y="116"/>
                </a:cubicBezTo>
                <a:cubicBezTo>
                  <a:pt x="949" y="115"/>
                  <a:pt x="949" y="115"/>
                  <a:pt x="949" y="115"/>
                </a:cubicBezTo>
                <a:cubicBezTo>
                  <a:pt x="958" y="115"/>
                  <a:pt x="967" y="114"/>
                  <a:pt x="976" y="113"/>
                </a:cubicBezTo>
                <a:cubicBezTo>
                  <a:pt x="976" y="110"/>
                  <a:pt x="976" y="110"/>
                  <a:pt x="976" y="110"/>
                </a:cubicBezTo>
                <a:cubicBezTo>
                  <a:pt x="968" y="110"/>
                  <a:pt x="951" y="111"/>
                  <a:pt x="949" y="109"/>
                </a:cubicBezTo>
                <a:cubicBezTo>
                  <a:pt x="947" y="111"/>
                  <a:pt x="948" y="109"/>
                  <a:pt x="947" y="112"/>
                </a:cubicBezTo>
                <a:cubicBezTo>
                  <a:pt x="946" y="112"/>
                  <a:pt x="946" y="112"/>
                  <a:pt x="945" y="111"/>
                </a:cubicBezTo>
                <a:cubicBezTo>
                  <a:pt x="944" y="110"/>
                  <a:pt x="945" y="111"/>
                  <a:pt x="944" y="109"/>
                </a:cubicBezTo>
                <a:cubicBezTo>
                  <a:pt x="948" y="108"/>
                  <a:pt x="952" y="109"/>
                  <a:pt x="955" y="108"/>
                </a:cubicBezTo>
                <a:cubicBezTo>
                  <a:pt x="957" y="108"/>
                  <a:pt x="957" y="108"/>
                  <a:pt x="957" y="108"/>
                </a:cubicBezTo>
                <a:cubicBezTo>
                  <a:pt x="957" y="104"/>
                  <a:pt x="957" y="104"/>
                  <a:pt x="957" y="104"/>
                </a:cubicBezTo>
                <a:cubicBezTo>
                  <a:pt x="952" y="104"/>
                  <a:pt x="941" y="105"/>
                  <a:pt x="939" y="107"/>
                </a:cubicBezTo>
                <a:cubicBezTo>
                  <a:pt x="938" y="106"/>
                  <a:pt x="937" y="106"/>
                  <a:pt x="936" y="106"/>
                </a:cubicBezTo>
                <a:cubicBezTo>
                  <a:pt x="935" y="105"/>
                  <a:pt x="935" y="104"/>
                  <a:pt x="935" y="104"/>
                </a:cubicBezTo>
                <a:cubicBezTo>
                  <a:pt x="946" y="99"/>
                  <a:pt x="962" y="100"/>
                  <a:pt x="975" y="99"/>
                </a:cubicBezTo>
                <a:cubicBezTo>
                  <a:pt x="975" y="96"/>
                  <a:pt x="975" y="96"/>
                  <a:pt x="975" y="96"/>
                </a:cubicBezTo>
                <a:cubicBezTo>
                  <a:pt x="970" y="96"/>
                  <a:pt x="967" y="93"/>
                  <a:pt x="964" y="94"/>
                </a:cubicBezTo>
                <a:cubicBezTo>
                  <a:pt x="962" y="93"/>
                  <a:pt x="963" y="95"/>
                  <a:pt x="962" y="91"/>
                </a:cubicBezTo>
                <a:cubicBezTo>
                  <a:pt x="960" y="92"/>
                  <a:pt x="960" y="92"/>
                  <a:pt x="959" y="92"/>
                </a:cubicBezTo>
                <a:cubicBezTo>
                  <a:pt x="957" y="92"/>
                  <a:pt x="955" y="92"/>
                  <a:pt x="954" y="91"/>
                </a:cubicBezTo>
                <a:cubicBezTo>
                  <a:pt x="953" y="90"/>
                  <a:pt x="953" y="91"/>
                  <a:pt x="954" y="89"/>
                </a:cubicBezTo>
                <a:cubicBezTo>
                  <a:pt x="953" y="88"/>
                  <a:pt x="953" y="88"/>
                  <a:pt x="953" y="88"/>
                </a:cubicBezTo>
                <a:cubicBezTo>
                  <a:pt x="946" y="88"/>
                  <a:pt x="948" y="90"/>
                  <a:pt x="945" y="93"/>
                </a:cubicBezTo>
                <a:cubicBezTo>
                  <a:pt x="945" y="91"/>
                  <a:pt x="944" y="91"/>
                  <a:pt x="945" y="89"/>
                </a:cubicBezTo>
                <a:cubicBezTo>
                  <a:pt x="944" y="83"/>
                  <a:pt x="939" y="88"/>
                  <a:pt x="934" y="86"/>
                </a:cubicBezTo>
                <a:cubicBezTo>
                  <a:pt x="929" y="85"/>
                  <a:pt x="929" y="84"/>
                  <a:pt x="927" y="81"/>
                </a:cubicBezTo>
                <a:cubicBezTo>
                  <a:pt x="925" y="81"/>
                  <a:pt x="925" y="81"/>
                  <a:pt x="925" y="81"/>
                </a:cubicBezTo>
                <a:cubicBezTo>
                  <a:pt x="925" y="80"/>
                  <a:pt x="925" y="80"/>
                  <a:pt x="925" y="80"/>
                </a:cubicBezTo>
                <a:cubicBezTo>
                  <a:pt x="932" y="81"/>
                  <a:pt x="954" y="82"/>
                  <a:pt x="956" y="80"/>
                </a:cubicBezTo>
                <a:cubicBezTo>
                  <a:pt x="957" y="80"/>
                  <a:pt x="957" y="80"/>
                  <a:pt x="957" y="80"/>
                </a:cubicBezTo>
                <a:cubicBezTo>
                  <a:pt x="955" y="75"/>
                  <a:pt x="950" y="75"/>
                  <a:pt x="948" y="71"/>
                </a:cubicBezTo>
                <a:cubicBezTo>
                  <a:pt x="942" y="71"/>
                  <a:pt x="938" y="69"/>
                  <a:pt x="933" y="70"/>
                </a:cubicBezTo>
                <a:cubicBezTo>
                  <a:pt x="933" y="72"/>
                  <a:pt x="933" y="72"/>
                  <a:pt x="933" y="72"/>
                </a:cubicBezTo>
                <a:cubicBezTo>
                  <a:pt x="931" y="72"/>
                  <a:pt x="931" y="72"/>
                  <a:pt x="931" y="72"/>
                </a:cubicBezTo>
                <a:cubicBezTo>
                  <a:pt x="929" y="71"/>
                  <a:pt x="920" y="69"/>
                  <a:pt x="918" y="70"/>
                </a:cubicBezTo>
                <a:cubicBezTo>
                  <a:pt x="918" y="70"/>
                  <a:pt x="916" y="73"/>
                  <a:pt x="916" y="74"/>
                </a:cubicBezTo>
                <a:cubicBezTo>
                  <a:pt x="915" y="74"/>
                  <a:pt x="910" y="73"/>
                  <a:pt x="907" y="74"/>
                </a:cubicBezTo>
                <a:cubicBezTo>
                  <a:pt x="907" y="77"/>
                  <a:pt x="906" y="76"/>
                  <a:pt x="909" y="77"/>
                </a:cubicBezTo>
                <a:cubicBezTo>
                  <a:pt x="908" y="80"/>
                  <a:pt x="908" y="80"/>
                  <a:pt x="908" y="80"/>
                </a:cubicBezTo>
                <a:cubicBezTo>
                  <a:pt x="906" y="80"/>
                  <a:pt x="905" y="81"/>
                  <a:pt x="904" y="81"/>
                </a:cubicBezTo>
                <a:cubicBezTo>
                  <a:pt x="902" y="79"/>
                  <a:pt x="903" y="80"/>
                  <a:pt x="900" y="79"/>
                </a:cubicBezTo>
                <a:cubicBezTo>
                  <a:pt x="900" y="78"/>
                  <a:pt x="900" y="77"/>
                  <a:pt x="901" y="75"/>
                </a:cubicBezTo>
                <a:cubicBezTo>
                  <a:pt x="898" y="75"/>
                  <a:pt x="896" y="78"/>
                  <a:pt x="891" y="76"/>
                </a:cubicBezTo>
                <a:cubicBezTo>
                  <a:pt x="889" y="76"/>
                  <a:pt x="886" y="74"/>
                  <a:pt x="883" y="74"/>
                </a:cubicBezTo>
                <a:cubicBezTo>
                  <a:pt x="882" y="73"/>
                  <a:pt x="882" y="72"/>
                  <a:pt x="882" y="71"/>
                </a:cubicBezTo>
                <a:cubicBezTo>
                  <a:pt x="881" y="71"/>
                  <a:pt x="881" y="71"/>
                  <a:pt x="881" y="71"/>
                </a:cubicBezTo>
                <a:cubicBezTo>
                  <a:pt x="882" y="70"/>
                  <a:pt x="882" y="69"/>
                  <a:pt x="883" y="69"/>
                </a:cubicBezTo>
                <a:cubicBezTo>
                  <a:pt x="881" y="66"/>
                  <a:pt x="883" y="68"/>
                  <a:pt x="880" y="67"/>
                </a:cubicBezTo>
                <a:cubicBezTo>
                  <a:pt x="880" y="70"/>
                  <a:pt x="880" y="70"/>
                  <a:pt x="880" y="70"/>
                </a:cubicBezTo>
                <a:cubicBezTo>
                  <a:pt x="878" y="69"/>
                  <a:pt x="874" y="70"/>
                  <a:pt x="871" y="71"/>
                </a:cubicBezTo>
                <a:cubicBezTo>
                  <a:pt x="871" y="70"/>
                  <a:pt x="871" y="70"/>
                  <a:pt x="871" y="70"/>
                </a:cubicBezTo>
                <a:cubicBezTo>
                  <a:pt x="870" y="70"/>
                  <a:pt x="870" y="70"/>
                  <a:pt x="870" y="70"/>
                </a:cubicBezTo>
                <a:cubicBezTo>
                  <a:pt x="870" y="69"/>
                  <a:pt x="871" y="68"/>
                  <a:pt x="871" y="68"/>
                </a:cubicBezTo>
                <a:cubicBezTo>
                  <a:pt x="871" y="66"/>
                  <a:pt x="871" y="66"/>
                  <a:pt x="871" y="66"/>
                </a:cubicBezTo>
                <a:cubicBezTo>
                  <a:pt x="870" y="66"/>
                  <a:pt x="870" y="66"/>
                  <a:pt x="870" y="66"/>
                </a:cubicBezTo>
                <a:cubicBezTo>
                  <a:pt x="868" y="68"/>
                  <a:pt x="868" y="67"/>
                  <a:pt x="868" y="70"/>
                </a:cubicBezTo>
                <a:cubicBezTo>
                  <a:pt x="865" y="69"/>
                  <a:pt x="862" y="68"/>
                  <a:pt x="859" y="67"/>
                </a:cubicBezTo>
                <a:cubicBezTo>
                  <a:pt x="855" y="67"/>
                  <a:pt x="854" y="71"/>
                  <a:pt x="853" y="75"/>
                </a:cubicBezTo>
                <a:cubicBezTo>
                  <a:pt x="851" y="75"/>
                  <a:pt x="851" y="75"/>
                  <a:pt x="850" y="74"/>
                </a:cubicBezTo>
                <a:cubicBezTo>
                  <a:pt x="849" y="73"/>
                  <a:pt x="849" y="74"/>
                  <a:pt x="849" y="72"/>
                </a:cubicBezTo>
                <a:cubicBezTo>
                  <a:pt x="846" y="71"/>
                  <a:pt x="842" y="71"/>
                  <a:pt x="839" y="71"/>
                </a:cubicBezTo>
                <a:cubicBezTo>
                  <a:pt x="838" y="69"/>
                  <a:pt x="836" y="68"/>
                  <a:pt x="835" y="66"/>
                </a:cubicBezTo>
                <a:cubicBezTo>
                  <a:pt x="834" y="66"/>
                  <a:pt x="834" y="66"/>
                  <a:pt x="834" y="66"/>
                </a:cubicBezTo>
                <a:cubicBezTo>
                  <a:pt x="834" y="65"/>
                  <a:pt x="834" y="65"/>
                  <a:pt x="834" y="65"/>
                </a:cubicBezTo>
                <a:cubicBezTo>
                  <a:pt x="843" y="65"/>
                  <a:pt x="856" y="65"/>
                  <a:pt x="858" y="64"/>
                </a:cubicBezTo>
                <a:cubicBezTo>
                  <a:pt x="860" y="64"/>
                  <a:pt x="860" y="64"/>
                  <a:pt x="860" y="64"/>
                </a:cubicBezTo>
                <a:cubicBezTo>
                  <a:pt x="860" y="61"/>
                  <a:pt x="860" y="61"/>
                  <a:pt x="860" y="61"/>
                </a:cubicBezTo>
                <a:cubicBezTo>
                  <a:pt x="856" y="61"/>
                  <a:pt x="859" y="61"/>
                  <a:pt x="856" y="62"/>
                </a:cubicBezTo>
                <a:cubicBezTo>
                  <a:pt x="856" y="62"/>
                  <a:pt x="856" y="61"/>
                  <a:pt x="855" y="60"/>
                </a:cubicBezTo>
                <a:cubicBezTo>
                  <a:pt x="854" y="60"/>
                  <a:pt x="854" y="60"/>
                  <a:pt x="854" y="60"/>
                </a:cubicBezTo>
                <a:cubicBezTo>
                  <a:pt x="856" y="59"/>
                  <a:pt x="856" y="59"/>
                  <a:pt x="858" y="58"/>
                </a:cubicBezTo>
                <a:cubicBezTo>
                  <a:pt x="865" y="55"/>
                  <a:pt x="869" y="62"/>
                  <a:pt x="878" y="60"/>
                </a:cubicBezTo>
                <a:cubicBezTo>
                  <a:pt x="902" y="57"/>
                  <a:pt x="915" y="62"/>
                  <a:pt x="935" y="62"/>
                </a:cubicBezTo>
                <a:cubicBezTo>
                  <a:pt x="934" y="57"/>
                  <a:pt x="931" y="58"/>
                  <a:pt x="935" y="56"/>
                </a:cubicBezTo>
                <a:cubicBezTo>
                  <a:pt x="935" y="54"/>
                  <a:pt x="935" y="54"/>
                  <a:pt x="935" y="54"/>
                </a:cubicBezTo>
                <a:cubicBezTo>
                  <a:pt x="933" y="54"/>
                  <a:pt x="933" y="54"/>
                  <a:pt x="932" y="55"/>
                </a:cubicBezTo>
                <a:cubicBezTo>
                  <a:pt x="929" y="54"/>
                  <a:pt x="930" y="54"/>
                  <a:pt x="928" y="53"/>
                </a:cubicBezTo>
                <a:cubicBezTo>
                  <a:pt x="928" y="52"/>
                  <a:pt x="928" y="52"/>
                  <a:pt x="927" y="52"/>
                </a:cubicBezTo>
                <a:cubicBezTo>
                  <a:pt x="929" y="50"/>
                  <a:pt x="928" y="51"/>
                  <a:pt x="929" y="49"/>
                </a:cubicBezTo>
                <a:cubicBezTo>
                  <a:pt x="932" y="50"/>
                  <a:pt x="931" y="50"/>
                  <a:pt x="934" y="51"/>
                </a:cubicBezTo>
                <a:cubicBezTo>
                  <a:pt x="934" y="50"/>
                  <a:pt x="934" y="50"/>
                  <a:pt x="934" y="50"/>
                </a:cubicBezTo>
                <a:cubicBezTo>
                  <a:pt x="935" y="50"/>
                  <a:pt x="935" y="50"/>
                  <a:pt x="935" y="50"/>
                </a:cubicBezTo>
                <a:cubicBezTo>
                  <a:pt x="934" y="47"/>
                  <a:pt x="933" y="47"/>
                  <a:pt x="932" y="45"/>
                </a:cubicBezTo>
                <a:cubicBezTo>
                  <a:pt x="930" y="45"/>
                  <a:pt x="930" y="45"/>
                  <a:pt x="929" y="46"/>
                </a:cubicBezTo>
                <a:cubicBezTo>
                  <a:pt x="927" y="46"/>
                  <a:pt x="927" y="46"/>
                  <a:pt x="927" y="46"/>
                </a:cubicBezTo>
                <a:cubicBezTo>
                  <a:pt x="928" y="45"/>
                  <a:pt x="929" y="45"/>
                  <a:pt x="929" y="44"/>
                </a:cubicBezTo>
                <a:cubicBezTo>
                  <a:pt x="925" y="38"/>
                  <a:pt x="917" y="43"/>
                  <a:pt x="910" y="41"/>
                </a:cubicBezTo>
                <a:cubicBezTo>
                  <a:pt x="902" y="39"/>
                  <a:pt x="880" y="44"/>
                  <a:pt x="871" y="38"/>
                </a:cubicBezTo>
                <a:cubicBezTo>
                  <a:pt x="868" y="39"/>
                  <a:pt x="867" y="39"/>
                  <a:pt x="866" y="39"/>
                </a:cubicBezTo>
                <a:cubicBezTo>
                  <a:pt x="867" y="42"/>
                  <a:pt x="867" y="42"/>
                  <a:pt x="869" y="43"/>
                </a:cubicBezTo>
                <a:cubicBezTo>
                  <a:pt x="870" y="44"/>
                  <a:pt x="873" y="43"/>
                  <a:pt x="876" y="42"/>
                </a:cubicBezTo>
                <a:cubicBezTo>
                  <a:pt x="875" y="44"/>
                  <a:pt x="874" y="45"/>
                  <a:pt x="872" y="46"/>
                </a:cubicBezTo>
                <a:cubicBezTo>
                  <a:pt x="871" y="47"/>
                  <a:pt x="871" y="46"/>
                  <a:pt x="869" y="45"/>
                </a:cubicBezTo>
                <a:cubicBezTo>
                  <a:pt x="868" y="46"/>
                  <a:pt x="867" y="47"/>
                  <a:pt x="866" y="48"/>
                </a:cubicBezTo>
                <a:cubicBezTo>
                  <a:pt x="865" y="48"/>
                  <a:pt x="865" y="49"/>
                  <a:pt x="865" y="49"/>
                </a:cubicBezTo>
                <a:cubicBezTo>
                  <a:pt x="860" y="46"/>
                  <a:pt x="860" y="45"/>
                  <a:pt x="854" y="47"/>
                </a:cubicBezTo>
                <a:cubicBezTo>
                  <a:pt x="854" y="46"/>
                  <a:pt x="854" y="46"/>
                  <a:pt x="854" y="46"/>
                </a:cubicBezTo>
                <a:cubicBezTo>
                  <a:pt x="853" y="46"/>
                  <a:pt x="853" y="46"/>
                  <a:pt x="853" y="46"/>
                </a:cubicBezTo>
                <a:cubicBezTo>
                  <a:pt x="854" y="45"/>
                  <a:pt x="854" y="45"/>
                  <a:pt x="856" y="45"/>
                </a:cubicBezTo>
                <a:cubicBezTo>
                  <a:pt x="856" y="41"/>
                  <a:pt x="854" y="40"/>
                  <a:pt x="850" y="39"/>
                </a:cubicBezTo>
                <a:cubicBezTo>
                  <a:pt x="849" y="40"/>
                  <a:pt x="849" y="40"/>
                  <a:pt x="849" y="40"/>
                </a:cubicBezTo>
                <a:cubicBezTo>
                  <a:pt x="850" y="43"/>
                  <a:pt x="850" y="43"/>
                  <a:pt x="853" y="44"/>
                </a:cubicBezTo>
                <a:cubicBezTo>
                  <a:pt x="851" y="46"/>
                  <a:pt x="851" y="47"/>
                  <a:pt x="849" y="48"/>
                </a:cubicBezTo>
                <a:cubicBezTo>
                  <a:pt x="846" y="50"/>
                  <a:pt x="841" y="44"/>
                  <a:pt x="837" y="46"/>
                </a:cubicBezTo>
                <a:cubicBezTo>
                  <a:pt x="835" y="48"/>
                  <a:pt x="814" y="54"/>
                  <a:pt x="807" y="49"/>
                </a:cubicBezTo>
                <a:cubicBezTo>
                  <a:pt x="805" y="50"/>
                  <a:pt x="805" y="50"/>
                  <a:pt x="804" y="53"/>
                </a:cubicBezTo>
                <a:cubicBezTo>
                  <a:pt x="798" y="50"/>
                  <a:pt x="788" y="52"/>
                  <a:pt x="782" y="53"/>
                </a:cubicBezTo>
                <a:cubicBezTo>
                  <a:pt x="782" y="56"/>
                  <a:pt x="782" y="56"/>
                  <a:pt x="782" y="56"/>
                </a:cubicBezTo>
                <a:cubicBezTo>
                  <a:pt x="781" y="57"/>
                  <a:pt x="781" y="57"/>
                  <a:pt x="781" y="57"/>
                </a:cubicBezTo>
                <a:cubicBezTo>
                  <a:pt x="774" y="57"/>
                  <a:pt x="774" y="55"/>
                  <a:pt x="770" y="54"/>
                </a:cubicBezTo>
                <a:cubicBezTo>
                  <a:pt x="767" y="53"/>
                  <a:pt x="764" y="56"/>
                  <a:pt x="762" y="56"/>
                </a:cubicBezTo>
                <a:cubicBezTo>
                  <a:pt x="760" y="57"/>
                  <a:pt x="757" y="55"/>
                  <a:pt x="756" y="56"/>
                </a:cubicBezTo>
                <a:cubicBezTo>
                  <a:pt x="756" y="56"/>
                  <a:pt x="754" y="58"/>
                  <a:pt x="754" y="58"/>
                </a:cubicBezTo>
                <a:cubicBezTo>
                  <a:pt x="751" y="60"/>
                  <a:pt x="746" y="56"/>
                  <a:pt x="745" y="56"/>
                </a:cubicBezTo>
                <a:cubicBezTo>
                  <a:pt x="740" y="56"/>
                  <a:pt x="740" y="58"/>
                  <a:pt x="738" y="61"/>
                </a:cubicBezTo>
                <a:cubicBezTo>
                  <a:pt x="735" y="61"/>
                  <a:pt x="734" y="61"/>
                  <a:pt x="732" y="60"/>
                </a:cubicBezTo>
                <a:cubicBezTo>
                  <a:pt x="731" y="60"/>
                  <a:pt x="731" y="60"/>
                  <a:pt x="731" y="60"/>
                </a:cubicBezTo>
                <a:cubicBezTo>
                  <a:pt x="732" y="58"/>
                  <a:pt x="733" y="58"/>
                  <a:pt x="735" y="56"/>
                </a:cubicBezTo>
                <a:cubicBezTo>
                  <a:pt x="735" y="55"/>
                  <a:pt x="735" y="55"/>
                  <a:pt x="735" y="55"/>
                </a:cubicBezTo>
                <a:cubicBezTo>
                  <a:pt x="732" y="55"/>
                  <a:pt x="731" y="55"/>
                  <a:pt x="728" y="55"/>
                </a:cubicBezTo>
                <a:cubicBezTo>
                  <a:pt x="727" y="55"/>
                  <a:pt x="728" y="59"/>
                  <a:pt x="728" y="59"/>
                </a:cubicBezTo>
                <a:cubicBezTo>
                  <a:pt x="727" y="61"/>
                  <a:pt x="726" y="59"/>
                  <a:pt x="725" y="62"/>
                </a:cubicBezTo>
                <a:cubicBezTo>
                  <a:pt x="721" y="62"/>
                  <a:pt x="722" y="61"/>
                  <a:pt x="719" y="59"/>
                </a:cubicBezTo>
                <a:cubicBezTo>
                  <a:pt x="719" y="57"/>
                  <a:pt x="720" y="56"/>
                  <a:pt x="720" y="54"/>
                </a:cubicBezTo>
                <a:cubicBezTo>
                  <a:pt x="718" y="54"/>
                  <a:pt x="717" y="54"/>
                  <a:pt x="715" y="55"/>
                </a:cubicBezTo>
                <a:cubicBezTo>
                  <a:pt x="713" y="55"/>
                  <a:pt x="713" y="55"/>
                  <a:pt x="713" y="55"/>
                </a:cubicBezTo>
                <a:cubicBezTo>
                  <a:pt x="714" y="58"/>
                  <a:pt x="714" y="57"/>
                  <a:pt x="715" y="58"/>
                </a:cubicBezTo>
                <a:cubicBezTo>
                  <a:pt x="711" y="60"/>
                  <a:pt x="696" y="62"/>
                  <a:pt x="691" y="59"/>
                </a:cubicBezTo>
                <a:cubicBezTo>
                  <a:pt x="690" y="61"/>
                  <a:pt x="689" y="64"/>
                  <a:pt x="688" y="65"/>
                </a:cubicBezTo>
                <a:cubicBezTo>
                  <a:pt x="686" y="66"/>
                  <a:pt x="685" y="65"/>
                  <a:pt x="683" y="66"/>
                </a:cubicBezTo>
                <a:cubicBezTo>
                  <a:pt x="679" y="60"/>
                  <a:pt x="652" y="60"/>
                  <a:pt x="649" y="60"/>
                </a:cubicBezTo>
                <a:cubicBezTo>
                  <a:pt x="650" y="62"/>
                  <a:pt x="650" y="65"/>
                  <a:pt x="651" y="66"/>
                </a:cubicBezTo>
                <a:cubicBezTo>
                  <a:pt x="654" y="67"/>
                  <a:pt x="662" y="65"/>
                  <a:pt x="664" y="66"/>
                </a:cubicBezTo>
                <a:cubicBezTo>
                  <a:pt x="665" y="67"/>
                  <a:pt x="665" y="68"/>
                  <a:pt x="666" y="70"/>
                </a:cubicBezTo>
                <a:cubicBezTo>
                  <a:pt x="669" y="71"/>
                  <a:pt x="674" y="69"/>
                  <a:pt x="677" y="69"/>
                </a:cubicBezTo>
                <a:cubicBezTo>
                  <a:pt x="683" y="69"/>
                  <a:pt x="688" y="70"/>
                  <a:pt x="696" y="73"/>
                </a:cubicBezTo>
                <a:cubicBezTo>
                  <a:pt x="705" y="75"/>
                  <a:pt x="728" y="69"/>
                  <a:pt x="733" y="68"/>
                </a:cubicBezTo>
                <a:cubicBezTo>
                  <a:pt x="737" y="67"/>
                  <a:pt x="744" y="69"/>
                  <a:pt x="747" y="67"/>
                </a:cubicBezTo>
                <a:cubicBezTo>
                  <a:pt x="748" y="66"/>
                  <a:pt x="748" y="66"/>
                  <a:pt x="748" y="64"/>
                </a:cubicBezTo>
                <a:cubicBezTo>
                  <a:pt x="753" y="65"/>
                  <a:pt x="752" y="67"/>
                  <a:pt x="755" y="68"/>
                </a:cubicBezTo>
                <a:cubicBezTo>
                  <a:pt x="764" y="68"/>
                  <a:pt x="772" y="67"/>
                  <a:pt x="781" y="67"/>
                </a:cubicBezTo>
                <a:cubicBezTo>
                  <a:pt x="782" y="66"/>
                  <a:pt x="783" y="65"/>
                  <a:pt x="783" y="64"/>
                </a:cubicBezTo>
                <a:cubicBezTo>
                  <a:pt x="790" y="62"/>
                  <a:pt x="798" y="67"/>
                  <a:pt x="804" y="63"/>
                </a:cubicBezTo>
                <a:cubicBezTo>
                  <a:pt x="805" y="62"/>
                  <a:pt x="805" y="62"/>
                  <a:pt x="805" y="60"/>
                </a:cubicBezTo>
                <a:cubicBezTo>
                  <a:pt x="808" y="60"/>
                  <a:pt x="808" y="60"/>
                  <a:pt x="808" y="60"/>
                </a:cubicBezTo>
                <a:cubicBezTo>
                  <a:pt x="808" y="57"/>
                  <a:pt x="808" y="57"/>
                  <a:pt x="808" y="57"/>
                </a:cubicBezTo>
                <a:cubicBezTo>
                  <a:pt x="809" y="59"/>
                  <a:pt x="809" y="61"/>
                  <a:pt x="809" y="64"/>
                </a:cubicBezTo>
                <a:cubicBezTo>
                  <a:pt x="809" y="64"/>
                  <a:pt x="810" y="65"/>
                  <a:pt x="810" y="65"/>
                </a:cubicBezTo>
                <a:cubicBezTo>
                  <a:pt x="819" y="65"/>
                  <a:pt x="822" y="65"/>
                  <a:pt x="832" y="65"/>
                </a:cubicBezTo>
                <a:cubicBezTo>
                  <a:pt x="832" y="68"/>
                  <a:pt x="832" y="68"/>
                  <a:pt x="832" y="68"/>
                </a:cubicBezTo>
                <a:cubicBezTo>
                  <a:pt x="828" y="69"/>
                  <a:pt x="825" y="69"/>
                  <a:pt x="822" y="71"/>
                </a:cubicBezTo>
                <a:cubicBezTo>
                  <a:pt x="822" y="71"/>
                  <a:pt x="822" y="72"/>
                  <a:pt x="821" y="73"/>
                </a:cubicBezTo>
                <a:cubicBezTo>
                  <a:pt x="819" y="73"/>
                  <a:pt x="818" y="70"/>
                  <a:pt x="817" y="71"/>
                </a:cubicBezTo>
                <a:cubicBezTo>
                  <a:pt x="815" y="71"/>
                  <a:pt x="811" y="73"/>
                  <a:pt x="810" y="74"/>
                </a:cubicBezTo>
                <a:cubicBezTo>
                  <a:pt x="807" y="74"/>
                  <a:pt x="800" y="71"/>
                  <a:pt x="798" y="72"/>
                </a:cubicBezTo>
                <a:cubicBezTo>
                  <a:pt x="797" y="72"/>
                  <a:pt x="796" y="72"/>
                  <a:pt x="795" y="73"/>
                </a:cubicBezTo>
                <a:cubicBezTo>
                  <a:pt x="795" y="78"/>
                  <a:pt x="796" y="76"/>
                  <a:pt x="796" y="81"/>
                </a:cubicBezTo>
                <a:cubicBezTo>
                  <a:pt x="800" y="81"/>
                  <a:pt x="810" y="82"/>
                  <a:pt x="811" y="81"/>
                </a:cubicBezTo>
                <a:cubicBezTo>
                  <a:pt x="815" y="82"/>
                  <a:pt x="817" y="86"/>
                  <a:pt x="817" y="89"/>
                </a:cubicBezTo>
                <a:cubicBezTo>
                  <a:pt x="817" y="91"/>
                  <a:pt x="817" y="91"/>
                  <a:pt x="817" y="91"/>
                </a:cubicBezTo>
                <a:cubicBezTo>
                  <a:pt x="811" y="90"/>
                  <a:pt x="809" y="86"/>
                  <a:pt x="806" y="87"/>
                </a:cubicBezTo>
                <a:cubicBezTo>
                  <a:pt x="802" y="87"/>
                  <a:pt x="801" y="87"/>
                  <a:pt x="800" y="91"/>
                </a:cubicBezTo>
                <a:cubicBezTo>
                  <a:pt x="796" y="90"/>
                  <a:pt x="797" y="88"/>
                  <a:pt x="791" y="88"/>
                </a:cubicBezTo>
                <a:cubicBezTo>
                  <a:pt x="790" y="87"/>
                  <a:pt x="790" y="85"/>
                  <a:pt x="789" y="84"/>
                </a:cubicBezTo>
                <a:cubicBezTo>
                  <a:pt x="788" y="83"/>
                  <a:pt x="789" y="84"/>
                  <a:pt x="787" y="83"/>
                </a:cubicBezTo>
                <a:cubicBezTo>
                  <a:pt x="786" y="86"/>
                  <a:pt x="785" y="86"/>
                  <a:pt x="783" y="89"/>
                </a:cubicBezTo>
                <a:cubicBezTo>
                  <a:pt x="781" y="89"/>
                  <a:pt x="781" y="89"/>
                  <a:pt x="781" y="89"/>
                </a:cubicBezTo>
                <a:cubicBezTo>
                  <a:pt x="781" y="88"/>
                  <a:pt x="781" y="88"/>
                  <a:pt x="781" y="88"/>
                </a:cubicBezTo>
                <a:cubicBezTo>
                  <a:pt x="782" y="87"/>
                  <a:pt x="783" y="87"/>
                  <a:pt x="784" y="87"/>
                </a:cubicBezTo>
                <a:cubicBezTo>
                  <a:pt x="784" y="85"/>
                  <a:pt x="784" y="85"/>
                  <a:pt x="784" y="85"/>
                </a:cubicBezTo>
                <a:cubicBezTo>
                  <a:pt x="777" y="85"/>
                  <a:pt x="771" y="85"/>
                  <a:pt x="767" y="84"/>
                </a:cubicBezTo>
                <a:cubicBezTo>
                  <a:pt x="763" y="84"/>
                  <a:pt x="763" y="85"/>
                  <a:pt x="761" y="87"/>
                </a:cubicBezTo>
                <a:cubicBezTo>
                  <a:pt x="761" y="88"/>
                  <a:pt x="761" y="88"/>
                  <a:pt x="761" y="88"/>
                </a:cubicBezTo>
                <a:cubicBezTo>
                  <a:pt x="760" y="87"/>
                  <a:pt x="759" y="85"/>
                  <a:pt x="759" y="84"/>
                </a:cubicBezTo>
                <a:cubicBezTo>
                  <a:pt x="758" y="83"/>
                  <a:pt x="759" y="84"/>
                  <a:pt x="757" y="83"/>
                </a:cubicBezTo>
                <a:cubicBezTo>
                  <a:pt x="756" y="84"/>
                  <a:pt x="756" y="87"/>
                  <a:pt x="755" y="88"/>
                </a:cubicBezTo>
                <a:cubicBezTo>
                  <a:pt x="753" y="89"/>
                  <a:pt x="750" y="89"/>
                  <a:pt x="749" y="90"/>
                </a:cubicBezTo>
                <a:cubicBezTo>
                  <a:pt x="742" y="89"/>
                  <a:pt x="742" y="87"/>
                  <a:pt x="736" y="85"/>
                </a:cubicBezTo>
                <a:cubicBezTo>
                  <a:pt x="736" y="83"/>
                  <a:pt x="737" y="81"/>
                  <a:pt x="737" y="79"/>
                </a:cubicBezTo>
                <a:cubicBezTo>
                  <a:pt x="734" y="79"/>
                  <a:pt x="731" y="80"/>
                  <a:pt x="729" y="80"/>
                </a:cubicBezTo>
                <a:cubicBezTo>
                  <a:pt x="728" y="82"/>
                  <a:pt x="728" y="82"/>
                  <a:pt x="728" y="84"/>
                </a:cubicBezTo>
                <a:cubicBezTo>
                  <a:pt x="724" y="83"/>
                  <a:pt x="724" y="85"/>
                  <a:pt x="719" y="86"/>
                </a:cubicBezTo>
                <a:cubicBezTo>
                  <a:pt x="719" y="85"/>
                  <a:pt x="718" y="82"/>
                  <a:pt x="717" y="81"/>
                </a:cubicBezTo>
                <a:cubicBezTo>
                  <a:pt x="715" y="80"/>
                  <a:pt x="713" y="82"/>
                  <a:pt x="711" y="83"/>
                </a:cubicBezTo>
                <a:cubicBezTo>
                  <a:pt x="706" y="79"/>
                  <a:pt x="698" y="74"/>
                  <a:pt x="690" y="76"/>
                </a:cubicBezTo>
                <a:cubicBezTo>
                  <a:pt x="687" y="77"/>
                  <a:pt x="687" y="81"/>
                  <a:pt x="682" y="80"/>
                </a:cubicBezTo>
                <a:cubicBezTo>
                  <a:pt x="680" y="80"/>
                  <a:pt x="678" y="78"/>
                  <a:pt x="677" y="77"/>
                </a:cubicBezTo>
                <a:cubicBezTo>
                  <a:pt x="674" y="82"/>
                  <a:pt x="673" y="77"/>
                  <a:pt x="669" y="78"/>
                </a:cubicBezTo>
                <a:cubicBezTo>
                  <a:pt x="668" y="78"/>
                  <a:pt x="668" y="81"/>
                  <a:pt x="665" y="80"/>
                </a:cubicBezTo>
                <a:cubicBezTo>
                  <a:pt x="663" y="79"/>
                  <a:pt x="661" y="76"/>
                  <a:pt x="659" y="74"/>
                </a:cubicBezTo>
                <a:cubicBezTo>
                  <a:pt x="657" y="77"/>
                  <a:pt x="656" y="79"/>
                  <a:pt x="657" y="82"/>
                </a:cubicBezTo>
                <a:cubicBezTo>
                  <a:pt x="653" y="82"/>
                  <a:pt x="651" y="82"/>
                  <a:pt x="648" y="80"/>
                </a:cubicBezTo>
                <a:cubicBezTo>
                  <a:pt x="646" y="80"/>
                  <a:pt x="646" y="80"/>
                  <a:pt x="646" y="80"/>
                </a:cubicBezTo>
                <a:cubicBezTo>
                  <a:pt x="649" y="78"/>
                  <a:pt x="651" y="79"/>
                  <a:pt x="653" y="79"/>
                </a:cubicBezTo>
                <a:cubicBezTo>
                  <a:pt x="653" y="77"/>
                  <a:pt x="652" y="74"/>
                  <a:pt x="652" y="72"/>
                </a:cubicBezTo>
                <a:cubicBezTo>
                  <a:pt x="640" y="71"/>
                  <a:pt x="627" y="71"/>
                  <a:pt x="618" y="69"/>
                </a:cubicBezTo>
                <a:cubicBezTo>
                  <a:pt x="616" y="68"/>
                  <a:pt x="615" y="70"/>
                  <a:pt x="614" y="70"/>
                </a:cubicBezTo>
                <a:cubicBezTo>
                  <a:pt x="608" y="70"/>
                  <a:pt x="603" y="70"/>
                  <a:pt x="598" y="67"/>
                </a:cubicBezTo>
                <a:cubicBezTo>
                  <a:pt x="595" y="68"/>
                  <a:pt x="596" y="69"/>
                  <a:pt x="593" y="70"/>
                </a:cubicBezTo>
                <a:cubicBezTo>
                  <a:pt x="593" y="70"/>
                  <a:pt x="571" y="67"/>
                  <a:pt x="571" y="67"/>
                </a:cubicBezTo>
                <a:cubicBezTo>
                  <a:pt x="568" y="67"/>
                  <a:pt x="569" y="68"/>
                  <a:pt x="567" y="69"/>
                </a:cubicBezTo>
                <a:cubicBezTo>
                  <a:pt x="568" y="71"/>
                  <a:pt x="566" y="69"/>
                  <a:pt x="569" y="71"/>
                </a:cubicBezTo>
                <a:cubicBezTo>
                  <a:pt x="568" y="71"/>
                  <a:pt x="561" y="72"/>
                  <a:pt x="557" y="73"/>
                </a:cubicBezTo>
                <a:cubicBezTo>
                  <a:pt x="557" y="75"/>
                  <a:pt x="557" y="74"/>
                  <a:pt x="556" y="75"/>
                </a:cubicBezTo>
                <a:cubicBezTo>
                  <a:pt x="556" y="76"/>
                  <a:pt x="556" y="76"/>
                  <a:pt x="556" y="76"/>
                </a:cubicBezTo>
                <a:cubicBezTo>
                  <a:pt x="554" y="75"/>
                  <a:pt x="554" y="74"/>
                  <a:pt x="552" y="73"/>
                </a:cubicBezTo>
                <a:cubicBezTo>
                  <a:pt x="549" y="71"/>
                  <a:pt x="546" y="73"/>
                  <a:pt x="543" y="73"/>
                </a:cubicBezTo>
                <a:cubicBezTo>
                  <a:pt x="541" y="72"/>
                  <a:pt x="535" y="68"/>
                  <a:pt x="533" y="69"/>
                </a:cubicBezTo>
                <a:cubicBezTo>
                  <a:pt x="532" y="70"/>
                  <a:pt x="531" y="71"/>
                  <a:pt x="530" y="72"/>
                </a:cubicBezTo>
                <a:cubicBezTo>
                  <a:pt x="529" y="72"/>
                  <a:pt x="529" y="72"/>
                  <a:pt x="529" y="72"/>
                </a:cubicBezTo>
                <a:cubicBezTo>
                  <a:pt x="529" y="71"/>
                  <a:pt x="530" y="70"/>
                  <a:pt x="530" y="70"/>
                </a:cubicBezTo>
                <a:cubicBezTo>
                  <a:pt x="525" y="70"/>
                  <a:pt x="524" y="72"/>
                  <a:pt x="519" y="71"/>
                </a:cubicBezTo>
                <a:cubicBezTo>
                  <a:pt x="519" y="73"/>
                  <a:pt x="518" y="75"/>
                  <a:pt x="517" y="76"/>
                </a:cubicBezTo>
                <a:cubicBezTo>
                  <a:pt x="515" y="76"/>
                  <a:pt x="515" y="76"/>
                  <a:pt x="515" y="76"/>
                </a:cubicBezTo>
                <a:cubicBezTo>
                  <a:pt x="516" y="74"/>
                  <a:pt x="517" y="74"/>
                  <a:pt x="518" y="72"/>
                </a:cubicBezTo>
                <a:cubicBezTo>
                  <a:pt x="517" y="71"/>
                  <a:pt x="517" y="71"/>
                  <a:pt x="517" y="71"/>
                </a:cubicBezTo>
                <a:cubicBezTo>
                  <a:pt x="510" y="71"/>
                  <a:pt x="507" y="72"/>
                  <a:pt x="504" y="75"/>
                </a:cubicBezTo>
                <a:cubicBezTo>
                  <a:pt x="503" y="75"/>
                  <a:pt x="503" y="75"/>
                  <a:pt x="502" y="74"/>
                </a:cubicBezTo>
                <a:cubicBezTo>
                  <a:pt x="502" y="74"/>
                  <a:pt x="504" y="68"/>
                  <a:pt x="503" y="67"/>
                </a:cubicBezTo>
                <a:cubicBezTo>
                  <a:pt x="502" y="64"/>
                  <a:pt x="501" y="65"/>
                  <a:pt x="497" y="65"/>
                </a:cubicBezTo>
                <a:cubicBezTo>
                  <a:pt x="497" y="64"/>
                  <a:pt x="497" y="63"/>
                  <a:pt x="498" y="62"/>
                </a:cubicBezTo>
                <a:cubicBezTo>
                  <a:pt x="487" y="62"/>
                  <a:pt x="487" y="62"/>
                  <a:pt x="487" y="62"/>
                </a:cubicBezTo>
                <a:cubicBezTo>
                  <a:pt x="487" y="60"/>
                  <a:pt x="487" y="60"/>
                  <a:pt x="487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3" y="61"/>
                  <a:pt x="482" y="64"/>
                  <a:pt x="478" y="62"/>
                </a:cubicBezTo>
                <a:cubicBezTo>
                  <a:pt x="475" y="62"/>
                  <a:pt x="475" y="62"/>
                  <a:pt x="475" y="62"/>
                </a:cubicBezTo>
                <a:cubicBezTo>
                  <a:pt x="477" y="66"/>
                  <a:pt x="480" y="67"/>
                  <a:pt x="483" y="69"/>
                </a:cubicBezTo>
                <a:cubicBezTo>
                  <a:pt x="485" y="70"/>
                  <a:pt x="489" y="67"/>
                  <a:pt x="491" y="65"/>
                </a:cubicBezTo>
                <a:cubicBezTo>
                  <a:pt x="495" y="65"/>
                  <a:pt x="495" y="66"/>
                  <a:pt x="497" y="70"/>
                </a:cubicBezTo>
                <a:cubicBezTo>
                  <a:pt x="500" y="70"/>
                  <a:pt x="500" y="70"/>
                  <a:pt x="500" y="70"/>
                </a:cubicBezTo>
                <a:cubicBezTo>
                  <a:pt x="500" y="72"/>
                  <a:pt x="500" y="72"/>
                  <a:pt x="501" y="73"/>
                </a:cubicBezTo>
                <a:cubicBezTo>
                  <a:pt x="497" y="79"/>
                  <a:pt x="479" y="77"/>
                  <a:pt x="470" y="76"/>
                </a:cubicBezTo>
                <a:cubicBezTo>
                  <a:pt x="470" y="74"/>
                  <a:pt x="470" y="75"/>
                  <a:pt x="469" y="74"/>
                </a:cubicBezTo>
                <a:cubicBezTo>
                  <a:pt x="466" y="72"/>
                  <a:pt x="462" y="78"/>
                  <a:pt x="456" y="74"/>
                </a:cubicBezTo>
                <a:cubicBezTo>
                  <a:pt x="455" y="74"/>
                  <a:pt x="455" y="74"/>
                  <a:pt x="455" y="74"/>
                </a:cubicBezTo>
                <a:cubicBezTo>
                  <a:pt x="455" y="75"/>
                  <a:pt x="455" y="75"/>
                  <a:pt x="455" y="75"/>
                </a:cubicBezTo>
                <a:cubicBezTo>
                  <a:pt x="454" y="74"/>
                  <a:pt x="453" y="74"/>
                  <a:pt x="452" y="73"/>
                </a:cubicBezTo>
                <a:cubicBezTo>
                  <a:pt x="446" y="73"/>
                  <a:pt x="444" y="74"/>
                  <a:pt x="439" y="74"/>
                </a:cubicBezTo>
                <a:cubicBezTo>
                  <a:pt x="439" y="76"/>
                  <a:pt x="439" y="76"/>
                  <a:pt x="439" y="76"/>
                </a:cubicBezTo>
                <a:cubicBezTo>
                  <a:pt x="447" y="77"/>
                  <a:pt x="455" y="79"/>
                  <a:pt x="466" y="79"/>
                </a:cubicBezTo>
                <a:cubicBezTo>
                  <a:pt x="460" y="83"/>
                  <a:pt x="455" y="81"/>
                  <a:pt x="450" y="80"/>
                </a:cubicBezTo>
                <a:cubicBezTo>
                  <a:pt x="450" y="82"/>
                  <a:pt x="450" y="82"/>
                  <a:pt x="450" y="82"/>
                </a:cubicBezTo>
                <a:cubicBezTo>
                  <a:pt x="446" y="83"/>
                  <a:pt x="433" y="80"/>
                  <a:pt x="425" y="81"/>
                </a:cubicBezTo>
                <a:cubicBezTo>
                  <a:pt x="412" y="83"/>
                  <a:pt x="378" y="82"/>
                  <a:pt x="366" y="79"/>
                </a:cubicBezTo>
                <a:cubicBezTo>
                  <a:pt x="360" y="78"/>
                  <a:pt x="349" y="81"/>
                  <a:pt x="343" y="77"/>
                </a:cubicBezTo>
                <a:cubicBezTo>
                  <a:pt x="343" y="76"/>
                  <a:pt x="343" y="77"/>
                  <a:pt x="343" y="75"/>
                </a:cubicBezTo>
                <a:cubicBezTo>
                  <a:pt x="353" y="71"/>
                  <a:pt x="383" y="75"/>
                  <a:pt x="396" y="74"/>
                </a:cubicBezTo>
                <a:cubicBezTo>
                  <a:pt x="396" y="72"/>
                  <a:pt x="396" y="72"/>
                  <a:pt x="396" y="72"/>
                </a:cubicBezTo>
                <a:cubicBezTo>
                  <a:pt x="394" y="72"/>
                  <a:pt x="395" y="72"/>
                  <a:pt x="394" y="72"/>
                </a:cubicBezTo>
                <a:cubicBezTo>
                  <a:pt x="393" y="71"/>
                  <a:pt x="392" y="70"/>
                  <a:pt x="392" y="70"/>
                </a:cubicBezTo>
                <a:cubicBezTo>
                  <a:pt x="392" y="68"/>
                  <a:pt x="393" y="68"/>
                  <a:pt x="392" y="64"/>
                </a:cubicBezTo>
                <a:cubicBezTo>
                  <a:pt x="392" y="63"/>
                  <a:pt x="393" y="63"/>
                  <a:pt x="394" y="62"/>
                </a:cubicBezTo>
                <a:cubicBezTo>
                  <a:pt x="395" y="62"/>
                  <a:pt x="397" y="63"/>
                  <a:pt x="399" y="63"/>
                </a:cubicBezTo>
                <a:cubicBezTo>
                  <a:pt x="399" y="60"/>
                  <a:pt x="399" y="60"/>
                  <a:pt x="399" y="60"/>
                </a:cubicBezTo>
                <a:cubicBezTo>
                  <a:pt x="396" y="60"/>
                  <a:pt x="394" y="59"/>
                  <a:pt x="391" y="58"/>
                </a:cubicBezTo>
                <a:cubicBezTo>
                  <a:pt x="390" y="59"/>
                  <a:pt x="390" y="60"/>
                  <a:pt x="389" y="61"/>
                </a:cubicBezTo>
                <a:cubicBezTo>
                  <a:pt x="383" y="61"/>
                  <a:pt x="383" y="61"/>
                  <a:pt x="383" y="61"/>
                </a:cubicBezTo>
                <a:cubicBezTo>
                  <a:pt x="381" y="62"/>
                  <a:pt x="380" y="64"/>
                  <a:pt x="377" y="65"/>
                </a:cubicBezTo>
                <a:cubicBezTo>
                  <a:pt x="378" y="67"/>
                  <a:pt x="380" y="67"/>
                  <a:pt x="382" y="68"/>
                </a:cubicBezTo>
                <a:cubicBezTo>
                  <a:pt x="382" y="68"/>
                  <a:pt x="382" y="69"/>
                  <a:pt x="381" y="70"/>
                </a:cubicBezTo>
                <a:cubicBezTo>
                  <a:pt x="376" y="70"/>
                  <a:pt x="367" y="71"/>
                  <a:pt x="364" y="69"/>
                </a:cubicBezTo>
                <a:cubicBezTo>
                  <a:pt x="364" y="68"/>
                  <a:pt x="364" y="68"/>
                  <a:pt x="363" y="66"/>
                </a:cubicBezTo>
                <a:cubicBezTo>
                  <a:pt x="358" y="65"/>
                  <a:pt x="356" y="63"/>
                  <a:pt x="352" y="62"/>
                </a:cubicBezTo>
                <a:cubicBezTo>
                  <a:pt x="352" y="60"/>
                  <a:pt x="352" y="59"/>
                  <a:pt x="351" y="58"/>
                </a:cubicBezTo>
                <a:cubicBezTo>
                  <a:pt x="352" y="56"/>
                  <a:pt x="353" y="57"/>
                  <a:pt x="354" y="55"/>
                </a:cubicBezTo>
                <a:cubicBezTo>
                  <a:pt x="354" y="55"/>
                  <a:pt x="358" y="55"/>
                  <a:pt x="356" y="56"/>
                </a:cubicBezTo>
                <a:cubicBezTo>
                  <a:pt x="355" y="56"/>
                  <a:pt x="355" y="56"/>
                  <a:pt x="355" y="56"/>
                </a:cubicBezTo>
                <a:cubicBezTo>
                  <a:pt x="360" y="57"/>
                  <a:pt x="358" y="57"/>
                  <a:pt x="360" y="58"/>
                </a:cubicBezTo>
                <a:cubicBezTo>
                  <a:pt x="360" y="59"/>
                  <a:pt x="378" y="57"/>
                  <a:pt x="385" y="57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85" y="54"/>
                  <a:pt x="384" y="54"/>
                  <a:pt x="384" y="54"/>
                </a:cubicBezTo>
                <a:cubicBezTo>
                  <a:pt x="373" y="54"/>
                  <a:pt x="366" y="54"/>
                  <a:pt x="359" y="56"/>
                </a:cubicBezTo>
                <a:cubicBezTo>
                  <a:pt x="352" y="51"/>
                  <a:pt x="325" y="49"/>
                  <a:pt x="316" y="49"/>
                </a:cubicBezTo>
                <a:cubicBezTo>
                  <a:pt x="317" y="45"/>
                  <a:pt x="318" y="44"/>
                  <a:pt x="321" y="42"/>
                </a:cubicBezTo>
                <a:cubicBezTo>
                  <a:pt x="322" y="41"/>
                  <a:pt x="325" y="43"/>
                  <a:pt x="326" y="44"/>
                </a:cubicBezTo>
                <a:cubicBezTo>
                  <a:pt x="327" y="43"/>
                  <a:pt x="329" y="41"/>
                  <a:pt x="329" y="42"/>
                </a:cubicBezTo>
                <a:cubicBezTo>
                  <a:pt x="331" y="42"/>
                  <a:pt x="331" y="42"/>
                  <a:pt x="331" y="42"/>
                </a:cubicBezTo>
                <a:cubicBezTo>
                  <a:pt x="331" y="45"/>
                  <a:pt x="331" y="45"/>
                  <a:pt x="331" y="45"/>
                </a:cubicBezTo>
                <a:cubicBezTo>
                  <a:pt x="336" y="45"/>
                  <a:pt x="338" y="44"/>
                  <a:pt x="341" y="42"/>
                </a:cubicBezTo>
                <a:cubicBezTo>
                  <a:pt x="344" y="43"/>
                  <a:pt x="343" y="43"/>
                  <a:pt x="345" y="45"/>
                </a:cubicBezTo>
                <a:cubicBezTo>
                  <a:pt x="346" y="45"/>
                  <a:pt x="346" y="46"/>
                  <a:pt x="346" y="46"/>
                </a:cubicBezTo>
                <a:cubicBezTo>
                  <a:pt x="348" y="42"/>
                  <a:pt x="357" y="48"/>
                  <a:pt x="360" y="48"/>
                </a:cubicBezTo>
                <a:cubicBezTo>
                  <a:pt x="361" y="48"/>
                  <a:pt x="364" y="45"/>
                  <a:pt x="366" y="44"/>
                </a:cubicBezTo>
                <a:cubicBezTo>
                  <a:pt x="369" y="43"/>
                  <a:pt x="370" y="48"/>
                  <a:pt x="373" y="46"/>
                </a:cubicBezTo>
                <a:cubicBezTo>
                  <a:pt x="377" y="46"/>
                  <a:pt x="377" y="46"/>
                  <a:pt x="377" y="46"/>
                </a:cubicBezTo>
                <a:cubicBezTo>
                  <a:pt x="377" y="44"/>
                  <a:pt x="377" y="44"/>
                  <a:pt x="377" y="44"/>
                </a:cubicBezTo>
                <a:cubicBezTo>
                  <a:pt x="373" y="44"/>
                  <a:pt x="374" y="44"/>
                  <a:pt x="371" y="44"/>
                </a:cubicBezTo>
                <a:cubicBezTo>
                  <a:pt x="372" y="43"/>
                  <a:pt x="371" y="43"/>
                  <a:pt x="372" y="42"/>
                </a:cubicBezTo>
                <a:cubicBezTo>
                  <a:pt x="370" y="39"/>
                  <a:pt x="365" y="40"/>
                  <a:pt x="359" y="38"/>
                </a:cubicBezTo>
                <a:cubicBezTo>
                  <a:pt x="359" y="36"/>
                  <a:pt x="359" y="36"/>
                  <a:pt x="359" y="36"/>
                </a:cubicBezTo>
                <a:cubicBezTo>
                  <a:pt x="357" y="35"/>
                  <a:pt x="354" y="38"/>
                  <a:pt x="353" y="38"/>
                </a:cubicBezTo>
                <a:cubicBezTo>
                  <a:pt x="344" y="32"/>
                  <a:pt x="331" y="32"/>
                  <a:pt x="320" y="33"/>
                </a:cubicBezTo>
                <a:cubicBezTo>
                  <a:pt x="320" y="29"/>
                  <a:pt x="320" y="29"/>
                  <a:pt x="324" y="28"/>
                </a:cubicBezTo>
                <a:cubicBezTo>
                  <a:pt x="325" y="27"/>
                  <a:pt x="325" y="28"/>
                  <a:pt x="326" y="29"/>
                </a:cubicBezTo>
                <a:cubicBezTo>
                  <a:pt x="330" y="28"/>
                  <a:pt x="330" y="27"/>
                  <a:pt x="333" y="25"/>
                </a:cubicBezTo>
                <a:cubicBezTo>
                  <a:pt x="330" y="19"/>
                  <a:pt x="321" y="24"/>
                  <a:pt x="319" y="25"/>
                </a:cubicBezTo>
                <a:cubicBezTo>
                  <a:pt x="318" y="23"/>
                  <a:pt x="319" y="23"/>
                  <a:pt x="316" y="22"/>
                </a:cubicBezTo>
                <a:cubicBezTo>
                  <a:pt x="317" y="21"/>
                  <a:pt x="317" y="21"/>
                  <a:pt x="317" y="19"/>
                </a:cubicBezTo>
                <a:cubicBezTo>
                  <a:pt x="313" y="20"/>
                  <a:pt x="313" y="21"/>
                  <a:pt x="309" y="22"/>
                </a:cubicBezTo>
                <a:cubicBezTo>
                  <a:pt x="307" y="23"/>
                  <a:pt x="297" y="20"/>
                  <a:pt x="294" y="20"/>
                </a:cubicBezTo>
                <a:cubicBezTo>
                  <a:pt x="292" y="19"/>
                  <a:pt x="286" y="22"/>
                  <a:pt x="279" y="21"/>
                </a:cubicBezTo>
                <a:cubicBezTo>
                  <a:pt x="279" y="23"/>
                  <a:pt x="279" y="23"/>
                  <a:pt x="279" y="23"/>
                </a:cubicBezTo>
                <a:cubicBezTo>
                  <a:pt x="283" y="24"/>
                  <a:pt x="306" y="26"/>
                  <a:pt x="307" y="25"/>
                </a:cubicBezTo>
                <a:cubicBezTo>
                  <a:pt x="310" y="27"/>
                  <a:pt x="309" y="25"/>
                  <a:pt x="309" y="28"/>
                </a:cubicBezTo>
                <a:cubicBezTo>
                  <a:pt x="313" y="28"/>
                  <a:pt x="313" y="27"/>
                  <a:pt x="315" y="25"/>
                </a:cubicBezTo>
                <a:cubicBezTo>
                  <a:pt x="318" y="27"/>
                  <a:pt x="315" y="27"/>
                  <a:pt x="318" y="29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16" y="31"/>
                  <a:pt x="315" y="30"/>
                  <a:pt x="313" y="30"/>
                </a:cubicBezTo>
                <a:cubicBezTo>
                  <a:pt x="313" y="32"/>
                  <a:pt x="313" y="32"/>
                  <a:pt x="313" y="32"/>
                </a:cubicBezTo>
                <a:cubicBezTo>
                  <a:pt x="311" y="32"/>
                  <a:pt x="311" y="32"/>
                  <a:pt x="311" y="32"/>
                </a:cubicBezTo>
                <a:cubicBezTo>
                  <a:pt x="310" y="31"/>
                  <a:pt x="312" y="29"/>
                  <a:pt x="308" y="29"/>
                </a:cubicBezTo>
                <a:cubicBezTo>
                  <a:pt x="306" y="29"/>
                  <a:pt x="299" y="32"/>
                  <a:pt x="296" y="31"/>
                </a:cubicBezTo>
                <a:cubicBezTo>
                  <a:pt x="296" y="31"/>
                  <a:pt x="292" y="29"/>
                  <a:pt x="291" y="29"/>
                </a:cubicBezTo>
                <a:cubicBezTo>
                  <a:pt x="291" y="30"/>
                  <a:pt x="290" y="30"/>
                  <a:pt x="290" y="31"/>
                </a:cubicBezTo>
                <a:cubicBezTo>
                  <a:pt x="285" y="32"/>
                  <a:pt x="278" y="28"/>
                  <a:pt x="274" y="29"/>
                </a:cubicBezTo>
                <a:cubicBezTo>
                  <a:pt x="271" y="30"/>
                  <a:pt x="270" y="32"/>
                  <a:pt x="264" y="32"/>
                </a:cubicBezTo>
                <a:cubicBezTo>
                  <a:pt x="264" y="32"/>
                  <a:pt x="263" y="33"/>
                  <a:pt x="263" y="33"/>
                </a:cubicBezTo>
                <a:cubicBezTo>
                  <a:pt x="263" y="34"/>
                  <a:pt x="264" y="35"/>
                  <a:pt x="264" y="36"/>
                </a:cubicBezTo>
                <a:cubicBezTo>
                  <a:pt x="267" y="36"/>
                  <a:pt x="269" y="37"/>
                  <a:pt x="272" y="37"/>
                </a:cubicBezTo>
                <a:cubicBezTo>
                  <a:pt x="272" y="40"/>
                  <a:pt x="272" y="40"/>
                  <a:pt x="272" y="4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0" y="41"/>
                  <a:pt x="280" y="41"/>
                  <a:pt x="280" y="41"/>
                </a:cubicBezTo>
                <a:cubicBezTo>
                  <a:pt x="278" y="43"/>
                  <a:pt x="279" y="41"/>
                  <a:pt x="278" y="43"/>
                </a:cubicBezTo>
                <a:cubicBezTo>
                  <a:pt x="274" y="43"/>
                  <a:pt x="265" y="40"/>
                  <a:pt x="261" y="40"/>
                </a:cubicBezTo>
                <a:cubicBezTo>
                  <a:pt x="254" y="41"/>
                  <a:pt x="239" y="43"/>
                  <a:pt x="235" y="42"/>
                </a:cubicBezTo>
                <a:cubicBezTo>
                  <a:pt x="229" y="41"/>
                  <a:pt x="223" y="45"/>
                  <a:pt x="219" y="42"/>
                </a:cubicBezTo>
                <a:cubicBezTo>
                  <a:pt x="216" y="42"/>
                  <a:pt x="215" y="43"/>
                  <a:pt x="213" y="43"/>
                </a:cubicBezTo>
                <a:cubicBezTo>
                  <a:pt x="215" y="46"/>
                  <a:pt x="221" y="46"/>
                  <a:pt x="224" y="45"/>
                </a:cubicBezTo>
                <a:cubicBezTo>
                  <a:pt x="223" y="47"/>
                  <a:pt x="225" y="46"/>
                  <a:pt x="222" y="47"/>
                </a:cubicBezTo>
                <a:cubicBezTo>
                  <a:pt x="222" y="49"/>
                  <a:pt x="222" y="49"/>
                  <a:pt x="222" y="49"/>
                </a:cubicBezTo>
                <a:cubicBezTo>
                  <a:pt x="231" y="49"/>
                  <a:pt x="239" y="50"/>
                  <a:pt x="248" y="50"/>
                </a:cubicBezTo>
                <a:cubicBezTo>
                  <a:pt x="248" y="51"/>
                  <a:pt x="248" y="51"/>
                  <a:pt x="248" y="51"/>
                </a:cubicBezTo>
                <a:cubicBezTo>
                  <a:pt x="244" y="51"/>
                  <a:pt x="242" y="52"/>
                  <a:pt x="237" y="52"/>
                </a:cubicBezTo>
                <a:cubicBezTo>
                  <a:pt x="237" y="55"/>
                  <a:pt x="237" y="55"/>
                  <a:pt x="237" y="55"/>
                </a:cubicBezTo>
                <a:cubicBezTo>
                  <a:pt x="234" y="55"/>
                  <a:pt x="232" y="55"/>
                  <a:pt x="231" y="56"/>
                </a:cubicBezTo>
                <a:cubicBezTo>
                  <a:pt x="229" y="57"/>
                  <a:pt x="230" y="56"/>
                  <a:pt x="230" y="57"/>
                </a:cubicBezTo>
                <a:cubicBezTo>
                  <a:pt x="227" y="59"/>
                  <a:pt x="226" y="59"/>
                  <a:pt x="223" y="59"/>
                </a:cubicBezTo>
                <a:cubicBezTo>
                  <a:pt x="223" y="57"/>
                  <a:pt x="223" y="59"/>
                  <a:pt x="223" y="56"/>
                </a:cubicBezTo>
                <a:cubicBezTo>
                  <a:pt x="222" y="55"/>
                  <a:pt x="222" y="55"/>
                  <a:pt x="221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7"/>
                  <a:pt x="217" y="57"/>
                  <a:pt x="219" y="57"/>
                </a:cubicBezTo>
                <a:cubicBezTo>
                  <a:pt x="219" y="58"/>
                  <a:pt x="218" y="59"/>
                  <a:pt x="217" y="59"/>
                </a:cubicBezTo>
                <a:cubicBezTo>
                  <a:pt x="217" y="62"/>
                  <a:pt x="217" y="61"/>
                  <a:pt x="219" y="62"/>
                </a:cubicBezTo>
                <a:cubicBezTo>
                  <a:pt x="222" y="64"/>
                  <a:pt x="236" y="64"/>
                  <a:pt x="243" y="64"/>
                </a:cubicBezTo>
                <a:cubicBezTo>
                  <a:pt x="243" y="65"/>
                  <a:pt x="243" y="65"/>
                  <a:pt x="243" y="65"/>
                </a:cubicBezTo>
                <a:cubicBezTo>
                  <a:pt x="238" y="66"/>
                  <a:pt x="238" y="66"/>
                  <a:pt x="234" y="65"/>
                </a:cubicBezTo>
                <a:cubicBezTo>
                  <a:pt x="233" y="66"/>
                  <a:pt x="233" y="67"/>
                  <a:pt x="233" y="69"/>
                </a:cubicBezTo>
                <a:cubicBezTo>
                  <a:pt x="232" y="68"/>
                  <a:pt x="231" y="66"/>
                  <a:pt x="230" y="65"/>
                </a:cubicBezTo>
                <a:cubicBezTo>
                  <a:pt x="225" y="66"/>
                  <a:pt x="223" y="70"/>
                  <a:pt x="219" y="66"/>
                </a:cubicBezTo>
                <a:cubicBezTo>
                  <a:pt x="216" y="67"/>
                  <a:pt x="214" y="68"/>
                  <a:pt x="214" y="71"/>
                </a:cubicBezTo>
                <a:cubicBezTo>
                  <a:pt x="211" y="69"/>
                  <a:pt x="213" y="70"/>
                  <a:pt x="210" y="70"/>
                </a:cubicBezTo>
                <a:cubicBezTo>
                  <a:pt x="212" y="68"/>
                  <a:pt x="211" y="68"/>
                  <a:pt x="214" y="68"/>
                </a:cubicBezTo>
                <a:cubicBezTo>
                  <a:pt x="214" y="67"/>
                  <a:pt x="214" y="67"/>
                  <a:pt x="214" y="67"/>
                </a:cubicBezTo>
                <a:cubicBezTo>
                  <a:pt x="213" y="67"/>
                  <a:pt x="213" y="67"/>
                  <a:pt x="213" y="67"/>
                </a:cubicBezTo>
                <a:cubicBezTo>
                  <a:pt x="211" y="66"/>
                  <a:pt x="193" y="66"/>
                  <a:pt x="188" y="66"/>
                </a:cubicBezTo>
                <a:cubicBezTo>
                  <a:pt x="189" y="69"/>
                  <a:pt x="190" y="68"/>
                  <a:pt x="191" y="71"/>
                </a:cubicBezTo>
                <a:cubicBezTo>
                  <a:pt x="195" y="70"/>
                  <a:pt x="198" y="70"/>
                  <a:pt x="202" y="70"/>
                </a:cubicBezTo>
                <a:cubicBezTo>
                  <a:pt x="202" y="72"/>
                  <a:pt x="202" y="72"/>
                  <a:pt x="202" y="72"/>
                </a:cubicBezTo>
                <a:cubicBezTo>
                  <a:pt x="203" y="72"/>
                  <a:pt x="203" y="72"/>
                  <a:pt x="203" y="72"/>
                </a:cubicBezTo>
                <a:cubicBezTo>
                  <a:pt x="204" y="71"/>
                  <a:pt x="206" y="69"/>
                  <a:pt x="209" y="70"/>
                </a:cubicBezTo>
                <a:cubicBezTo>
                  <a:pt x="211" y="70"/>
                  <a:pt x="215" y="74"/>
                  <a:pt x="218" y="74"/>
                </a:cubicBezTo>
                <a:cubicBezTo>
                  <a:pt x="222" y="75"/>
                  <a:pt x="229" y="70"/>
                  <a:pt x="235" y="73"/>
                </a:cubicBezTo>
                <a:cubicBezTo>
                  <a:pt x="237" y="73"/>
                  <a:pt x="237" y="73"/>
                  <a:pt x="237" y="73"/>
                </a:cubicBezTo>
                <a:cubicBezTo>
                  <a:pt x="236" y="76"/>
                  <a:pt x="237" y="75"/>
                  <a:pt x="234" y="76"/>
                </a:cubicBezTo>
                <a:cubicBezTo>
                  <a:pt x="232" y="77"/>
                  <a:pt x="217" y="78"/>
                  <a:pt x="216" y="75"/>
                </a:cubicBezTo>
                <a:cubicBezTo>
                  <a:pt x="214" y="76"/>
                  <a:pt x="213" y="76"/>
                  <a:pt x="212" y="76"/>
                </a:cubicBezTo>
                <a:cubicBezTo>
                  <a:pt x="212" y="78"/>
                  <a:pt x="212" y="78"/>
                  <a:pt x="213" y="79"/>
                </a:cubicBezTo>
                <a:cubicBezTo>
                  <a:pt x="210" y="83"/>
                  <a:pt x="199" y="80"/>
                  <a:pt x="192" y="81"/>
                </a:cubicBezTo>
                <a:cubicBezTo>
                  <a:pt x="194" y="84"/>
                  <a:pt x="196" y="82"/>
                  <a:pt x="197" y="87"/>
                </a:cubicBezTo>
                <a:cubicBezTo>
                  <a:pt x="199" y="86"/>
                  <a:pt x="204" y="85"/>
                  <a:pt x="206" y="84"/>
                </a:cubicBezTo>
                <a:cubicBezTo>
                  <a:pt x="210" y="85"/>
                  <a:pt x="214" y="87"/>
                  <a:pt x="216" y="90"/>
                </a:cubicBezTo>
                <a:cubicBezTo>
                  <a:pt x="219" y="89"/>
                  <a:pt x="218" y="89"/>
                  <a:pt x="219" y="88"/>
                </a:cubicBezTo>
                <a:cubicBezTo>
                  <a:pt x="221" y="91"/>
                  <a:pt x="221" y="92"/>
                  <a:pt x="223" y="93"/>
                </a:cubicBezTo>
                <a:cubicBezTo>
                  <a:pt x="223" y="94"/>
                  <a:pt x="223" y="94"/>
                  <a:pt x="223" y="94"/>
                </a:cubicBezTo>
                <a:cubicBezTo>
                  <a:pt x="219" y="93"/>
                  <a:pt x="220" y="93"/>
                  <a:pt x="215" y="93"/>
                </a:cubicBezTo>
                <a:cubicBezTo>
                  <a:pt x="214" y="94"/>
                  <a:pt x="214" y="94"/>
                  <a:pt x="214" y="94"/>
                </a:cubicBezTo>
                <a:cubicBezTo>
                  <a:pt x="214" y="98"/>
                  <a:pt x="214" y="98"/>
                  <a:pt x="214" y="98"/>
                </a:cubicBezTo>
                <a:cubicBezTo>
                  <a:pt x="201" y="98"/>
                  <a:pt x="183" y="96"/>
                  <a:pt x="177" y="99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3" y="101"/>
                  <a:pt x="174" y="103"/>
                  <a:pt x="174" y="105"/>
                </a:cubicBezTo>
                <a:cubicBezTo>
                  <a:pt x="173" y="105"/>
                  <a:pt x="171" y="107"/>
                  <a:pt x="170" y="108"/>
                </a:cubicBezTo>
                <a:cubicBezTo>
                  <a:pt x="165" y="110"/>
                  <a:pt x="164" y="104"/>
                  <a:pt x="162" y="109"/>
                </a:cubicBezTo>
                <a:cubicBezTo>
                  <a:pt x="158" y="109"/>
                  <a:pt x="159" y="110"/>
                  <a:pt x="159" y="107"/>
                </a:cubicBezTo>
                <a:cubicBezTo>
                  <a:pt x="156" y="106"/>
                  <a:pt x="156" y="106"/>
                  <a:pt x="152" y="107"/>
                </a:cubicBezTo>
                <a:cubicBezTo>
                  <a:pt x="152" y="110"/>
                  <a:pt x="152" y="110"/>
                  <a:pt x="152" y="110"/>
                </a:cubicBezTo>
                <a:cubicBezTo>
                  <a:pt x="157" y="110"/>
                  <a:pt x="180" y="112"/>
                  <a:pt x="183" y="113"/>
                </a:cubicBezTo>
                <a:cubicBezTo>
                  <a:pt x="184" y="113"/>
                  <a:pt x="184" y="113"/>
                  <a:pt x="184" y="113"/>
                </a:cubicBezTo>
                <a:cubicBezTo>
                  <a:pt x="183" y="116"/>
                  <a:pt x="183" y="116"/>
                  <a:pt x="184" y="118"/>
                </a:cubicBezTo>
                <a:cubicBezTo>
                  <a:pt x="182" y="118"/>
                  <a:pt x="180" y="117"/>
                  <a:pt x="178" y="117"/>
                </a:cubicBezTo>
                <a:cubicBezTo>
                  <a:pt x="178" y="115"/>
                  <a:pt x="178" y="115"/>
                  <a:pt x="178" y="115"/>
                </a:cubicBezTo>
                <a:cubicBezTo>
                  <a:pt x="174" y="114"/>
                  <a:pt x="168" y="120"/>
                  <a:pt x="167" y="121"/>
                </a:cubicBezTo>
                <a:cubicBezTo>
                  <a:pt x="167" y="121"/>
                  <a:pt x="154" y="117"/>
                  <a:pt x="152" y="117"/>
                </a:cubicBezTo>
                <a:cubicBezTo>
                  <a:pt x="137" y="120"/>
                  <a:pt x="127" y="120"/>
                  <a:pt x="115" y="120"/>
                </a:cubicBezTo>
                <a:cubicBezTo>
                  <a:pt x="115" y="122"/>
                  <a:pt x="116" y="124"/>
                  <a:pt x="115" y="126"/>
                </a:cubicBezTo>
                <a:cubicBezTo>
                  <a:pt x="114" y="130"/>
                  <a:pt x="111" y="129"/>
                  <a:pt x="112" y="135"/>
                </a:cubicBezTo>
                <a:cubicBezTo>
                  <a:pt x="108" y="136"/>
                  <a:pt x="102" y="138"/>
                  <a:pt x="99" y="140"/>
                </a:cubicBezTo>
                <a:cubicBezTo>
                  <a:pt x="99" y="141"/>
                  <a:pt x="99" y="141"/>
                  <a:pt x="98" y="143"/>
                </a:cubicBezTo>
                <a:cubicBezTo>
                  <a:pt x="96" y="143"/>
                  <a:pt x="96" y="143"/>
                  <a:pt x="96" y="143"/>
                </a:cubicBezTo>
                <a:cubicBezTo>
                  <a:pt x="95" y="144"/>
                  <a:pt x="95" y="144"/>
                  <a:pt x="95" y="146"/>
                </a:cubicBezTo>
                <a:cubicBezTo>
                  <a:pt x="93" y="147"/>
                  <a:pt x="91" y="147"/>
                  <a:pt x="90" y="147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95" y="151"/>
                  <a:pt x="96" y="152"/>
                  <a:pt x="100" y="151"/>
                </a:cubicBezTo>
                <a:cubicBezTo>
                  <a:pt x="102" y="153"/>
                  <a:pt x="101" y="152"/>
                  <a:pt x="103" y="153"/>
                </a:cubicBezTo>
                <a:cubicBezTo>
                  <a:pt x="102" y="155"/>
                  <a:pt x="103" y="154"/>
                  <a:pt x="99" y="155"/>
                </a:cubicBezTo>
                <a:cubicBezTo>
                  <a:pt x="100" y="158"/>
                  <a:pt x="98" y="162"/>
                  <a:pt x="97" y="163"/>
                </a:cubicBezTo>
                <a:cubicBezTo>
                  <a:pt x="95" y="167"/>
                  <a:pt x="90" y="168"/>
                  <a:pt x="85" y="169"/>
                </a:cubicBezTo>
                <a:cubicBezTo>
                  <a:pt x="86" y="172"/>
                  <a:pt x="86" y="174"/>
                  <a:pt x="88" y="176"/>
                </a:cubicBezTo>
                <a:cubicBezTo>
                  <a:pt x="87" y="178"/>
                  <a:pt x="87" y="179"/>
                  <a:pt x="85" y="180"/>
                </a:cubicBezTo>
                <a:cubicBezTo>
                  <a:pt x="83" y="182"/>
                  <a:pt x="77" y="183"/>
                  <a:pt x="73" y="183"/>
                </a:cubicBezTo>
                <a:cubicBezTo>
                  <a:pt x="73" y="185"/>
                  <a:pt x="73" y="185"/>
                  <a:pt x="73" y="185"/>
                </a:cubicBezTo>
                <a:cubicBezTo>
                  <a:pt x="76" y="186"/>
                  <a:pt x="75" y="185"/>
                  <a:pt x="79" y="185"/>
                </a:cubicBezTo>
                <a:cubicBezTo>
                  <a:pt x="77" y="187"/>
                  <a:pt x="74" y="187"/>
                  <a:pt x="72" y="189"/>
                </a:cubicBezTo>
                <a:cubicBezTo>
                  <a:pt x="68" y="192"/>
                  <a:pt x="70" y="194"/>
                  <a:pt x="64" y="196"/>
                </a:cubicBezTo>
                <a:cubicBezTo>
                  <a:pt x="65" y="199"/>
                  <a:pt x="67" y="202"/>
                  <a:pt x="71" y="203"/>
                </a:cubicBezTo>
                <a:cubicBezTo>
                  <a:pt x="69" y="205"/>
                  <a:pt x="67" y="205"/>
                  <a:pt x="64" y="206"/>
                </a:cubicBezTo>
                <a:cubicBezTo>
                  <a:pt x="64" y="208"/>
                  <a:pt x="64" y="207"/>
                  <a:pt x="63" y="208"/>
                </a:cubicBezTo>
                <a:cubicBezTo>
                  <a:pt x="65" y="209"/>
                  <a:pt x="66" y="209"/>
                  <a:pt x="68" y="209"/>
                </a:cubicBezTo>
                <a:cubicBezTo>
                  <a:pt x="67" y="211"/>
                  <a:pt x="67" y="211"/>
                  <a:pt x="65" y="212"/>
                </a:cubicBezTo>
                <a:cubicBezTo>
                  <a:pt x="67" y="215"/>
                  <a:pt x="67" y="213"/>
                  <a:pt x="70" y="213"/>
                </a:cubicBezTo>
                <a:cubicBezTo>
                  <a:pt x="70" y="214"/>
                  <a:pt x="70" y="214"/>
                  <a:pt x="70" y="214"/>
                </a:cubicBezTo>
                <a:cubicBezTo>
                  <a:pt x="67" y="214"/>
                  <a:pt x="67" y="214"/>
                  <a:pt x="67" y="214"/>
                </a:cubicBezTo>
                <a:cubicBezTo>
                  <a:pt x="67" y="217"/>
                  <a:pt x="67" y="217"/>
                  <a:pt x="67" y="217"/>
                </a:cubicBezTo>
                <a:cubicBezTo>
                  <a:pt x="69" y="217"/>
                  <a:pt x="70" y="217"/>
                  <a:pt x="71" y="216"/>
                </a:cubicBezTo>
                <a:cubicBezTo>
                  <a:pt x="74" y="216"/>
                  <a:pt x="74" y="216"/>
                  <a:pt x="74" y="216"/>
                </a:cubicBezTo>
                <a:cubicBezTo>
                  <a:pt x="73" y="219"/>
                  <a:pt x="73" y="218"/>
                  <a:pt x="72" y="219"/>
                </a:cubicBezTo>
                <a:cubicBezTo>
                  <a:pt x="73" y="223"/>
                  <a:pt x="73" y="222"/>
                  <a:pt x="75" y="225"/>
                </a:cubicBezTo>
                <a:cubicBezTo>
                  <a:pt x="78" y="224"/>
                  <a:pt x="78" y="224"/>
                  <a:pt x="79" y="222"/>
                </a:cubicBezTo>
                <a:cubicBezTo>
                  <a:pt x="80" y="223"/>
                  <a:pt x="80" y="222"/>
                  <a:pt x="80" y="224"/>
                </a:cubicBezTo>
                <a:cubicBezTo>
                  <a:pt x="81" y="224"/>
                  <a:pt x="81" y="224"/>
                  <a:pt x="81" y="224"/>
                </a:cubicBezTo>
                <a:cubicBezTo>
                  <a:pt x="81" y="226"/>
                  <a:pt x="81" y="225"/>
                  <a:pt x="80" y="226"/>
                </a:cubicBezTo>
                <a:cubicBezTo>
                  <a:pt x="79" y="227"/>
                  <a:pt x="80" y="226"/>
                  <a:pt x="78" y="227"/>
                </a:cubicBezTo>
                <a:cubicBezTo>
                  <a:pt x="78" y="230"/>
                  <a:pt x="78" y="230"/>
                  <a:pt x="78" y="230"/>
                </a:cubicBezTo>
                <a:cubicBezTo>
                  <a:pt x="80" y="231"/>
                  <a:pt x="80" y="231"/>
                  <a:pt x="83" y="232"/>
                </a:cubicBezTo>
                <a:cubicBezTo>
                  <a:pt x="84" y="233"/>
                  <a:pt x="83" y="232"/>
                  <a:pt x="84" y="233"/>
                </a:cubicBezTo>
                <a:cubicBezTo>
                  <a:pt x="84" y="236"/>
                  <a:pt x="84" y="236"/>
                  <a:pt x="83" y="237"/>
                </a:cubicBezTo>
                <a:cubicBezTo>
                  <a:pt x="78" y="237"/>
                  <a:pt x="79" y="237"/>
                  <a:pt x="75" y="236"/>
                </a:cubicBezTo>
                <a:cubicBezTo>
                  <a:pt x="74" y="237"/>
                  <a:pt x="74" y="237"/>
                  <a:pt x="74" y="237"/>
                </a:cubicBezTo>
                <a:cubicBezTo>
                  <a:pt x="76" y="240"/>
                  <a:pt x="79" y="239"/>
                  <a:pt x="80" y="240"/>
                </a:cubicBezTo>
                <a:cubicBezTo>
                  <a:pt x="81" y="240"/>
                  <a:pt x="82" y="241"/>
                  <a:pt x="82" y="241"/>
                </a:cubicBezTo>
                <a:cubicBezTo>
                  <a:pt x="82" y="243"/>
                  <a:pt x="82" y="245"/>
                  <a:pt x="81" y="246"/>
                </a:cubicBezTo>
                <a:cubicBezTo>
                  <a:pt x="80" y="250"/>
                  <a:pt x="74" y="253"/>
                  <a:pt x="69" y="253"/>
                </a:cubicBezTo>
                <a:cubicBezTo>
                  <a:pt x="69" y="256"/>
                  <a:pt x="69" y="256"/>
                  <a:pt x="69" y="256"/>
                </a:cubicBezTo>
                <a:cubicBezTo>
                  <a:pt x="65" y="256"/>
                  <a:pt x="65" y="256"/>
                  <a:pt x="63" y="254"/>
                </a:cubicBezTo>
                <a:cubicBezTo>
                  <a:pt x="60" y="255"/>
                  <a:pt x="61" y="255"/>
                  <a:pt x="59" y="256"/>
                </a:cubicBezTo>
                <a:cubicBezTo>
                  <a:pt x="60" y="259"/>
                  <a:pt x="63" y="260"/>
                  <a:pt x="67" y="260"/>
                </a:cubicBezTo>
                <a:cubicBezTo>
                  <a:pt x="65" y="263"/>
                  <a:pt x="60" y="263"/>
                  <a:pt x="59" y="267"/>
                </a:cubicBezTo>
                <a:cubicBezTo>
                  <a:pt x="57" y="271"/>
                  <a:pt x="62" y="272"/>
                  <a:pt x="54" y="275"/>
                </a:cubicBezTo>
                <a:cubicBezTo>
                  <a:pt x="55" y="277"/>
                  <a:pt x="54" y="276"/>
                  <a:pt x="55" y="277"/>
                </a:cubicBezTo>
                <a:cubicBezTo>
                  <a:pt x="55" y="278"/>
                  <a:pt x="55" y="278"/>
                  <a:pt x="55" y="278"/>
                </a:cubicBezTo>
                <a:cubicBezTo>
                  <a:pt x="57" y="277"/>
                  <a:pt x="55" y="278"/>
                  <a:pt x="56" y="276"/>
                </a:cubicBezTo>
                <a:cubicBezTo>
                  <a:pt x="57" y="277"/>
                  <a:pt x="58" y="278"/>
                  <a:pt x="59" y="279"/>
                </a:cubicBezTo>
                <a:cubicBezTo>
                  <a:pt x="59" y="280"/>
                  <a:pt x="59" y="280"/>
                  <a:pt x="60" y="283"/>
                </a:cubicBezTo>
                <a:cubicBezTo>
                  <a:pt x="56" y="287"/>
                  <a:pt x="56" y="289"/>
                  <a:pt x="49" y="288"/>
                </a:cubicBezTo>
                <a:cubicBezTo>
                  <a:pt x="49" y="289"/>
                  <a:pt x="49" y="289"/>
                  <a:pt x="48" y="289"/>
                </a:cubicBezTo>
                <a:cubicBezTo>
                  <a:pt x="50" y="292"/>
                  <a:pt x="55" y="293"/>
                  <a:pt x="57" y="292"/>
                </a:cubicBezTo>
                <a:cubicBezTo>
                  <a:pt x="59" y="293"/>
                  <a:pt x="60" y="297"/>
                  <a:pt x="61" y="297"/>
                </a:cubicBezTo>
                <a:cubicBezTo>
                  <a:pt x="59" y="300"/>
                  <a:pt x="54" y="301"/>
                  <a:pt x="51" y="303"/>
                </a:cubicBezTo>
                <a:cubicBezTo>
                  <a:pt x="51" y="304"/>
                  <a:pt x="51" y="304"/>
                  <a:pt x="51" y="304"/>
                </a:cubicBezTo>
                <a:cubicBezTo>
                  <a:pt x="51" y="306"/>
                  <a:pt x="50" y="302"/>
                  <a:pt x="50" y="302"/>
                </a:cubicBezTo>
                <a:cubicBezTo>
                  <a:pt x="47" y="302"/>
                  <a:pt x="44" y="303"/>
                  <a:pt x="42" y="303"/>
                </a:cubicBezTo>
                <a:cubicBezTo>
                  <a:pt x="42" y="305"/>
                  <a:pt x="42" y="305"/>
                  <a:pt x="42" y="305"/>
                </a:cubicBezTo>
                <a:cubicBezTo>
                  <a:pt x="45" y="305"/>
                  <a:pt x="50" y="305"/>
                  <a:pt x="52" y="306"/>
                </a:cubicBezTo>
                <a:cubicBezTo>
                  <a:pt x="55" y="305"/>
                  <a:pt x="53" y="306"/>
                  <a:pt x="53" y="303"/>
                </a:cubicBezTo>
                <a:cubicBezTo>
                  <a:pt x="59" y="307"/>
                  <a:pt x="64" y="307"/>
                  <a:pt x="66" y="312"/>
                </a:cubicBezTo>
                <a:cubicBezTo>
                  <a:pt x="67" y="312"/>
                  <a:pt x="67" y="312"/>
                  <a:pt x="67" y="312"/>
                </a:cubicBezTo>
                <a:cubicBezTo>
                  <a:pt x="66" y="313"/>
                  <a:pt x="59" y="316"/>
                  <a:pt x="57" y="31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62" y="319"/>
                  <a:pt x="61" y="319"/>
                  <a:pt x="65" y="320"/>
                </a:cubicBezTo>
                <a:cubicBezTo>
                  <a:pt x="65" y="330"/>
                  <a:pt x="59" y="325"/>
                  <a:pt x="53" y="329"/>
                </a:cubicBezTo>
                <a:cubicBezTo>
                  <a:pt x="52" y="330"/>
                  <a:pt x="52" y="330"/>
                  <a:pt x="52" y="332"/>
                </a:cubicBezTo>
                <a:cubicBezTo>
                  <a:pt x="56" y="332"/>
                  <a:pt x="59" y="331"/>
                  <a:pt x="61" y="330"/>
                </a:cubicBezTo>
                <a:cubicBezTo>
                  <a:pt x="63" y="330"/>
                  <a:pt x="63" y="330"/>
                  <a:pt x="63" y="330"/>
                </a:cubicBezTo>
                <a:cubicBezTo>
                  <a:pt x="63" y="331"/>
                  <a:pt x="63" y="332"/>
                  <a:pt x="62" y="333"/>
                </a:cubicBezTo>
                <a:cubicBezTo>
                  <a:pt x="57" y="334"/>
                  <a:pt x="58" y="333"/>
                  <a:pt x="53" y="336"/>
                </a:cubicBezTo>
                <a:cubicBezTo>
                  <a:pt x="53" y="338"/>
                  <a:pt x="53" y="337"/>
                  <a:pt x="54" y="338"/>
                </a:cubicBezTo>
                <a:cubicBezTo>
                  <a:pt x="53" y="343"/>
                  <a:pt x="52" y="343"/>
                  <a:pt x="48" y="342"/>
                </a:cubicBezTo>
                <a:cubicBezTo>
                  <a:pt x="48" y="344"/>
                  <a:pt x="47" y="344"/>
                  <a:pt x="47" y="347"/>
                </a:cubicBezTo>
                <a:cubicBezTo>
                  <a:pt x="49" y="347"/>
                  <a:pt x="49" y="347"/>
                  <a:pt x="50" y="346"/>
                </a:cubicBezTo>
                <a:cubicBezTo>
                  <a:pt x="52" y="349"/>
                  <a:pt x="51" y="351"/>
                  <a:pt x="51" y="354"/>
                </a:cubicBezTo>
                <a:cubicBezTo>
                  <a:pt x="53" y="353"/>
                  <a:pt x="52" y="353"/>
                  <a:pt x="54" y="352"/>
                </a:cubicBezTo>
                <a:cubicBezTo>
                  <a:pt x="58" y="362"/>
                  <a:pt x="67" y="358"/>
                  <a:pt x="67" y="368"/>
                </a:cubicBezTo>
                <a:cubicBezTo>
                  <a:pt x="63" y="369"/>
                  <a:pt x="59" y="370"/>
                  <a:pt x="57" y="373"/>
                </a:cubicBezTo>
                <a:cubicBezTo>
                  <a:pt x="55" y="373"/>
                  <a:pt x="55" y="373"/>
                  <a:pt x="55" y="373"/>
                </a:cubicBezTo>
                <a:cubicBezTo>
                  <a:pt x="54" y="370"/>
                  <a:pt x="53" y="371"/>
                  <a:pt x="52" y="370"/>
                </a:cubicBezTo>
                <a:cubicBezTo>
                  <a:pt x="49" y="371"/>
                  <a:pt x="49" y="371"/>
                  <a:pt x="47" y="373"/>
                </a:cubicBezTo>
                <a:cubicBezTo>
                  <a:pt x="47" y="374"/>
                  <a:pt x="47" y="374"/>
                  <a:pt x="47" y="374"/>
                </a:cubicBezTo>
                <a:cubicBezTo>
                  <a:pt x="50" y="373"/>
                  <a:pt x="48" y="375"/>
                  <a:pt x="49" y="373"/>
                </a:cubicBezTo>
                <a:cubicBezTo>
                  <a:pt x="50" y="374"/>
                  <a:pt x="50" y="375"/>
                  <a:pt x="51" y="378"/>
                </a:cubicBezTo>
                <a:cubicBezTo>
                  <a:pt x="52" y="378"/>
                  <a:pt x="53" y="377"/>
                  <a:pt x="54" y="376"/>
                </a:cubicBezTo>
                <a:cubicBezTo>
                  <a:pt x="56" y="378"/>
                  <a:pt x="58" y="383"/>
                  <a:pt x="59" y="386"/>
                </a:cubicBezTo>
                <a:cubicBezTo>
                  <a:pt x="58" y="387"/>
                  <a:pt x="59" y="386"/>
                  <a:pt x="58" y="387"/>
                </a:cubicBezTo>
                <a:cubicBezTo>
                  <a:pt x="58" y="390"/>
                  <a:pt x="58" y="390"/>
                  <a:pt x="58" y="390"/>
                </a:cubicBezTo>
                <a:cubicBezTo>
                  <a:pt x="58" y="389"/>
                  <a:pt x="59" y="388"/>
                  <a:pt x="60" y="388"/>
                </a:cubicBezTo>
                <a:cubicBezTo>
                  <a:pt x="62" y="396"/>
                  <a:pt x="65" y="395"/>
                  <a:pt x="72" y="398"/>
                </a:cubicBezTo>
                <a:cubicBezTo>
                  <a:pt x="73" y="399"/>
                  <a:pt x="74" y="401"/>
                  <a:pt x="76" y="402"/>
                </a:cubicBezTo>
                <a:cubicBezTo>
                  <a:pt x="85" y="407"/>
                  <a:pt x="101" y="403"/>
                  <a:pt x="113" y="399"/>
                </a:cubicBezTo>
                <a:cubicBezTo>
                  <a:pt x="118" y="397"/>
                  <a:pt x="129" y="402"/>
                  <a:pt x="135" y="399"/>
                </a:cubicBezTo>
                <a:cubicBezTo>
                  <a:pt x="135" y="397"/>
                  <a:pt x="135" y="397"/>
                  <a:pt x="135" y="397"/>
                </a:cubicBezTo>
                <a:cubicBezTo>
                  <a:pt x="141" y="397"/>
                  <a:pt x="146" y="398"/>
                  <a:pt x="151" y="398"/>
                </a:cubicBezTo>
                <a:cubicBezTo>
                  <a:pt x="155" y="398"/>
                  <a:pt x="174" y="399"/>
                  <a:pt x="180" y="395"/>
                </a:cubicBezTo>
                <a:cubicBezTo>
                  <a:pt x="181" y="395"/>
                  <a:pt x="181" y="395"/>
                  <a:pt x="181" y="395"/>
                </a:cubicBezTo>
                <a:cubicBezTo>
                  <a:pt x="179" y="393"/>
                  <a:pt x="181" y="394"/>
                  <a:pt x="177" y="394"/>
                </a:cubicBezTo>
                <a:cubicBezTo>
                  <a:pt x="178" y="393"/>
                  <a:pt x="178" y="393"/>
                  <a:pt x="178" y="392"/>
                </a:cubicBezTo>
                <a:cubicBezTo>
                  <a:pt x="178" y="390"/>
                  <a:pt x="178" y="390"/>
                  <a:pt x="178" y="390"/>
                </a:cubicBezTo>
                <a:cubicBezTo>
                  <a:pt x="184" y="390"/>
                  <a:pt x="184" y="390"/>
                  <a:pt x="184" y="390"/>
                </a:cubicBezTo>
                <a:cubicBezTo>
                  <a:pt x="184" y="388"/>
                  <a:pt x="184" y="388"/>
                  <a:pt x="184" y="388"/>
                </a:cubicBezTo>
                <a:cubicBezTo>
                  <a:pt x="180" y="388"/>
                  <a:pt x="180" y="388"/>
                  <a:pt x="180" y="388"/>
                </a:cubicBezTo>
                <a:cubicBezTo>
                  <a:pt x="181" y="385"/>
                  <a:pt x="180" y="386"/>
                  <a:pt x="183" y="387"/>
                </a:cubicBezTo>
                <a:cubicBezTo>
                  <a:pt x="182" y="385"/>
                  <a:pt x="182" y="386"/>
                  <a:pt x="182" y="385"/>
                </a:cubicBezTo>
                <a:cubicBezTo>
                  <a:pt x="183" y="383"/>
                  <a:pt x="192" y="379"/>
                  <a:pt x="195" y="380"/>
                </a:cubicBezTo>
                <a:cubicBezTo>
                  <a:pt x="196" y="380"/>
                  <a:pt x="198" y="383"/>
                  <a:pt x="202" y="382"/>
                </a:cubicBezTo>
                <a:cubicBezTo>
                  <a:pt x="203" y="382"/>
                  <a:pt x="207" y="380"/>
                  <a:pt x="208" y="380"/>
                </a:cubicBezTo>
                <a:cubicBezTo>
                  <a:pt x="210" y="381"/>
                  <a:pt x="211" y="382"/>
                  <a:pt x="215" y="381"/>
                </a:cubicBezTo>
                <a:cubicBezTo>
                  <a:pt x="215" y="381"/>
                  <a:pt x="215" y="380"/>
                  <a:pt x="216" y="380"/>
                </a:cubicBezTo>
                <a:cubicBezTo>
                  <a:pt x="216" y="381"/>
                  <a:pt x="215" y="383"/>
                  <a:pt x="217" y="382"/>
                </a:cubicBezTo>
                <a:cubicBezTo>
                  <a:pt x="222" y="380"/>
                  <a:pt x="232" y="379"/>
                  <a:pt x="235" y="378"/>
                </a:cubicBezTo>
                <a:cubicBezTo>
                  <a:pt x="239" y="378"/>
                  <a:pt x="237" y="381"/>
                  <a:pt x="241" y="378"/>
                </a:cubicBezTo>
                <a:cubicBezTo>
                  <a:pt x="249" y="378"/>
                  <a:pt x="249" y="378"/>
                  <a:pt x="249" y="378"/>
                </a:cubicBezTo>
                <a:cubicBezTo>
                  <a:pt x="249" y="377"/>
                  <a:pt x="249" y="377"/>
                  <a:pt x="250" y="376"/>
                </a:cubicBezTo>
                <a:cubicBezTo>
                  <a:pt x="250" y="373"/>
                  <a:pt x="250" y="373"/>
                  <a:pt x="250" y="373"/>
                </a:cubicBezTo>
                <a:cubicBezTo>
                  <a:pt x="248" y="374"/>
                  <a:pt x="248" y="374"/>
                  <a:pt x="247" y="375"/>
                </a:cubicBezTo>
                <a:cubicBezTo>
                  <a:pt x="241" y="375"/>
                  <a:pt x="241" y="375"/>
                  <a:pt x="241" y="375"/>
                </a:cubicBezTo>
                <a:cubicBezTo>
                  <a:pt x="243" y="374"/>
                  <a:pt x="243" y="375"/>
                  <a:pt x="243" y="372"/>
                </a:cubicBezTo>
                <a:cubicBezTo>
                  <a:pt x="240" y="372"/>
                  <a:pt x="240" y="372"/>
                  <a:pt x="240" y="372"/>
                </a:cubicBezTo>
                <a:cubicBezTo>
                  <a:pt x="240" y="374"/>
                  <a:pt x="240" y="373"/>
                  <a:pt x="240" y="375"/>
                </a:cubicBezTo>
                <a:cubicBezTo>
                  <a:pt x="238" y="374"/>
                  <a:pt x="239" y="375"/>
                  <a:pt x="237" y="373"/>
                </a:cubicBezTo>
                <a:cubicBezTo>
                  <a:pt x="232" y="375"/>
                  <a:pt x="233" y="376"/>
                  <a:pt x="223" y="376"/>
                </a:cubicBezTo>
                <a:cubicBezTo>
                  <a:pt x="223" y="375"/>
                  <a:pt x="223" y="375"/>
                  <a:pt x="222" y="374"/>
                </a:cubicBezTo>
                <a:cubicBezTo>
                  <a:pt x="225" y="372"/>
                  <a:pt x="233" y="370"/>
                  <a:pt x="234" y="369"/>
                </a:cubicBezTo>
                <a:cubicBezTo>
                  <a:pt x="236" y="370"/>
                  <a:pt x="235" y="368"/>
                  <a:pt x="236" y="372"/>
                </a:cubicBezTo>
                <a:cubicBezTo>
                  <a:pt x="242" y="370"/>
                  <a:pt x="248" y="368"/>
                  <a:pt x="255" y="369"/>
                </a:cubicBezTo>
                <a:cubicBezTo>
                  <a:pt x="255" y="365"/>
                  <a:pt x="255" y="365"/>
                  <a:pt x="255" y="365"/>
                </a:cubicBezTo>
                <a:cubicBezTo>
                  <a:pt x="256" y="365"/>
                  <a:pt x="256" y="365"/>
                  <a:pt x="257" y="364"/>
                </a:cubicBezTo>
                <a:cubicBezTo>
                  <a:pt x="260" y="365"/>
                  <a:pt x="258" y="364"/>
                  <a:pt x="259" y="367"/>
                </a:cubicBezTo>
                <a:cubicBezTo>
                  <a:pt x="264" y="367"/>
                  <a:pt x="268" y="368"/>
                  <a:pt x="272" y="369"/>
                </a:cubicBezTo>
                <a:cubicBezTo>
                  <a:pt x="279" y="370"/>
                  <a:pt x="285" y="367"/>
                  <a:pt x="295" y="367"/>
                </a:cubicBezTo>
                <a:cubicBezTo>
                  <a:pt x="295" y="362"/>
                  <a:pt x="295" y="362"/>
                  <a:pt x="295" y="362"/>
                </a:cubicBezTo>
                <a:cubicBezTo>
                  <a:pt x="291" y="362"/>
                  <a:pt x="291" y="362"/>
                  <a:pt x="291" y="362"/>
                </a:cubicBezTo>
                <a:cubicBezTo>
                  <a:pt x="300" y="356"/>
                  <a:pt x="305" y="363"/>
                  <a:pt x="316" y="359"/>
                </a:cubicBezTo>
                <a:cubicBezTo>
                  <a:pt x="331" y="355"/>
                  <a:pt x="354" y="360"/>
                  <a:pt x="369" y="357"/>
                </a:cubicBezTo>
                <a:cubicBezTo>
                  <a:pt x="369" y="358"/>
                  <a:pt x="370" y="358"/>
                  <a:pt x="370" y="358"/>
                </a:cubicBezTo>
                <a:cubicBezTo>
                  <a:pt x="368" y="363"/>
                  <a:pt x="366" y="368"/>
                  <a:pt x="364" y="373"/>
                </a:cubicBezTo>
                <a:cubicBezTo>
                  <a:pt x="361" y="373"/>
                  <a:pt x="361" y="373"/>
                  <a:pt x="361" y="373"/>
                </a:cubicBezTo>
                <a:cubicBezTo>
                  <a:pt x="362" y="372"/>
                  <a:pt x="363" y="371"/>
                  <a:pt x="363" y="371"/>
                </a:cubicBezTo>
                <a:cubicBezTo>
                  <a:pt x="362" y="370"/>
                  <a:pt x="361" y="370"/>
                  <a:pt x="360" y="370"/>
                </a:cubicBezTo>
                <a:cubicBezTo>
                  <a:pt x="359" y="372"/>
                  <a:pt x="360" y="372"/>
                  <a:pt x="358" y="373"/>
                </a:cubicBezTo>
                <a:cubicBezTo>
                  <a:pt x="358" y="376"/>
                  <a:pt x="358" y="376"/>
                  <a:pt x="358" y="376"/>
                </a:cubicBezTo>
                <a:cubicBezTo>
                  <a:pt x="360" y="377"/>
                  <a:pt x="362" y="377"/>
                  <a:pt x="364" y="377"/>
                </a:cubicBezTo>
                <a:cubicBezTo>
                  <a:pt x="363" y="378"/>
                  <a:pt x="364" y="378"/>
                  <a:pt x="362" y="378"/>
                </a:cubicBezTo>
                <a:cubicBezTo>
                  <a:pt x="363" y="382"/>
                  <a:pt x="363" y="383"/>
                  <a:pt x="366" y="384"/>
                </a:cubicBezTo>
                <a:cubicBezTo>
                  <a:pt x="366" y="385"/>
                  <a:pt x="366" y="387"/>
                  <a:pt x="365" y="389"/>
                </a:cubicBezTo>
                <a:cubicBezTo>
                  <a:pt x="368" y="389"/>
                  <a:pt x="368" y="389"/>
                  <a:pt x="368" y="389"/>
                </a:cubicBezTo>
                <a:cubicBezTo>
                  <a:pt x="365" y="391"/>
                  <a:pt x="362" y="390"/>
                  <a:pt x="360" y="394"/>
                </a:cubicBezTo>
                <a:cubicBezTo>
                  <a:pt x="357" y="393"/>
                  <a:pt x="357" y="393"/>
                  <a:pt x="355" y="391"/>
                </a:cubicBezTo>
                <a:cubicBezTo>
                  <a:pt x="346" y="391"/>
                  <a:pt x="346" y="391"/>
                  <a:pt x="346" y="391"/>
                </a:cubicBezTo>
                <a:cubicBezTo>
                  <a:pt x="347" y="392"/>
                  <a:pt x="347" y="393"/>
                  <a:pt x="347" y="394"/>
                </a:cubicBezTo>
                <a:cubicBezTo>
                  <a:pt x="357" y="394"/>
                  <a:pt x="368" y="398"/>
                  <a:pt x="373" y="395"/>
                </a:cubicBezTo>
                <a:cubicBezTo>
                  <a:pt x="375" y="398"/>
                  <a:pt x="375" y="398"/>
                  <a:pt x="378" y="398"/>
                </a:cubicBezTo>
                <a:cubicBezTo>
                  <a:pt x="378" y="402"/>
                  <a:pt x="378" y="402"/>
                  <a:pt x="378" y="402"/>
                </a:cubicBezTo>
                <a:cubicBezTo>
                  <a:pt x="371" y="402"/>
                  <a:pt x="374" y="405"/>
                  <a:pt x="370" y="408"/>
                </a:cubicBezTo>
                <a:cubicBezTo>
                  <a:pt x="368" y="408"/>
                  <a:pt x="358" y="409"/>
                  <a:pt x="356" y="409"/>
                </a:cubicBezTo>
                <a:cubicBezTo>
                  <a:pt x="356" y="411"/>
                  <a:pt x="356" y="410"/>
                  <a:pt x="357" y="411"/>
                </a:cubicBezTo>
                <a:cubicBezTo>
                  <a:pt x="359" y="413"/>
                  <a:pt x="357" y="412"/>
                  <a:pt x="360" y="411"/>
                </a:cubicBezTo>
                <a:cubicBezTo>
                  <a:pt x="360" y="413"/>
                  <a:pt x="360" y="413"/>
                  <a:pt x="360" y="413"/>
                </a:cubicBezTo>
                <a:cubicBezTo>
                  <a:pt x="362" y="415"/>
                  <a:pt x="362" y="413"/>
                  <a:pt x="363" y="412"/>
                </a:cubicBezTo>
                <a:cubicBezTo>
                  <a:pt x="364" y="414"/>
                  <a:pt x="363" y="414"/>
                  <a:pt x="364" y="416"/>
                </a:cubicBezTo>
                <a:cubicBezTo>
                  <a:pt x="364" y="417"/>
                  <a:pt x="364" y="418"/>
                  <a:pt x="363" y="419"/>
                </a:cubicBezTo>
                <a:cubicBezTo>
                  <a:pt x="358" y="419"/>
                  <a:pt x="359" y="419"/>
                  <a:pt x="355" y="418"/>
                </a:cubicBezTo>
                <a:cubicBezTo>
                  <a:pt x="355" y="421"/>
                  <a:pt x="355" y="421"/>
                  <a:pt x="355" y="421"/>
                </a:cubicBezTo>
                <a:cubicBezTo>
                  <a:pt x="356" y="421"/>
                  <a:pt x="356" y="421"/>
                  <a:pt x="359" y="422"/>
                </a:cubicBezTo>
                <a:cubicBezTo>
                  <a:pt x="359" y="423"/>
                  <a:pt x="359" y="423"/>
                  <a:pt x="359" y="423"/>
                </a:cubicBezTo>
                <a:cubicBezTo>
                  <a:pt x="353" y="424"/>
                  <a:pt x="351" y="425"/>
                  <a:pt x="345" y="426"/>
                </a:cubicBezTo>
                <a:cubicBezTo>
                  <a:pt x="345" y="427"/>
                  <a:pt x="345" y="426"/>
                  <a:pt x="344" y="427"/>
                </a:cubicBezTo>
                <a:cubicBezTo>
                  <a:pt x="347" y="429"/>
                  <a:pt x="352" y="430"/>
                  <a:pt x="357" y="430"/>
                </a:cubicBezTo>
                <a:cubicBezTo>
                  <a:pt x="357" y="431"/>
                  <a:pt x="357" y="431"/>
                  <a:pt x="357" y="431"/>
                </a:cubicBezTo>
                <a:cubicBezTo>
                  <a:pt x="353" y="432"/>
                  <a:pt x="346" y="436"/>
                  <a:pt x="343" y="436"/>
                </a:cubicBezTo>
                <a:cubicBezTo>
                  <a:pt x="344" y="438"/>
                  <a:pt x="344" y="438"/>
                  <a:pt x="344" y="439"/>
                </a:cubicBezTo>
                <a:cubicBezTo>
                  <a:pt x="348" y="442"/>
                  <a:pt x="355" y="441"/>
                  <a:pt x="361" y="440"/>
                </a:cubicBezTo>
                <a:cubicBezTo>
                  <a:pt x="361" y="443"/>
                  <a:pt x="361" y="443"/>
                  <a:pt x="361" y="445"/>
                </a:cubicBezTo>
                <a:cubicBezTo>
                  <a:pt x="359" y="446"/>
                  <a:pt x="360" y="446"/>
                  <a:pt x="357" y="445"/>
                </a:cubicBezTo>
                <a:cubicBezTo>
                  <a:pt x="356" y="446"/>
                  <a:pt x="356" y="446"/>
                  <a:pt x="356" y="446"/>
                </a:cubicBezTo>
                <a:cubicBezTo>
                  <a:pt x="356" y="448"/>
                  <a:pt x="356" y="447"/>
                  <a:pt x="357" y="448"/>
                </a:cubicBezTo>
                <a:cubicBezTo>
                  <a:pt x="360" y="450"/>
                  <a:pt x="362" y="449"/>
                  <a:pt x="364" y="450"/>
                </a:cubicBezTo>
                <a:cubicBezTo>
                  <a:pt x="366" y="451"/>
                  <a:pt x="365" y="450"/>
                  <a:pt x="366" y="451"/>
                </a:cubicBezTo>
                <a:cubicBezTo>
                  <a:pt x="363" y="453"/>
                  <a:pt x="359" y="454"/>
                  <a:pt x="356" y="457"/>
                </a:cubicBezTo>
                <a:cubicBezTo>
                  <a:pt x="354" y="458"/>
                  <a:pt x="354" y="458"/>
                  <a:pt x="353" y="460"/>
                </a:cubicBezTo>
                <a:cubicBezTo>
                  <a:pt x="353" y="461"/>
                  <a:pt x="353" y="461"/>
                  <a:pt x="353" y="461"/>
                </a:cubicBezTo>
                <a:cubicBezTo>
                  <a:pt x="357" y="461"/>
                  <a:pt x="361" y="462"/>
                  <a:pt x="362" y="460"/>
                </a:cubicBezTo>
                <a:cubicBezTo>
                  <a:pt x="365" y="461"/>
                  <a:pt x="363" y="459"/>
                  <a:pt x="364" y="461"/>
                </a:cubicBezTo>
                <a:cubicBezTo>
                  <a:pt x="365" y="461"/>
                  <a:pt x="365" y="461"/>
                  <a:pt x="365" y="461"/>
                </a:cubicBezTo>
                <a:cubicBezTo>
                  <a:pt x="364" y="464"/>
                  <a:pt x="364" y="464"/>
                  <a:pt x="363" y="466"/>
                </a:cubicBezTo>
                <a:cubicBezTo>
                  <a:pt x="359" y="467"/>
                  <a:pt x="343" y="470"/>
                  <a:pt x="341" y="468"/>
                </a:cubicBezTo>
                <a:cubicBezTo>
                  <a:pt x="338" y="468"/>
                  <a:pt x="337" y="468"/>
                  <a:pt x="336" y="467"/>
                </a:cubicBezTo>
                <a:cubicBezTo>
                  <a:pt x="335" y="466"/>
                  <a:pt x="336" y="466"/>
                  <a:pt x="335" y="465"/>
                </a:cubicBezTo>
                <a:cubicBezTo>
                  <a:pt x="335" y="464"/>
                  <a:pt x="335" y="464"/>
                  <a:pt x="335" y="464"/>
                </a:cubicBezTo>
                <a:cubicBezTo>
                  <a:pt x="341" y="463"/>
                  <a:pt x="348" y="463"/>
                  <a:pt x="352" y="460"/>
                </a:cubicBezTo>
                <a:cubicBezTo>
                  <a:pt x="353" y="460"/>
                  <a:pt x="353" y="460"/>
                  <a:pt x="353" y="460"/>
                </a:cubicBezTo>
                <a:cubicBezTo>
                  <a:pt x="350" y="454"/>
                  <a:pt x="343" y="460"/>
                  <a:pt x="338" y="457"/>
                </a:cubicBezTo>
                <a:cubicBezTo>
                  <a:pt x="336" y="457"/>
                  <a:pt x="336" y="457"/>
                  <a:pt x="336" y="457"/>
                </a:cubicBezTo>
                <a:cubicBezTo>
                  <a:pt x="336" y="454"/>
                  <a:pt x="336" y="454"/>
                  <a:pt x="338" y="452"/>
                </a:cubicBezTo>
                <a:cubicBezTo>
                  <a:pt x="341" y="447"/>
                  <a:pt x="349" y="452"/>
                  <a:pt x="354" y="448"/>
                </a:cubicBezTo>
                <a:cubicBezTo>
                  <a:pt x="355" y="448"/>
                  <a:pt x="355" y="448"/>
                  <a:pt x="355" y="448"/>
                </a:cubicBezTo>
                <a:cubicBezTo>
                  <a:pt x="355" y="446"/>
                  <a:pt x="355" y="446"/>
                  <a:pt x="355" y="446"/>
                </a:cubicBezTo>
                <a:cubicBezTo>
                  <a:pt x="350" y="446"/>
                  <a:pt x="349" y="447"/>
                  <a:pt x="344" y="446"/>
                </a:cubicBezTo>
                <a:cubicBezTo>
                  <a:pt x="346" y="449"/>
                  <a:pt x="344" y="447"/>
                  <a:pt x="347" y="448"/>
                </a:cubicBezTo>
                <a:cubicBezTo>
                  <a:pt x="347" y="449"/>
                  <a:pt x="347" y="449"/>
                  <a:pt x="347" y="449"/>
                </a:cubicBezTo>
                <a:cubicBezTo>
                  <a:pt x="344" y="449"/>
                  <a:pt x="341" y="447"/>
                  <a:pt x="340" y="444"/>
                </a:cubicBezTo>
                <a:cubicBezTo>
                  <a:pt x="337" y="446"/>
                  <a:pt x="335" y="448"/>
                  <a:pt x="331" y="449"/>
                </a:cubicBezTo>
                <a:cubicBezTo>
                  <a:pt x="326" y="450"/>
                  <a:pt x="323" y="447"/>
                  <a:pt x="320" y="449"/>
                </a:cubicBezTo>
                <a:cubicBezTo>
                  <a:pt x="315" y="449"/>
                  <a:pt x="316" y="449"/>
                  <a:pt x="316" y="452"/>
                </a:cubicBezTo>
                <a:cubicBezTo>
                  <a:pt x="316" y="452"/>
                  <a:pt x="315" y="453"/>
                  <a:pt x="315" y="453"/>
                </a:cubicBezTo>
                <a:cubicBezTo>
                  <a:pt x="311" y="452"/>
                  <a:pt x="313" y="451"/>
                  <a:pt x="311" y="450"/>
                </a:cubicBezTo>
                <a:cubicBezTo>
                  <a:pt x="309" y="449"/>
                  <a:pt x="308" y="452"/>
                  <a:pt x="307" y="452"/>
                </a:cubicBezTo>
                <a:cubicBezTo>
                  <a:pt x="299" y="454"/>
                  <a:pt x="295" y="451"/>
                  <a:pt x="290" y="452"/>
                </a:cubicBezTo>
                <a:cubicBezTo>
                  <a:pt x="283" y="454"/>
                  <a:pt x="285" y="457"/>
                  <a:pt x="277" y="455"/>
                </a:cubicBezTo>
                <a:cubicBezTo>
                  <a:pt x="277" y="455"/>
                  <a:pt x="277" y="455"/>
                  <a:pt x="276" y="456"/>
                </a:cubicBezTo>
                <a:cubicBezTo>
                  <a:pt x="276" y="460"/>
                  <a:pt x="276" y="460"/>
                  <a:pt x="276" y="460"/>
                </a:cubicBezTo>
                <a:cubicBezTo>
                  <a:pt x="282" y="460"/>
                  <a:pt x="279" y="461"/>
                  <a:pt x="285" y="462"/>
                </a:cubicBezTo>
                <a:cubicBezTo>
                  <a:pt x="285" y="463"/>
                  <a:pt x="285" y="463"/>
                  <a:pt x="285" y="463"/>
                </a:cubicBezTo>
                <a:cubicBezTo>
                  <a:pt x="284" y="464"/>
                  <a:pt x="283" y="464"/>
                  <a:pt x="282" y="464"/>
                </a:cubicBezTo>
                <a:cubicBezTo>
                  <a:pt x="282" y="465"/>
                  <a:pt x="282" y="465"/>
                  <a:pt x="282" y="465"/>
                </a:cubicBezTo>
                <a:cubicBezTo>
                  <a:pt x="281" y="467"/>
                  <a:pt x="281" y="463"/>
                  <a:pt x="281" y="463"/>
                </a:cubicBezTo>
                <a:cubicBezTo>
                  <a:pt x="277" y="464"/>
                  <a:pt x="278" y="464"/>
                  <a:pt x="276" y="466"/>
                </a:cubicBezTo>
                <a:cubicBezTo>
                  <a:pt x="276" y="468"/>
                  <a:pt x="276" y="468"/>
                  <a:pt x="276" y="468"/>
                </a:cubicBezTo>
                <a:cubicBezTo>
                  <a:pt x="286" y="468"/>
                  <a:pt x="294" y="465"/>
                  <a:pt x="300" y="463"/>
                </a:cubicBezTo>
                <a:cubicBezTo>
                  <a:pt x="305" y="464"/>
                  <a:pt x="317" y="463"/>
                  <a:pt x="320" y="461"/>
                </a:cubicBezTo>
                <a:cubicBezTo>
                  <a:pt x="321" y="461"/>
                  <a:pt x="321" y="461"/>
                  <a:pt x="321" y="461"/>
                </a:cubicBezTo>
                <a:cubicBezTo>
                  <a:pt x="321" y="460"/>
                  <a:pt x="321" y="460"/>
                  <a:pt x="321" y="460"/>
                </a:cubicBezTo>
                <a:cubicBezTo>
                  <a:pt x="320" y="460"/>
                  <a:pt x="319" y="461"/>
                  <a:pt x="318" y="461"/>
                </a:cubicBezTo>
                <a:cubicBezTo>
                  <a:pt x="316" y="460"/>
                  <a:pt x="317" y="460"/>
                  <a:pt x="314" y="460"/>
                </a:cubicBezTo>
                <a:cubicBezTo>
                  <a:pt x="315" y="458"/>
                  <a:pt x="314" y="459"/>
                  <a:pt x="315" y="458"/>
                </a:cubicBezTo>
                <a:cubicBezTo>
                  <a:pt x="316" y="456"/>
                  <a:pt x="317" y="456"/>
                  <a:pt x="319" y="455"/>
                </a:cubicBezTo>
                <a:cubicBezTo>
                  <a:pt x="321" y="458"/>
                  <a:pt x="322" y="457"/>
                  <a:pt x="322" y="461"/>
                </a:cubicBezTo>
                <a:cubicBezTo>
                  <a:pt x="324" y="460"/>
                  <a:pt x="323" y="460"/>
                  <a:pt x="325" y="461"/>
                </a:cubicBezTo>
                <a:cubicBezTo>
                  <a:pt x="326" y="462"/>
                  <a:pt x="326" y="462"/>
                  <a:pt x="328" y="463"/>
                </a:cubicBezTo>
                <a:cubicBezTo>
                  <a:pt x="328" y="464"/>
                  <a:pt x="328" y="464"/>
                  <a:pt x="328" y="464"/>
                </a:cubicBezTo>
                <a:cubicBezTo>
                  <a:pt x="326" y="466"/>
                  <a:pt x="323" y="469"/>
                  <a:pt x="322" y="472"/>
                </a:cubicBezTo>
                <a:cubicBezTo>
                  <a:pt x="314" y="471"/>
                  <a:pt x="300" y="466"/>
                  <a:pt x="293" y="468"/>
                </a:cubicBezTo>
                <a:cubicBezTo>
                  <a:pt x="293" y="468"/>
                  <a:pt x="290" y="471"/>
                  <a:pt x="290" y="471"/>
                </a:cubicBezTo>
                <a:cubicBezTo>
                  <a:pt x="278" y="475"/>
                  <a:pt x="267" y="478"/>
                  <a:pt x="260" y="477"/>
                </a:cubicBezTo>
                <a:cubicBezTo>
                  <a:pt x="260" y="482"/>
                  <a:pt x="258" y="484"/>
                  <a:pt x="258" y="487"/>
                </a:cubicBezTo>
                <a:cubicBezTo>
                  <a:pt x="252" y="489"/>
                  <a:pt x="254" y="491"/>
                  <a:pt x="248" y="489"/>
                </a:cubicBezTo>
                <a:cubicBezTo>
                  <a:pt x="247" y="490"/>
                  <a:pt x="248" y="489"/>
                  <a:pt x="246" y="490"/>
                </a:cubicBezTo>
                <a:cubicBezTo>
                  <a:pt x="247" y="494"/>
                  <a:pt x="249" y="495"/>
                  <a:pt x="253" y="494"/>
                </a:cubicBezTo>
                <a:cubicBezTo>
                  <a:pt x="252" y="496"/>
                  <a:pt x="252" y="497"/>
                  <a:pt x="252" y="499"/>
                </a:cubicBezTo>
                <a:cubicBezTo>
                  <a:pt x="249" y="499"/>
                  <a:pt x="248" y="500"/>
                  <a:pt x="247" y="500"/>
                </a:cubicBezTo>
                <a:cubicBezTo>
                  <a:pt x="247" y="502"/>
                  <a:pt x="247" y="503"/>
                  <a:pt x="248" y="504"/>
                </a:cubicBezTo>
                <a:cubicBezTo>
                  <a:pt x="248" y="507"/>
                  <a:pt x="248" y="507"/>
                  <a:pt x="246" y="509"/>
                </a:cubicBezTo>
                <a:cubicBezTo>
                  <a:pt x="244" y="510"/>
                  <a:pt x="244" y="509"/>
                  <a:pt x="240" y="509"/>
                </a:cubicBezTo>
                <a:cubicBezTo>
                  <a:pt x="240" y="509"/>
                  <a:pt x="240" y="509"/>
                  <a:pt x="239" y="510"/>
                </a:cubicBezTo>
                <a:cubicBezTo>
                  <a:pt x="241" y="513"/>
                  <a:pt x="245" y="514"/>
                  <a:pt x="248" y="514"/>
                </a:cubicBezTo>
                <a:cubicBezTo>
                  <a:pt x="247" y="515"/>
                  <a:pt x="246" y="515"/>
                  <a:pt x="244" y="515"/>
                </a:cubicBezTo>
                <a:cubicBezTo>
                  <a:pt x="244" y="518"/>
                  <a:pt x="244" y="518"/>
                  <a:pt x="244" y="518"/>
                </a:cubicBezTo>
                <a:cubicBezTo>
                  <a:pt x="249" y="520"/>
                  <a:pt x="253" y="521"/>
                  <a:pt x="257" y="525"/>
                </a:cubicBezTo>
                <a:cubicBezTo>
                  <a:pt x="258" y="525"/>
                  <a:pt x="258" y="525"/>
                  <a:pt x="258" y="525"/>
                </a:cubicBezTo>
                <a:cubicBezTo>
                  <a:pt x="256" y="530"/>
                  <a:pt x="252" y="528"/>
                  <a:pt x="247" y="527"/>
                </a:cubicBezTo>
                <a:cubicBezTo>
                  <a:pt x="248" y="530"/>
                  <a:pt x="249" y="529"/>
                  <a:pt x="250" y="532"/>
                </a:cubicBezTo>
                <a:cubicBezTo>
                  <a:pt x="249" y="533"/>
                  <a:pt x="249" y="533"/>
                  <a:pt x="249" y="534"/>
                </a:cubicBezTo>
                <a:cubicBezTo>
                  <a:pt x="243" y="536"/>
                  <a:pt x="242" y="536"/>
                  <a:pt x="237" y="533"/>
                </a:cubicBezTo>
                <a:cubicBezTo>
                  <a:pt x="237" y="534"/>
                  <a:pt x="236" y="535"/>
                  <a:pt x="236" y="535"/>
                </a:cubicBezTo>
                <a:cubicBezTo>
                  <a:pt x="236" y="537"/>
                  <a:pt x="236" y="536"/>
                  <a:pt x="237" y="537"/>
                </a:cubicBezTo>
                <a:cubicBezTo>
                  <a:pt x="238" y="538"/>
                  <a:pt x="237" y="538"/>
                  <a:pt x="239" y="537"/>
                </a:cubicBezTo>
                <a:cubicBezTo>
                  <a:pt x="240" y="541"/>
                  <a:pt x="240" y="543"/>
                  <a:pt x="242" y="547"/>
                </a:cubicBezTo>
                <a:cubicBezTo>
                  <a:pt x="239" y="547"/>
                  <a:pt x="240" y="547"/>
                  <a:pt x="238" y="549"/>
                </a:cubicBezTo>
                <a:cubicBezTo>
                  <a:pt x="236" y="549"/>
                  <a:pt x="235" y="548"/>
                  <a:pt x="235" y="548"/>
                </a:cubicBezTo>
                <a:cubicBezTo>
                  <a:pt x="231" y="550"/>
                  <a:pt x="229" y="554"/>
                  <a:pt x="225" y="556"/>
                </a:cubicBezTo>
                <a:cubicBezTo>
                  <a:pt x="227" y="559"/>
                  <a:pt x="234" y="565"/>
                  <a:pt x="237" y="566"/>
                </a:cubicBezTo>
                <a:cubicBezTo>
                  <a:pt x="237" y="568"/>
                  <a:pt x="237" y="567"/>
                  <a:pt x="237" y="568"/>
                </a:cubicBezTo>
                <a:cubicBezTo>
                  <a:pt x="235" y="571"/>
                  <a:pt x="234" y="571"/>
                  <a:pt x="233" y="574"/>
                </a:cubicBezTo>
                <a:cubicBezTo>
                  <a:pt x="224" y="574"/>
                  <a:pt x="220" y="571"/>
                  <a:pt x="214" y="571"/>
                </a:cubicBezTo>
                <a:cubicBezTo>
                  <a:pt x="214" y="572"/>
                  <a:pt x="213" y="572"/>
                  <a:pt x="213" y="572"/>
                </a:cubicBezTo>
                <a:cubicBezTo>
                  <a:pt x="214" y="575"/>
                  <a:pt x="218" y="576"/>
                  <a:pt x="219" y="578"/>
                </a:cubicBezTo>
                <a:cubicBezTo>
                  <a:pt x="220" y="580"/>
                  <a:pt x="218" y="583"/>
                  <a:pt x="219" y="585"/>
                </a:cubicBezTo>
                <a:cubicBezTo>
                  <a:pt x="224" y="584"/>
                  <a:pt x="235" y="577"/>
                  <a:pt x="242" y="583"/>
                </a:cubicBezTo>
                <a:cubicBezTo>
                  <a:pt x="244" y="583"/>
                  <a:pt x="244" y="583"/>
                  <a:pt x="244" y="583"/>
                </a:cubicBezTo>
                <a:cubicBezTo>
                  <a:pt x="243" y="586"/>
                  <a:pt x="243" y="587"/>
                  <a:pt x="245" y="589"/>
                </a:cubicBezTo>
                <a:cubicBezTo>
                  <a:pt x="243" y="598"/>
                  <a:pt x="236" y="592"/>
                  <a:pt x="234" y="601"/>
                </a:cubicBezTo>
                <a:cubicBezTo>
                  <a:pt x="231" y="599"/>
                  <a:pt x="229" y="598"/>
                  <a:pt x="226" y="598"/>
                </a:cubicBezTo>
                <a:cubicBezTo>
                  <a:pt x="226" y="601"/>
                  <a:pt x="226" y="601"/>
                  <a:pt x="226" y="601"/>
                </a:cubicBezTo>
                <a:cubicBezTo>
                  <a:pt x="228" y="602"/>
                  <a:pt x="230" y="603"/>
                  <a:pt x="232" y="603"/>
                </a:cubicBezTo>
                <a:cubicBezTo>
                  <a:pt x="234" y="605"/>
                  <a:pt x="234" y="604"/>
                  <a:pt x="237" y="602"/>
                </a:cubicBezTo>
                <a:cubicBezTo>
                  <a:pt x="240" y="607"/>
                  <a:pt x="244" y="612"/>
                  <a:pt x="248" y="615"/>
                </a:cubicBezTo>
                <a:cubicBezTo>
                  <a:pt x="248" y="617"/>
                  <a:pt x="248" y="617"/>
                  <a:pt x="248" y="617"/>
                </a:cubicBezTo>
                <a:cubicBezTo>
                  <a:pt x="247" y="618"/>
                  <a:pt x="248" y="617"/>
                  <a:pt x="247" y="619"/>
                </a:cubicBezTo>
                <a:cubicBezTo>
                  <a:pt x="244" y="618"/>
                  <a:pt x="241" y="618"/>
                  <a:pt x="238" y="618"/>
                </a:cubicBezTo>
                <a:cubicBezTo>
                  <a:pt x="240" y="627"/>
                  <a:pt x="249" y="634"/>
                  <a:pt x="257" y="636"/>
                </a:cubicBezTo>
                <a:cubicBezTo>
                  <a:pt x="256" y="638"/>
                  <a:pt x="255" y="640"/>
                  <a:pt x="254" y="642"/>
                </a:cubicBezTo>
                <a:cubicBezTo>
                  <a:pt x="251" y="643"/>
                  <a:pt x="248" y="643"/>
                  <a:pt x="247" y="643"/>
                </a:cubicBezTo>
                <a:cubicBezTo>
                  <a:pt x="243" y="644"/>
                  <a:pt x="242" y="647"/>
                  <a:pt x="241" y="651"/>
                </a:cubicBezTo>
                <a:cubicBezTo>
                  <a:pt x="237" y="651"/>
                  <a:pt x="237" y="651"/>
                  <a:pt x="237" y="651"/>
                </a:cubicBezTo>
                <a:cubicBezTo>
                  <a:pt x="238" y="653"/>
                  <a:pt x="238" y="654"/>
                  <a:pt x="238" y="655"/>
                </a:cubicBezTo>
                <a:cubicBezTo>
                  <a:pt x="233" y="658"/>
                  <a:pt x="233" y="659"/>
                  <a:pt x="231" y="665"/>
                </a:cubicBezTo>
                <a:cubicBezTo>
                  <a:pt x="229" y="666"/>
                  <a:pt x="229" y="665"/>
                  <a:pt x="226" y="666"/>
                </a:cubicBezTo>
                <a:cubicBezTo>
                  <a:pt x="226" y="667"/>
                  <a:pt x="226" y="667"/>
                  <a:pt x="225" y="668"/>
                </a:cubicBezTo>
                <a:cubicBezTo>
                  <a:pt x="227" y="670"/>
                  <a:pt x="227" y="671"/>
                  <a:pt x="231" y="672"/>
                </a:cubicBezTo>
                <a:cubicBezTo>
                  <a:pt x="231" y="672"/>
                  <a:pt x="230" y="672"/>
                  <a:pt x="230" y="672"/>
                </a:cubicBezTo>
                <a:cubicBezTo>
                  <a:pt x="230" y="674"/>
                  <a:pt x="230" y="674"/>
                  <a:pt x="230" y="674"/>
                </a:cubicBezTo>
                <a:cubicBezTo>
                  <a:pt x="227" y="673"/>
                  <a:pt x="228" y="673"/>
                  <a:pt x="225" y="672"/>
                </a:cubicBezTo>
                <a:cubicBezTo>
                  <a:pt x="225" y="675"/>
                  <a:pt x="225" y="676"/>
                  <a:pt x="226" y="677"/>
                </a:cubicBezTo>
                <a:cubicBezTo>
                  <a:pt x="236" y="683"/>
                  <a:pt x="254" y="684"/>
                  <a:pt x="269" y="687"/>
                </a:cubicBezTo>
                <a:cubicBezTo>
                  <a:pt x="271" y="686"/>
                  <a:pt x="272" y="686"/>
                  <a:pt x="274" y="686"/>
                </a:cubicBezTo>
                <a:cubicBezTo>
                  <a:pt x="289" y="689"/>
                  <a:pt x="313" y="688"/>
                  <a:pt x="331" y="686"/>
                </a:cubicBezTo>
                <a:cubicBezTo>
                  <a:pt x="333" y="686"/>
                  <a:pt x="338" y="687"/>
                  <a:pt x="340" y="688"/>
                </a:cubicBezTo>
                <a:cubicBezTo>
                  <a:pt x="343" y="688"/>
                  <a:pt x="359" y="686"/>
                  <a:pt x="360" y="686"/>
                </a:cubicBezTo>
                <a:cubicBezTo>
                  <a:pt x="364" y="685"/>
                  <a:pt x="372" y="685"/>
                  <a:pt x="374" y="686"/>
                </a:cubicBezTo>
                <a:cubicBezTo>
                  <a:pt x="374" y="686"/>
                  <a:pt x="374" y="686"/>
                  <a:pt x="375" y="687"/>
                </a:cubicBezTo>
                <a:cubicBezTo>
                  <a:pt x="376" y="686"/>
                  <a:pt x="377" y="685"/>
                  <a:pt x="378" y="684"/>
                </a:cubicBezTo>
                <a:cubicBezTo>
                  <a:pt x="381" y="683"/>
                  <a:pt x="384" y="685"/>
                  <a:pt x="386" y="685"/>
                </a:cubicBezTo>
                <a:cubicBezTo>
                  <a:pt x="398" y="683"/>
                  <a:pt x="416" y="683"/>
                  <a:pt x="425" y="681"/>
                </a:cubicBezTo>
                <a:cubicBezTo>
                  <a:pt x="440" y="681"/>
                  <a:pt x="440" y="681"/>
                  <a:pt x="440" y="681"/>
                </a:cubicBezTo>
                <a:cubicBezTo>
                  <a:pt x="462" y="676"/>
                  <a:pt x="479" y="681"/>
                  <a:pt x="496" y="672"/>
                </a:cubicBezTo>
                <a:cubicBezTo>
                  <a:pt x="497" y="671"/>
                  <a:pt x="498" y="673"/>
                  <a:pt x="499" y="674"/>
                </a:cubicBezTo>
                <a:cubicBezTo>
                  <a:pt x="500" y="674"/>
                  <a:pt x="502" y="674"/>
                  <a:pt x="503" y="673"/>
                </a:cubicBezTo>
                <a:cubicBezTo>
                  <a:pt x="504" y="672"/>
                  <a:pt x="504" y="672"/>
                  <a:pt x="504" y="672"/>
                </a:cubicBezTo>
                <a:cubicBezTo>
                  <a:pt x="504" y="671"/>
                  <a:pt x="502" y="670"/>
                  <a:pt x="501" y="670"/>
                </a:cubicBezTo>
                <a:cubicBezTo>
                  <a:pt x="501" y="670"/>
                  <a:pt x="501" y="670"/>
                  <a:pt x="501" y="670"/>
                </a:cubicBezTo>
                <a:cubicBezTo>
                  <a:pt x="502" y="667"/>
                  <a:pt x="504" y="666"/>
                  <a:pt x="507" y="665"/>
                </a:cubicBezTo>
                <a:cubicBezTo>
                  <a:pt x="508" y="667"/>
                  <a:pt x="509" y="667"/>
                  <a:pt x="508" y="669"/>
                </a:cubicBezTo>
                <a:cubicBezTo>
                  <a:pt x="510" y="673"/>
                  <a:pt x="531" y="674"/>
                  <a:pt x="534" y="672"/>
                </a:cubicBezTo>
                <a:cubicBezTo>
                  <a:pt x="537" y="671"/>
                  <a:pt x="536" y="672"/>
                  <a:pt x="536" y="670"/>
                </a:cubicBezTo>
                <a:cubicBezTo>
                  <a:pt x="542" y="672"/>
                  <a:pt x="545" y="668"/>
                  <a:pt x="554" y="670"/>
                </a:cubicBezTo>
                <a:cubicBezTo>
                  <a:pt x="559" y="671"/>
                  <a:pt x="563" y="669"/>
                  <a:pt x="571" y="668"/>
                </a:cubicBezTo>
                <a:cubicBezTo>
                  <a:pt x="577" y="666"/>
                  <a:pt x="585" y="670"/>
                  <a:pt x="590" y="669"/>
                </a:cubicBezTo>
                <a:cubicBezTo>
                  <a:pt x="591" y="669"/>
                  <a:pt x="593" y="669"/>
                  <a:pt x="594" y="668"/>
                </a:cubicBezTo>
                <a:cubicBezTo>
                  <a:pt x="594" y="666"/>
                  <a:pt x="594" y="666"/>
                  <a:pt x="594" y="666"/>
                </a:cubicBezTo>
                <a:cubicBezTo>
                  <a:pt x="599" y="664"/>
                  <a:pt x="606" y="668"/>
                  <a:pt x="609" y="667"/>
                </a:cubicBezTo>
                <a:cubicBezTo>
                  <a:pt x="611" y="666"/>
                  <a:pt x="612" y="665"/>
                  <a:pt x="614" y="665"/>
                </a:cubicBezTo>
                <a:cubicBezTo>
                  <a:pt x="618" y="665"/>
                  <a:pt x="623" y="666"/>
                  <a:pt x="627" y="666"/>
                </a:cubicBezTo>
                <a:cubicBezTo>
                  <a:pt x="637" y="665"/>
                  <a:pt x="649" y="664"/>
                  <a:pt x="656" y="662"/>
                </a:cubicBezTo>
                <a:cubicBezTo>
                  <a:pt x="658" y="661"/>
                  <a:pt x="659" y="665"/>
                  <a:pt x="660" y="664"/>
                </a:cubicBezTo>
                <a:cubicBezTo>
                  <a:pt x="678" y="658"/>
                  <a:pt x="702" y="670"/>
                  <a:pt x="710" y="654"/>
                </a:cubicBezTo>
                <a:cubicBezTo>
                  <a:pt x="712" y="654"/>
                  <a:pt x="712" y="654"/>
                  <a:pt x="712" y="654"/>
                </a:cubicBezTo>
                <a:cubicBezTo>
                  <a:pt x="713" y="656"/>
                  <a:pt x="714" y="657"/>
                  <a:pt x="714" y="660"/>
                </a:cubicBezTo>
                <a:cubicBezTo>
                  <a:pt x="718" y="660"/>
                  <a:pt x="727" y="662"/>
                  <a:pt x="730" y="661"/>
                </a:cubicBezTo>
                <a:cubicBezTo>
                  <a:pt x="730" y="661"/>
                  <a:pt x="731" y="658"/>
                  <a:pt x="731" y="658"/>
                </a:cubicBezTo>
                <a:cubicBezTo>
                  <a:pt x="734" y="657"/>
                  <a:pt x="737" y="660"/>
                  <a:pt x="739" y="659"/>
                </a:cubicBezTo>
                <a:cubicBezTo>
                  <a:pt x="745" y="658"/>
                  <a:pt x="754" y="652"/>
                  <a:pt x="760" y="655"/>
                </a:cubicBezTo>
                <a:cubicBezTo>
                  <a:pt x="762" y="657"/>
                  <a:pt x="761" y="655"/>
                  <a:pt x="762" y="658"/>
                </a:cubicBezTo>
                <a:cubicBezTo>
                  <a:pt x="762" y="658"/>
                  <a:pt x="763" y="657"/>
                  <a:pt x="764" y="656"/>
                </a:cubicBezTo>
                <a:cubicBezTo>
                  <a:pt x="768" y="662"/>
                  <a:pt x="771" y="653"/>
                  <a:pt x="778" y="655"/>
                </a:cubicBezTo>
                <a:cubicBezTo>
                  <a:pt x="779" y="656"/>
                  <a:pt x="779" y="658"/>
                  <a:pt x="780" y="658"/>
                </a:cubicBezTo>
                <a:cubicBezTo>
                  <a:pt x="782" y="660"/>
                  <a:pt x="799" y="658"/>
                  <a:pt x="800" y="656"/>
                </a:cubicBezTo>
                <a:cubicBezTo>
                  <a:pt x="802" y="655"/>
                  <a:pt x="801" y="655"/>
                  <a:pt x="801" y="654"/>
                </a:cubicBezTo>
                <a:cubicBezTo>
                  <a:pt x="803" y="652"/>
                  <a:pt x="803" y="652"/>
                  <a:pt x="805" y="651"/>
                </a:cubicBezTo>
                <a:cubicBezTo>
                  <a:pt x="806" y="650"/>
                  <a:pt x="805" y="650"/>
                  <a:pt x="807" y="650"/>
                </a:cubicBezTo>
                <a:cubicBezTo>
                  <a:pt x="808" y="652"/>
                  <a:pt x="809" y="653"/>
                  <a:pt x="809" y="656"/>
                </a:cubicBezTo>
                <a:cubicBezTo>
                  <a:pt x="821" y="659"/>
                  <a:pt x="837" y="655"/>
                  <a:pt x="849" y="654"/>
                </a:cubicBezTo>
                <a:cubicBezTo>
                  <a:pt x="854" y="653"/>
                  <a:pt x="866" y="655"/>
                  <a:pt x="871" y="654"/>
                </a:cubicBezTo>
                <a:cubicBezTo>
                  <a:pt x="876" y="653"/>
                  <a:pt x="892" y="650"/>
                  <a:pt x="898" y="650"/>
                </a:cubicBezTo>
                <a:cubicBezTo>
                  <a:pt x="900" y="650"/>
                  <a:pt x="902" y="652"/>
                  <a:pt x="905" y="652"/>
                </a:cubicBezTo>
                <a:cubicBezTo>
                  <a:pt x="907" y="651"/>
                  <a:pt x="915" y="648"/>
                  <a:pt x="920" y="647"/>
                </a:cubicBezTo>
                <a:cubicBezTo>
                  <a:pt x="923" y="646"/>
                  <a:pt x="926" y="649"/>
                  <a:pt x="930" y="647"/>
                </a:cubicBezTo>
                <a:cubicBezTo>
                  <a:pt x="944" y="640"/>
                  <a:pt x="959" y="638"/>
                  <a:pt x="971" y="638"/>
                </a:cubicBezTo>
                <a:cubicBezTo>
                  <a:pt x="974" y="639"/>
                  <a:pt x="978" y="636"/>
                  <a:pt x="979" y="636"/>
                </a:cubicBezTo>
                <a:cubicBezTo>
                  <a:pt x="983" y="635"/>
                  <a:pt x="986" y="638"/>
                  <a:pt x="991" y="637"/>
                </a:cubicBezTo>
                <a:cubicBezTo>
                  <a:pt x="998" y="635"/>
                  <a:pt x="1004" y="634"/>
                  <a:pt x="1011" y="634"/>
                </a:cubicBezTo>
                <a:cubicBezTo>
                  <a:pt x="1016" y="634"/>
                  <a:pt x="1022" y="628"/>
                  <a:pt x="1028" y="632"/>
                </a:cubicBezTo>
                <a:cubicBezTo>
                  <a:pt x="1030" y="631"/>
                  <a:pt x="1029" y="632"/>
                  <a:pt x="1029" y="630"/>
                </a:cubicBezTo>
                <a:cubicBezTo>
                  <a:pt x="1042" y="634"/>
                  <a:pt x="1059" y="619"/>
                  <a:pt x="1073" y="615"/>
                </a:cubicBezTo>
                <a:cubicBezTo>
                  <a:pt x="1073" y="611"/>
                  <a:pt x="1073" y="612"/>
                  <a:pt x="1071" y="610"/>
                </a:cubicBezTo>
                <a:cubicBezTo>
                  <a:pt x="1073" y="609"/>
                  <a:pt x="1074" y="608"/>
                  <a:pt x="1076" y="606"/>
                </a:cubicBezTo>
                <a:cubicBezTo>
                  <a:pt x="1089" y="607"/>
                  <a:pt x="1096" y="606"/>
                  <a:pt x="1108" y="601"/>
                </a:cubicBezTo>
                <a:cubicBezTo>
                  <a:pt x="1110" y="602"/>
                  <a:pt x="1108" y="603"/>
                  <a:pt x="1109" y="603"/>
                </a:cubicBezTo>
                <a:cubicBezTo>
                  <a:pt x="1112" y="602"/>
                  <a:pt x="1114" y="603"/>
                  <a:pt x="1117" y="602"/>
                </a:cubicBezTo>
                <a:cubicBezTo>
                  <a:pt x="1121" y="602"/>
                  <a:pt x="1126" y="599"/>
                  <a:pt x="1130" y="599"/>
                </a:cubicBezTo>
                <a:cubicBezTo>
                  <a:pt x="1132" y="598"/>
                  <a:pt x="1131" y="601"/>
                  <a:pt x="1133" y="601"/>
                </a:cubicBezTo>
                <a:cubicBezTo>
                  <a:pt x="1134" y="600"/>
                  <a:pt x="1137" y="597"/>
                  <a:pt x="1138" y="598"/>
                </a:cubicBezTo>
                <a:cubicBezTo>
                  <a:pt x="1138" y="600"/>
                  <a:pt x="1138" y="600"/>
                  <a:pt x="1138" y="600"/>
                </a:cubicBezTo>
                <a:cubicBezTo>
                  <a:pt x="1144" y="596"/>
                  <a:pt x="1145" y="600"/>
                  <a:pt x="1152" y="598"/>
                </a:cubicBezTo>
                <a:cubicBezTo>
                  <a:pt x="1157" y="596"/>
                  <a:pt x="1163" y="593"/>
                  <a:pt x="1168" y="593"/>
                </a:cubicBezTo>
                <a:cubicBezTo>
                  <a:pt x="1182" y="594"/>
                  <a:pt x="1205" y="589"/>
                  <a:pt x="1209" y="576"/>
                </a:cubicBezTo>
                <a:cubicBezTo>
                  <a:pt x="1210" y="575"/>
                  <a:pt x="1210" y="576"/>
                  <a:pt x="1210" y="574"/>
                </a:cubicBezTo>
                <a:lnTo>
                  <a:pt x="1209" y="574"/>
                </a:lnTo>
                <a:close/>
                <a:moveTo>
                  <a:pt x="1154" y="320"/>
                </a:moveTo>
                <a:cubicBezTo>
                  <a:pt x="1153" y="320"/>
                  <a:pt x="1153" y="320"/>
                  <a:pt x="1152" y="320"/>
                </a:cubicBezTo>
                <a:cubicBezTo>
                  <a:pt x="1154" y="320"/>
                  <a:pt x="1153" y="320"/>
                  <a:pt x="1154" y="320"/>
                </a:cubicBezTo>
                <a:close/>
                <a:moveTo>
                  <a:pt x="1098" y="127"/>
                </a:moveTo>
                <a:cubicBezTo>
                  <a:pt x="1102" y="127"/>
                  <a:pt x="1102" y="127"/>
                  <a:pt x="1102" y="127"/>
                </a:cubicBezTo>
                <a:cubicBezTo>
                  <a:pt x="1100" y="129"/>
                  <a:pt x="1099" y="129"/>
                  <a:pt x="1098" y="127"/>
                </a:cubicBezTo>
                <a:close/>
                <a:moveTo>
                  <a:pt x="1129" y="125"/>
                </a:moveTo>
                <a:cubicBezTo>
                  <a:pt x="1127" y="125"/>
                  <a:pt x="1127" y="125"/>
                  <a:pt x="1127" y="125"/>
                </a:cubicBezTo>
                <a:cubicBezTo>
                  <a:pt x="1127" y="126"/>
                  <a:pt x="1127" y="126"/>
                  <a:pt x="1127" y="126"/>
                </a:cubicBezTo>
                <a:cubicBezTo>
                  <a:pt x="1126" y="126"/>
                  <a:pt x="1126" y="126"/>
                  <a:pt x="1126" y="126"/>
                </a:cubicBezTo>
                <a:cubicBezTo>
                  <a:pt x="1126" y="126"/>
                  <a:pt x="1127" y="125"/>
                  <a:pt x="1127" y="124"/>
                </a:cubicBezTo>
                <a:cubicBezTo>
                  <a:pt x="1129" y="124"/>
                  <a:pt x="1129" y="124"/>
                  <a:pt x="1129" y="124"/>
                </a:cubicBezTo>
                <a:lnTo>
                  <a:pt x="1129" y="125"/>
                </a:lnTo>
                <a:close/>
                <a:moveTo>
                  <a:pt x="1121" y="116"/>
                </a:moveTo>
                <a:cubicBezTo>
                  <a:pt x="1125" y="116"/>
                  <a:pt x="1125" y="117"/>
                  <a:pt x="1125" y="114"/>
                </a:cubicBezTo>
                <a:cubicBezTo>
                  <a:pt x="1128" y="116"/>
                  <a:pt x="1144" y="116"/>
                  <a:pt x="1147" y="114"/>
                </a:cubicBezTo>
                <a:cubicBezTo>
                  <a:pt x="1149" y="114"/>
                  <a:pt x="1149" y="115"/>
                  <a:pt x="1151" y="115"/>
                </a:cubicBezTo>
                <a:cubicBezTo>
                  <a:pt x="1149" y="118"/>
                  <a:pt x="1149" y="118"/>
                  <a:pt x="1150" y="122"/>
                </a:cubicBezTo>
                <a:cubicBezTo>
                  <a:pt x="1148" y="122"/>
                  <a:pt x="1149" y="122"/>
                  <a:pt x="1148" y="123"/>
                </a:cubicBezTo>
                <a:cubicBezTo>
                  <a:pt x="1147" y="123"/>
                  <a:pt x="1147" y="123"/>
                  <a:pt x="1147" y="123"/>
                </a:cubicBezTo>
                <a:cubicBezTo>
                  <a:pt x="1147" y="121"/>
                  <a:pt x="1148" y="120"/>
                  <a:pt x="1148" y="117"/>
                </a:cubicBezTo>
                <a:cubicBezTo>
                  <a:pt x="1144" y="117"/>
                  <a:pt x="1127" y="118"/>
                  <a:pt x="1126" y="119"/>
                </a:cubicBezTo>
                <a:cubicBezTo>
                  <a:pt x="1123" y="120"/>
                  <a:pt x="1122" y="123"/>
                  <a:pt x="1121" y="125"/>
                </a:cubicBezTo>
                <a:cubicBezTo>
                  <a:pt x="1120" y="125"/>
                  <a:pt x="1120" y="125"/>
                  <a:pt x="1118" y="126"/>
                </a:cubicBezTo>
                <a:cubicBezTo>
                  <a:pt x="1119" y="123"/>
                  <a:pt x="1119" y="120"/>
                  <a:pt x="1119" y="118"/>
                </a:cubicBezTo>
                <a:cubicBezTo>
                  <a:pt x="1113" y="119"/>
                  <a:pt x="1111" y="119"/>
                  <a:pt x="1107" y="123"/>
                </a:cubicBezTo>
                <a:cubicBezTo>
                  <a:pt x="1105" y="121"/>
                  <a:pt x="1106" y="123"/>
                  <a:pt x="1106" y="120"/>
                </a:cubicBezTo>
                <a:cubicBezTo>
                  <a:pt x="1104" y="120"/>
                  <a:pt x="1104" y="120"/>
                  <a:pt x="1104" y="120"/>
                </a:cubicBezTo>
                <a:cubicBezTo>
                  <a:pt x="1104" y="121"/>
                  <a:pt x="1104" y="121"/>
                  <a:pt x="1103" y="124"/>
                </a:cubicBezTo>
                <a:cubicBezTo>
                  <a:pt x="1099" y="123"/>
                  <a:pt x="1100" y="121"/>
                  <a:pt x="1096" y="120"/>
                </a:cubicBezTo>
                <a:cubicBezTo>
                  <a:pt x="1103" y="114"/>
                  <a:pt x="1113" y="121"/>
                  <a:pt x="1121" y="116"/>
                </a:cubicBezTo>
                <a:close/>
                <a:moveTo>
                  <a:pt x="1061" y="120"/>
                </a:moveTo>
                <a:cubicBezTo>
                  <a:pt x="1066" y="119"/>
                  <a:pt x="1066" y="119"/>
                  <a:pt x="1072" y="119"/>
                </a:cubicBezTo>
                <a:cubicBezTo>
                  <a:pt x="1072" y="124"/>
                  <a:pt x="1072" y="124"/>
                  <a:pt x="1072" y="124"/>
                </a:cubicBezTo>
                <a:cubicBezTo>
                  <a:pt x="1071" y="124"/>
                  <a:pt x="1071" y="125"/>
                  <a:pt x="1070" y="126"/>
                </a:cubicBezTo>
                <a:cubicBezTo>
                  <a:pt x="1066" y="125"/>
                  <a:pt x="1064" y="123"/>
                  <a:pt x="1062" y="125"/>
                </a:cubicBezTo>
                <a:cubicBezTo>
                  <a:pt x="1061" y="125"/>
                  <a:pt x="1061" y="125"/>
                  <a:pt x="1061" y="125"/>
                </a:cubicBezTo>
                <a:lnTo>
                  <a:pt x="1061" y="120"/>
                </a:lnTo>
                <a:close/>
                <a:moveTo>
                  <a:pt x="1049" y="121"/>
                </a:moveTo>
                <a:cubicBezTo>
                  <a:pt x="1052" y="121"/>
                  <a:pt x="1052" y="121"/>
                  <a:pt x="1053" y="120"/>
                </a:cubicBezTo>
                <a:cubicBezTo>
                  <a:pt x="1055" y="120"/>
                  <a:pt x="1055" y="120"/>
                  <a:pt x="1055" y="120"/>
                </a:cubicBezTo>
                <a:cubicBezTo>
                  <a:pt x="1055" y="122"/>
                  <a:pt x="1055" y="122"/>
                  <a:pt x="1054" y="123"/>
                </a:cubicBezTo>
                <a:cubicBezTo>
                  <a:pt x="1053" y="123"/>
                  <a:pt x="1053" y="123"/>
                  <a:pt x="1051" y="122"/>
                </a:cubicBezTo>
                <a:cubicBezTo>
                  <a:pt x="1049" y="122"/>
                  <a:pt x="1049" y="122"/>
                  <a:pt x="1049" y="122"/>
                </a:cubicBezTo>
                <a:lnTo>
                  <a:pt x="1049" y="121"/>
                </a:lnTo>
                <a:close/>
                <a:moveTo>
                  <a:pt x="1041" y="123"/>
                </a:moveTo>
                <a:cubicBezTo>
                  <a:pt x="1041" y="121"/>
                  <a:pt x="1041" y="121"/>
                  <a:pt x="1041" y="121"/>
                </a:cubicBezTo>
                <a:cubicBezTo>
                  <a:pt x="1046" y="121"/>
                  <a:pt x="1046" y="121"/>
                  <a:pt x="1046" y="121"/>
                </a:cubicBezTo>
                <a:cubicBezTo>
                  <a:pt x="1046" y="124"/>
                  <a:pt x="1046" y="124"/>
                  <a:pt x="1046" y="124"/>
                </a:cubicBezTo>
                <a:cubicBezTo>
                  <a:pt x="1044" y="124"/>
                  <a:pt x="1045" y="124"/>
                  <a:pt x="1044" y="125"/>
                </a:cubicBezTo>
                <a:cubicBezTo>
                  <a:pt x="1042" y="124"/>
                  <a:pt x="1042" y="124"/>
                  <a:pt x="1041" y="124"/>
                </a:cubicBezTo>
                <a:cubicBezTo>
                  <a:pt x="1041" y="123"/>
                  <a:pt x="1040" y="123"/>
                  <a:pt x="1040" y="123"/>
                </a:cubicBezTo>
                <a:lnTo>
                  <a:pt x="1041" y="123"/>
                </a:lnTo>
                <a:close/>
                <a:moveTo>
                  <a:pt x="1032" y="122"/>
                </a:moveTo>
                <a:cubicBezTo>
                  <a:pt x="1033" y="122"/>
                  <a:pt x="1033" y="122"/>
                  <a:pt x="1033" y="122"/>
                </a:cubicBezTo>
                <a:cubicBezTo>
                  <a:pt x="1033" y="124"/>
                  <a:pt x="1033" y="124"/>
                  <a:pt x="1033" y="124"/>
                </a:cubicBezTo>
                <a:cubicBezTo>
                  <a:pt x="1031" y="124"/>
                  <a:pt x="1031" y="124"/>
                  <a:pt x="1031" y="124"/>
                </a:cubicBezTo>
                <a:cubicBezTo>
                  <a:pt x="1031" y="123"/>
                  <a:pt x="1031" y="122"/>
                  <a:pt x="1030" y="121"/>
                </a:cubicBezTo>
                <a:cubicBezTo>
                  <a:pt x="1032" y="121"/>
                  <a:pt x="1031" y="121"/>
                  <a:pt x="1032" y="122"/>
                </a:cubicBezTo>
                <a:close/>
                <a:moveTo>
                  <a:pt x="1011" y="121"/>
                </a:moveTo>
                <a:cubicBezTo>
                  <a:pt x="1014" y="121"/>
                  <a:pt x="1016" y="122"/>
                  <a:pt x="1017" y="121"/>
                </a:cubicBezTo>
                <a:cubicBezTo>
                  <a:pt x="1019" y="121"/>
                  <a:pt x="1019" y="121"/>
                  <a:pt x="1019" y="121"/>
                </a:cubicBezTo>
                <a:cubicBezTo>
                  <a:pt x="1017" y="125"/>
                  <a:pt x="1014" y="124"/>
                  <a:pt x="1014" y="127"/>
                </a:cubicBezTo>
                <a:cubicBezTo>
                  <a:pt x="1012" y="128"/>
                  <a:pt x="1012" y="128"/>
                  <a:pt x="1011" y="128"/>
                </a:cubicBezTo>
                <a:cubicBezTo>
                  <a:pt x="1011" y="127"/>
                  <a:pt x="1011" y="127"/>
                  <a:pt x="1011" y="127"/>
                </a:cubicBezTo>
                <a:cubicBezTo>
                  <a:pt x="1009" y="126"/>
                  <a:pt x="1012" y="125"/>
                  <a:pt x="1009" y="123"/>
                </a:cubicBezTo>
                <a:cubicBezTo>
                  <a:pt x="1009" y="122"/>
                  <a:pt x="1010" y="121"/>
                  <a:pt x="1011" y="121"/>
                </a:cubicBezTo>
                <a:close/>
                <a:moveTo>
                  <a:pt x="1007" y="122"/>
                </a:moveTo>
                <a:cubicBezTo>
                  <a:pt x="1007" y="123"/>
                  <a:pt x="1007" y="123"/>
                  <a:pt x="1007" y="123"/>
                </a:cubicBezTo>
                <a:cubicBezTo>
                  <a:pt x="1005" y="123"/>
                  <a:pt x="1005" y="123"/>
                  <a:pt x="1005" y="123"/>
                </a:cubicBezTo>
                <a:cubicBezTo>
                  <a:pt x="1003" y="124"/>
                  <a:pt x="1004" y="123"/>
                  <a:pt x="1002" y="122"/>
                </a:cubicBezTo>
                <a:lnTo>
                  <a:pt x="1007" y="122"/>
                </a:lnTo>
                <a:close/>
                <a:moveTo>
                  <a:pt x="992" y="122"/>
                </a:moveTo>
                <a:cubicBezTo>
                  <a:pt x="996" y="122"/>
                  <a:pt x="996" y="122"/>
                  <a:pt x="996" y="122"/>
                </a:cubicBezTo>
                <a:cubicBezTo>
                  <a:pt x="995" y="123"/>
                  <a:pt x="993" y="123"/>
                  <a:pt x="992" y="124"/>
                </a:cubicBezTo>
                <a:lnTo>
                  <a:pt x="992" y="122"/>
                </a:lnTo>
                <a:close/>
                <a:moveTo>
                  <a:pt x="981" y="122"/>
                </a:moveTo>
                <a:cubicBezTo>
                  <a:pt x="983" y="122"/>
                  <a:pt x="985" y="122"/>
                  <a:pt x="987" y="123"/>
                </a:cubicBezTo>
                <a:cubicBezTo>
                  <a:pt x="987" y="124"/>
                  <a:pt x="987" y="124"/>
                  <a:pt x="987" y="124"/>
                </a:cubicBezTo>
                <a:cubicBezTo>
                  <a:pt x="982" y="124"/>
                  <a:pt x="981" y="124"/>
                  <a:pt x="976" y="124"/>
                </a:cubicBezTo>
                <a:cubicBezTo>
                  <a:pt x="977" y="123"/>
                  <a:pt x="980" y="122"/>
                  <a:pt x="981" y="122"/>
                </a:cubicBezTo>
                <a:close/>
                <a:moveTo>
                  <a:pt x="955" y="120"/>
                </a:moveTo>
                <a:cubicBezTo>
                  <a:pt x="955" y="120"/>
                  <a:pt x="956" y="120"/>
                  <a:pt x="957" y="121"/>
                </a:cubicBezTo>
                <a:cubicBezTo>
                  <a:pt x="957" y="125"/>
                  <a:pt x="957" y="125"/>
                  <a:pt x="957" y="125"/>
                </a:cubicBezTo>
                <a:cubicBezTo>
                  <a:pt x="952" y="125"/>
                  <a:pt x="952" y="124"/>
                  <a:pt x="955" y="120"/>
                </a:cubicBezTo>
                <a:close/>
                <a:moveTo>
                  <a:pt x="950" y="119"/>
                </a:moveTo>
                <a:cubicBezTo>
                  <a:pt x="948" y="120"/>
                  <a:pt x="948" y="120"/>
                  <a:pt x="946" y="119"/>
                </a:cubicBezTo>
                <a:lnTo>
                  <a:pt x="950" y="119"/>
                </a:lnTo>
                <a:close/>
                <a:moveTo>
                  <a:pt x="945" y="114"/>
                </a:moveTo>
                <a:cubicBezTo>
                  <a:pt x="946" y="114"/>
                  <a:pt x="946" y="114"/>
                  <a:pt x="946" y="114"/>
                </a:cubicBezTo>
                <a:cubicBezTo>
                  <a:pt x="946" y="116"/>
                  <a:pt x="946" y="116"/>
                  <a:pt x="946" y="116"/>
                </a:cubicBezTo>
                <a:cubicBezTo>
                  <a:pt x="945" y="116"/>
                  <a:pt x="945" y="116"/>
                  <a:pt x="945" y="116"/>
                </a:cubicBezTo>
                <a:lnTo>
                  <a:pt x="945" y="114"/>
                </a:lnTo>
                <a:close/>
                <a:moveTo>
                  <a:pt x="948" y="126"/>
                </a:moveTo>
                <a:cubicBezTo>
                  <a:pt x="948" y="128"/>
                  <a:pt x="948" y="128"/>
                  <a:pt x="948" y="128"/>
                </a:cubicBezTo>
                <a:cubicBezTo>
                  <a:pt x="946" y="128"/>
                  <a:pt x="946" y="128"/>
                  <a:pt x="944" y="126"/>
                </a:cubicBezTo>
                <a:lnTo>
                  <a:pt x="948" y="126"/>
                </a:lnTo>
                <a:close/>
                <a:moveTo>
                  <a:pt x="941" y="152"/>
                </a:moveTo>
                <a:cubicBezTo>
                  <a:pt x="939" y="153"/>
                  <a:pt x="939" y="153"/>
                  <a:pt x="938" y="152"/>
                </a:cubicBezTo>
                <a:lnTo>
                  <a:pt x="941" y="152"/>
                </a:lnTo>
                <a:close/>
                <a:moveTo>
                  <a:pt x="900" y="122"/>
                </a:moveTo>
                <a:cubicBezTo>
                  <a:pt x="899" y="122"/>
                  <a:pt x="899" y="122"/>
                  <a:pt x="899" y="122"/>
                </a:cubicBezTo>
                <a:cubicBezTo>
                  <a:pt x="899" y="121"/>
                  <a:pt x="900" y="120"/>
                  <a:pt x="900" y="119"/>
                </a:cubicBezTo>
                <a:cubicBezTo>
                  <a:pt x="901" y="120"/>
                  <a:pt x="901" y="119"/>
                  <a:pt x="902" y="120"/>
                </a:cubicBezTo>
                <a:cubicBezTo>
                  <a:pt x="901" y="120"/>
                  <a:pt x="900" y="121"/>
                  <a:pt x="900" y="122"/>
                </a:cubicBezTo>
                <a:close/>
                <a:moveTo>
                  <a:pt x="905" y="119"/>
                </a:moveTo>
                <a:cubicBezTo>
                  <a:pt x="907" y="119"/>
                  <a:pt x="907" y="119"/>
                  <a:pt x="907" y="119"/>
                </a:cubicBezTo>
                <a:cubicBezTo>
                  <a:pt x="906" y="120"/>
                  <a:pt x="906" y="120"/>
                  <a:pt x="905" y="119"/>
                </a:cubicBezTo>
                <a:close/>
                <a:moveTo>
                  <a:pt x="912" y="114"/>
                </a:moveTo>
                <a:cubicBezTo>
                  <a:pt x="911" y="117"/>
                  <a:pt x="911" y="115"/>
                  <a:pt x="909" y="113"/>
                </a:cubicBezTo>
                <a:cubicBezTo>
                  <a:pt x="913" y="113"/>
                  <a:pt x="913" y="113"/>
                  <a:pt x="913" y="113"/>
                </a:cubicBezTo>
                <a:cubicBezTo>
                  <a:pt x="913" y="114"/>
                  <a:pt x="912" y="114"/>
                  <a:pt x="912" y="114"/>
                </a:cubicBezTo>
                <a:close/>
                <a:moveTo>
                  <a:pt x="919" y="123"/>
                </a:moveTo>
                <a:cubicBezTo>
                  <a:pt x="918" y="123"/>
                  <a:pt x="918" y="123"/>
                  <a:pt x="918" y="123"/>
                </a:cubicBezTo>
                <a:cubicBezTo>
                  <a:pt x="918" y="121"/>
                  <a:pt x="918" y="121"/>
                  <a:pt x="918" y="121"/>
                </a:cubicBezTo>
                <a:cubicBezTo>
                  <a:pt x="919" y="121"/>
                  <a:pt x="919" y="121"/>
                  <a:pt x="919" y="121"/>
                </a:cubicBezTo>
                <a:lnTo>
                  <a:pt x="919" y="123"/>
                </a:lnTo>
                <a:close/>
                <a:moveTo>
                  <a:pt x="928" y="157"/>
                </a:moveTo>
                <a:cubicBezTo>
                  <a:pt x="931" y="157"/>
                  <a:pt x="931" y="157"/>
                  <a:pt x="931" y="157"/>
                </a:cubicBezTo>
                <a:cubicBezTo>
                  <a:pt x="929" y="158"/>
                  <a:pt x="930" y="158"/>
                  <a:pt x="928" y="157"/>
                </a:cubicBezTo>
                <a:close/>
                <a:moveTo>
                  <a:pt x="928" y="104"/>
                </a:moveTo>
                <a:cubicBezTo>
                  <a:pt x="930" y="104"/>
                  <a:pt x="929" y="104"/>
                  <a:pt x="930" y="105"/>
                </a:cubicBezTo>
                <a:cubicBezTo>
                  <a:pt x="931" y="105"/>
                  <a:pt x="931" y="105"/>
                  <a:pt x="931" y="105"/>
                </a:cubicBezTo>
                <a:cubicBezTo>
                  <a:pt x="931" y="105"/>
                  <a:pt x="930" y="105"/>
                  <a:pt x="930" y="106"/>
                </a:cubicBezTo>
                <a:cubicBezTo>
                  <a:pt x="929" y="106"/>
                  <a:pt x="928" y="106"/>
                  <a:pt x="927" y="106"/>
                </a:cubicBezTo>
                <a:cubicBezTo>
                  <a:pt x="925" y="106"/>
                  <a:pt x="925" y="106"/>
                  <a:pt x="925" y="106"/>
                </a:cubicBezTo>
                <a:cubicBezTo>
                  <a:pt x="926" y="105"/>
                  <a:pt x="927" y="104"/>
                  <a:pt x="928" y="104"/>
                </a:cubicBezTo>
                <a:close/>
                <a:moveTo>
                  <a:pt x="925" y="155"/>
                </a:moveTo>
                <a:cubicBezTo>
                  <a:pt x="927" y="154"/>
                  <a:pt x="928" y="154"/>
                  <a:pt x="929" y="153"/>
                </a:cubicBezTo>
                <a:cubicBezTo>
                  <a:pt x="930" y="153"/>
                  <a:pt x="930" y="153"/>
                  <a:pt x="930" y="153"/>
                </a:cubicBezTo>
                <a:cubicBezTo>
                  <a:pt x="929" y="155"/>
                  <a:pt x="928" y="155"/>
                  <a:pt x="926" y="157"/>
                </a:cubicBezTo>
                <a:cubicBezTo>
                  <a:pt x="925" y="157"/>
                  <a:pt x="925" y="157"/>
                  <a:pt x="925" y="157"/>
                </a:cubicBezTo>
                <a:lnTo>
                  <a:pt x="925" y="155"/>
                </a:lnTo>
                <a:close/>
                <a:moveTo>
                  <a:pt x="922" y="125"/>
                </a:moveTo>
                <a:cubicBezTo>
                  <a:pt x="919" y="123"/>
                  <a:pt x="921" y="124"/>
                  <a:pt x="920" y="122"/>
                </a:cubicBezTo>
                <a:cubicBezTo>
                  <a:pt x="920" y="122"/>
                  <a:pt x="921" y="122"/>
                  <a:pt x="922" y="123"/>
                </a:cubicBezTo>
                <a:lnTo>
                  <a:pt x="922" y="125"/>
                </a:lnTo>
                <a:close/>
                <a:moveTo>
                  <a:pt x="920" y="113"/>
                </a:moveTo>
                <a:cubicBezTo>
                  <a:pt x="918" y="113"/>
                  <a:pt x="919" y="113"/>
                  <a:pt x="918" y="112"/>
                </a:cubicBezTo>
                <a:cubicBezTo>
                  <a:pt x="919" y="113"/>
                  <a:pt x="919" y="112"/>
                  <a:pt x="920" y="113"/>
                </a:cubicBezTo>
                <a:close/>
                <a:moveTo>
                  <a:pt x="910" y="105"/>
                </a:moveTo>
                <a:cubicBezTo>
                  <a:pt x="913" y="105"/>
                  <a:pt x="915" y="105"/>
                  <a:pt x="917" y="107"/>
                </a:cubicBezTo>
                <a:cubicBezTo>
                  <a:pt x="919" y="107"/>
                  <a:pt x="918" y="107"/>
                  <a:pt x="919" y="108"/>
                </a:cubicBezTo>
                <a:cubicBezTo>
                  <a:pt x="918" y="108"/>
                  <a:pt x="918" y="109"/>
                  <a:pt x="917" y="109"/>
                </a:cubicBezTo>
                <a:cubicBezTo>
                  <a:pt x="916" y="109"/>
                  <a:pt x="916" y="109"/>
                  <a:pt x="916" y="109"/>
                </a:cubicBezTo>
                <a:cubicBezTo>
                  <a:pt x="916" y="109"/>
                  <a:pt x="917" y="108"/>
                  <a:pt x="917" y="108"/>
                </a:cubicBezTo>
                <a:cubicBezTo>
                  <a:pt x="912" y="108"/>
                  <a:pt x="907" y="111"/>
                  <a:pt x="903" y="108"/>
                </a:cubicBezTo>
                <a:cubicBezTo>
                  <a:pt x="901" y="107"/>
                  <a:pt x="902" y="107"/>
                  <a:pt x="901" y="107"/>
                </a:cubicBezTo>
                <a:cubicBezTo>
                  <a:pt x="903" y="106"/>
                  <a:pt x="908" y="106"/>
                  <a:pt x="910" y="105"/>
                </a:cubicBezTo>
                <a:close/>
                <a:moveTo>
                  <a:pt x="897" y="114"/>
                </a:moveTo>
                <a:cubicBezTo>
                  <a:pt x="900" y="113"/>
                  <a:pt x="904" y="113"/>
                  <a:pt x="906" y="111"/>
                </a:cubicBezTo>
                <a:cubicBezTo>
                  <a:pt x="906" y="112"/>
                  <a:pt x="907" y="113"/>
                  <a:pt x="908" y="113"/>
                </a:cubicBezTo>
                <a:cubicBezTo>
                  <a:pt x="908" y="115"/>
                  <a:pt x="908" y="115"/>
                  <a:pt x="908" y="115"/>
                </a:cubicBezTo>
                <a:cubicBezTo>
                  <a:pt x="905" y="115"/>
                  <a:pt x="901" y="115"/>
                  <a:pt x="901" y="115"/>
                </a:cubicBezTo>
                <a:cubicBezTo>
                  <a:pt x="897" y="115"/>
                  <a:pt x="897" y="115"/>
                  <a:pt x="897" y="115"/>
                </a:cubicBezTo>
                <a:lnTo>
                  <a:pt x="897" y="114"/>
                </a:lnTo>
                <a:close/>
                <a:moveTo>
                  <a:pt x="894" y="125"/>
                </a:moveTo>
                <a:cubicBezTo>
                  <a:pt x="893" y="126"/>
                  <a:pt x="893" y="126"/>
                  <a:pt x="892" y="128"/>
                </a:cubicBezTo>
                <a:cubicBezTo>
                  <a:pt x="889" y="128"/>
                  <a:pt x="889" y="128"/>
                  <a:pt x="888" y="126"/>
                </a:cubicBezTo>
                <a:cubicBezTo>
                  <a:pt x="887" y="125"/>
                  <a:pt x="887" y="124"/>
                  <a:pt x="887" y="122"/>
                </a:cubicBezTo>
                <a:cubicBezTo>
                  <a:pt x="891" y="123"/>
                  <a:pt x="891" y="123"/>
                  <a:pt x="894" y="125"/>
                </a:cubicBezTo>
                <a:close/>
                <a:moveTo>
                  <a:pt x="916" y="53"/>
                </a:moveTo>
                <a:cubicBezTo>
                  <a:pt x="920" y="53"/>
                  <a:pt x="920" y="53"/>
                  <a:pt x="920" y="53"/>
                </a:cubicBezTo>
                <a:cubicBezTo>
                  <a:pt x="920" y="54"/>
                  <a:pt x="920" y="54"/>
                  <a:pt x="920" y="54"/>
                </a:cubicBezTo>
                <a:cubicBezTo>
                  <a:pt x="920" y="54"/>
                  <a:pt x="921" y="56"/>
                  <a:pt x="922" y="56"/>
                </a:cubicBezTo>
                <a:cubicBezTo>
                  <a:pt x="919" y="59"/>
                  <a:pt x="917" y="58"/>
                  <a:pt x="914" y="58"/>
                </a:cubicBezTo>
                <a:cubicBezTo>
                  <a:pt x="914" y="57"/>
                  <a:pt x="914" y="57"/>
                  <a:pt x="914" y="57"/>
                </a:cubicBezTo>
                <a:cubicBezTo>
                  <a:pt x="913" y="57"/>
                  <a:pt x="915" y="56"/>
                  <a:pt x="916" y="53"/>
                </a:cubicBezTo>
                <a:close/>
                <a:moveTo>
                  <a:pt x="899" y="45"/>
                </a:moveTo>
                <a:cubicBezTo>
                  <a:pt x="897" y="45"/>
                  <a:pt x="898" y="45"/>
                  <a:pt x="897" y="44"/>
                </a:cubicBezTo>
                <a:cubicBezTo>
                  <a:pt x="899" y="45"/>
                  <a:pt x="898" y="44"/>
                  <a:pt x="899" y="45"/>
                </a:cubicBezTo>
                <a:close/>
                <a:moveTo>
                  <a:pt x="883" y="44"/>
                </a:moveTo>
                <a:cubicBezTo>
                  <a:pt x="883" y="46"/>
                  <a:pt x="883" y="46"/>
                  <a:pt x="883" y="46"/>
                </a:cubicBezTo>
                <a:cubicBezTo>
                  <a:pt x="880" y="45"/>
                  <a:pt x="879" y="45"/>
                  <a:pt x="877" y="43"/>
                </a:cubicBezTo>
                <a:cubicBezTo>
                  <a:pt x="879" y="44"/>
                  <a:pt x="881" y="44"/>
                  <a:pt x="883" y="44"/>
                </a:cubicBezTo>
                <a:close/>
                <a:moveTo>
                  <a:pt x="710" y="70"/>
                </a:moveTo>
                <a:cubicBezTo>
                  <a:pt x="710" y="71"/>
                  <a:pt x="710" y="71"/>
                  <a:pt x="710" y="71"/>
                </a:cubicBezTo>
                <a:cubicBezTo>
                  <a:pt x="707" y="70"/>
                  <a:pt x="706" y="69"/>
                  <a:pt x="703" y="68"/>
                </a:cubicBezTo>
                <a:cubicBezTo>
                  <a:pt x="703" y="65"/>
                  <a:pt x="703" y="65"/>
                  <a:pt x="704" y="63"/>
                </a:cubicBezTo>
                <a:cubicBezTo>
                  <a:pt x="706" y="64"/>
                  <a:pt x="708" y="65"/>
                  <a:pt x="710" y="66"/>
                </a:cubicBezTo>
                <a:cubicBezTo>
                  <a:pt x="709" y="67"/>
                  <a:pt x="708" y="67"/>
                  <a:pt x="708" y="68"/>
                </a:cubicBezTo>
                <a:cubicBezTo>
                  <a:pt x="709" y="70"/>
                  <a:pt x="707" y="68"/>
                  <a:pt x="710" y="70"/>
                </a:cubicBezTo>
                <a:close/>
                <a:moveTo>
                  <a:pt x="219" y="61"/>
                </a:moveTo>
                <a:cubicBezTo>
                  <a:pt x="219" y="61"/>
                  <a:pt x="219" y="60"/>
                  <a:pt x="219" y="59"/>
                </a:cubicBezTo>
                <a:cubicBezTo>
                  <a:pt x="219" y="59"/>
                  <a:pt x="220" y="60"/>
                  <a:pt x="219" y="61"/>
                </a:cubicBezTo>
                <a:close/>
                <a:moveTo>
                  <a:pt x="215" y="71"/>
                </a:moveTo>
                <a:cubicBezTo>
                  <a:pt x="216" y="71"/>
                  <a:pt x="216" y="71"/>
                  <a:pt x="217" y="72"/>
                </a:cubicBezTo>
                <a:cubicBezTo>
                  <a:pt x="215" y="71"/>
                  <a:pt x="216" y="71"/>
                  <a:pt x="215" y="71"/>
                </a:cubicBezTo>
                <a:close/>
                <a:moveTo>
                  <a:pt x="196" y="81"/>
                </a:moveTo>
                <a:cubicBezTo>
                  <a:pt x="199" y="82"/>
                  <a:pt x="198" y="81"/>
                  <a:pt x="200" y="83"/>
                </a:cubicBezTo>
                <a:cubicBezTo>
                  <a:pt x="198" y="82"/>
                  <a:pt x="197" y="82"/>
                  <a:pt x="196" y="81"/>
                </a:cubicBezTo>
                <a:close/>
                <a:moveTo>
                  <a:pt x="78" y="201"/>
                </a:moveTo>
                <a:cubicBezTo>
                  <a:pt x="73" y="201"/>
                  <a:pt x="73" y="201"/>
                  <a:pt x="73" y="201"/>
                </a:cubicBezTo>
                <a:cubicBezTo>
                  <a:pt x="73" y="200"/>
                  <a:pt x="73" y="199"/>
                  <a:pt x="74" y="197"/>
                </a:cubicBezTo>
                <a:cubicBezTo>
                  <a:pt x="76" y="197"/>
                  <a:pt x="76" y="197"/>
                  <a:pt x="78" y="197"/>
                </a:cubicBezTo>
                <a:cubicBezTo>
                  <a:pt x="79" y="197"/>
                  <a:pt x="78" y="197"/>
                  <a:pt x="79" y="197"/>
                </a:cubicBezTo>
                <a:cubicBezTo>
                  <a:pt x="80" y="197"/>
                  <a:pt x="80" y="197"/>
                  <a:pt x="80" y="197"/>
                </a:cubicBezTo>
                <a:cubicBezTo>
                  <a:pt x="79" y="199"/>
                  <a:pt x="79" y="200"/>
                  <a:pt x="78" y="201"/>
                </a:cubicBezTo>
                <a:close/>
                <a:moveTo>
                  <a:pt x="334" y="58"/>
                </a:moveTo>
                <a:cubicBezTo>
                  <a:pt x="336" y="58"/>
                  <a:pt x="336" y="58"/>
                  <a:pt x="336" y="58"/>
                </a:cubicBezTo>
                <a:cubicBezTo>
                  <a:pt x="340" y="56"/>
                  <a:pt x="341" y="61"/>
                  <a:pt x="344" y="58"/>
                </a:cubicBezTo>
                <a:cubicBezTo>
                  <a:pt x="348" y="58"/>
                  <a:pt x="348" y="58"/>
                  <a:pt x="348" y="58"/>
                </a:cubicBezTo>
                <a:cubicBezTo>
                  <a:pt x="348" y="60"/>
                  <a:pt x="347" y="63"/>
                  <a:pt x="345" y="65"/>
                </a:cubicBezTo>
                <a:cubicBezTo>
                  <a:pt x="345" y="66"/>
                  <a:pt x="343" y="66"/>
                  <a:pt x="343" y="67"/>
                </a:cubicBezTo>
                <a:cubicBezTo>
                  <a:pt x="341" y="65"/>
                  <a:pt x="341" y="65"/>
                  <a:pt x="341" y="62"/>
                </a:cubicBezTo>
                <a:cubicBezTo>
                  <a:pt x="338" y="62"/>
                  <a:pt x="336" y="62"/>
                  <a:pt x="334" y="61"/>
                </a:cubicBezTo>
                <a:lnTo>
                  <a:pt x="334" y="58"/>
                </a:lnTo>
                <a:close/>
                <a:moveTo>
                  <a:pt x="320" y="56"/>
                </a:moveTo>
                <a:cubicBezTo>
                  <a:pt x="321" y="56"/>
                  <a:pt x="320" y="55"/>
                  <a:pt x="322" y="56"/>
                </a:cubicBezTo>
                <a:cubicBezTo>
                  <a:pt x="325" y="56"/>
                  <a:pt x="324" y="56"/>
                  <a:pt x="325" y="55"/>
                </a:cubicBezTo>
                <a:cubicBezTo>
                  <a:pt x="329" y="55"/>
                  <a:pt x="329" y="56"/>
                  <a:pt x="333" y="56"/>
                </a:cubicBezTo>
                <a:cubicBezTo>
                  <a:pt x="332" y="59"/>
                  <a:pt x="332" y="59"/>
                  <a:pt x="330" y="60"/>
                </a:cubicBezTo>
                <a:cubicBezTo>
                  <a:pt x="329" y="61"/>
                  <a:pt x="327" y="61"/>
                  <a:pt x="325" y="60"/>
                </a:cubicBezTo>
                <a:cubicBezTo>
                  <a:pt x="323" y="60"/>
                  <a:pt x="321" y="60"/>
                  <a:pt x="319" y="59"/>
                </a:cubicBezTo>
                <a:cubicBezTo>
                  <a:pt x="319" y="57"/>
                  <a:pt x="319" y="57"/>
                  <a:pt x="320" y="56"/>
                </a:cubicBezTo>
                <a:close/>
                <a:moveTo>
                  <a:pt x="325" y="74"/>
                </a:moveTo>
                <a:cubicBezTo>
                  <a:pt x="325" y="75"/>
                  <a:pt x="325" y="75"/>
                  <a:pt x="325" y="75"/>
                </a:cubicBezTo>
                <a:cubicBezTo>
                  <a:pt x="324" y="77"/>
                  <a:pt x="324" y="76"/>
                  <a:pt x="324" y="77"/>
                </a:cubicBezTo>
                <a:cubicBezTo>
                  <a:pt x="323" y="76"/>
                  <a:pt x="323" y="75"/>
                  <a:pt x="323" y="74"/>
                </a:cubicBezTo>
                <a:lnTo>
                  <a:pt x="325" y="74"/>
                </a:lnTo>
                <a:close/>
                <a:moveTo>
                  <a:pt x="302" y="54"/>
                </a:moveTo>
                <a:cubicBezTo>
                  <a:pt x="306" y="54"/>
                  <a:pt x="307" y="55"/>
                  <a:pt x="311" y="55"/>
                </a:cubicBezTo>
                <a:cubicBezTo>
                  <a:pt x="312" y="55"/>
                  <a:pt x="312" y="55"/>
                  <a:pt x="312" y="56"/>
                </a:cubicBezTo>
                <a:cubicBezTo>
                  <a:pt x="311" y="58"/>
                  <a:pt x="311" y="58"/>
                  <a:pt x="310" y="60"/>
                </a:cubicBezTo>
                <a:cubicBezTo>
                  <a:pt x="309" y="60"/>
                  <a:pt x="309" y="60"/>
                  <a:pt x="308" y="59"/>
                </a:cubicBezTo>
                <a:cubicBezTo>
                  <a:pt x="298" y="59"/>
                  <a:pt x="298" y="59"/>
                  <a:pt x="298" y="59"/>
                </a:cubicBezTo>
                <a:cubicBezTo>
                  <a:pt x="299" y="57"/>
                  <a:pt x="300" y="56"/>
                  <a:pt x="302" y="54"/>
                </a:cubicBezTo>
                <a:close/>
                <a:moveTo>
                  <a:pt x="307" y="275"/>
                </a:moveTo>
                <a:cubicBezTo>
                  <a:pt x="306" y="275"/>
                  <a:pt x="306" y="275"/>
                  <a:pt x="306" y="275"/>
                </a:cubicBezTo>
                <a:cubicBezTo>
                  <a:pt x="305" y="275"/>
                  <a:pt x="305" y="276"/>
                  <a:pt x="305" y="276"/>
                </a:cubicBezTo>
                <a:cubicBezTo>
                  <a:pt x="305" y="274"/>
                  <a:pt x="305" y="274"/>
                  <a:pt x="305" y="274"/>
                </a:cubicBezTo>
                <a:cubicBezTo>
                  <a:pt x="306" y="275"/>
                  <a:pt x="306" y="274"/>
                  <a:pt x="307" y="275"/>
                </a:cubicBezTo>
                <a:close/>
                <a:moveTo>
                  <a:pt x="289" y="53"/>
                </a:moveTo>
                <a:cubicBezTo>
                  <a:pt x="290" y="53"/>
                  <a:pt x="289" y="54"/>
                  <a:pt x="290" y="53"/>
                </a:cubicBezTo>
                <a:cubicBezTo>
                  <a:pt x="294" y="53"/>
                  <a:pt x="294" y="54"/>
                  <a:pt x="295" y="56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295" y="57"/>
                  <a:pt x="294" y="58"/>
                  <a:pt x="293" y="59"/>
                </a:cubicBezTo>
                <a:cubicBezTo>
                  <a:pt x="289" y="58"/>
                  <a:pt x="289" y="57"/>
                  <a:pt x="288" y="53"/>
                </a:cubicBezTo>
                <a:lnTo>
                  <a:pt x="289" y="53"/>
                </a:lnTo>
                <a:close/>
                <a:moveTo>
                  <a:pt x="262" y="284"/>
                </a:moveTo>
                <a:cubicBezTo>
                  <a:pt x="254" y="289"/>
                  <a:pt x="238" y="288"/>
                  <a:pt x="227" y="286"/>
                </a:cubicBezTo>
                <a:cubicBezTo>
                  <a:pt x="228" y="285"/>
                  <a:pt x="228" y="286"/>
                  <a:pt x="229" y="283"/>
                </a:cubicBezTo>
                <a:cubicBezTo>
                  <a:pt x="235" y="282"/>
                  <a:pt x="247" y="284"/>
                  <a:pt x="253" y="281"/>
                </a:cubicBezTo>
                <a:cubicBezTo>
                  <a:pt x="255" y="282"/>
                  <a:pt x="260" y="282"/>
                  <a:pt x="260" y="283"/>
                </a:cubicBezTo>
                <a:cubicBezTo>
                  <a:pt x="262" y="283"/>
                  <a:pt x="261" y="283"/>
                  <a:pt x="262" y="284"/>
                </a:cubicBezTo>
                <a:close/>
                <a:moveTo>
                  <a:pt x="243" y="44"/>
                </a:moveTo>
                <a:cubicBezTo>
                  <a:pt x="246" y="45"/>
                  <a:pt x="248" y="46"/>
                  <a:pt x="251" y="44"/>
                </a:cubicBezTo>
                <a:cubicBezTo>
                  <a:pt x="253" y="44"/>
                  <a:pt x="253" y="44"/>
                  <a:pt x="253" y="44"/>
                </a:cubicBezTo>
                <a:cubicBezTo>
                  <a:pt x="253" y="45"/>
                  <a:pt x="253" y="45"/>
                  <a:pt x="253" y="45"/>
                </a:cubicBezTo>
                <a:cubicBezTo>
                  <a:pt x="252" y="45"/>
                  <a:pt x="252" y="46"/>
                  <a:pt x="252" y="46"/>
                </a:cubicBezTo>
                <a:cubicBezTo>
                  <a:pt x="247" y="46"/>
                  <a:pt x="245" y="46"/>
                  <a:pt x="243" y="44"/>
                </a:cubicBezTo>
                <a:close/>
                <a:moveTo>
                  <a:pt x="221" y="192"/>
                </a:moveTo>
                <a:cubicBezTo>
                  <a:pt x="220" y="194"/>
                  <a:pt x="219" y="195"/>
                  <a:pt x="219" y="197"/>
                </a:cubicBezTo>
                <a:cubicBezTo>
                  <a:pt x="215" y="197"/>
                  <a:pt x="216" y="197"/>
                  <a:pt x="214" y="197"/>
                </a:cubicBezTo>
                <a:cubicBezTo>
                  <a:pt x="214" y="194"/>
                  <a:pt x="214" y="194"/>
                  <a:pt x="214" y="194"/>
                </a:cubicBezTo>
                <a:cubicBezTo>
                  <a:pt x="210" y="194"/>
                  <a:pt x="210" y="195"/>
                  <a:pt x="209" y="197"/>
                </a:cubicBezTo>
                <a:cubicBezTo>
                  <a:pt x="208" y="197"/>
                  <a:pt x="209" y="195"/>
                  <a:pt x="208" y="194"/>
                </a:cubicBezTo>
                <a:cubicBezTo>
                  <a:pt x="207" y="193"/>
                  <a:pt x="199" y="193"/>
                  <a:pt x="197" y="195"/>
                </a:cubicBezTo>
                <a:cubicBezTo>
                  <a:pt x="197" y="197"/>
                  <a:pt x="197" y="197"/>
                  <a:pt x="197" y="197"/>
                </a:cubicBezTo>
                <a:cubicBezTo>
                  <a:pt x="195" y="197"/>
                  <a:pt x="195" y="197"/>
                  <a:pt x="195" y="197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3" y="195"/>
                  <a:pt x="193" y="195"/>
                  <a:pt x="191" y="196"/>
                </a:cubicBezTo>
                <a:cubicBezTo>
                  <a:pt x="193" y="199"/>
                  <a:pt x="195" y="198"/>
                  <a:pt x="197" y="201"/>
                </a:cubicBezTo>
                <a:cubicBezTo>
                  <a:pt x="201" y="201"/>
                  <a:pt x="208" y="200"/>
                  <a:pt x="213" y="200"/>
                </a:cubicBezTo>
                <a:cubicBezTo>
                  <a:pt x="214" y="200"/>
                  <a:pt x="218" y="203"/>
                  <a:pt x="219" y="202"/>
                </a:cubicBezTo>
                <a:cubicBezTo>
                  <a:pt x="220" y="201"/>
                  <a:pt x="221" y="200"/>
                  <a:pt x="221" y="199"/>
                </a:cubicBezTo>
                <a:cubicBezTo>
                  <a:pt x="229" y="196"/>
                  <a:pt x="235" y="199"/>
                  <a:pt x="242" y="201"/>
                </a:cubicBezTo>
                <a:cubicBezTo>
                  <a:pt x="242" y="202"/>
                  <a:pt x="242" y="202"/>
                  <a:pt x="242" y="202"/>
                </a:cubicBezTo>
                <a:cubicBezTo>
                  <a:pt x="237" y="203"/>
                  <a:pt x="234" y="201"/>
                  <a:pt x="225" y="201"/>
                </a:cubicBezTo>
                <a:cubicBezTo>
                  <a:pt x="225" y="204"/>
                  <a:pt x="225" y="204"/>
                  <a:pt x="225" y="204"/>
                </a:cubicBezTo>
                <a:cubicBezTo>
                  <a:pt x="228" y="204"/>
                  <a:pt x="228" y="204"/>
                  <a:pt x="228" y="204"/>
                </a:cubicBezTo>
                <a:cubicBezTo>
                  <a:pt x="228" y="204"/>
                  <a:pt x="229" y="205"/>
                  <a:pt x="229" y="205"/>
                </a:cubicBezTo>
                <a:cubicBezTo>
                  <a:pt x="229" y="206"/>
                  <a:pt x="228" y="206"/>
                  <a:pt x="228" y="207"/>
                </a:cubicBezTo>
                <a:cubicBezTo>
                  <a:pt x="225" y="208"/>
                  <a:pt x="221" y="208"/>
                  <a:pt x="219" y="210"/>
                </a:cubicBezTo>
                <a:cubicBezTo>
                  <a:pt x="218" y="209"/>
                  <a:pt x="218" y="208"/>
                  <a:pt x="218" y="207"/>
                </a:cubicBezTo>
                <a:cubicBezTo>
                  <a:pt x="217" y="207"/>
                  <a:pt x="217" y="208"/>
                  <a:pt x="217" y="208"/>
                </a:cubicBezTo>
                <a:cubicBezTo>
                  <a:pt x="214" y="208"/>
                  <a:pt x="213" y="208"/>
                  <a:pt x="212" y="209"/>
                </a:cubicBezTo>
                <a:cubicBezTo>
                  <a:pt x="212" y="214"/>
                  <a:pt x="212" y="214"/>
                  <a:pt x="212" y="214"/>
                </a:cubicBezTo>
                <a:cubicBezTo>
                  <a:pt x="215" y="215"/>
                  <a:pt x="217" y="217"/>
                  <a:pt x="220" y="218"/>
                </a:cubicBezTo>
                <a:cubicBezTo>
                  <a:pt x="224" y="218"/>
                  <a:pt x="239" y="218"/>
                  <a:pt x="244" y="222"/>
                </a:cubicBezTo>
                <a:cubicBezTo>
                  <a:pt x="249" y="222"/>
                  <a:pt x="249" y="222"/>
                  <a:pt x="249" y="222"/>
                </a:cubicBezTo>
                <a:cubicBezTo>
                  <a:pt x="249" y="223"/>
                  <a:pt x="249" y="223"/>
                  <a:pt x="249" y="223"/>
                </a:cubicBezTo>
                <a:cubicBezTo>
                  <a:pt x="241" y="225"/>
                  <a:pt x="225" y="224"/>
                  <a:pt x="216" y="220"/>
                </a:cubicBezTo>
                <a:cubicBezTo>
                  <a:pt x="214" y="223"/>
                  <a:pt x="215" y="223"/>
                  <a:pt x="215" y="225"/>
                </a:cubicBezTo>
                <a:cubicBezTo>
                  <a:pt x="214" y="225"/>
                  <a:pt x="213" y="226"/>
                  <a:pt x="212" y="226"/>
                </a:cubicBezTo>
                <a:cubicBezTo>
                  <a:pt x="211" y="227"/>
                  <a:pt x="211" y="226"/>
                  <a:pt x="208" y="226"/>
                </a:cubicBezTo>
                <a:cubicBezTo>
                  <a:pt x="208" y="226"/>
                  <a:pt x="208" y="225"/>
                  <a:pt x="207" y="225"/>
                </a:cubicBezTo>
                <a:cubicBezTo>
                  <a:pt x="207" y="220"/>
                  <a:pt x="207" y="220"/>
                  <a:pt x="207" y="220"/>
                </a:cubicBezTo>
                <a:cubicBezTo>
                  <a:pt x="201" y="220"/>
                  <a:pt x="202" y="221"/>
                  <a:pt x="202" y="226"/>
                </a:cubicBezTo>
                <a:cubicBezTo>
                  <a:pt x="199" y="225"/>
                  <a:pt x="196" y="222"/>
                  <a:pt x="194" y="222"/>
                </a:cubicBezTo>
                <a:cubicBezTo>
                  <a:pt x="193" y="223"/>
                  <a:pt x="193" y="223"/>
                  <a:pt x="192" y="224"/>
                </a:cubicBezTo>
                <a:cubicBezTo>
                  <a:pt x="191" y="224"/>
                  <a:pt x="191" y="224"/>
                  <a:pt x="191" y="224"/>
                </a:cubicBezTo>
                <a:cubicBezTo>
                  <a:pt x="182" y="220"/>
                  <a:pt x="182" y="220"/>
                  <a:pt x="182" y="220"/>
                </a:cubicBezTo>
                <a:cubicBezTo>
                  <a:pt x="179" y="220"/>
                  <a:pt x="179" y="221"/>
                  <a:pt x="178" y="221"/>
                </a:cubicBezTo>
                <a:cubicBezTo>
                  <a:pt x="178" y="222"/>
                  <a:pt x="178" y="223"/>
                  <a:pt x="179" y="224"/>
                </a:cubicBezTo>
                <a:cubicBezTo>
                  <a:pt x="183" y="225"/>
                  <a:pt x="186" y="224"/>
                  <a:pt x="190" y="226"/>
                </a:cubicBezTo>
                <a:cubicBezTo>
                  <a:pt x="187" y="228"/>
                  <a:pt x="170" y="228"/>
                  <a:pt x="168" y="227"/>
                </a:cubicBezTo>
                <a:cubicBezTo>
                  <a:pt x="169" y="226"/>
                  <a:pt x="168" y="226"/>
                  <a:pt x="170" y="225"/>
                </a:cubicBezTo>
                <a:cubicBezTo>
                  <a:pt x="170" y="223"/>
                  <a:pt x="170" y="223"/>
                  <a:pt x="170" y="223"/>
                </a:cubicBezTo>
                <a:cubicBezTo>
                  <a:pt x="167" y="222"/>
                  <a:pt x="152" y="223"/>
                  <a:pt x="150" y="224"/>
                </a:cubicBezTo>
                <a:cubicBezTo>
                  <a:pt x="150" y="223"/>
                  <a:pt x="149" y="222"/>
                  <a:pt x="149" y="221"/>
                </a:cubicBezTo>
                <a:cubicBezTo>
                  <a:pt x="149" y="218"/>
                  <a:pt x="148" y="220"/>
                  <a:pt x="150" y="218"/>
                </a:cubicBezTo>
                <a:cubicBezTo>
                  <a:pt x="157" y="215"/>
                  <a:pt x="161" y="222"/>
                  <a:pt x="165" y="221"/>
                </a:cubicBezTo>
                <a:cubicBezTo>
                  <a:pt x="166" y="221"/>
                  <a:pt x="168" y="218"/>
                  <a:pt x="169" y="217"/>
                </a:cubicBezTo>
                <a:cubicBezTo>
                  <a:pt x="172" y="216"/>
                  <a:pt x="177" y="218"/>
                  <a:pt x="181" y="217"/>
                </a:cubicBezTo>
                <a:cubicBezTo>
                  <a:pt x="181" y="214"/>
                  <a:pt x="181" y="214"/>
                  <a:pt x="181" y="214"/>
                </a:cubicBezTo>
                <a:cubicBezTo>
                  <a:pt x="172" y="215"/>
                  <a:pt x="160" y="217"/>
                  <a:pt x="156" y="214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5" y="215"/>
                  <a:pt x="155" y="215"/>
                  <a:pt x="155" y="215"/>
                </a:cubicBezTo>
                <a:cubicBezTo>
                  <a:pt x="155" y="216"/>
                  <a:pt x="155" y="216"/>
                  <a:pt x="155" y="216"/>
                </a:cubicBezTo>
                <a:cubicBezTo>
                  <a:pt x="152" y="215"/>
                  <a:pt x="145" y="213"/>
                  <a:pt x="143" y="214"/>
                </a:cubicBezTo>
                <a:cubicBezTo>
                  <a:pt x="141" y="213"/>
                  <a:pt x="139" y="211"/>
                  <a:pt x="138" y="209"/>
                </a:cubicBezTo>
                <a:cubicBezTo>
                  <a:pt x="140" y="208"/>
                  <a:pt x="141" y="208"/>
                  <a:pt x="143" y="207"/>
                </a:cubicBezTo>
                <a:cubicBezTo>
                  <a:pt x="145" y="206"/>
                  <a:pt x="148" y="208"/>
                  <a:pt x="150" y="207"/>
                </a:cubicBezTo>
                <a:cubicBezTo>
                  <a:pt x="151" y="208"/>
                  <a:pt x="151" y="208"/>
                  <a:pt x="151" y="210"/>
                </a:cubicBezTo>
                <a:cubicBezTo>
                  <a:pt x="156" y="210"/>
                  <a:pt x="156" y="210"/>
                  <a:pt x="156" y="210"/>
                </a:cubicBezTo>
                <a:cubicBezTo>
                  <a:pt x="156" y="205"/>
                  <a:pt x="158" y="205"/>
                  <a:pt x="157" y="202"/>
                </a:cubicBezTo>
                <a:cubicBezTo>
                  <a:pt x="159" y="201"/>
                  <a:pt x="171" y="201"/>
                  <a:pt x="171" y="201"/>
                </a:cubicBezTo>
                <a:cubicBezTo>
                  <a:pt x="172" y="203"/>
                  <a:pt x="172" y="204"/>
                  <a:pt x="172" y="205"/>
                </a:cubicBezTo>
                <a:cubicBezTo>
                  <a:pt x="174" y="202"/>
                  <a:pt x="186" y="202"/>
                  <a:pt x="191" y="202"/>
                </a:cubicBezTo>
                <a:cubicBezTo>
                  <a:pt x="192" y="201"/>
                  <a:pt x="191" y="201"/>
                  <a:pt x="192" y="200"/>
                </a:cubicBezTo>
                <a:cubicBezTo>
                  <a:pt x="192" y="199"/>
                  <a:pt x="192" y="199"/>
                  <a:pt x="192" y="199"/>
                </a:cubicBezTo>
                <a:cubicBezTo>
                  <a:pt x="189" y="200"/>
                  <a:pt x="191" y="199"/>
                  <a:pt x="189" y="201"/>
                </a:cubicBezTo>
                <a:cubicBezTo>
                  <a:pt x="188" y="201"/>
                  <a:pt x="188" y="201"/>
                  <a:pt x="188" y="201"/>
                </a:cubicBezTo>
                <a:cubicBezTo>
                  <a:pt x="188" y="197"/>
                  <a:pt x="188" y="197"/>
                  <a:pt x="188" y="197"/>
                </a:cubicBezTo>
                <a:cubicBezTo>
                  <a:pt x="185" y="198"/>
                  <a:pt x="186" y="198"/>
                  <a:pt x="184" y="199"/>
                </a:cubicBezTo>
                <a:cubicBezTo>
                  <a:pt x="184" y="199"/>
                  <a:pt x="180" y="197"/>
                  <a:pt x="178" y="200"/>
                </a:cubicBezTo>
                <a:cubicBezTo>
                  <a:pt x="177" y="199"/>
                  <a:pt x="177" y="197"/>
                  <a:pt x="177" y="195"/>
                </a:cubicBezTo>
                <a:cubicBezTo>
                  <a:pt x="175" y="195"/>
                  <a:pt x="175" y="197"/>
                  <a:pt x="174" y="197"/>
                </a:cubicBezTo>
                <a:cubicBezTo>
                  <a:pt x="170" y="200"/>
                  <a:pt x="169" y="194"/>
                  <a:pt x="167" y="195"/>
                </a:cubicBezTo>
                <a:cubicBezTo>
                  <a:pt x="163" y="196"/>
                  <a:pt x="161" y="197"/>
                  <a:pt x="158" y="198"/>
                </a:cubicBezTo>
                <a:cubicBezTo>
                  <a:pt x="157" y="198"/>
                  <a:pt x="157" y="197"/>
                  <a:pt x="156" y="197"/>
                </a:cubicBezTo>
                <a:cubicBezTo>
                  <a:pt x="156" y="196"/>
                  <a:pt x="155" y="196"/>
                  <a:pt x="155" y="196"/>
                </a:cubicBezTo>
                <a:cubicBezTo>
                  <a:pt x="157" y="194"/>
                  <a:pt x="159" y="193"/>
                  <a:pt x="161" y="192"/>
                </a:cubicBezTo>
                <a:cubicBezTo>
                  <a:pt x="158" y="187"/>
                  <a:pt x="151" y="191"/>
                  <a:pt x="145" y="192"/>
                </a:cubicBezTo>
                <a:cubicBezTo>
                  <a:pt x="145" y="195"/>
                  <a:pt x="145" y="195"/>
                  <a:pt x="145" y="195"/>
                </a:cubicBezTo>
                <a:cubicBezTo>
                  <a:pt x="149" y="195"/>
                  <a:pt x="149" y="195"/>
                  <a:pt x="149" y="195"/>
                </a:cubicBezTo>
                <a:cubicBezTo>
                  <a:pt x="149" y="197"/>
                  <a:pt x="149" y="197"/>
                  <a:pt x="149" y="197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5" y="198"/>
                  <a:pt x="143" y="198"/>
                  <a:pt x="142" y="197"/>
                </a:cubicBezTo>
                <a:cubicBezTo>
                  <a:pt x="139" y="196"/>
                  <a:pt x="139" y="197"/>
                  <a:pt x="140" y="194"/>
                </a:cubicBezTo>
                <a:cubicBezTo>
                  <a:pt x="133" y="192"/>
                  <a:pt x="129" y="194"/>
                  <a:pt x="124" y="190"/>
                </a:cubicBezTo>
                <a:cubicBezTo>
                  <a:pt x="123" y="190"/>
                  <a:pt x="123" y="190"/>
                  <a:pt x="123" y="190"/>
                </a:cubicBezTo>
                <a:cubicBezTo>
                  <a:pt x="123" y="189"/>
                  <a:pt x="123" y="189"/>
                  <a:pt x="123" y="189"/>
                </a:cubicBezTo>
                <a:cubicBezTo>
                  <a:pt x="128" y="189"/>
                  <a:pt x="133" y="188"/>
                  <a:pt x="138" y="188"/>
                </a:cubicBezTo>
                <a:cubicBezTo>
                  <a:pt x="139" y="185"/>
                  <a:pt x="139" y="186"/>
                  <a:pt x="140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3" y="179"/>
                  <a:pt x="133" y="179"/>
                  <a:pt x="133" y="179"/>
                </a:cubicBezTo>
                <a:cubicBezTo>
                  <a:pt x="141" y="178"/>
                  <a:pt x="148" y="176"/>
                  <a:pt x="152" y="180"/>
                </a:cubicBezTo>
                <a:cubicBezTo>
                  <a:pt x="158" y="180"/>
                  <a:pt x="158" y="179"/>
                  <a:pt x="161" y="177"/>
                </a:cubicBezTo>
                <a:cubicBezTo>
                  <a:pt x="161" y="173"/>
                  <a:pt x="160" y="174"/>
                  <a:pt x="161" y="172"/>
                </a:cubicBezTo>
                <a:cubicBezTo>
                  <a:pt x="159" y="171"/>
                  <a:pt x="157" y="171"/>
                  <a:pt x="155" y="170"/>
                </a:cubicBezTo>
                <a:cubicBezTo>
                  <a:pt x="155" y="170"/>
                  <a:pt x="156" y="169"/>
                  <a:pt x="156" y="169"/>
                </a:cubicBezTo>
                <a:cubicBezTo>
                  <a:pt x="158" y="164"/>
                  <a:pt x="163" y="171"/>
                  <a:pt x="169" y="170"/>
                </a:cubicBezTo>
                <a:cubicBezTo>
                  <a:pt x="167" y="172"/>
                  <a:pt x="166" y="172"/>
                  <a:pt x="166" y="176"/>
                </a:cubicBezTo>
                <a:cubicBezTo>
                  <a:pt x="178" y="174"/>
                  <a:pt x="174" y="165"/>
                  <a:pt x="181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5" y="176"/>
                  <a:pt x="185" y="176"/>
                  <a:pt x="185" y="175"/>
                </a:cubicBezTo>
                <a:cubicBezTo>
                  <a:pt x="187" y="174"/>
                  <a:pt x="189" y="175"/>
                  <a:pt x="192" y="176"/>
                </a:cubicBezTo>
                <a:cubicBezTo>
                  <a:pt x="191" y="176"/>
                  <a:pt x="192" y="176"/>
                  <a:pt x="190" y="177"/>
                </a:cubicBezTo>
                <a:cubicBezTo>
                  <a:pt x="191" y="182"/>
                  <a:pt x="192" y="179"/>
                  <a:pt x="192" y="184"/>
                </a:cubicBezTo>
                <a:cubicBezTo>
                  <a:pt x="196" y="185"/>
                  <a:pt x="199" y="185"/>
                  <a:pt x="202" y="185"/>
                </a:cubicBezTo>
                <a:cubicBezTo>
                  <a:pt x="202" y="188"/>
                  <a:pt x="202" y="188"/>
                  <a:pt x="202" y="188"/>
                </a:cubicBezTo>
                <a:cubicBezTo>
                  <a:pt x="199" y="188"/>
                  <a:pt x="199" y="188"/>
                  <a:pt x="199" y="188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9" y="191"/>
                  <a:pt x="214" y="191"/>
                  <a:pt x="221" y="192"/>
                </a:cubicBezTo>
                <a:close/>
                <a:moveTo>
                  <a:pt x="239" y="215"/>
                </a:moveTo>
                <a:cubicBezTo>
                  <a:pt x="239" y="217"/>
                  <a:pt x="239" y="217"/>
                  <a:pt x="239" y="217"/>
                </a:cubicBezTo>
                <a:cubicBezTo>
                  <a:pt x="237" y="216"/>
                  <a:pt x="237" y="216"/>
                  <a:pt x="236" y="214"/>
                </a:cubicBezTo>
                <a:cubicBezTo>
                  <a:pt x="237" y="215"/>
                  <a:pt x="238" y="215"/>
                  <a:pt x="239" y="215"/>
                </a:cubicBezTo>
                <a:close/>
                <a:moveTo>
                  <a:pt x="231" y="205"/>
                </a:moveTo>
                <a:cubicBezTo>
                  <a:pt x="232" y="206"/>
                  <a:pt x="232" y="205"/>
                  <a:pt x="233" y="206"/>
                </a:cubicBezTo>
                <a:cubicBezTo>
                  <a:pt x="231" y="205"/>
                  <a:pt x="232" y="206"/>
                  <a:pt x="231" y="205"/>
                </a:cubicBezTo>
                <a:close/>
                <a:moveTo>
                  <a:pt x="233" y="218"/>
                </a:moveTo>
                <a:cubicBezTo>
                  <a:pt x="231" y="218"/>
                  <a:pt x="232" y="218"/>
                  <a:pt x="231" y="217"/>
                </a:cubicBezTo>
                <a:cubicBezTo>
                  <a:pt x="232" y="218"/>
                  <a:pt x="232" y="218"/>
                  <a:pt x="233" y="218"/>
                </a:cubicBezTo>
                <a:close/>
                <a:moveTo>
                  <a:pt x="227" y="210"/>
                </a:moveTo>
                <a:cubicBezTo>
                  <a:pt x="230" y="210"/>
                  <a:pt x="230" y="210"/>
                  <a:pt x="230" y="210"/>
                </a:cubicBezTo>
                <a:cubicBezTo>
                  <a:pt x="229" y="212"/>
                  <a:pt x="229" y="212"/>
                  <a:pt x="228" y="214"/>
                </a:cubicBezTo>
                <a:cubicBezTo>
                  <a:pt x="226" y="214"/>
                  <a:pt x="226" y="214"/>
                  <a:pt x="226" y="214"/>
                </a:cubicBezTo>
                <a:cubicBezTo>
                  <a:pt x="228" y="210"/>
                  <a:pt x="226" y="213"/>
                  <a:pt x="227" y="210"/>
                </a:cubicBezTo>
                <a:close/>
                <a:moveTo>
                  <a:pt x="223" y="210"/>
                </a:moveTo>
                <a:cubicBezTo>
                  <a:pt x="223" y="214"/>
                  <a:pt x="223" y="214"/>
                  <a:pt x="223" y="214"/>
                </a:cubicBezTo>
                <a:cubicBezTo>
                  <a:pt x="221" y="213"/>
                  <a:pt x="221" y="213"/>
                  <a:pt x="220" y="213"/>
                </a:cubicBezTo>
                <a:cubicBezTo>
                  <a:pt x="220" y="212"/>
                  <a:pt x="220" y="212"/>
                  <a:pt x="219" y="212"/>
                </a:cubicBezTo>
                <a:cubicBezTo>
                  <a:pt x="220" y="212"/>
                  <a:pt x="220" y="212"/>
                  <a:pt x="220" y="212"/>
                </a:cubicBezTo>
                <a:cubicBezTo>
                  <a:pt x="220" y="210"/>
                  <a:pt x="220" y="210"/>
                  <a:pt x="220" y="210"/>
                </a:cubicBezTo>
                <a:lnTo>
                  <a:pt x="223" y="210"/>
                </a:lnTo>
                <a:close/>
                <a:moveTo>
                  <a:pt x="204" y="275"/>
                </a:moveTo>
                <a:cubicBezTo>
                  <a:pt x="214" y="275"/>
                  <a:pt x="214" y="275"/>
                  <a:pt x="214" y="275"/>
                </a:cubicBezTo>
                <a:cubicBezTo>
                  <a:pt x="210" y="278"/>
                  <a:pt x="209" y="275"/>
                  <a:pt x="206" y="277"/>
                </a:cubicBezTo>
                <a:cubicBezTo>
                  <a:pt x="204" y="276"/>
                  <a:pt x="205" y="278"/>
                  <a:pt x="204" y="275"/>
                </a:cubicBezTo>
                <a:close/>
                <a:moveTo>
                  <a:pt x="189" y="253"/>
                </a:moveTo>
                <a:cubicBezTo>
                  <a:pt x="189" y="253"/>
                  <a:pt x="189" y="253"/>
                  <a:pt x="188" y="252"/>
                </a:cubicBezTo>
                <a:cubicBezTo>
                  <a:pt x="188" y="250"/>
                  <a:pt x="188" y="250"/>
                  <a:pt x="188" y="250"/>
                </a:cubicBezTo>
                <a:cubicBezTo>
                  <a:pt x="191" y="249"/>
                  <a:pt x="196" y="249"/>
                  <a:pt x="198" y="248"/>
                </a:cubicBezTo>
                <a:cubicBezTo>
                  <a:pt x="201" y="248"/>
                  <a:pt x="205" y="247"/>
                  <a:pt x="206" y="249"/>
                </a:cubicBezTo>
                <a:cubicBezTo>
                  <a:pt x="208" y="249"/>
                  <a:pt x="207" y="249"/>
                  <a:pt x="208" y="250"/>
                </a:cubicBezTo>
                <a:cubicBezTo>
                  <a:pt x="207" y="251"/>
                  <a:pt x="207" y="250"/>
                  <a:pt x="206" y="252"/>
                </a:cubicBezTo>
                <a:cubicBezTo>
                  <a:pt x="203" y="252"/>
                  <a:pt x="203" y="250"/>
                  <a:pt x="203" y="250"/>
                </a:cubicBezTo>
                <a:cubicBezTo>
                  <a:pt x="203" y="250"/>
                  <a:pt x="190" y="253"/>
                  <a:pt x="189" y="253"/>
                </a:cubicBezTo>
                <a:close/>
                <a:moveTo>
                  <a:pt x="187" y="251"/>
                </a:moveTo>
                <a:cubicBezTo>
                  <a:pt x="186" y="251"/>
                  <a:pt x="186" y="251"/>
                  <a:pt x="185" y="250"/>
                </a:cubicBezTo>
                <a:cubicBezTo>
                  <a:pt x="187" y="251"/>
                  <a:pt x="186" y="251"/>
                  <a:pt x="187" y="251"/>
                </a:cubicBezTo>
                <a:close/>
                <a:moveTo>
                  <a:pt x="179" y="249"/>
                </a:moveTo>
                <a:cubicBezTo>
                  <a:pt x="185" y="249"/>
                  <a:pt x="185" y="249"/>
                  <a:pt x="185" y="249"/>
                </a:cubicBezTo>
                <a:cubicBezTo>
                  <a:pt x="184" y="250"/>
                  <a:pt x="181" y="250"/>
                  <a:pt x="179" y="249"/>
                </a:cubicBezTo>
                <a:close/>
                <a:moveTo>
                  <a:pt x="174" y="239"/>
                </a:moveTo>
                <a:cubicBezTo>
                  <a:pt x="174" y="239"/>
                  <a:pt x="172" y="243"/>
                  <a:pt x="172" y="242"/>
                </a:cubicBezTo>
                <a:cubicBezTo>
                  <a:pt x="170" y="241"/>
                  <a:pt x="172" y="240"/>
                  <a:pt x="172" y="239"/>
                </a:cubicBezTo>
                <a:lnTo>
                  <a:pt x="174" y="239"/>
                </a:lnTo>
                <a:close/>
                <a:moveTo>
                  <a:pt x="162" y="230"/>
                </a:moveTo>
                <a:cubicBezTo>
                  <a:pt x="161" y="230"/>
                  <a:pt x="162" y="230"/>
                  <a:pt x="160" y="231"/>
                </a:cubicBezTo>
                <a:cubicBezTo>
                  <a:pt x="159" y="229"/>
                  <a:pt x="159" y="230"/>
                  <a:pt x="158" y="228"/>
                </a:cubicBezTo>
                <a:cubicBezTo>
                  <a:pt x="156" y="227"/>
                  <a:pt x="157" y="228"/>
                  <a:pt x="156" y="227"/>
                </a:cubicBezTo>
                <a:cubicBezTo>
                  <a:pt x="158" y="226"/>
                  <a:pt x="160" y="226"/>
                  <a:pt x="161" y="225"/>
                </a:cubicBezTo>
                <a:cubicBezTo>
                  <a:pt x="162" y="225"/>
                  <a:pt x="164" y="226"/>
                  <a:pt x="166" y="226"/>
                </a:cubicBezTo>
                <a:cubicBezTo>
                  <a:pt x="166" y="227"/>
                  <a:pt x="166" y="227"/>
                  <a:pt x="166" y="227"/>
                </a:cubicBezTo>
                <a:cubicBezTo>
                  <a:pt x="163" y="228"/>
                  <a:pt x="163" y="228"/>
                  <a:pt x="162" y="230"/>
                </a:cubicBezTo>
                <a:close/>
                <a:moveTo>
                  <a:pt x="163" y="241"/>
                </a:moveTo>
                <a:cubicBezTo>
                  <a:pt x="163" y="242"/>
                  <a:pt x="163" y="242"/>
                  <a:pt x="163" y="242"/>
                </a:cubicBezTo>
                <a:cubicBezTo>
                  <a:pt x="161" y="242"/>
                  <a:pt x="161" y="242"/>
                  <a:pt x="161" y="242"/>
                </a:cubicBezTo>
                <a:cubicBezTo>
                  <a:pt x="159" y="243"/>
                  <a:pt x="160" y="243"/>
                  <a:pt x="158" y="241"/>
                </a:cubicBezTo>
                <a:lnTo>
                  <a:pt x="163" y="241"/>
                </a:lnTo>
                <a:close/>
                <a:moveTo>
                  <a:pt x="155" y="229"/>
                </a:moveTo>
                <a:cubicBezTo>
                  <a:pt x="153" y="230"/>
                  <a:pt x="153" y="229"/>
                  <a:pt x="151" y="232"/>
                </a:cubicBezTo>
                <a:cubicBezTo>
                  <a:pt x="146" y="232"/>
                  <a:pt x="146" y="232"/>
                  <a:pt x="146" y="232"/>
                </a:cubicBezTo>
                <a:cubicBezTo>
                  <a:pt x="146" y="231"/>
                  <a:pt x="146" y="231"/>
                  <a:pt x="146" y="231"/>
                </a:cubicBezTo>
                <a:cubicBezTo>
                  <a:pt x="148" y="230"/>
                  <a:pt x="151" y="228"/>
                  <a:pt x="152" y="227"/>
                </a:cubicBezTo>
                <a:cubicBezTo>
                  <a:pt x="153" y="227"/>
                  <a:pt x="154" y="228"/>
                  <a:pt x="155" y="229"/>
                </a:cubicBezTo>
                <a:close/>
                <a:moveTo>
                  <a:pt x="132" y="211"/>
                </a:moveTo>
                <a:cubicBezTo>
                  <a:pt x="132" y="212"/>
                  <a:pt x="132" y="212"/>
                  <a:pt x="132" y="212"/>
                </a:cubicBezTo>
                <a:cubicBezTo>
                  <a:pt x="130" y="212"/>
                  <a:pt x="129" y="212"/>
                  <a:pt x="128" y="213"/>
                </a:cubicBezTo>
                <a:cubicBezTo>
                  <a:pt x="124" y="210"/>
                  <a:pt x="125" y="210"/>
                  <a:pt x="126" y="207"/>
                </a:cubicBezTo>
                <a:cubicBezTo>
                  <a:pt x="131" y="207"/>
                  <a:pt x="131" y="207"/>
                  <a:pt x="131" y="207"/>
                </a:cubicBezTo>
                <a:cubicBezTo>
                  <a:pt x="131" y="208"/>
                  <a:pt x="131" y="208"/>
                  <a:pt x="131" y="208"/>
                </a:cubicBezTo>
                <a:cubicBezTo>
                  <a:pt x="131" y="209"/>
                  <a:pt x="132" y="210"/>
                  <a:pt x="132" y="211"/>
                </a:cubicBezTo>
                <a:close/>
                <a:moveTo>
                  <a:pt x="148" y="168"/>
                </a:moveTo>
                <a:cubicBezTo>
                  <a:pt x="149" y="170"/>
                  <a:pt x="148" y="169"/>
                  <a:pt x="149" y="170"/>
                </a:cubicBezTo>
                <a:cubicBezTo>
                  <a:pt x="145" y="177"/>
                  <a:pt x="136" y="172"/>
                  <a:pt x="131" y="177"/>
                </a:cubicBezTo>
                <a:cubicBezTo>
                  <a:pt x="129" y="177"/>
                  <a:pt x="129" y="177"/>
                  <a:pt x="129" y="177"/>
                </a:cubicBezTo>
                <a:cubicBezTo>
                  <a:pt x="130" y="172"/>
                  <a:pt x="134" y="171"/>
                  <a:pt x="137" y="167"/>
                </a:cubicBezTo>
                <a:cubicBezTo>
                  <a:pt x="139" y="167"/>
                  <a:pt x="139" y="167"/>
                  <a:pt x="139" y="167"/>
                </a:cubicBezTo>
                <a:cubicBezTo>
                  <a:pt x="139" y="169"/>
                  <a:pt x="138" y="169"/>
                  <a:pt x="138" y="171"/>
                </a:cubicBezTo>
                <a:cubicBezTo>
                  <a:pt x="143" y="171"/>
                  <a:pt x="144" y="169"/>
                  <a:pt x="148" y="168"/>
                </a:cubicBezTo>
                <a:close/>
                <a:moveTo>
                  <a:pt x="197" y="179"/>
                </a:moveTo>
                <a:cubicBezTo>
                  <a:pt x="198" y="179"/>
                  <a:pt x="198" y="179"/>
                  <a:pt x="199" y="179"/>
                </a:cubicBezTo>
                <a:cubicBezTo>
                  <a:pt x="197" y="179"/>
                  <a:pt x="198" y="179"/>
                  <a:pt x="197" y="179"/>
                </a:cubicBezTo>
                <a:close/>
                <a:moveTo>
                  <a:pt x="203" y="189"/>
                </a:moveTo>
                <a:cubicBezTo>
                  <a:pt x="205" y="190"/>
                  <a:pt x="204" y="189"/>
                  <a:pt x="205" y="190"/>
                </a:cubicBezTo>
                <a:cubicBezTo>
                  <a:pt x="204" y="189"/>
                  <a:pt x="204" y="190"/>
                  <a:pt x="203" y="189"/>
                </a:cubicBezTo>
                <a:close/>
                <a:moveTo>
                  <a:pt x="214" y="174"/>
                </a:moveTo>
                <a:cubicBezTo>
                  <a:pt x="215" y="174"/>
                  <a:pt x="215" y="174"/>
                  <a:pt x="215" y="174"/>
                </a:cubicBezTo>
                <a:cubicBezTo>
                  <a:pt x="215" y="176"/>
                  <a:pt x="215" y="176"/>
                  <a:pt x="215" y="176"/>
                </a:cubicBezTo>
                <a:cubicBezTo>
                  <a:pt x="214" y="176"/>
                  <a:pt x="214" y="176"/>
                  <a:pt x="214" y="176"/>
                </a:cubicBezTo>
                <a:lnTo>
                  <a:pt x="214" y="174"/>
                </a:lnTo>
                <a:close/>
                <a:moveTo>
                  <a:pt x="146" y="136"/>
                </a:moveTo>
                <a:cubicBezTo>
                  <a:pt x="144" y="135"/>
                  <a:pt x="145" y="136"/>
                  <a:pt x="144" y="135"/>
                </a:cubicBezTo>
                <a:cubicBezTo>
                  <a:pt x="145" y="136"/>
                  <a:pt x="145" y="135"/>
                  <a:pt x="146" y="136"/>
                </a:cubicBezTo>
                <a:close/>
                <a:moveTo>
                  <a:pt x="124" y="153"/>
                </a:moveTo>
                <a:cubicBezTo>
                  <a:pt x="128" y="152"/>
                  <a:pt x="134" y="149"/>
                  <a:pt x="137" y="148"/>
                </a:cubicBezTo>
                <a:cubicBezTo>
                  <a:pt x="141" y="147"/>
                  <a:pt x="142" y="150"/>
                  <a:pt x="147" y="148"/>
                </a:cubicBezTo>
                <a:cubicBezTo>
                  <a:pt x="147" y="147"/>
                  <a:pt x="148" y="146"/>
                  <a:pt x="149" y="145"/>
                </a:cubicBezTo>
                <a:cubicBezTo>
                  <a:pt x="152" y="146"/>
                  <a:pt x="155" y="147"/>
                  <a:pt x="158" y="147"/>
                </a:cubicBezTo>
                <a:cubicBezTo>
                  <a:pt x="167" y="146"/>
                  <a:pt x="173" y="144"/>
                  <a:pt x="179" y="142"/>
                </a:cubicBezTo>
                <a:cubicBezTo>
                  <a:pt x="179" y="140"/>
                  <a:pt x="179" y="140"/>
                  <a:pt x="179" y="140"/>
                </a:cubicBezTo>
                <a:cubicBezTo>
                  <a:pt x="178" y="139"/>
                  <a:pt x="178" y="139"/>
                  <a:pt x="178" y="139"/>
                </a:cubicBezTo>
                <a:cubicBezTo>
                  <a:pt x="171" y="139"/>
                  <a:pt x="164" y="140"/>
                  <a:pt x="160" y="143"/>
                </a:cubicBezTo>
                <a:cubicBezTo>
                  <a:pt x="160" y="143"/>
                  <a:pt x="160" y="143"/>
                  <a:pt x="161" y="144"/>
                </a:cubicBezTo>
                <a:cubicBezTo>
                  <a:pt x="157" y="146"/>
                  <a:pt x="153" y="141"/>
                  <a:pt x="149" y="144"/>
                </a:cubicBezTo>
                <a:cubicBezTo>
                  <a:pt x="147" y="144"/>
                  <a:pt x="148" y="143"/>
                  <a:pt x="148" y="145"/>
                </a:cubicBezTo>
                <a:cubicBezTo>
                  <a:pt x="141" y="146"/>
                  <a:pt x="137" y="146"/>
                  <a:pt x="133" y="142"/>
                </a:cubicBezTo>
                <a:cubicBezTo>
                  <a:pt x="133" y="141"/>
                  <a:pt x="133" y="141"/>
                  <a:pt x="132" y="139"/>
                </a:cubicBezTo>
                <a:cubicBezTo>
                  <a:pt x="137" y="138"/>
                  <a:pt x="138" y="138"/>
                  <a:pt x="140" y="135"/>
                </a:cubicBezTo>
                <a:cubicBezTo>
                  <a:pt x="142" y="136"/>
                  <a:pt x="141" y="135"/>
                  <a:pt x="142" y="138"/>
                </a:cubicBezTo>
                <a:cubicBezTo>
                  <a:pt x="144" y="138"/>
                  <a:pt x="147" y="137"/>
                  <a:pt x="149" y="137"/>
                </a:cubicBezTo>
                <a:cubicBezTo>
                  <a:pt x="149" y="134"/>
                  <a:pt x="150" y="135"/>
                  <a:pt x="148" y="134"/>
                </a:cubicBezTo>
                <a:cubicBezTo>
                  <a:pt x="148" y="130"/>
                  <a:pt x="149" y="131"/>
                  <a:pt x="152" y="129"/>
                </a:cubicBezTo>
                <a:cubicBezTo>
                  <a:pt x="153" y="129"/>
                  <a:pt x="167" y="130"/>
                  <a:pt x="170" y="129"/>
                </a:cubicBezTo>
                <a:cubicBezTo>
                  <a:pt x="170" y="127"/>
                  <a:pt x="170" y="126"/>
                  <a:pt x="171" y="125"/>
                </a:cubicBezTo>
                <a:cubicBezTo>
                  <a:pt x="174" y="123"/>
                  <a:pt x="180" y="121"/>
                  <a:pt x="183" y="121"/>
                </a:cubicBezTo>
                <a:cubicBezTo>
                  <a:pt x="182" y="122"/>
                  <a:pt x="182" y="121"/>
                  <a:pt x="181" y="122"/>
                </a:cubicBezTo>
                <a:cubicBezTo>
                  <a:pt x="182" y="125"/>
                  <a:pt x="183" y="126"/>
                  <a:pt x="185" y="127"/>
                </a:cubicBezTo>
                <a:cubicBezTo>
                  <a:pt x="185" y="131"/>
                  <a:pt x="185" y="131"/>
                  <a:pt x="185" y="131"/>
                </a:cubicBezTo>
                <a:cubicBezTo>
                  <a:pt x="188" y="131"/>
                  <a:pt x="188" y="131"/>
                  <a:pt x="188" y="131"/>
                </a:cubicBezTo>
                <a:cubicBezTo>
                  <a:pt x="188" y="128"/>
                  <a:pt x="189" y="129"/>
                  <a:pt x="186" y="127"/>
                </a:cubicBezTo>
                <a:cubicBezTo>
                  <a:pt x="186" y="126"/>
                  <a:pt x="186" y="126"/>
                  <a:pt x="186" y="126"/>
                </a:cubicBezTo>
                <a:cubicBezTo>
                  <a:pt x="189" y="127"/>
                  <a:pt x="189" y="127"/>
                  <a:pt x="190" y="127"/>
                </a:cubicBezTo>
                <a:cubicBezTo>
                  <a:pt x="193" y="129"/>
                  <a:pt x="192" y="131"/>
                  <a:pt x="198" y="132"/>
                </a:cubicBezTo>
                <a:cubicBezTo>
                  <a:pt x="197" y="135"/>
                  <a:pt x="195" y="135"/>
                  <a:pt x="195" y="139"/>
                </a:cubicBezTo>
                <a:cubicBezTo>
                  <a:pt x="198" y="139"/>
                  <a:pt x="198" y="139"/>
                  <a:pt x="198" y="139"/>
                </a:cubicBezTo>
                <a:cubicBezTo>
                  <a:pt x="197" y="141"/>
                  <a:pt x="195" y="141"/>
                  <a:pt x="197" y="142"/>
                </a:cubicBezTo>
                <a:cubicBezTo>
                  <a:pt x="197" y="143"/>
                  <a:pt x="197" y="143"/>
                  <a:pt x="197" y="143"/>
                </a:cubicBezTo>
                <a:cubicBezTo>
                  <a:pt x="192" y="140"/>
                  <a:pt x="190" y="140"/>
                  <a:pt x="184" y="140"/>
                </a:cubicBezTo>
                <a:cubicBezTo>
                  <a:pt x="184" y="143"/>
                  <a:pt x="184" y="143"/>
                  <a:pt x="184" y="143"/>
                </a:cubicBezTo>
                <a:cubicBezTo>
                  <a:pt x="187" y="143"/>
                  <a:pt x="188" y="142"/>
                  <a:pt x="192" y="143"/>
                </a:cubicBezTo>
                <a:cubicBezTo>
                  <a:pt x="198" y="144"/>
                  <a:pt x="206" y="147"/>
                  <a:pt x="212" y="147"/>
                </a:cubicBezTo>
                <a:cubicBezTo>
                  <a:pt x="211" y="149"/>
                  <a:pt x="212" y="148"/>
                  <a:pt x="211" y="149"/>
                </a:cubicBezTo>
                <a:cubicBezTo>
                  <a:pt x="209" y="150"/>
                  <a:pt x="204" y="149"/>
                  <a:pt x="202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154"/>
                  <a:pt x="200" y="154"/>
                  <a:pt x="200" y="154"/>
                </a:cubicBezTo>
                <a:cubicBezTo>
                  <a:pt x="204" y="154"/>
                  <a:pt x="208" y="155"/>
                  <a:pt x="211" y="157"/>
                </a:cubicBezTo>
                <a:cubicBezTo>
                  <a:pt x="212" y="157"/>
                  <a:pt x="212" y="157"/>
                  <a:pt x="213" y="158"/>
                </a:cubicBezTo>
                <a:cubicBezTo>
                  <a:pt x="211" y="161"/>
                  <a:pt x="210" y="165"/>
                  <a:pt x="209" y="169"/>
                </a:cubicBezTo>
                <a:cubicBezTo>
                  <a:pt x="205" y="169"/>
                  <a:pt x="205" y="169"/>
                  <a:pt x="205" y="169"/>
                </a:cubicBezTo>
                <a:cubicBezTo>
                  <a:pt x="205" y="172"/>
                  <a:pt x="205" y="172"/>
                  <a:pt x="205" y="172"/>
                </a:cubicBezTo>
                <a:cubicBezTo>
                  <a:pt x="209" y="172"/>
                  <a:pt x="209" y="172"/>
                  <a:pt x="209" y="172"/>
                </a:cubicBezTo>
                <a:cubicBezTo>
                  <a:pt x="210" y="174"/>
                  <a:pt x="210" y="175"/>
                  <a:pt x="212" y="176"/>
                </a:cubicBezTo>
                <a:cubicBezTo>
                  <a:pt x="209" y="178"/>
                  <a:pt x="205" y="180"/>
                  <a:pt x="200" y="179"/>
                </a:cubicBezTo>
                <a:cubicBezTo>
                  <a:pt x="199" y="176"/>
                  <a:pt x="197" y="176"/>
                  <a:pt x="199" y="174"/>
                </a:cubicBezTo>
                <a:cubicBezTo>
                  <a:pt x="200" y="172"/>
                  <a:pt x="200" y="172"/>
                  <a:pt x="202" y="171"/>
                </a:cubicBezTo>
                <a:cubicBezTo>
                  <a:pt x="202" y="171"/>
                  <a:pt x="202" y="171"/>
                  <a:pt x="202" y="171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199" y="169"/>
                  <a:pt x="190" y="170"/>
                  <a:pt x="190" y="170"/>
                </a:cubicBezTo>
                <a:cubicBezTo>
                  <a:pt x="188" y="170"/>
                  <a:pt x="187" y="170"/>
                  <a:pt x="186" y="169"/>
                </a:cubicBezTo>
                <a:cubicBezTo>
                  <a:pt x="185" y="169"/>
                  <a:pt x="185" y="169"/>
                  <a:pt x="185" y="169"/>
                </a:cubicBezTo>
                <a:cubicBezTo>
                  <a:pt x="185" y="167"/>
                  <a:pt x="185" y="167"/>
                  <a:pt x="185" y="167"/>
                </a:cubicBezTo>
                <a:cubicBezTo>
                  <a:pt x="188" y="167"/>
                  <a:pt x="192" y="167"/>
                  <a:pt x="193" y="166"/>
                </a:cubicBezTo>
                <a:cubicBezTo>
                  <a:pt x="195" y="165"/>
                  <a:pt x="194" y="165"/>
                  <a:pt x="196" y="164"/>
                </a:cubicBezTo>
                <a:cubicBezTo>
                  <a:pt x="196" y="162"/>
                  <a:pt x="196" y="162"/>
                  <a:pt x="196" y="162"/>
                </a:cubicBezTo>
                <a:cubicBezTo>
                  <a:pt x="194" y="163"/>
                  <a:pt x="193" y="163"/>
                  <a:pt x="191" y="163"/>
                </a:cubicBezTo>
                <a:cubicBezTo>
                  <a:pt x="192" y="163"/>
                  <a:pt x="192" y="163"/>
                  <a:pt x="194" y="162"/>
                </a:cubicBezTo>
                <a:cubicBezTo>
                  <a:pt x="194" y="161"/>
                  <a:pt x="194" y="161"/>
                  <a:pt x="194" y="161"/>
                </a:cubicBezTo>
                <a:cubicBezTo>
                  <a:pt x="189" y="161"/>
                  <a:pt x="189" y="162"/>
                  <a:pt x="186" y="163"/>
                </a:cubicBezTo>
                <a:cubicBezTo>
                  <a:pt x="183" y="163"/>
                  <a:pt x="179" y="163"/>
                  <a:pt x="175" y="162"/>
                </a:cubicBezTo>
                <a:cubicBezTo>
                  <a:pt x="175" y="165"/>
                  <a:pt x="175" y="165"/>
                  <a:pt x="175" y="165"/>
                </a:cubicBezTo>
                <a:cubicBezTo>
                  <a:pt x="177" y="166"/>
                  <a:pt x="179" y="166"/>
                  <a:pt x="183" y="166"/>
                </a:cubicBezTo>
                <a:cubicBezTo>
                  <a:pt x="183" y="167"/>
                  <a:pt x="183" y="167"/>
                  <a:pt x="183" y="167"/>
                </a:cubicBezTo>
                <a:cubicBezTo>
                  <a:pt x="176" y="168"/>
                  <a:pt x="176" y="168"/>
                  <a:pt x="169" y="168"/>
                </a:cubicBezTo>
                <a:cubicBezTo>
                  <a:pt x="170" y="163"/>
                  <a:pt x="171" y="165"/>
                  <a:pt x="174" y="162"/>
                </a:cubicBezTo>
                <a:cubicBezTo>
                  <a:pt x="175" y="162"/>
                  <a:pt x="175" y="162"/>
                  <a:pt x="175" y="162"/>
                </a:cubicBezTo>
                <a:cubicBezTo>
                  <a:pt x="175" y="161"/>
                  <a:pt x="175" y="161"/>
                  <a:pt x="175" y="161"/>
                </a:cubicBezTo>
                <a:cubicBezTo>
                  <a:pt x="167" y="161"/>
                  <a:pt x="165" y="164"/>
                  <a:pt x="159" y="162"/>
                </a:cubicBezTo>
                <a:cubicBezTo>
                  <a:pt x="155" y="162"/>
                  <a:pt x="149" y="161"/>
                  <a:pt x="143" y="161"/>
                </a:cubicBezTo>
                <a:cubicBezTo>
                  <a:pt x="142" y="159"/>
                  <a:pt x="143" y="160"/>
                  <a:pt x="142" y="159"/>
                </a:cubicBezTo>
                <a:cubicBezTo>
                  <a:pt x="146" y="155"/>
                  <a:pt x="156" y="154"/>
                  <a:pt x="162" y="153"/>
                </a:cubicBezTo>
                <a:cubicBezTo>
                  <a:pt x="162" y="150"/>
                  <a:pt x="162" y="150"/>
                  <a:pt x="162" y="150"/>
                </a:cubicBezTo>
                <a:cubicBezTo>
                  <a:pt x="157" y="150"/>
                  <a:pt x="157" y="150"/>
                  <a:pt x="157" y="153"/>
                </a:cubicBezTo>
                <a:cubicBezTo>
                  <a:pt x="153" y="152"/>
                  <a:pt x="154" y="151"/>
                  <a:pt x="151" y="153"/>
                </a:cubicBezTo>
                <a:cubicBezTo>
                  <a:pt x="147" y="153"/>
                  <a:pt x="148" y="152"/>
                  <a:pt x="148" y="155"/>
                </a:cubicBezTo>
                <a:cubicBezTo>
                  <a:pt x="139" y="153"/>
                  <a:pt x="138" y="157"/>
                  <a:pt x="128" y="157"/>
                </a:cubicBezTo>
                <a:cubicBezTo>
                  <a:pt x="127" y="156"/>
                  <a:pt x="126" y="155"/>
                  <a:pt x="125" y="154"/>
                </a:cubicBezTo>
                <a:cubicBezTo>
                  <a:pt x="124" y="154"/>
                  <a:pt x="124" y="154"/>
                  <a:pt x="124" y="154"/>
                </a:cubicBezTo>
                <a:lnTo>
                  <a:pt x="124" y="153"/>
                </a:lnTo>
                <a:close/>
                <a:moveTo>
                  <a:pt x="150" y="144"/>
                </a:moveTo>
                <a:cubicBezTo>
                  <a:pt x="152" y="144"/>
                  <a:pt x="151" y="144"/>
                  <a:pt x="152" y="144"/>
                </a:cubicBezTo>
                <a:cubicBezTo>
                  <a:pt x="151" y="144"/>
                  <a:pt x="151" y="144"/>
                  <a:pt x="150" y="144"/>
                </a:cubicBezTo>
                <a:close/>
                <a:moveTo>
                  <a:pt x="124" y="180"/>
                </a:moveTo>
                <a:cubicBezTo>
                  <a:pt x="128" y="180"/>
                  <a:pt x="128" y="180"/>
                  <a:pt x="128" y="180"/>
                </a:cubicBezTo>
                <a:cubicBezTo>
                  <a:pt x="126" y="181"/>
                  <a:pt x="123" y="183"/>
                  <a:pt x="122" y="183"/>
                </a:cubicBezTo>
                <a:cubicBezTo>
                  <a:pt x="122" y="182"/>
                  <a:pt x="122" y="182"/>
                  <a:pt x="122" y="182"/>
                </a:cubicBezTo>
                <a:cubicBezTo>
                  <a:pt x="121" y="182"/>
                  <a:pt x="121" y="182"/>
                  <a:pt x="121" y="182"/>
                </a:cubicBezTo>
                <a:cubicBezTo>
                  <a:pt x="122" y="182"/>
                  <a:pt x="123" y="181"/>
                  <a:pt x="124" y="180"/>
                </a:cubicBezTo>
                <a:close/>
                <a:moveTo>
                  <a:pt x="129" y="229"/>
                </a:moveTo>
                <a:cubicBezTo>
                  <a:pt x="128" y="231"/>
                  <a:pt x="126" y="228"/>
                  <a:pt x="123" y="231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22" y="229"/>
                  <a:pt x="122" y="229"/>
                  <a:pt x="122" y="229"/>
                </a:cubicBezTo>
                <a:cubicBezTo>
                  <a:pt x="123" y="228"/>
                  <a:pt x="127" y="228"/>
                  <a:pt x="128" y="227"/>
                </a:cubicBezTo>
                <a:cubicBezTo>
                  <a:pt x="128" y="227"/>
                  <a:pt x="128" y="227"/>
                  <a:pt x="129" y="228"/>
                </a:cubicBezTo>
                <a:cubicBezTo>
                  <a:pt x="129" y="228"/>
                  <a:pt x="129" y="228"/>
                  <a:pt x="130" y="229"/>
                </a:cubicBezTo>
                <a:lnTo>
                  <a:pt x="129" y="229"/>
                </a:lnTo>
                <a:close/>
                <a:moveTo>
                  <a:pt x="131" y="221"/>
                </a:moveTo>
                <a:cubicBezTo>
                  <a:pt x="128" y="222"/>
                  <a:pt x="128" y="222"/>
                  <a:pt x="127" y="224"/>
                </a:cubicBezTo>
                <a:cubicBezTo>
                  <a:pt x="125" y="224"/>
                  <a:pt x="125" y="224"/>
                  <a:pt x="125" y="224"/>
                </a:cubicBezTo>
                <a:cubicBezTo>
                  <a:pt x="126" y="223"/>
                  <a:pt x="126" y="221"/>
                  <a:pt x="127" y="220"/>
                </a:cubicBezTo>
                <a:cubicBezTo>
                  <a:pt x="131" y="220"/>
                  <a:pt x="131" y="220"/>
                  <a:pt x="131" y="220"/>
                </a:cubicBezTo>
                <a:lnTo>
                  <a:pt x="131" y="221"/>
                </a:lnTo>
                <a:close/>
                <a:moveTo>
                  <a:pt x="141" y="231"/>
                </a:moveTo>
                <a:cubicBezTo>
                  <a:pt x="137" y="230"/>
                  <a:pt x="135" y="230"/>
                  <a:pt x="133" y="229"/>
                </a:cubicBezTo>
                <a:cubicBezTo>
                  <a:pt x="132" y="229"/>
                  <a:pt x="132" y="229"/>
                  <a:pt x="132" y="229"/>
                </a:cubicBezTo>
                <a:cubicBezTo>
                  <a:pt x="132" y="228"/>
                  <a:pt x="132" y="228"/>
                  <a:pt x="132" y="228"/>
                </a:cubicBezTo>
                <a:cubicBezTo>
                  <a:pt x="136" y="228"/>
                  <a:pt x="138" y="227"/>
                  <a:pt x="140" y="226"/>
                </a:cubicBezTo>
                <a:cubicBezTo>
                  <a:pt x="141" y="226"/>
                  <a:pt x="143" y="226"/>
                  <a:pt x="144" y="227"/>
                </a:cubicBezTo>
                <a:cubicBezTo>
                  <a:pt x="144" y="228"/>
                  <a:pt x="144" y="228"/>
                  <a:pt x="144" y="228"/>
                </a:cubicBezTo>
                <a:cubicBezTo>
                  <a:pt x="141" y="229"/>
                  <a:pt x="142" y="228"/>
                  <a:pt x="141" y="231"/>
                </a:cubicBezTo>
                <a:close/>
                <a:moveTo>
                  <a:pt x="164" y="393"/>
                </a:moveTo>
                <a:cubicBezTo>
                  <a:pt x="162" y="393"/>
                  <a:pt x="162" y="393"/>
                  <a:pt x="161" y="392"/>
                </a:cubicBezTo>
                <a:cubicBezTo>
                  <a:pt x="160" y="391"/>
                  <a:pt x="160" y="392"/>
                  <a:pt x="160" y="390"/>
                </a:cubicBezTo>
                <a:cubicBezTo>
                  <a:pt x="162" y="389"/>
                  <a:pt x="164" y="387"/>
                  <a:pt x="166" y="386"/>
                </a:cubicBezTo>
                <a:cubicBezTo>
                  <a:pt x="170" y="386"/>
                  <a:pt x="169" y="386"/>
                  <a:pt x="168" y="391"/>
                </a:cubicBezTo>
                <a:cubicBezTo>
                  <a:pt x="169" y="391"/>
                  <a:pt x="170" y="391"/>
                  <a:pt x="171" y="390"/>
                </a:cubicBezTo>
                <a:cubicBezTo>
                  <a:pt x="172" y="388"/>
                  <a:pt x="172" y="387"/>
                  <a:pt x="171" y="385"/>
                </a:cubicBezTo>
                <a:cubicBezTo>
                  <a:pt x="173" y="385"/>
                  <a:pt x="173" y="385"/>
                  <a:pt x="174" y="386"/>
                </a:cubicBezTo>
                <a:cubicBezTo>
                  <a:pt x="175" y="387"/>
                  <a:pt x="174" y="388"/>
                  <a:pt x="173" y="390"/>
                </a:cubicBezTo>
                <a:cubicBezTo>
                  <a:pt x="177" y="390"/>
                  <a:pt x="177" y="390"/>
                  <a:pt x="177" y="390"/>
                </a:cubicBezTo>
                <a:cubicBezTo>
                  <a:pt x="174" y="396"/>
                  <a:pt x="167" y="392"/>
                  <a:pt x="164" y="393"/>
                </a:cubicBezTo>
                <a:close/>
                <a:moveTo>
                  <a:pt x="175" y="390"/>
                </a:moveTo>
                <a:cubicBezTo>
                  <a:pt x="175" y="388"/>
                  <a:pt x="175" y="388"/>
                  <a:pt x="175" y="388"/>
                </a:cubicBezTo>
                <a:cubicBezTo>
                  <a:pt x="176" y="388"/>
                  <a:pt x="176" y="388"/>
                  <a:pt x="176" y="388"/>
                </a:cubicBezTo>
                <a:cubicBezTo>
                  <a:pt x="176" y="390"/>
                  <a:pt x="176" y="390"/>
                  <a:pt x="176" y="390"/>
                </a:cubicBezTo>
                <a:lnTo>
                  <a:pt x="175" y="390"/>
                </a:lnTo>
                <a:close/>
                <a:moveTo>
                  <a:pt x="189" y="374"/>
                </a:moveTo>
                <a:cubicBezTo>
                  <a:pt x="187" y="377"/>
                  <a:pt x="186" y="375"/>
                  <a:pt x="184" y="376"/>
                </a:cubicBezTo>
                <a:cubicBezTo>
                  <a:pt x="182" y="376"/>
                  <a:pt x="182" y="376"/>
                  <a:pt x="182" y="376"/>
                </a:cubicBezTo>
                <a:cubicBezTo>
                  <a:pt x="182" y="374"/>
                  <a:pt x="183" y="373"/>
                  <a:pt x="184" y="372"/>
                </a:cubicBezTo>
                <a:cubicBezTo>
                  <a:pt x="189" y="372"/>
                  <a:pt x="189" y="372"/>
                  <a:pt x="189" y="372"/>
                </a:cubicBezTo>
                <a:cubicBezTo>
                  <a:pt x="189" y="374"/>
                  <a:pt x="190" y="373"/>
                  <a:pt x="189" y="374"/>
                </a:cubicBezTo>
                <a:close/>
                <a:moveTo>
                  <a:pt x="210" y="375"/>
                </a:moveTo>
                <a:cubicBezTo>
                  <a:pt x="209" y="377"/>
                  <a:pt x="206" y="377"/>
                  <a:pt x="201" y="377"/>
                </a:cubicBezTo>
                <a:cubicBezTo>
                  <a:pt x="201" y="373"/>
                  <a:pt x="201" y="373"/>
                  <a:pt x="201" y="373"/>
                </a:cubicBezTo>
                <a:cubicBezTo>
                  <a:pt x="201" y="372"/>
                  <a:pt x="201" y="372"/>
                  <a:pt x="202" y="372"/>
                </a:cubicBezTo>
                <a:cubicBezTo>
                  <a:pt x="205" y="371"/>
                  <a:pt x="208" y="370"/>
                  <a:pt x="212" y="371"/>
                </a:cubicBezTo>
                <a:cubicBezTo>
                  <a:pt x="211" y="373"/>
                  <a:pt x="211" y="374"/>
                  <a:pt x="210" y="375"/>
                </a:cubicBezTo>
                <a:close/>
                <a:moveTo>
                  <a:pt x="266" y="361"/>
                </a:moveTo>
                <a:cubicBezTo>
                  <a:pt x="266" y="362"/>
                  <a:pt x="266" y="362"/>
                  <a:pt x="266" y="362"/>
                </a:cubicBezTo>
                <a:cubicBezTo>
                  <a:pt x="265" y="362"/>
                  <a:pt x="265" y="362"/>
                  <a:pt x="265" y="362"/>
                </a:cubicBezTo>
                <a:cubicBezTo>
                  <a:pt x="265" y="359"/>
                  <a:pt x="264" y="360"/>
                  <a:pt x="266" y="357"/>
                </a:cubicBezTo>
                <a:cubicBezTo>
                  <a:pt x="267" y="358"/>
                  <a:pt x="267" y="358"/>
                  <a:pt x="268" y="358"/>
                </a:cubicBezTo>
                <a:cubicBezTo>
                  <a:pt x="269" y="358"/>
                  <a:pt x="269" y="358"/>
                  <a:pt x="269" y="358"/>
                </a:cubicBezTo>
                <a:cubicBezTo>
                  <a:pt x="268" y="359"/>
                  <a:pt x="267" y="360"/>
                  <a:pt x="266" y="361"/>
                </a:cubicBezTo>
                <a:close/>
                <a:moveTo>
                  <a:pt x="357" y="342"/>
                </a:moveTo>
                <a:cubicBezTo>
                  <a:pt x="355" y="343"/>
                  <a:pt x="352" y="342"/>
                  <a:pt x="349" y="344"/>
                </a:cubicBezTo>
                <a:cubicBezTo>
                  <a:pt x="346" y="344"/>
                  <a:pt x="342" y="344"/>
                  <a:pt x="340" y="343"/>
                </a:cubicBezTo>
                <a:cubicBezTo>
                  <a:pt x="339" y="343"/>
                  <a:pt x="339" y="343"/>
                  <a:pt x="339" y="343"/>
                </a:cubicBezTo>
                <a:cubicBezTo>
                  <a:pt x="341" y="338"/>
                  <a:pt x="345" y="340"/>
                  <a:pt x="347" y="337"/>
                </a:cubicBezTo>
                <a:cubicBezTo>
                  <a:pt x="348" y="337"/>
                  <a:pt x="348" y="337"/>
                  <a:pt x="348" y="337"/>
                </a:cubicBezTo>
                <a:cubicBezTo>
                  <a:pt x="350" y="339"/>
                  <a:pt x="352" y="338"/>
                  <a:pt x="356" y="338"/>
                </a:cubicBezTo>
                <a:cubicBezTo>
                  <a:pt x="356" y="338"/>
                  <a:pt x="356" y="339"/>
                  <a:pt x="357" y="340"/>
                </a:cubicBezTo>
                <a:cubicBezTo>
                  <a:pt x="358" y="340"/>
                  <a:pt x="358" y="340"/>
                  <a:pt x="358" y="340"/>
                </a:cubicBezTo>
                <a:cubicBezTo>
                  <a:pt x="357" y="342"/>
                  <a:pt x="357" y="341"/>
                  <a:pt x="357" y="342"/>
                </a:cubicBezTo>
                <a:close/>
                <a:moveTo>
                  <a:pt x="362" y="342"/>
                </a:moveTo>
                <a:cubicBezTo>
                  <a:pt x="362" y="343"/>
                  <a:pt x="362" y="343"/>
                  <a:pt x="362" y="343"/>
                </a:cubicBezTo>
                <a:cubicBezTo>
                  <a:pt x="361" y="343"/>
                  <a:pt x="361" y="343"/>
                  <a:pt x="361" y="343"/>
                </a:cubicBezTo>
                <a:cubicBezTo>
                  <a:pt x="362" y="342"/>
                  <a:pt x="362" y="341"/>
                  <a:pt x="362" y="340"/>
                </a:cubicBezTo>
                <a:cubicBezTo>
                  <a:pt x="363" y="342"/>
                  <a:pt x="364" y="341"/>
                  <a:pt x="362" y="342"/>
                </a:cubicBezTo>
                <a:close/>
                <a:moveTo>
                  <a:pt x="365" y="326"/>
                </a:moveTo>
                <a:cubicBezTo>
                  <a:pt x="363" y="327"/>
                  <a:pt x="358" y="328"/>
                  <a:pt x="357" y="330"/>
                </a:cubicBezTo>
                <a:cubicBezTo>
                  <a:pt x="354" y="329"/>
                  <a:pt x="354" y="329"/>
                  <a:pt x="353" y="326"/>
                </a:cubicBezTo>
                <a:cubicBezTo>
                  <a:pt x="348" y="327"/>
                  <a:pt x="347" y="331"/>
                  <a:pt x="345" y="334"/>
                </a:cubicBezTo>
                <a:cubicBezTo>
                  <a:pt x="343" y="334"/>
                  <a:pt x="342" y="334"/>
                  <a:pt x="340" y="335"/>
                </a:cubicBezTo>
                <a:cubicBezTo>
                  <a:pt x="338" y="333"/>
                  <a:pt x="338" y="333"/>
                  <a:pt x="336" y="333"/>
                </a:cubicBezTo>
                <a:cubicBezTo>
                  <a:pt x="336" y="330"/>
                  <a:pt x="336" y="330"/>
                  <a:pt x="336" y="330"/>
                </a:cubicBezTo>
                <a:cubicBezTo>
                  <a:pt x="333" y="330"/>
                  <a:pt x="333" y="330"/>
                  <a:pt x="333" y="330"/>
                </a:cubicBezTo>
                <a:cubicBezTo>
                  <a:pt x="333" y="335"/>
                  <a:pt x="333" y="335"/>
                  <a:pt x="333" y="335"/>
                </a:cubicBezTo>
                <a:cubicBezTo>
                  <a:pt x="332" y="334"/>
                  <a:pt x="332" y="333"/>
                  <a:pt x="331" y="333"/>
                </a:cubicBezTo>
                <a:cubicBezTo>
                  <a:pt x="331" y="333"/>
                  <a:pt x="330" y="334"/>
                  <a:pt x="329" y="335"/>
                </a:cubicBezTo>
                <a:cubicBezTo>
                  <a:pt x="329" y="335"/>
                  <a:pt x="329" y="335"/>
                  <a:pt x="328" y="336"/>
                </a:cubicBezTo>
                <a:cubicBezTo>
                  <a:pt x="330" y="337"/>
                  <a:pt x="331" y="338"/>
                  <a:pt x="333" y="338"/>
                </a:cubicBezTo>
                <a:cubicBezTo>
                  <a:pt x="332" y="340"/>
                  <a:pt x="332" y="340"/>
                  <a:pt x="331" y="342"/>
                </a:cubicBezTo>
                <a:cubicBezTo>
                  <a:pt x="327" y="343"/>
                  <a:pt x="323" y="346"/>
                  <a:pt x="318" y="344"/>
                </a:cubicBezTo>
                <a:cubicBezTo>
                  <a:pt x="317" y="344"/>
                  <a:pt x="317" y="342"/>
                  <a:pt x="313" y="342"/>
                </a:cubicBezTo>
                <a:cubicBezTo>
                  <a:pt x="311" y="343"/>
                  <a:pt x="306" y="346"/>
                  <a:pt x="301" y="344"/>
                </a:cubicBezTo>
                <a:cubicBezTo>
                  <a:pt x="299" y="343"/>
                  <a:pt x="296" y="341"/>
                  <a:pt x="293" y="340"/>
                </a:cubicBezTo>
                <a:cubicBezTo>
                  <a:pt x="287" y="344"/>
                  <a:pt x="284" y="344"/>
                  <a:pt x="272" y="344"/>
                </a:cubicBezTo>
                <a:cubicBezTo>
                  <a:pt x="272" y="340"/>
                  <a:pt x="272" y="340"/>
                  <a:pt x="272" y="340"/>
                </a:cubicBezTo>
                <a:cubicBezTo>
                  <a:pt x="284" y="338"/>
                  <a:pt x="294" y="341"/>
                  <a:pt x="301" y="336"/>
                </a:cubicBezTo>
                <a:cubicBezTo>
                  <a:pt x="301" y="336"/>
                  <a:pt x="305" y="338"/>
                  <a:pt x="306" y="338"/>
                </a:cubicBezTo>
                <a:cubicBezTo>
                  <a:pt x="307" y="339"/>
                  <a:pt x="313" y="338"/>
                  <a:pt x="314" y="338"/>
                </a:cubicBezTo>
                <a:cubicBezTo>
                  <a:pt x="319" y="337"/>
                  <a:pt x="319" y="338"/>
                  <a:pt x="321" y="335"/>
                </a:cubicBezTo>
                <a:cubicBezTo>
                  <a:pt x="322" y="333"/>
                  <a:pt x="321" y="332"/>
                  <a:pt x="322" y="331"/>
                </a:cubicBezTo>
                <a:cubicBezTo>
                  <a:pt x="322" y="329"/>
                  <a:pt x="322" y="329"/>
                  <a:pt x="322" y="329"/>
                </a:cubicBezTo>
                <a:cubicBezTo>
                  <a:pt x="319" y="329"/>
                  <a:pt x="317" y="330"/>
                  <a:pt x="315" y="329"/>
                </a:cubicBezTo>
                <a:cubicBezTo>
                  <a:pt x="313" y="328"/>
                  <a:pt x="314" y="329"/>
                  <a:pt x="314" y="327"/>
                </a:cubicBezTo>
                <a:cubicBezTo>
                  <a:pt x="313" y="324"/>
                  <a:pt x="313" y="325"/>
                  <a:pt x="312" y="322"/>
                </a:cubicBezTo>
                <a:cubicBezTo>
                  <a:pt x="309" y="323"/>
                  <a:pt x="309" y="322"/>
                  <a:pt x="308" y="326"/>
                </a:cubicBezTo>
                <a:cubicBezTo>
                  <a:pt x="308" y="326"/>
                  <a:pt x="307" y="325"/>
                  <a:pt x="307" y="324"/>
                </a:cubicBezTo>
                <a:cubicBezTo>
                  <a:pt x="303" y="322"/>
                  <a:pt x="303" y="325"/>
                  <a:pt x="300" y="327"/>
                </a:cubicBezTo>
                <a:cubicBezTo>
                  <a:pt x="298" y="329"/>
                  <a:pt x="290" y="326"/>
                  <a:pt x="289" y="325"/>
                </a:cubicBezTo>
                <a:cubicBezTo>
                  <a:pt x="288" y="327"/>
                  <a:pt x="287" y="329"/>
                  <a:pt x="286" y="331"/>
                </a:cubicBezTo>
                <a:cubicBezTo>
                  <a:pt x="282" y="332"/>
                  <a:pt x="276" y="330"/>
                  <a:pt x="275" y="330"/>
                </a:cubicBezTo>
                <a:cubicBezTo>
                  <a:pt x="258" y="333"/>
                  <a:pt x="242" y="331"/>
                  <a:pt x="225" y="331"/>
                </a:cubicBezTo>
                <a:cubicBezTo>
                  <a:pt x="225" y="328"/>
                  <a:pt x="225" y="328"/>
                  <a:pt x="225" y="328"/>
                </a:cubicBezTo>
                <a:cubicBezTo>
                  <a:pt x="228" y="327"/>
                  <a:pt x="232" y="327"/>
                  <a:pt x="237" y="327"/>
                </a:cubicBezTo>
                <a:cubicBezTo>
                  <a:pt x="237" y="324"/>
                  <a:pt x="237" y="324"/>
                  <a:pt x="237" y="324"/>
                </a:cubicBezTo>
                <a:cubicBezTo>
                  <a:pt x="232" y="324"/>
                  <a:pt x="232" y="324"/>
                  <a:pt x="227" y="324"/>
                </a:cubicBezTo>
                <a:cubicBezTo>
                  <a:pt x="227" y="321"/>
                  <a:pt x="227" y="321"/>
                  <a:pt x="227" y="321"/>
                </a:cubicBezTo>
                <a:cubicBezTo>
                  <a:pt x="223" y="322"/>
                  <a:pt x="224" y="323"/>
                  <a:pt x="221" y="324"/>
                </a:cubicBezTo>
                <a:cubicBezTo>
                  <a:pt x="219" y="325"/>
                  <a:pt x="215" y="325"/>
                  <a:pt x="214" y="321"/>
                </a:cubicBezTo>
                <a:cubicBezTo>
                  <a:pt x="209" y="322"/>
                  <a:pt x="208" y="325"/>
                  <a:pt x="205" y="328"/>
                </a:cubicBezTo>
                <a:cubicBezTo>
                  <a:pt x="203" y="327"/>
                  <a:pt x="203" y="326"/>
                  <a:pt x="202" y="324"/>
                </a:cubicBezTo>
                <a:cubicBezTo>
                  <a:pt x="199" y="325"/>
                  <a:pt x="196" y="325"/>
                  <a:pt x="193" y="325"/>
                </a:cubicBezTo>
                <a:cubicBezTo>
                  <a:pt x="193" y="328"/>
                  <a:pt x="193" y="328"/>
                  <a:pt x="193" y="328"/>
                </a:cubicBezTo>
                <a:cubicBezTo>
                  <a:pt x="197" y="328"/>
                  <a:pt x="197" y="328"/>
                  <a:pt x="197" y="328"/>
                </a:cubicBezTo>
                <a:cubicBezTo>
                  <a:pt x="197" y="329"/>
                  <a:pt x="197" y="329"/>
                  <a:pt x="197" y="329"/>
                </a:cubicBezTo>
                <a:cubicBezTo>
                  <a:pt x="195" y="330"/>
                  <a:pt x="193" y="331"/>
                  <a:pt x="192" y="334"/>
                </a:cubicBezTo>
                <a:cubicBezTo>
                  <a:pt x="191" y="333"/>
                  <a:pt x="189" y="333"/>
                  <a:pt x="188" y="332"/>
                </a:cubicBezTo>
                <a:cubicBezTo>
                  <a:pt x="187" y="330"/>
                  <a:pt x="189" y="329"/>
                  <a:pt x="188" y="327"/>
                </a:cubicBezTo>
                <a:cubicBezTo>
                  <a:pt x="187" y="326"/>
                  <a:pt x="186" y="327"/>
                  <a:pt x="184" y="326"/>
                </a:cubicBezTo>
                <a:cubicBezTo>
                  <a:pt x="182" y="327"/>
                  <a:pt x="183" y="328"/>
                  <a:pt x="182" y="329"/>
                </a:cubicBezTo>
                <a:cubicBezTo>
                  <a:pt x="178" y="332"/>
                  <a:pt x="169" y="334"/>
                  <a:pt x="165" y="331"/>
                </a:cubicBezTo>
                <a:cubicBezTo>
                  <a:pt x="164" y="331"/>
                  <a:pt x="164" y="331"/>
                  <a:pt x="164" y="331"/>
                </a:cubicBezTo>
                <a:cubicBezTo>
                  <a:pt x="165" y="330"/>
                  <a:pt x="168" y="330"/>
                  <a:pt x="170" y="329"/>
                </a:cubicBezTo>
                <a:cubicBezTo>
                  <a:pt x="170" y="327"/>
                  <a:pt x="170" y="327"/>
                  <a:pt x="170" y="327"/>
                </a:cubicBezTo>
                <a:cubicBezTo>
                  <a:pt x="170" y="327"/>
                  <a:pt x="170" y="326"/>
                  <a:pt x="169" y="326"/>
                </a:cubicBezTo>
                <a:cubicBezTo>
                  <a:pt x="161" y="327"/>
                  <a:pt x="149" y="325"/>
                  <a:pt x="144" y="327"/>
                </a:cubicBezTo>
                <a:cubicBezTo>
                  <a:pt x="144" y="326"/>
                  <a:pt x="144" y="326"/>
                  <a:pt x="144" y="326"/>
                </a:cubicBezTo>
                <a:cubicBezTo>
                  <a:pt x="143" y="326"/>
                  <a:pt x="143" y="326"/>
                  <a:pt x="143" y="325"/>
                </a:cubicBezTo>
                <a:cubicBezTo>
                  <a:pt x="147" y="324"/>
                  <a:pt x="153" y="326"/>
                  <a:pt x="157" y="322"/>
                </a:cubicBezTo>
                <a:cubicBezTo>
                  <a:pt x="159" y="323"/>
                  <a:pt x="158" y="323"/>
                  <a:pt x="160" y="324"/>
                </a:cubicBezTo>
                <a:cubicBezTo>
                  <a:pt x="160" y="325"/>
                  <a:pt x="161" y="325"/>
                  <a:pt x="161" y="325"/>
                </a:cubicBezTo>
                <a:cubicBezTo>
                  <a:pt x="161" y="324"/>
                  <a:pt x="161" y="324"/>
                  <a:pt x="161" y="324"/>
                </a:cubicBezTo>
                <a:cubicBezTo>
                  <a:pt x="164" y="323"/>
                  <a:pt x="164" y="322"/>
                  <a:pt x="165" y="319"/>
                </a:cubicBezTo>
                <a:cubicBezTo>
                  <a:pt x="169" y="319"/>
                  <a:pt x="171" y="320"/>
                  <a:pt x="173" y="322"/>
                </a:cubicBezTo>
                <a:cubicBezTo>
                  <a:pt x="177" y="321"/>
                  <a:pt x="175" y="320"/>
                  <a:pt x="177" y="319"/>
                </a:cubicBezTo>
                <a:cubicBezTo>
                  <a:pt x="182" y="315"/>
                  <a:pt x="198" y="318"/>
                  <a:pt x="202" y="317"/>
                </a:cubicBezTo>
                <a:cubicBezTo>
                  <a:pt x="204" y="316"/>
                  <a:pt x="209" y="313"/>
                  <a:pt x="211" y="313"/>
                </a:cubicBezTo>
                <a:cubicBezTo>
                  <a:pt x="213" y="313"/>
                  <a:pt x="218" y="315"/>
                  <a:pt x="221" y="314"/>
                </a:cubicBezTo>
                <a:cubicBezTo>
                  <a:pt x="233" y="311"/>
                  <a:pt x="242" y="310"/>
                  <a:pt x="254" y="312"/>
                </a:cubicBezTo>
                <a:cubicBezTo>
                  <a:pt x="261" y="313"/>
                  <a:pt x="264" y="310"/>
                  <a:pt x="272" y="312"/>
                </a:cubicBezTo>
                <a:cubicBezTo>
                  <a:pt x="274" y="312"/>
                  <a:pt x="278" y="315"/>
                  <a:pt x="279" y="316"/>
                </a:cubicBezTo>
                <a:cubicBezTo>
                  <a:pt x="283" y="317"/>
                  <a:pt x="288" y="313"/>
                  <a:pt x="290" y="312"/>
                </a:cubicBezTo>
                <a:cubicBezTo>
                  <a:pt x="291" y="313"/>
                  <a:pt x="292" y="313"/>
                  <a:pt x="293" y="314"/>
                </a:cubicBezTo>
                <a:cubicBezTo>
                  <a:pt x="298" y="315"/>
                  <a:pt x="300" y="311"/>
                  <a:pt x="304" y="312"/>
                </a:cubicBezTo>
                <a:cubicBezTo>
                  <a:pt x="305" y="312"/>
                  <a:pt x="305" y="312"/>
                  <a:pt x="305" y="312"/>
                </a:cubicBezTo>
                <a:cubicBezTo>
                  <a:pt x="317" y="315"/>
                  <a:pt x="323" y="317"/>
                  <a:pt x="335" y="316"/>
                </a:cubicBezTo>
                <a:cubicBezTo>
                  <a:pt x="335" y="318"/>
                  <a:pt x="336" y="320"/>
                  <a:pt x="336" y="322"/>
                </a:cubicBezTo>
                <a:cubicBezTo>
                  <a:pt x="339" y="321"/>
                  <a:pt x="339" y="321"/>
                  <a:pt x="340" y="318"/>
                </a:cubicBezTo>
                <a:cubicBezTo>
                  <a:pt x="340" y="318"/>
                  <a:pt x="340" y="318"/>
                  <a:pt x="341" y="319"/>
                </a:cubicBezTo>
                <a:cubicBezTo>
                  <a:pt x="343" y="319"/>
                  <a:pt x="343" y="319"/>
                  <a:pt x="343" y="319"/>
                </a:cubicBezTo>
                <a:cubicBezTo>
                  <a:pt x="342" y="319"/>
                  <a:pt x="342" y="319"/>
                  <a:pt x="342" y="320"/>
                </a:cubicBezTo>
                <a:cubicBezTo>
                  <a:pt x="340" y="322"/>
                  <a:pt x="342" y="320"/>
                  <a:pt x="340" y="321"/>
                </a:cubicBezTo>
                <a:cubicBezTo>
                  <a:pt x="340" y="323"/>
                  <a:pt x="340" y="323"/>
                  <a:pt x="340" y="323"/>
                </a:cubicBezTo>
                <a:cubicBezTo>
                  <a:pt x="343" y="323"/>
                  <a:pt x="344" y="321"/>
                  <a:pt x="347" y="321"/>
                </a:cubicBezTo>
                <a:cubicBezTo>
                  <a:pt x="349" y="321"/>
                  <a:pt x="352" y="324"/>
                  <a:pt x="353" y="324"/>
                </a:cubicBezTo>
                <a:cubicBezTo>
                  <a:pt x="356" y="325"/>
                  <a:pt x="356" y="322"/>
                  <a:pt x="357" y="321"/>
                </a:cubicBezTo>
                <a:cubicBezTo>
                  <a:pt x="360" y="320"/>
                  <a:pt x="359" y="324"/>
                  <a:pt x="360" y="324"/>
                </a:cubicBezTo>
                <a:cubicBezTo>
                  <a:pt x="360" y="324"/>
                  <a:pt x="364" y="323"/>
                  <a:pt x="365" y="323"/>
                </a:cubicBezTo>
                <a:lnTo>
                  <a:pt x="365" y="326"/>
                </a:lnTo>
                <a:close/>
                <a:moveTo>
                  <a:pt x="224" y="323"/>
                </a:moveTo>
                <a:cubicBezTo>
                  <a:pt x="226" y="324"/>
                  <a:pt x="225" y="323"/>
                  <a:pt x="226" y="324"/>
                </a:cubicBezTo>
                <a:cubicBezTo>
                  <a:pt x="224" y="324"/>
                  <a:pt x="225" y="324"/>
                  <a:pt x="224" y="323"/>
                </a:cubicBezTo>
                <a:close/>
                <a:moveTo>
                  <a:pt x="219" y="582"/>
                </a:moveTo>
                <a:cubicBezTo>
                  <a:pt x="221" y="582"/>
                  <a:pt x="220" y="582"/>
                  <a:pt x="221" y="583"/>
                </a:cubicBezTo>
                <a:cubicBezTo>
                  <a:pt x="220" y="582"/>
                  <a:pt x="220" y="582"/>
                  <a:pt x="219" y="582"/>
                </a:cubicBezTo>
                <a:close/>
                <a:moveTo>
                  <a:pt x="237" y="676"/>
                </a:moveTo>
                <a:cubicBezTo>
                  <a:pt x="233" y="676"/>
                  <a:pt x="233" y="676"/>
                  <a:pt x="233" y="676"/>
                </a:cubicBezTo>
                <a:cubicBezTo>
                  <a:pt x="234" y="674"/>
                  <a:pt x="234" y="675"/>
                  <a:pt x="235" y="672"/>
                </a:cubicBezTo>
                <a:cubicBezTo>
                  <a:pt x="238" y="672"/>
                  <a:pt x="238" y="672"/>
                  <a:pt x="238" y="672"/>
                </a:cubicBezTo>
                <a:cubicBezTo>
                  <a:pt x="238" y="674"/>
                  <a:pt x="238" y="675"/>
                  <a:pt x="237" y="676"/>
                </a:cubicBezTo>
                <a:close/>
                <a:moveTo>
                  <a:pt x="285" y="527"/>
                </a:moveTo>
                <a:cubicBezTo>
                  <a:pt x="283" y="526"/>
                  <a:pt x="284" y="527"/>
                  <a:pt x="284" y="525"/>
                </a:cubicBezTo>
                <a:cubicBezTo>
                  <a:pt x="285" y="525"/>
                  <a:pt x="285" y="525"/>
                  <a:pt x="286" y="526"/>
                </a:cubicBezTo>
                <a:cubicBezTo>
                  <a:pt x="285" y="526"/>
                  <a:pt x="285" y="526"/>
                  <a:pt x="285" y="527"/>
                </a:cubicBezTo>
                <a:close/>
                <a:moveTo>
                  <a:pt x="400" y="477"/>
                </a:moveTo>
                <a:cubicBezTo>
                  <a:pt x="402" y="476"/>
                  <a:pt x="402" y="476"/>
                  <a:pt x="403" y="476"/>
                </a:cubicBezTo>
                <a:cubicBezTo>
                  <a:pt x="405" y="477"/>
                  <a:pt x="408" y="479"/>
                  <a:pt x="409" y="481"/>
                </a:cubicBezTo>
                <a:cubicBezTo>
                  <a:pt x="409" y="482"/>
                  <a:pt x="409" y="482"/>
                  <a:pt x="410" y="482"/>
                </a:cubicBezTo>
                <a:cubicBezTo>
                  <a:pt x="409" y="482"/>
                  <a:pt x="409" y="482"/>
                  <a:pt x="409" y="482"/>
                </a:cubicBezTo>
                <a:cubicBezTo>
                  <a:pt x="408" y="483"/>
                  <a:pt x="408" y="484"/>
                  <a:pt x="408" y="485"/>
                </a:cubicBezTo>
                <a:cubicBezTo>
                  <a:pt x="405" y="486"/>
                  <a:pt x="404" y="485"/>
                  <a:pt x="402" y="487"/>
                </a:cubicBezTo>
                <a:cubicBezTo>
                  <a:pt x="399" y="486"/>
                  <a:pt x="399" y="485"/>
                  <a:pt x="396" y="484"/>
                </a:cubicBezTo>
                <a:cubicBezTo>
                  <a:pt x="397" y="480"/>
                  <a:pt x="399" y="480"/>
                  <a:pt x="400" y="477"/>
                </a:cubicBezTo>
                <a:close/>
                <a:moveTo>
                  <a:pt x="411" y="500"/>
                </a:moveTo>
                <a:cubicBezTo>
                  <a:pt x="410" y="500"/>
                  <a:pt x="410" y="500"/>
                  <a:pt x="410" y="500"/>
                </a:cubicBezTo>
                <a:cubicBezTo>
                  <a:pt x="410" y="503"/>
                  <a:pt x="410" y="503"/>
                  <a:pt x="410" y="503"/>
                </a:cubicBezTo>
                <a:cubicBezTo>
                  <a:pt x="408" y="504"/>
                  <a:pt x="409" y="503"/>
                  <a:pt x="408" y="504"/>
                </a:cubicBezTo>
                <a:cubicBezTo>
                  <a:pt x="406" y="504"/>
                  <a:pt x="406" y="504"/>
                  <a:pt x="405" y="503"/>
                </a:cubicBezTo>
                <a:cubicBezTo>
                  <a:pt x="404" y="503"/>
                  <a:pt x="404" y="503"/>
                  <a:pt x="404" y="503"/>
                </a:cubicBezTo>
                <a:cubicBezTo>
                  <a:pt x="406" y="500"/>
                  <a:pt x="408" y="500"/>
                  <a:pt x="408" y="497"/>
                </a:cubicBezTo>
                <a:cubicBezTo>
                  <a:pt x="408" y="498"/>
                  <a:pt x="409" y="499"/>
                  <a:pt x="410" y="499"/>
                </a:cubicBezTo>
                <a:cubicBezTo>
                  <a:pt x="410" y="500"/>
                  <a:pt x="410" y="500"/>
                  <a:pt x="411" y="500"/>
                </a:cubicBezTo>
                <a:close/>
                <a:moveTo>
                  <a:pt x="387" y="354"/>
                </a:moveTo>
                <a:cubicBezTo>
                  <a:pt x="388" y="354"/>
                  <a:pt x="388" y="354"/>
                  <a:pt x="389" y="355"/>
                </a:cubicBezTo>
                <a:cubicBezTo>
                  <a:pt x="388" y="357"/>
                  <a:pt x="388" y="357"/>
                  <a:pt x="387" y="359"/>
                </a:cubicBezTo>
                <a:cubicBezTo>
                  <a:pt x="384" y="358"/>
                  <a:pt x="386" y="360"/>
                  <a:pt x="384" y="357"/>
                </a:cubicBezTo>
                <a:cubicBezTo>
                  <a:pt x="383" y="357"/>
                  <a:pt x="383" y="357"/>
                  <a:pt x="382" y="356"/>
                </a:cubicBezTo>
                <a:cubicBezTo>
                  <a:pt x="385" y="356"/>
                  <a:pt x="386" y="355"/>
                  <a:pt x="387" y="354"/>
                </a:cubicBezTo>
                <a:close/>
                <a:moveTo>
                  <a:pt x="382" y="459"/>
                </a:moveTo>
                <a:cubicBezTo>
                  <a:pt x="385" y="459"/>
                  <a:pt x="387" y="459"/>
                  <a:pt x="388" y="458"/>
                </a:cubicBezTo>
                <a:cubicBezTo>
                  <a:pt x="389" y="458"/>
                  <a:pt x="390" y="458"/>
                  <a:pt x="391" y="459"/>
                </a:cubicBezTo>
                <a:cubicBezTo>
                  <a:pt x="390" y="459"/>
                  <a:pt x="388" y="460"/>
                  <a:pt x="387" y="461"/>
                </a:cubicBezTo>
                <a:cubicBezTo>
                  <a:pt x="385" y="460"/>
                  <a:pt x="384" y="460"/>
                  <a:pt x="383" y="460"/>
                </a:cubicBezTo>
                <a:cubicBezTo>
                  <a:pt x="382" y="460"/>
                  <a:pt x="382" y="460"/>
                  <a:pt x="382" y="460"/>
                </a:cubicBezTo>
                <a:lnTo>
                  <a:pt x="382" y="459"/>
                </a:lnTo>
                <a:close/>
                <a:moveTo>
                  <a:pt x="378" y="460"/>
                </a:moveTo>
                <a:cubicBezTo>
                  <a:pt x="380" y="460"/>
                  <a:pt x="380" y="460"/>
                  <a:pt x="380" y="460"/>
                </a:cubicBezTo>
                <a:cubicBezTo>
                  <a:pt x="380" y="461"/>
                  <a:pt x="380" y="461"/>
                  <a:pt x="379" y="462"/>
                </a:cubicBezTo>
                <a:cubicBezTo>
                  <a:pt x="377" y="462"/>
                  <a:pt x="378" y="462"/>
                  <a:pt x="377" y="461"/>
                </a:cubicBezTo>
                <a:cubicBezTo>
                  <a:pt x="375" y="460"/>
                  <a:pt x="377" y="461"/>
                  <a:pt x="378" y="460"/>
                </a:cubicBezTo>
                <a:close/>
                <a:moveTo>
                  <a:pt x="381" y="468"/>
                </a:moveTo>
                <a:cubicBezTo>
                  <a:pt x="385" y="468"/>
                  <a:pt x="385" y="468"/>
                  <a:pt x="385" y="468"/>
                </a:cubicBezTo>
                <a:cubicBezTo>
                  <a:pt x="385" y="469"/>
                  <a:pt x="385" y="469"/>
                  <a:pt x="385" y="469"/>
                </a:cubicBezTo>
                <a:cubicBezTo>
                  <a:pt x="383" y="470"/>
                  <a:pt x="380" y="472"/>
                  <a:pt x="378" y="474"/>
                </a:cubicBezTo>
                <a:cubicBezTo>
                  <a:pt x="374" y="473"/>
                  <a:pt x="378" y="473"/>
                  <a:pt x="375" y="472"/>
                </a:cubicBezTo>
                <a:cubicBezTo>
                  <a:pt x="377" y="470"/>
                  <a:pt x="379" y="470"/>
                  <a:pt x="381" y="468"/>
                </a:cubicBezTo>
                <a:close/>
                <a:moveTo>
                  <a:pt x="368" y="478"/>
                </a:moveTo>
                <a:cubicBezTo>
                  <a:pt x="373" y="476"/>
                  <a:pt x="380" y="474"/>
                  <a:pt x="384" y="473"/>
                </a:cubicBezTo>
                <a:cubicBezTo>
                  <a:pt x="384" y="474"/>
                  <a:pt x="384" y="474"/>
                  <a:pt x="384" y="474"/>
                </a:cubicBezTo>
                <a:cubicBezTo>
                  <a:pt x="385" y="475"/>
                  <a:pt x="385" y="478"/>
                  <a:pt x="383" y="479"/>
                </a:cubicBezTo>
                <a:cubicBezTo>
                  <a:pt x="384" y="480"/>
                  <a:pt x="385" y="481"/>
                  <a:pt x="386" y="482"/>
                </a:cubicBezTo>
                <a:cubicBezTo>
                  <a:pt x="381" y="484"/>
                  <a:pt x="381" y="487"/>
                  <a:pt x="380" y="491"/>
                </a:cubicBezTo>
                <a:cubicBezTo>
                  <a:pt x="375" y="491"/>
                  <a:pt x="374" y="489"/>
                  <a:pt x="370" y="489"/>
                </a:cubicBezTo>
                <a:cubicBezTo>
                  <a:pt x="371" y="486"/>
                  <a:pt x="371" y="486"/>
                  <a:pt x="373" y="485"/>
                </a:cubicBezTo>
                <a:cubicBezTo>
                  <a:pt x="372" y="483"/>
                  <a:pt x="373" y="483"/>
                  <a:pt x="372" y="482"/>
                </a:cubicBezTo>
                <a:cubicBezTo>
                  <a:pt x="372" y="480"/>
                  <a:pt x="372" y="480"/>
                  <a:pt x="372" y="480"/>
                </a:cubicBezTo>
                <a:cubicBezTo>
                  <a:pt x="368" y="480"/>
                  <a:pt x="368" y="480"/>
                  <a:pt x="368" y="480"/>
                </a:cubicBezTo>
                <a:lnTo>
                  <a:pt x="368" y="478"/>
                </a:lnTo>
                <a:close/>
                <a:moveTo>
                  <a:pt x="365" y="445"/>
                </a:moveTo>
                <a:cubicBezTo>
                  <a:pt x="362" y="445"/>
                  <a:pt x="362" y="445"/>
                  <a:pt x="362" y="445"/>
                </a:cubicBezTo>
                <a:cubicBezTo>
                  <a:pt x="362" y="444"/>
                  <a:pt x="362" y="444"/>
                  <a:pt x="362" y="444"/>
                </a:cubicBezTo>
                <a:cubicBezTo>
                  <a:pt x="364" y="444"/>
                  <a:pt x="363" y="444"/>
                  <a:pt x="364" y="443"/>
                </a:cubicBezTo>
                <a:cubicBezTo>
                  <a:pt x="366" y="444"/>
                  <a:pt x="365" y="444"/>
                  <a:pt x="366" y="444"/>
                </a:cubicBezTo>
                <a:cubicBezTo>
                  <a:pt x="366" y="445"/>
                  <a:pt x="366" y="445"/>
                  <a:pt x="365" y="445"/>
                </a:cubicBezTo>
                <a:close/>
                <a:moveTo>
                  <a:pt x="360" y="478"/>
                </a:moveTo>
                <a:cubicBezTo>
                  <a:pt x="362" y="478"/>
                  <a:pt x="362" y="477"/>
                  <a:pt x="363" y="477"/>
                </a:cubicBezTo>
                <a:cubicBezTo>
                  <a:pt x="364" y="477"/>
                  <a:pt x="365" y="477"/>
                  <a:pt x="366" y="478"/>
                </a:cubicBezTo>
                <a:cubicBezTo>
                  <a:pt x="366" y="478"/>
                  <a:pt x="366" y="478"/>
                  <a:pt x="366" y="478"/>
                </a:cubicBezTo>
                <a:cubicBezTo>
                  <a:pt x="365" y="479"/>
                  <a:pt x="365" y="479"/>
                  <a:pt x="364" y="479"/>
                </a:cubicBezTo>
                <a:cubicBezTo>
                  <a:pt x="360" y="479"/>
                  <a:pt x="360" y="479"/>
                  <a:pt x="360" y="479"/>
                </a:cubicBezTo>
                <a:lnTo>
                  <a:pt x="360" y="478"/>
                </a:lnTo>
                <a:close/>
                <a:moveTo>
                  <a:pt x="338" y="490"/>
                </a:moveTo>
                <a:cubicBezTo>
                  <a:pt x="342" y="490"/>
                  <a:pt x="342" y="490"/>
                  <a:pt x="342" y="490"/>
                </a:cubicBezTo>
                <a:cubicBezTo>
                  <a:pt x="342" y="491"/>
                  <a:pt x="342" y="491"/>
                  <a:pt x="342" y="491"/>
                </a:cubicBezTo>
                <a:cubicBezTo>
                  <a:pt x="341" y="491"/>
                  <a:pt x="340" y="491"/>
                  <a:pt x="339" y="492"/>
                </a:cubicBezTo>
                <a:cubicBezTo>
                  <a:pt x="338" y="493"/>
                  <a:pt x="339" y="493"/>
                  <a:pt x="338" y="494"/>
                </a:cubicBezTo>
                <a:cubicBezTo>
                  <a:pt x="337" y="491"/>
                  <a:pt x="337" y="492"/>
                  <a:pt x="338" y="490"/>
                </a:cubicBezTo>
                <a:close/>
                <a:moveTo>
                  <a:pt x="325" y="505"/>
                </a:moveTo>
                <a:cubicBezTo>
                  <a:pt x="330" y="505"/>
                  <a:pt x="330" y="505"/>
                  <a:pt x="330" y="505"/>
                </a:cubicBezTo>
                <a:cubicBezTo>
                  <a:pt x="331" y="503"/>
                  <a:pt x="330" y="503"/>
                  <a:pt x="331" y="502"/>
                </a:cubicBezTo>
                <a:cubicBezTo>
                  <a:pt x="331" y="500"/>
                  <a:pt x="331" y="500"/>
                  <a:pt x="331" y="500"/>
                </a:cubicBezTo>
                <a:cubicBezTo>
                  <a:pt x="333" y="501"/>
                  <a:pt x="334" y="502"/>
                  <a:pt x="336" y="502"/>
                </a:cubicBezTo>
                <a:cubicBezTo>
                  <a:pt x="337" y="500"/>
                  <a:pt x="338" y="500"/>
                  <a:pt x="340" y="497"/>
                </a:cubicBezTo>
                <a:cubicBezTo>
                  <a:pt x="345" y="497"/>
                  <a:pt x="345" y="497"/>
                  <a:pt x="349" y="497"/>
                </a:cubicBezTo>
                <a:cubicBezTo>
                  <a:pt x="350" y="502"/>
                  <a:pt x="353" y="502"/>
                  <a:pt x="350" y="505"/>
                </a:cubicBezTo>
                <a:cubicBezTo>
                  <a:pt x="351" y="506"/>
                  <a:pt x="350" y="505"/>
                  <a:pt x="352" y="506"/>
                </a:cubicBezTo>
                <a:cubicBezTo>
                  <a:pt x="347" y="509"/>
                  <a:pt x="328" y="511"/>
                  <a:pt x="325" y="510"/>
                </a:cubicBezTo>
                <a:cubicBezTo>
                  <a:pt x="322" y="510"/>
                  <a:pt x="322" y="510"/>
                  <a:pt x="322" y="510"/>
                </a:cubicBezTo>
                <a:cubicBezTo>
                  <a:pt x="323" y="508"/>
                  <a:pt x="324" y="507"/>
                  <a:pt x="325" y="505"/>
                </a:cubicBezTo>
                <a:close/>
                <a:moveTo>
                  <a:pt x="355" y="512"/>
                </a:moveTo>
                <a:cubicBezTo>
                  <a:pt x="355" y="515"/>
                  <a:pt x="355" y="515"/>
                  <a:pt x="355" y="515"/>
                </a:cubicBezTo>
                <a:cubicBezTo>
                  <a:pt x="352" y="515"/>
                  <a:pt x="351" y="517"/>
                  <a:pt x="348" y="516"/>
                </a:cubicBezTo>
                <a:cubicBezTo>
                  <a:pt x="342" y="516"/>
                  <a:pt x="331" y="514"/>
                  <a:pt x="325" y="515"/>
                </a:cubicBezTo>
                <a:cubicBezTo>
                  <a:pt x="325" y="513"/>
                  <a:pt x="325" y="513"/>
                  <a:pt x="325" y="513"/>
                </a:cubicBezTo>
                <a:cubicBezTo>
                  <a:pt x="335" y="511"/>
                  <a:pt x="344" y="511"/>
                  <a:pt x="355" y="512"/>
                </a:cubicBezTo>
                <a:close/>
                <a:moveTo>
                  <a:pt x="293" y="507"/>
                </a:moveTo>
                <a:cubicBezTo>
                  <a:pt x="293" y="507"/>
                  <a:pt x="293" y="508"/>
                  <a:pt x="292" y="508"/>
                </a:cubicBezTo>
                <a:cubicBezTo>
                  <a:pt x="292" y="506"/>
                  <a:pt x="292" y="506"/>
                  <a:pt x="292" y="506"/>
                </a:cubicBezTo>
                <a:cubicBezTo>
                  <a:pt x="294" y="507"/>
                  <a:pt x="293" y="506"/>
                  <a:pt x="294" y="507"/>
                </a:cubicBezTo>
                <a:lnTo>
                  <a:pt x="293" y="507"/>
                </a:lnTo>
                <a:close/>
                <a:moveTo>
                  <a:pt x="297" y="675"/>
                </a:moveTo>
                <a:cubicBezTo>
                  <a:pt x="297" y="677"/>
                  <a:pt x="297" y="677"/>
                  <a:pt x="297" y="677"/>
                </a:cubicBezTo>
                <a:cubicBezTo>
                  <a:pt x="296" y="677"/>
                  <a:pt x="296" y="677"/>
                  <a:pt x="296" y="677"/>
                </a:cubicBezTo>
                <a:cubicBezTo>
                  <a:pt x="296" y="676"/>
                  <a:pt x="297" y="675"/>
                  <a:pt x="297" y="674"/>
                </a:cubicBezTo>
                <a:cubicBezTo>
                  <a:pt x="297" y="675"/>
                  <a:pt x="298" y="675"/>
                  <a:pt x="298" y="675"/>
                </a:cubicBezTo>
                <a:lnTo>
                  <a:pt x="297" y="675"/>
                </a:lnTo>
                <a:close/>
                <a:moveTo>
                  <a:pt x="306" y="525"/>
                </a:moveTo>
                <a:cubicBezTo>
                  <a:pt x="303" y="526"/>
                  <a:pt x="304" y="525"/>
                  <a:pt x="303" y="528"/>
                </a:cubicBezTo>
                <a:cubicBezTo>
                  <a:pt x="300" y="528"/>
                  <a:pt x="300" y="528"/>
                  <a:pt x="300" y="528"/>
                </a:cubicBezTo>
                <a:cubicBezTo>
                  <a:pt x="301" y="526"/>
                  <a:pt x="302" y="525"/>
                  <a:pt x="303" y="523"/>
                </a:cubicBezTo>
                <a:cubicBezTo>
                  <a:pt x="304" y="523"/>
                  <a:pt x="305" y="524"/>
                  <a:pt x="306" y="524"/>
                </a:cubicBezTo>
                <a:lnTo>
                  <a:pt x="306" y="525"/>
                </a:lnTo>
                <a:close/>
                <a:moveTo>
                  <a:pt x="320" y="520"/>
                </a:moveTo>
                <a:cubicBezTo>
                  <a:pt x="320" y="521"/>
                  <a:pt x="321" y="521"/>
                  <a:pt x="322" y="522"/>
                </a:cubicBezTo>
                <a:cubicBezTo>
                  <a:pt x="324" y="522"/>
                  <a:pt x="324" y="522"/>
                  <a:pt x="325" y="521"/>
                </a:cubicBezTo>
                <a:cubicBezTo>
                  <a:pt x="327" y="521"/>
                  <a:pt x="327" y="521"/>
                  <a:pt x="327" y="521"/>
                </a:cubicBezTo>
                <a:cubicBezTo>
                  <a:pt x="327" y="523"/>
                  <a:pt x="327" y="524"/>
                  <a:pt x="326" y="526"/>
                </a:cubicBezTo>
                <a:cubicBezTo>
                  <a:pt x="323" y="527"/>
                  <a:pt x="320" y="529"/>
                  <a:pt x="317" y="527"/>
                </a:cubicBezTo>
                <a:cubicBezTo>
                  <a:pt x="315" y="526"/>
                  <a:pt x="316" y="527"/>
                  <a:pt x="315" y="526"/>
                </a:cubicBezTo>
                <a:cubicBezTo>
                  <a:pt x="317" y="524"/>
                  <a:pt x="319" y="522"/>
                  <a:pt x="320" y="520"/>
                </a:cubicBezTo>
                <a:close/>
                <a:moveTo>
                  <a:pt x="362" y="675"/>
                </a:moveTo>
                <a:cubicBezTo>
                  <a:pt x="360" y="675"/>
                  <a:pt x="361" y="675"/>
                  <a:pt x="360" y="674"/>
                </a:cubicBezTo>
                <a:cubicBezTo>
                  <a:pt x="351" y="674"/>
                  <a:pt x="351" y="674"/>
                  <a:pt x="351" y="674"/>
                </a:cubicBezTo>
                <a:cubicBezTo>
                  <a:pt x="352" y="673"/>
                  <a:pt x="352" y="674"/>
                  <a:pt x="353" y="671"/>
                </a:cubicBezTo>
                <a:cubicBezTo>
                  <a:pt x="357" y="671"/>
                  <a:pt x="359" y="670"/>
                  <a:pt x="361" y="670"/>
                </a:cubicBezTo>
                <a:cubicBezTo>
                  <a:pt x="362" y="670"/>
                  <a:pt x="362" y="670"/>
                  <a:pt x="363" y="671"/>
                </a:cubicBezTo>
                <a:cubicBezTo>
                  <a:pt x="363" y="672"/>
                  <a:pt x="363" y="674"/>
                  <a:pt x="362" y="675"/>
                </a:cubicBezTo>
                <a:close/>
                <a:moveTo>
                  <a:pt x="370" y="673"/>
                </a:moveTo>
                <a:cubicBezTo>
                  <a:pt x="369" y="673"/>
                  <a:pt x="369" y="673"/>
                  <a:pt x="369" y="673"/>
                </a:cubicBezTo>
                <a:cubicBezTo>
                  <a:pt x="369" y="672"/>
                  <a:pt x="368" y="672"/>
                  <a:pt x="368" y="671"/>
                </a:cubicBezTo>
                <a:cubicBezTo>
                  <a:pt x="370" y="671"/>
                  <a:pt x="370" y="671"/>
                  <a:pt x="370" y="671"/>
                </a:cubicBezTo>
                <a:lnTo>
                  <a:pt x="370" y="673"/>
                </a:lnTo>
                <a:close/>
                <a:moveTo>
                  <a:pt x="376" y="535"/>
                </a:moveTo>
                <a:cubicBezTo>
                  <a:pt x="372" y="535"/>
                  <a:pt x="372" y="535"/>
                  <a:pt x="370" y="533"/>
                </a:cubicBezTo>
                <a:cubicBezTo>
                  <a:pt x="368" y="532"/>
                  <a:pt x="370" y="533"/>
                  <a:pt x="371" y="531"/>
                </a:cubicBezTo>
                <a:cubicBezTo>
                  <a:pt x="373" y="532"/>
                  <a:pt x="375" y="532"/>
                  <a:pt x="378" y="532"/>
                </a:cubicBezTo>
                <a:cubicBezTo>
                  <a:pt x="377" y="534"/>
                  <a:pt x="377" y="533"/>
                  <a:pt x="376" y="535"/>
                </a:cubicBezTo>
                <a:close/>
                <a:moveTo>
                  <a:pt x="383" y="678"/>
                </a:moveTo>
                <a:cubicBezTo>
                  <a:pt x="381" y="678"/>
                  <a:pt x="380" y="678"/>
                  <a:pt x="378" y="677"/>
                </a:cubicBezTo>
                <a:cubicBezTo>
                  <a:pt x="378" y="677"/>
                  <a:pt x="378" y="677"/>
                  <a:pt x="378" y="676"/>
                </a:cubicBezTo>
                <a:cubicBezTo>
                  <a:pt x="379" y="676"/>
                  <a:pt x="379" y="675"/>
                  <a:pt x="380" y="674"/>
                </a:cubicBezTo>
                <a:cubicBezTo>
                  <a:pt x="384" y="674"/>
                  <a:pt x="384" y="674"/>
                  <a:pt x="384" y="674"/>
                </a:cubicBezTo>
                <a:cubicBezTo>
                  <a:pt x="384" y="676"/>
                  <a:pt x="384" y="677"/>
                  <a:pt x="383" y="678"/>
                </a:cubicBezTo>
                <a:close/>
                <a:moveTo>
                  <a:pt x="404" y="671"/>
                </a:moveTo>
                <a:cubicBezTo>
                  <a:pt x="403" y="672"/>
                  <a:pt x="401" y="673"/>
                  <a:pt x="397" y="673"/>
                </a:cubicBezTo>
                <a:cubicBezTo>
                  <a:pt x="397" y="676"/>
                  <a:pt x="397" y="676"/>
                  <a:pt x="397" y="676"/>
                </a:cubicBezTo>
                <a:cubicBezTo>
                  <a:pt x="396" y="675"/>
                  <a:pt x="395" y="674"/>
                  <a:pt x="394" y="672"/>
                </a:cubicBezTo>
                <a:cubicBezTo>
                  <a:pt x="393" y="671"/>
                  <a:pt x="393" y="672"/>
                  <a:pt x="393" y="671"/>
                </a:cubicBezTo>
                <a:cubicBezTo>
                  <a:pt x="396" y="668"/>
                  <a:pt x="400" y="664"/>
                  <a:pt x="403" y="661"/>
                </a:cubicBezTo>
                <a:cubicBezTo>
                  <a:pt x="405" y="661"/>
                  <a:pt x="405" y="661"/>
                  <a:pt x="405" y="661"/>
                </a:cubicBezTo>
                <a:cubicBezTo>
                  <a:pt x="406" y="663"/>
                  <a:pt x="405" y="662"/>
                  <a:pt x="406" y="663"/>
                </a:cubicBezTo>
                <a:cubicBezTo>
                  <a:pt x="406" y="667"/>
                  <a:pt x="406" y="669"/>
                  <a:pt x="404" y="671"/>
                </a:cubicBezTo>
                <a:close/>
                <a:moveTo>
                  <a:pt x="416" y="522"/>
                </a:moveTo>
                <a:cubicBezTo>
                  <a:pt x="414" y="523"/>
                  <a:pt x="409" y="523"/>
                  <a:pt x="408" y="524"/>
                </a:cubicBezTo>
                <a:cubicBezTo>
                  <a:pt x="407" y="525"/>
                  <a:pt x="406" y="526"/>
                  <a:pt x="405" y="527"/>
                </a:cubicBezTo>
                <a:cubicBezTo>
                  <a:pt x="386" y="527"/>
                  <a:pt x="386" y="527"/>
                  <a:pt x="386" y="527"/>
                </a:cubicBezTo>
                <a:cubicBezTo>
                  <a:pt x="374" y="530"/>
                  <a:pt x="358" y="528"/>
                  <a:pt x="348" y="531"/>
                </a:cubicBezTo>
                <a:cubicBezTo>
                  <a:pt x="341" y="533"/>
                  <a:pt x="338" y="525"/>
                  <a:pt x="333" y="526"/>
                </a:cubicBezTo>
                <a:cubicBezTo>
                  <a:pt x="330" y="526"/>
                  <a:pt x="330" y="526"/>
                  <a:pt x="330" y="526"/>
                </a:cubicBezTo>
                <a:cubicBezTo>
                  <a:pt x="331" y="527"/>
                  <a:pt x="330" y="527"/>
                  <a:pt x="331" y="528"/>
                </a:cubicBezTo>
                <a:cubicBezTo>
                  <a:pt x="331" y="532"/>
                  <a:pt x="330" y="531"/>
                  <a:pt x="329" y="534"/>
                </a:cubicBezTo>
                <a:cubicBezTo>
                  <a:pt x="325" y="535"/>
                  <a:pt x="323" y="535"/>
                  <a:pt x="318" y="534"/>
                </a:cubicBezTo>
                <a:cubicBezTo>
                  <a:pt x="318" y="534"/>
                  <a:pt x="317" y="534"/>
                  <a:pt x="317" y="533"/>
                </a:cubicBezTo>
                <a:cubicBezTo>
                  <a:pt x="317" y="531"/>
                  <a:pt x="317" y="531"/>
                  <a:pt x="318" y="530"/>
                </a:cubicBezTo>
                <a:cubicBezTo>
                  <a:pt x="322" y="530"/>
                  <a:pt x="324" y="530"/>
                  <a:pt x="326" y="531"/>
                </a:cubicBezTo>
                <a:cubicBezTo>
                  <a:pt x="329" y="527"/>
                  <a:pt x="330" y="526"/>
                  <a:pt x="331" y="521"/>
                </a:cubicBezTo>
                <a:cubicBezTo>
                  <a:pt x="336" y="521"/>
                  <a:pt x="340" y="521"/>
                  <a:pt x="343" y="519"/>
                </a:cubicBezTo>
                <a:cubicBezTo>
                  <a:pt x="345" y="521"/>
                  <a:pt x="343" y="519"/>
                  <a:pt x="343" y="522"/>
                </a:cubicBezTo>
                <a:cubicBezTo>
                  <a:pt x="350" y="522"/>
                  <a:pt x="357" y="521"/>
                  <a:pt x="363" y="516"/>
                </a:cubicBezTo>
                <a:cubicBezTo>
                  <a:pt x="364" y="516"/>
                  <a:pt x="364" y="516"/>
                  <a:pt x="364" y="516"/>
                </a:cubicBezTo>
                <a:cubicBezTo>
                  <a:pt x="363" y="514"/>
                  <a:pt x="362" y="514"/>
                  <a:pt x="360" y="513"/>
                </a:cubicBezTo>
                <a:cubicBezTo>
                  <a:pt x="360" y="512"/>
                  <a:pt x="360" y="512"/>
                  <a:pt x="360" y="512"/>
                </a:cubicBezTo>
                <a:cubicBezTo>
                  <a:pt x="360" y="512"/>
                  <a:pt x="360" y="512"/>
                  <a:pt x="360" y="512"/>
                </a:cubicBezTo>
                <a:cubicBezTo>
                  <a:pt x="360" y="510"/>
                  <a:pt x="360" y="510"/>
                  <a:pt x="360" y="510"/>
                </a:cubicBezTo>
                <a:cubicBezTo>
                  <a:pt x="363" y="509"/>
                  <a:pt x="365" y="509"/>
                  <a:pt x="371" y="509"/>
                </a:cubicBezTo>
                <a:cubicBezTo>
                  <a:pt x="367" y="506"/>
                  <a:pt x="363" y="508"/>
                  <a:pt x="360" y="506"/>
                </a:cubicBezTo>
                <a:cubicBezTo>
                  <a:pt x="358" y="506"/>
                  <a:pt x="358" y="506"/>
                  <a:pt x="358" y="506"/>
                </a:cubicBezTo>
                <a:cubicBezTo>
                  <a:pt x="358" y="501"/>
                  <a:pt x="360" y="502"/>
                  <a:pt x="361" y="498"/>
                </a:cubicBezTo>
                <a:cubicBezTo>
                  <a:pt x="364" y="499"/>
                  <a:pt x="365" y="500"/>
                  <a:pt x="367" y="499"/>
                </a:cubicBezTo>
                <a:cubicBezTo>
                  <a:pt x="369" y="501"/>
                  <a:pt x="369" y="501"/>
                  <a:pt x="370" y="504"/>
                </a:cubicBezTo>
                <a:cubicBezTo>
                  <a:pt x="370" y="505"/>
                  <a:pt x="370" y="504"/>
                  <a:pt x="369" y="505"/>
                </a:cubicBezTo>
                <a:cubicBezTo>
                  <a:pt x="370" y="506"/>
                  <a:pt x="372" y="506"/>
                  <a:pt x="375" y="506"/>
                </a:cubicBezTo>
                <a:cubicBezTo>
                  <a:pt x="375" y="502"/>
                  <a:pt x="377" y="501"/>
                  <a:pt x="377" y="498"/>
                </a:cubicBezTo>
                <a:cubicBezTo>
                  <a:pt x="379" y="497"/>
                  <a:pt x="378" y="498"/>
                  <a:pt x="379" y="496"/>
                </a:cubicBezTo>
                <a:cubicBezTo>
                  <a:pt x="381" y="496"/>
                  <a:pt x="383" y="496"/>
                  <a:pt x="385" y="496"/>
                </a:cubicBezTo>
                <a:cubicBezTo>
                  <a:pt x="385" y="499"/>
                  <a:pt x="385" y="499"/>
                  <a:pt x="385" y="499"/>
                </a:cubicBezTo>
                <a:cubicBezTo>
                  <a:pt x="390" y="499"/>
                  <a:pt x="390" y="497"/>
                  <a:pt x="394" y="496"/>
                </a:cubicBezTo>
                <a:cubicBezTo>
                  <a:pt x="395" y="496"/>
                  <a:pt x="394" y="496"/>
                  <a:pt x="395" y="496"/>
                </a:cubicBezTo>
                <a:cubicBezTo>
                  <a:pt x="395" y="499"/>
                  <a:pt x="395" y="499"/>
                  <a:pt x="395" y="499"/>
                </a:cubicBezTo>
                <a:cubicBezTo>
                  <a:pt x="399" y="499"/>
                  <a:pt x="400" y="499"/>
                  <a:pt x="401" y="496"/>
                </a:cubicBezTo>
                <a:cubicBezTo>
                  <a:pt x="402" y="496"/>
                  <a:pt x="402" y="496"/>
                  <a:pt x="402" y="496"/>
                </a:cubicBezTo>
                <a:cubicBezTo>
                  <a:pt x="402" y="500"/>
                  <a:pt x="401" y="500"/>
                  <a:pt x="400" y="503"/>
                </a:cubicBezTo>
                <a:cubicBezTo>
                  <a:pt x="395" y="504"/>
                  <a:pt x="395" y="504"/>
                  <a:pt x="391" y="501"/>
                </a:cubicBezTo>
                <a:cubicBezTo>
                  <a:pt x="389" y="503"/>
                  <a:pt x="387" y="504"/>
                  <a:pt x="384" y="505"/>
                </a:cubicBezTo>
                <a:cubicBezTo>
                  <a:pt x="386" y="509"/>
                  <a:pt x="386" y="508"/>
                  <a:pt x="389" y="509"/>
                </a:cubicBezTo>
                <a:cubicBezTo>
                  <a:pt x="389" y="511"/>
                  <a:pt x="389" y="511"/>
                  <a:pt x="389" y="511"/>
                </a:cubicBezTo>
                <a:cubicBezTo>
                  <a:pt x="388" y="512"/>
                  <a:pt x="389" y="511"/>
                  <a:pt x="388" y="513"/>
                </a:cubicBezTo>
                <a:cubicBezTo>
                  <a:pt x="385" y="512"/>
                  <a:pt x="386" y="513"/>
                  <a:pt x="385" y="511"/>
                </a:cubicBezTo>
                <a:cubicBezTo>
                  <a:pt x="381" y="511"/>
                  <a:pt x="380" y="512"/>
                  <a:pt x="378" y="515"/>
                </a:cubicBezTo>
                <a:cubicBezTo>
                  <a:pt x="378" y="515"/>
                  <a:pt x="378" y="515"/>
                  <a:pt x="378" y="515"/>
                </a:cubicBezTo>
                <a:cubicBezTo>
                  <a:pt x="379" y="518"/>
                  <a:pt x="379" y="518"/>
                  <a:pt x="380" y="520"/>
                </a:cubicBezTo>
                <a:cubicBezTo>
                  <a:pt x="385" y="519"/>
                  <a:pt x="385" y="518"/>
                  <a:pt x="386" y="514"/>
                </a:cubicBezTo>
                <a:cubicBezTo>
                  <a:pt x="390" y="514"/>
                  <a:pt x="395" y="514"/>
                  <a:pt x="397" y="513"/>
                </a:cubicBezTo>
                <a:cubicBezTo>
                  <a:pt x="397" y="512"/>
                  <a:pt x="398" y="512"/>
                  <a:pt x="396" y="512"/>
                </a:cubicBezTo>
                <a:cubicBezTo>
                  <a:pt x="396" y="511"/>
                  <a:pt x="396" y="511"/>
                  <a:pt x="396" y="511"/>
                </a:cubicBezTo>
                <a:cubicBezTo>
                  <a:pt x="398" y="511"/>
                  <a:pt x="398" y="511"/>
                  <a:pt x="399" y="512"/>
                </a:cubicBezTo>
                <a:cubicBezTo>
                  <a:pt x="404" y="512"/>
                  <a:pt x="405" y="512"/>
                  <a:pt x="408" y="513"/>
                </a:cubicBezTo>
                <a:cubicBezTo>
                  <a:pt x="408" y="514"/>
                  <a:pt x="408" y="514"/>
                  <a:pt x="408" y="514"/>
                </a:cubicBezTo>
                <a:cubicBezTo>
                  <a:pt x="400" y="514"/>
                  <a:pt x="400" y="514"/>
                  <a:pt x="400" y="514"/>
                </a:cubicBezTo>
                <a:cubicBezTo>
                  <a:pt x="400" y="517"/>
                  <a:pt x="400" y="517"/>
                  <a:pt x="400" y="517"/>
                </a:cubicBezTo>
                <a:cubicBezTo>
                  <a:pt x="407" y="517"/>
                  <a:pt x="409" y="518"/>
                  <a:pt x="416" y="519"/>
                </a:cubicBezTo>
                <a:lnTo>
                  <a:pt x="416" y="522"/>
                </a:lnTo>
                <a:close/>
                <a:moveTo>
                  <a:pt x="422" y="525"/>
                </a:moveTo>
                <a:cubicBezTo>
                  <a:pt x="421" y="525"/>
                  <a:pt x="421" y="525"/>
                  <a:pt x="421" y="525"/>
                </a:cubicBezTo>
                <a:cubicBezTo>
                  <a:pt x="421" y="524"/>
                  <a:pt x="422" y="523"/>
                  <a:pt x="422" y="522"/>
                </a:cubicBezTo>
                <a:cubicBezTo>
                  <a:pt x="424" y="522"/>
                  <a:pt x="424" y="522"/>
                  <a:pt x="424" y="522"/>
                </a:cubicBezTo>
                <a:cubicBezTo>
                  <a:pt x="423" y="525"/>
                  <a:pt x="423" y="523"/>
                  <a:pt x="422" y="525"/>
                </a:cubicBezTo>
                <a:close/>
                <a:moveTo>
                  <a:pt x="440" y="669"/>
                </a:moveTo>
                <a:cubicBezTo>
                  <a:pt x="438" y="669"/>
                  <a:pt x="438" y="669"/>
                  <a:pt x="438" y="669"/>
                </a:cubicBezTo>
                <a:cubicBezTo>
                  <a:pt x="438" y="668"/>
                  <a:pt x="437" y="668"/>
                  <a:pt x="437" y="668"/>
                </a:cubicBezTo>
                <a:cubicBezTo>
                  <a:pt x="438" y="665"/>
                  <a:pt x="438" y="665"/>
                  <a:pt x="439" y="663"/>
                </a:cubicBezTo>
                <a:cubicBezTo>
                  <a:pt x="441" y="664"/>
                  <a:pt x="440" y="663"/>
                  <a:pt x="441" y="664"/>
                </a:cubicBezTo>
                <a:cubicBezTo>
                  <a:pt x="442" y="664"/>
                  <a:pt x="442" y="664"/>
                  <a:pt x="442" y="664"/>
                </a:cubicBezTo>
                <a:cubicBezTo>
                  <a:pt x="441" y="666"/>
                  <a:pt x="440" y="666"/>
                  <a:pt x="440" y="669"/>
                </a:cubicBezTo>
                <a:close/>
                <a:moveTo>
                  <a:pt x="447" y="668"/>
                </a:moveTo>
                <a:cubicBezTo>
                  <a:pt x="443" y="668"/>
                  <a:pt x="443" y="668"/>
                  <a:pt x="443" y="668"/>
                </a:cubicBezTo>
                <a:cubicBezTo>
                  <a:pt x="443" y="665"/>
                  <a:pt x="443" y="665"/>
                  <a:pt x="443" y="665"/>
                </a:cubicBezTo>
                <a:cubicBezTo>
                  <a:pt x="444" y="664"/>
                  <a:pt x="445" y="664"/>
                  <a:pt x="447" y="663"/>
                </a:cubicBezTo>
                <a:cubicBezTo>
                  <a:pt x="447" y="664"/>
                  <a:pt x="447" y="665"/>
                  <a:pt x="448" y="666"/>
                </a:cubicBezTo>
                <a:cubicBezTo>
                  <a:pt x="447" y="667"/>
                  <a:pt x="447" y="666"/>
                  <a:pt x="447" y="668"/>
                </a:cubicBezTo>
                <a:close/>
                <a:moveTo>
                  <a:pt x="472" y="79"/>
                </a:moveTo>
                <a:cubicBezTo>
                  <a:pt x="475" y="79"/>
                  <a:pt x="475" y="79"/>
                  <a:pt x="475" y="79"/>
                </a:cubicBezTo>
                <a:cubicBezTo>
                  <a:pt x="475" y="80"/>
                  <a:pt x="475" y="80"/>
                  <a:pt x="475" y="80"/>
                </a:cubicBezTo>
                <a:cubicBezTo>
                  <a:pt x="473" y="81"/>
                  <a:pt x="473" y="81"/>
                  <a:pt x="471" y="82"/>
                </a:cubicBezTo>
                <a:cubicBezTo>
                  <a:pt x="471" y="81"/>
                  <a:pt x="471" y="81"/>
                  <a:pt x="471" y="81"/>
                </a:cubicBezTo>
                <a:cubicBezTo>
                  <a:pt x="469" y="81"/>
                  <a:pt x="469" y="81"/>
                  <a:pt x="469" y="81"/>
                </a:cubicBezTo>
                <a:cubicBezTo>
                  <a:pt x="470" y="80"/>
                  <a:pt x="471" y="80"/>
                  <a:pt x="472" y="79"/>
                </a:cubicBezTo>
                <a:close/>
                <a:moveTo>
                  <a:pt x="472" y="663"/>
                </a:moveTo>
                <a:cubicBezTo>
                  <a:pt x="472" y="664"/>
                  <a:pt x="472" y="664"/>
                  <a:pt x="472" y="664"/>
                </a:cubicBezTo>
                <a:cubicBezTo>
                  <a:pt x="472" y="664"/>
                  <a:pt x="472" y="665"/>
                  <a:pt x="471" y="665"/>
                </a:cubicBezTo>
                <a:cubicBezTo>
                  <a:pt x="469" y="664"/>
                  <a:pt x="470" y="665"/>
                  <a:pt x="469" y="663"/>
                </a:cubicBezTo>
                <a:lnTo>
                  <a:pt x="472" y="663"/>
                </a:lnTo>
                <a:close/>
                <a:moveTo>
                  <a:pt x="480" y="670"/>
                </a:moveTo>
                <a:cubicBezTo>
                  <a:pt x="478" y="671"/>
                  <a:pt x="479" y="670"/>
                  <a:pt x="478" y="672"/>
                </a:cubicBezTo>
                <a:cubicBezTo>
                  <a:pt x="476" y="673"/>
                  <a:pt x="477" y="673"/>
                  <a:pt x="476" y="673"/>
                </a:cubicBezTo>
                <a:cubicBezTo>
                  <a:pt x="472" y="673"/>
                  <a:pt x="472" y="673"/>
                  <a:pt x="470" y="672"/>
                </a:cubicBezTo>
                <a:cubicBezTo>
                  <a:pt x="469" y="672"/>
                  <a:pt x="469" y="672"/>
                  <a:pt x="469" y="672"/>
                </a:cubicBezTo>
                <a:cubicBezTo>
                  <a:pt x="471" y="670"/>
                  <a:pt x="472" y="668"/>
                  <a:pt x="474" y="667"/>
                </a:cubicBezTo>
                <a:cubicBezTo>
                  <a:pt x="477" y="668"/>
                  <a:pt x="476" y="668"/>
                  <a:pt x="480" y="669"/>
                </a:cubicBezTo>
                <a:lnTo>
                  <a:pt x="480" y="670"/>
                </a:lnTo>
                <a:close/>
                <a:moveTo>
                  <a:pt x="483" y="662"/>
                </a:moveTo>
                <a:cubicBezTo>
                  <a:pt x="482" y="665"/>
                  <a:pt x="481" y="665"/>
                  <a:pt x="478" y="666"/>
                </a:cubicBezTo>
                <a:cubicBezTo>
                  <a:pt x="478" y="665"/>
                  <a:pt x="478" y="665"/>
                  <a:pt x="478" y="665"/>
                </a:cubicBezTo>
                <a:cubicBezTo>
                  <a:pt x="478" y="665"/>
                  <a:pt x="477" y="664"/>
                  <a:pt x="477" y="664"/>
                </a:cubicBezTo>
                <a:cubicBezTo>
                  <a:pt x="479" y="663"/>
                  <a:pt x="482" y="661"/>
                  <a:pt x="483" y="659"/>
                </a:cubicBezTo>
                <a:cubicBezTo>
                  <a:pt x="484" y="661"/>
                  <a:pt x="484" y="660"/>
                  <a:pt x="483" y="662"/>
                </a:cubicBezTo>
                <a:close/>
                <a:moveTo>
                  <a:pt x="489" y="664"/>
                </a:moveTo>
                <a:cubicBezTo>
                  <a:pt x="486" y="664"/>
                  <a:pt x="486" y="664"/>
                  <a:pt x="486" y="664"/>
                </a:cubicBezTo>
                <a:cubicBezTo>
                  <a:pt x="488" y="662"/>
                  <a:pt x="489" y="660"/>
                  <a:pt x="490" y="657"/>
                </a:cubicBezTo>
                <a:cubicBezTo>
                  <a:pt x="491" y="657"/>
                  <a:pt x="491" y="657"/>
                  <a:pt x="491" y="657"/>
                </a:cubicBezTo>
                <a:cubicBezTo>
                  <a:pt x="491" y="661"/>
                  <a:pt x="490" y="661"/>
                  <a:pt x="489" y="664"/>
                </a:cubicBezTo>
                <a:close/>
                <a:moveTo>
                  <a:pt x="493" y="670"/>
                </a:moveTo>
                <a:cubicBezTo>
                  <a:pt x="492" y="669"/>
                  <a:pt x="492" y="669"/>
                  <a:pt x="492" y="667"/>
                </a:cubicBezTo>
                <a:cubicBezTo>
                  <a:pt x="493" y="667"/>
                  <a:pt x="493" y="667"/>
                  <a:pt x="493" y="667"/>
                </a:cubicBezTo>
                <a:lnTo>
                  <a:pt x="493" y="670"/>
                </a:lnTo>
                <a:close/>
                <a:moveTo>
                  <a:pt x="498" y="68"/>
                </a:moveTo>
                <a:cubicBezTo>
                  <a:pt x="501" y="68"/>
                  <a:pt x="501" y="68"/>
                  <a:pt x="501" y="68"/>
                </a:cubicBezTo>
                <a:cubicBezTo>
                  <a:pt x="499" y="69"/>
                  <a:pt x="499" y="69"/>
                  <a:pt x="498" y="68"/>
                </a:cubicBezTo>
                <a:close/>
                <a:moveTo>
                  <a:pt x="508" y="516"/>
                </a:moveTo>
                <a:cubicBezTo>
                  <a:pt x="506" y="517"/>
                  <a:pt x="507" y="517"/>
                  <a:pt x="506" y="517"/>
                </a:cubicBezTo>
                <a:cubicBezTo>
                  <a:pt x="502" y="517"/>
                  <a:pt x="504" y="517"/>
                  <a:pt x="502" y="514"/>
                </a:cubicBezTo>
                <a:cubicBezTo>
                  <a:pt x="504" y="514"/>
                  <a:pt x="504" y="513"/>
                  <a:pt x="505" y="513"/>
                </a:cubicBezTo>
                <a:cubicBezTo>
                  <a:pt x="507" y="514"/>
                  <a:pt x="506" y="513"/>
                  <a:pt x="507" y="515"/>
                </a:cubicBezTo>
                <a:cubicBezTo>
                  <a:pt x="508" y="515"/>
                  <a:pt x="508" y="515"/>
                  <a:pt x="508" y="515"/>
                </a:cubicBezTo>
                <a:lnTo>
                  <a:pt x="508" y="516"/>
                </a:lnTo>
                <a:close/>
                <a:moveTo>
                  <a:pt x="511" y="516"/>
                </a:moveTo>
                <a:cubicBezTo>
                  <a:pt x="510" y="518"/>
                  <a:pt x="511" y="517"/>
                  <a:pt x="510" y="518"/>
                </a:cubicBezTo>
                <a:cubicBezTo>
                  <a:pt x="510" y="517"/>
                  <a:pt x="510" y="517"/>
                  <a:pt x="510" y="517"/>
                </a:cubicBezTo>
                <a:cubicBezTo>
                  <a:pt x="509" y="516"/>
                  <a:pt x="510" y="516"/>
                  <a:pt x="511" y="513"/>
                </a:cubicBezTo>
                <a:cubicBezTo>
                  <a:pt x="513" y="513"/>
                  <a:pt x="513" y="513"/>
                  <a:pt x="513" y="513"/>
                </a:cubicBezTo>
                <a:cubicBezTo>
                  <a:pt x="512" y="515"/>
                  <a:pt x="512" y="515"/>
                  <a:pt x="511" y="516"/>
                </a:cubicBezTo>
                <a:close/>
                <a:moveTo>
                  <a:pt x="513" y="74"/>
                </a:moveTo>
                <a:cubicBezTo>
                  <a:pt x="512" y="75"/>
                  <a:pt x="511" y="75"/>
                  <a:pt x="510" y="75"/>
                </a:cubicBezTo>
                <a:cubicBezTo>
                  <a:pt x="510" y="74"/>
                  <a:pt x="510" y="74"/>
                  <a:pt x="510" y="74"/>
                </a:cubicBezTo>
                <a:cubicBezTo>
                  <a:pt x="513" y="74"/>
                  <a:pt x="513" y="74"/>
                  <a:pt x="513" y="74"/>
                </a:cubicBezTo>
                <a:close/>
                <a:moveTo>
                  <a:pt x="524" y="74"/>
                </a:moveTo>
                <a:cubicBezTo>
                  <a:pt x="530" y="74"/>
                  <a:pt x="530" y="74"/>
                  <a:pt x="530" y="74"/>
                </a:cubicBezTo>
                <a:cubicBezTo>
                  <a:pt x="530" y="75"/>
                  <a:pt x="530" y="75"/>
                  <a:pt x="530" y="75"/>
                </a:cubicBezTo>
                <a:cubicBezTo>
                  <a:pt x="530" y="76"/>
                  <a:pt x="529" y="76"/>
                  <a:pt x="529" y="76"/>
                </a:cubicBezTo>
                <a:cubicBezTo>
                  <a:pt x="526" y="76"/>
                  <a:pt x="526" y="76"/>
                  <a:pt x="524" y="74"/>
                </a:cubicBezTo>
                <a:close/>
                <a:moveTo>
                  <a:pt x="543" y="665"/>
                </a:moveTo>
                <a:cubicBezTo>
                  <a:pt x="540" y="665"/>
                  <a:pt x="540" y="666"/>
                  <a:pt x="538" y="665"/>
                </a:cubicBezTo>
                <a:cubicBezTo>
                  <a:pt x="536" y="664"/>
                  <a:pt x="536" y="664"/>
                  <a:pt x="536" y="660"/>
                </a:cubicBezTo>
                <a:cubicBezTo>
                  <a:pt x="534" y="660"/>
                  <a:pt x="532" y="660"/>
                  <a:pt x="531" y="659"/>
                </a:cubicBezTo>
                <a:cubicBezTo>
                  <a:pt x="531" y="661"/>
                  <a:pt x="531" y="662"/>
                  <a:pt x="532" y="663"/>
                </a:cubicBezTo>
                <a:cubicBezTo>
                  <a:pt x="532" y="665"/>
                  <a:pt x="532" y="665"/>
                  <a:pt x="532" y="665"/>
                </a:cubicBezTo>
                <a:cubicBezTo>
                  <a:pt x="530" y="664"/>
                  <a:pt x="530" y="662"/>
                  <a:pt x="529" y="660"/>
                </a:cubicBezTo>
                <a:cubicBezTo>
                  <a:pt x="533" y="658"/>
                  <a:pt x="539" y="656"/>
                  <a:pt x="541" y="654"/>
                </a:cubicBezTo>
                <a:cubicBezTo>
                  <a:pt x="542" y="655"/>
                  <a:pt x="542" y="654"/>
                  <a:pt x="542" y="655"/>
                </a:cubicBezTo>
                <a:cubicBezTo>
                  <a:pt x="543" y="657"/>
                  <a:pt x="542" y="659"/>
                  <a:pt x="540" y="660"/>
                </a:cubicBezTo>
                <a:cubicBezTo>
                  <a:pt x="541" y="661"/>
                  <a:pt x="541" y="661"/>
                  <a:pt x="541" y="662"/>
                </a:cubicBezTo>
                <a:cubicBezTo>
                  <a:pt x="544" y="661"/>
                  <a:pt x="543" y="663"/>
                  <a:pt x="544" y="660"/>
                </a:cubicBezTo>
                <a:cubicBezTo>
                  <a:pt x="545" y="660"/>
                  <a:pt x="545" y="660"/>
                  <a:pt x="545" y="660"/>
                </a:cubicBezTo>
                <a:cubicBezTo>
                  <a:pt x="544" y="663"/>
                  <a:pt x="544" y="662"/>
                  <a:pt x="543" y="665"/>
                </a:cubicBezTo>
                <a:close/>
                <a:moveTo>
                  <a:pt x="556" y="514"/>
                </a:moveTo>
                <a:cubicBezTo>
                  <a:pt x="556" y="511"/>
                  <a:pt x="556" y="513"/>
                  <a:pt x="557" y="510"/>
                </a:cubicBezTo>
                <a:cubicBezTo>
                  <a:pt x="561" y="510"/>
                  <a:pt x="561" y="510"/>
                  <a:pt x="561" y="510"/>
                </a:cubicBezTo>
                <a:cubicBezTo>
                  <a:pt x="561" y="512"/>
                  <a:pt x="561" y="512"/>
                  <a:pt x="561" y="512"/>
                </a:cubicBezTo>
                <a:cubicBezTo>
                  <a:pt x="562" y="513"/>
                  <a:pt x="561" y="513"/>
                  <a:pt x="562" y="515"/>
                </a:cubicBezTo>
                <a:cubicBezTo>
                  <a:pt x="560" y="515"/>
                  <a:pt x="558" y="515"/>
                  <a:pt x="556" y="514"/>
                </a:cubicBezTo>
                <a:close/>
                <a:moveTo>
                  <a:pt x="625" y="90"/>
                </a:moveTo>
                <a:cubicBezTo>
                  <a:pt x="623" y="89"/>
                  <a:pt x="624" y="89"/>
                  <a:pt x="623" y="87"/>
                </a:cubicBezTo>
                <a:cubicBezTo>
                  <a:pt x="624" y="87"/>
                  <a:pt x="624" y="87"/>
                  <a:pt x="624" y="88"/>
                </a:cubicBezTo>
                <a:cubicBezTo>
                  <a:pt x="625" y="88"/>
                  <a:pt x="625" y="88"/>
                  <a:pt x="625" y="88"/>
                </a:cubicBezTo>
                <a:lnTo>
                  <a:pt x="625" y="90"/>
                </a:lnTo>
                <a:close/>
                <a:moveTo>
                  <a:pt x="629" y="88"/>
                </a:moveTo>
                <a:cubicBezTo>
                  <a:pt x="632" y="88"/>
                  <a:pt x="632" y="88"/>
                  <a:pt x="632" y="88"/>
                </a:cubicBezTo>
                <a:cubicBezTo>
                  <a:pt x="630" y="89"/>
                  <a:pt x="631" y="89"/>
                  <a:pt x="629" y="88"/>
                </a:cubicBezTo>
                <a:close/>
                <a:moveTo>
                  <a:pt x="1028" y="347"/>
                </a:moveTo>
                <a:cubicBezTo>
                  <a:pt x="1029" y="348"/>
                  <a:pt x="1029" y="347"/>
                  <a:pt x="1029" y="348"/>
                </a:cubicBezTo>
                <a:cubicBezTo>
                  <a:pt x="1028" y="347"/>
                  <a:pt x="1029" y="348"/>
                  <a:pt x="1028" y="347"/>
                </a:cubicBezTo>
                <a:close/>
                <a:moveTo>
                  <a:pt x="1038" y="344"/>
                </a:moveTo>
                <a:cubicBezTo>
                  <a:pt x="1038" y="346"/>
                  <a:pt x="1038" y="346"/>
                  <a:pt x="1038" y="346"/>
                </a:cubicBezTo>
                <a:cubicBezTo>
                  <a:pt x="1036" y="345"/>
                  <a:pt x="1034" y="344"/>
                  <a:pt x="1032" y="343"/>
                </a:cubicBezTo>
                <a:cubicBezTo>
                  <a:pt x="1032" y="343"/>
                  <a:pt x="1032" y="343"/>
                  <a:pt x="1031" y="342"/>
                </a:cubicBezTo>
                <a:cubicBezTo>
                  <a:pt x="1032" y="342"/>
                  <a:pt x="1032" y="342"/>
                  <a:pt x="1032" y="342"/>
                </a:cubicBezTo>
                <a:cubicBezTo>
                  <a:pt x="1034" y="340"/>
                  <a:pt x="1035" y="340"/>
                  <a:pt x="1037" y="338"/>
                </a:cubicBezTo>
                <a:cubicBezTo>
                  <a:pt x="1037" y="339"/>
                  <a:pt x="1038" y="339"/>
                  <a:pt x="1038" y="339"/>
                </a:cubicBezTo>
                <a:cubicBezTo>
                  <a:pt x="1039" y="340"/>
                  <a:pt x="1037" y="343"/>
                  <a:pt x="1038" y="344"/>
                </a:cubicBezTo>
                <a:close/>
                <a:moveTo>
                  <a:pt x="1029" y="334"/>
                </a:moveTo>
                <a:cubicBezTo>
                  <a:pt x="1032" y="332"/>
                  <a:pt x="1033" y="332"/>
                  <a:pt x="1034" y="330"/>
                </a:cubicBezTo>
                <a:cubicBezTo>
                  <a:pt x="1036" y="330"/>
                  <a:pt x="1036" y="331"/>
                  <a:pt x="1039" y="331"/>
                </a:cubicBezTo>
                <a:cubicBezTo>
                  <a:pt x="1039" y="332"/>
                  <a:pt x="1039" y="332"/>
                  <a:pt x="1039" y="332"/>
                </a:cubicBezTo>
                <a:cubicBezTo>
                  <a:pt x="1037" y="333"/>
                  <a:pt x="1036" y="335"/>
                  <a:pt x="1035" y="337"/>
                </a:cubicBezTo>
                <a:cubicBezTo>
                  <a:pt x="1031" y="336"/>
                  <a:pt x="1032" y="335"/>
                  <a:pt x="1029" y="334"/>
                </a:cubicBezTo>
                <a:close/>
                <a:moveTo>
                  <a:pt x="1042" y="348"/>
                </a:moveTo>
                <a:cubicBezTo>
                  <a:pt x="1041" y="348"/>
                  <a:pt x="1041" y="349"/>
                  <a:pt x="1041" y="349"/>
                </a:cubicBezTo>
                <a:cubicBezTo>
                  <a:pt x="1039" y="349"/>
                  <a:pt x="1039" y="349"/>
                  <a:pt x="1039" y="349"/>
                </a:cubicBezTo>
                <a:cubicBezTo>
                  <a:pt x="1039" y="347"/>
                  <a:pt x="1039" y="347"/>
                  <a:pt x="1039" y="347"/>
                </a:cubicBezTo>
                <a:cubicBezTo>
                  <a:pt x="1042" y="347"/>
                  <a:pt x="1042" y="347"/>
                  <a:pt x="1042" y="347"/>
                </a:cubicBezTo>
                <a:lnTo>
                  <a:pt x="1042" y="348"/>
                </a:lnTo>
                <a:close/>
                <a:moveTo>
                  <a:pt x="1049" y="341"/>
                </a:moveTo>
                <a:cubicBezTo>
                  <a:pt x="1048" y="344"/>
                  <a:pt x="1047" y="343"/>
                  <a:pt x="1046" y="346"/>
                </a:cubicBezTo>
                <a:cubicBezTo>
                  <a:pt x="1042" y="346"/>
                  <a:pt x="1043" y="347"/>
                  <a:pt x="1042" y="344"/>
                </a:cubicBezTo>
                <a:cubicBezTo>
                  <a:pt x="1041" y="343"/>
                  <a:pt x="1041" y="344"/>
                  <a:pt x="1041" y="342"/>
                </a:cubicBezTo>
                <a:cubicBezTo>
                  <a:pt x="1044" y="341"/>
                  <a:pt x="1045" y="341"/>
                  <a:pt x="1047" y="338"/>
                </a:cubicBezTo>
                <a:cubicBezTo>
                  <a:pt x="1049" y="338"/>
                  <a:pt x="1049" y="338"/>
                  <a:pt x="1049" y="338"/>
                </a:cubicBezTo>
                <a:cubicBezTo>
                  <a:pt x="1049" y="341"/>
                  <a:pt x="1050" y="340"/>
                  <a:pt x="1049" y="341"/>
                </a:cubicBezTo>
                <a:close/>
                <a:moveTo>
                  <a:pt x="1040" y="335"/>
                </a:moveTo>
                <a:cubicBezTo>
                  <a:pt x="1041" y="331"/>
                  <a:pt x="1041" y="332"/>
                  <a:pt x="1042" y="328"/>
                </a:cubicBezTo>
                <a:cubicBezTo>
                  <a:pt x="1045" y="328"/>
                  <a:pt x="1045" y="328"/>
                  <a:pt x="1045" y="328"/>
                </a:cubicBezTo>
                <a:cubicBezTo>
                  <a:pt x="1046" y="331"/>
                  <a:pt x="1045" y="330"/>
                  <a:pt x="1047" y="331"/>
                </a:cubicBezTo>
                <a:cubicBezTo>
                  <a:pt x="1047" y="334"/>
                  <a:pt x="1048" y="334"/>
                  <a:pt x="1045" y="335"/>
                </a:cubicBezTo>
                <a:cubicBezTo>
                  <a:pt x="1043" y="336"/>
                  <a:pt x="1043" y="335"/>
                  <a:pt x="1040" y="335"/>
                </a:cubicBezTo>
                <a:close/>
                <a:moveTo>
                  <a:pt x="1061" y="343"/>
                </a:moveTo>
                <a:cubicBezTo>
                  <a:pt x="1060" y="345"/>
                  <a:pt x="1059" y="346"/>
                  <a:pt x="1058" y="347"/>
                </a:cubicBezTo>
                <a:cubicBezTo>
                  <a:pt x="1057" y="346"/>
                  <a:pt x="1055" y="347"/>
                  <a:pt x="1054" y="347"/>
                </a:cubicBezTo>
                <a:cubicBezTo>
                  <a:pt x="1052" y="347"/>
                  <a:pt x="1052" y="347"/>
                  <a:pt x="1052" y="347"/>
                </a:cubicBezTo>
                <a:cubicBezTo>
                  <a:pt x="1056" y="341"/>
                  <a:pt x="1052" y="341"/>
                  <a:pt x="1053" y="339"/>
                </a:cubicBezTo>
                <a:cubicBezTo>
                  <a:pt x="1054" y="337"/>
                  <a:pt x="1060" y="336"/>
                  <a:pt x="1054" y="333"/>
                </a:cubicBezTo>
                <a:cubicBezTo>
                  <a:pt x="1055" y="328"/>
                  <a:pt x="1055" y="329"/>
                  <a:pt x="1058" y="327"/>
                </a:cubicBezTo>
                <a:cubicBezTo>
                  <a:pt x="1059" y="327"/>
                  <a:pt x="1060" y="328"/>
                  <a:pt x="1062" y="328"/>
                </a:cubicBezTo>
                <a:cubicBezTo>
                  <a:pt x="1060" y="333"/>
                  <a:pt x="1058" y="339"/>
                  <a:pt x="1061" y="343"/>
                </a:cubicBezTo>
                <a:close/>
                <a:moveTo>
                  <a:pt x="1083" y="338"/>
                </a:moveTo>
                <a:cubicBezTo>
                  <a:pt x="1079" y="339"/>
                  <a:pt x="1078" y="338"/>
                  <a:pt x="1076" y="342"/>
                </a:cubicBezTo>
                <a:cubicBezTo>
                  <a:pt x="1075" y="342"/>
                  <a:pt x="1075" y="342"/>
                  <a:pt x="1075" y="342"/>
                </a:cubicBezTo>
                <a:cubicBezTo>
                  <a:pt x="1076" y="340"/>
                  <a:pt x="1076" y="341"/>
                  <a:pt x="1077" y="338"/>
                </a:cubicBezTo>
                <a:cubicBezTo>
                  <a:pt x="1071" y="338"/>
                  <a:pt x="1071" y="338"/>
                  <a:pt x="1071" y="338"/>
                </a:cubicBezTo>
                <a:cubicBezTo>
                  <a:pt x="1071" y="336"/>
                  <a:pt x="1071" y="336"/>
                  <a:pt x="1071" y="336"/>
                </a:cubicBezTo>
                <a:cubicBezTo>
                  <a:pt x="1074" y="335"/>
                  <a:pt x="1079" y="335"/>
                  <a:pt x="1082" y="333"/>
                </a:cubicBezTo>
                <a:cubicBezTo>
                  <a:pt x="1083" y="333"/>
                  <a:pt x="1083" y="333"/>
                  <a:pt x="1083" y="333"/>
                </a:cubicBezTo>
                <a:cubicBezTo>
                  <a:pt x="1083" y="335"/>
                  <a:pt x="1083" y="336"/>
                  <a:pt x="1082" y="338"/>
                </a:cubicBezTo>
                <a:cubicBezTo>
                  <a:pt x="1083" y="338"/>
                  <a:pt x="1083" y="338"/>
                  <a:pt x="1083" y="338"/>
                </a:cubicBezTo>
                <a:close/>
                <a:moveTo>
                  <a:pt x="1067" y="332"/>
                </a:moveTo>
                <a:cubicBezTo>
                  <a:pt x="1067" y="331"/>
                  <a:pt x="1067" y="331"/>
                  <a:pt x="1067" y="331"/>
                </a:cubicBezTo>
                <a:cubicBezTo>
                  <a:pt x="1069" y="330"/>
                  <a:pt x="1068" y="331"/>
                  <a:pt x="1069" y="330"/>
                </a:cubicBezTo>
                <a:cubicBezTo>
                  <a:pt x="1071" y="330"/>
                  <a:pt x="1071" y="330"/>
                  <a:pt x="1071" y="330"/>
                </a:cubicBezTo>
                <a:cubicBezTo>
                  <a:pt x="1071" y="332"/>
                  <a:pt x="1071" y="332"/>
                  <a:pt x="1071" y="332"/>
                </a:cubicBezTo>
                <a:lnTo>
                  <a:pt x="1067" y="332"/>
                </a:lnTo>
                <a:close/>
                <a:moveTo>
                  <a:pt x="1075" y="312"/>
                </a:moveTo>
                <a:cubicBezTo>
                  <a:pt x="1076" y="309"/>
                  <a:pt x="1077" y="309"/>
                  <a:pt x="1081" y="309"/>
                </a:cubicBezTo>
                <a:cubicBezTo>
                  <a:pt x="1080" y="311"/>
                  <a:pt x="1080" y="312"/>
                  <a:pt x="1080" y="313"/>
                </a:cubicBezTo>
                <a:cubicBezTo>
                  <a:pt x="1079" y="314"/>
                  <a:pt x="1079" y="315"/>
                  <a:pt x="1079" y="316"/>
                </a:cubicBezTo>
                <a:cubicBezTo>
                  <a:pt x="1075" y="316"/>
                  <a:pt x="1075" y="316"/>
                  <a:pt x="1075" y="316"/>
                </a:cubicBezTo>
                <a:cubicBezTo>
                  <a:pt x="1075" y="313"/>
                  <a:pt x="1074" y="313"/>
                  <a:pt x="1075" y="312"/>
                </a:cubicBezTo>
                <a:close/>
                <a:moveTo>
                  <a:pt x="1084" y="330"/>
                </a:moveTo>
                <a:cubicBezTo>
                  <a:pt x="1082" y="330"/>
                  <a:pt x="1082" y="330"/>
                  <a:pt x="1082" y="330"/>
                </a:cubicBezTo>
                <a:cubicBezTo>
                  <a:pt x="1082" y="328"/>
                  <a:pt x="1082" y="328"/>
                  <a:pt x="1082" y="326"/>
                </a:cubicBezTo>
                <a:cubicBezTo>
                  <a:pt x="1085" y="327"/>
                  <a:pt x="1083" y="326"/>
                  <a:pt x="1084" y="328"/>
                </a:cubicBezTo>
                <a:cubicBezTo>
                  <a:pt x="1085" y="328"/>
                  <a:pt x="1085" y="329"/>
                  <a:pt x="1085" y="329"/>
                </a:cubicBezTo>
                <a:cubicBezTo>
                  <a:pt x="1085" y="329"/>
                  <a:pt x="1085" y="330"/>
                  <a:pt x="1084" y="330"/>
                </a:cubicBezTo>
                <a:close/>
                <a:moveTo>
                  <a:pt x="1084" y="313"/>
                </a:moveTo>
                <a:cubicBezTo>
                  <a:pt x="1084" y="310"/>
                  <a:pt x="1084" y="310"/>
                  <a:pt x="1084" y="310"/>
                </a:cubicBezTo>
                <a:cubicBezTo>
                  <a:pt x="1087" y="310"/>
                  <a:pt x="1088" y="310"/>
                  <a:pt x="1089" y="309"/>
                </a:cubicBezTo>
                <a:cubicBezTo>
                  <a:pt x="1089" y="310"/>
                  <a:pt x="1090" y="310"/>
                  <a:pt x="1090" y="311"/>
                </a:cubicBezTo>
                <a:cubicBezTo>
                  <a:pt x="1089" y="311"/>
                  <a:pt x="1089" y="311"/>
                  <a:pt x="1089" y="311"/>
                </a:cubicBezTo>
                <a:cubicBezTo>
                  <a:pt x="1088" y="313"/>
                  <a:pt x="1088" y="313"/>
                  <a:pt x="1084" y="313"/>
                </a:cubicBezTo>
                <a:close/>
                <a:moveTo>
                  <a:pt x="1092" y="335"/>
                </a:moveTo>
                <a:cubicBezTo>
                  <a:pt x="1090" y="335"/>
                  <a:pt x="1090" y="335"/>
                  <a:pt x="1090" y="335"/>
                </a:cubicBezTo>
                <a:cubicBezTo>
                  <a:pt x="1090" y="333"/>
                  <a:pt x="1090" y="333"/>
                  <a:pt x="1090" y="333"/>
                </a:cubicBezTo>
                <a:cubicBezTo>
                  <a:pt x="1092" y="333"/>
                  <a:pt x="1092" y="333"/>
                  <a:pt x="1092" y="333"/>
                </a:cubicBezTo>
                <a:lnTo>
                  <a:pt x="1092" y="335"/>
                </a:lnTo>
                <a:close/>
                <a:moveTo>
                  <a:pt x="1107" y="335"/>
                </a:moveTo>
                <a:cubicBezTo>
                  <a:pt x="1107" y="335"/>
                  <a:pt x="1106" y="335"/>
                  <a:pt x="1106" y="336"/>
                </a:cubicBezTo>
                <a:cubicBezTo>
                  <a:pt x="1105" y="333"/>
                  <a:pt x="1105" y="333"/>
                  <a:pt x="1101" y="333"/>
                </a:cubicBezTo>
                <a:cubicBezTo>
                  <a:pt x="1101" y="331"/>
                  <a:pt x="1101" y="332"/>
                  <a:pt x="1100" y="331"/>
                </a:cubicBezTo>
                <a:cubicBezTo>
                  <a:pt x="1100" y="330"/>
                  <a:pt x="1100" y="330"/>
                  <a:pt x="1100" y="330"/>
                </a:cubicBezTo>
                <a:cubicBezTo>
                  <a:pt x="1105" y="329"/>
                  <a:pt x="1108" y="329"/>
                  <a:pt x="1110" y="326"/>
                </a:cubicBezTo>
                <a:cubicBezTo>
                  <a:pt x="1112" y="326"/>
                  <a:pt x="1112" y="326"/>
                  <a:pt x="1112" y="326"/>
                </a:cubicBezTo>
                <a:cubicBezTo>
                  <a:pt x="1111" y="330"/>
                  <a:pt x="1110" y="333"/>
                  <a:pt x="1107" y="335"/>
                </a:cubicBezTo>
                <a:close/>
                <a:moveTo>
                  <a:pt x="1127" y="324"/>
                </a:moveTo>
                <a:cubicBezTo>
                  <a:pt x="1127" y="325"/>
                  <a:pt x="1126" y="325"/>
                  <a:pt x="1126" y="325"/>
                </a:cubicBezTo>
                <a:cubicBezTo>
                  <a:pt x="1124" y="324"/>
                  <a:pt x="1124" y="325"/>
                  <a:pt x="1123" y="323"/>
                </a:cubicBezTo>
                <a:cubicBezTo>
                  <a:pt x="1127" y="323"/>
                  <a:pt x="1127" y="323"/>
                  <a:pt x="1127" y="323"/>
                </a:cubicBezTo>
                <a:lnTo>
                  <a:pt x="1127" y="324"/>
                </a:lnTo>
                <a:close/>
                <a:moveTo>
                  <a:pt x="1133" y="322"/>
                </a:moveTo>
                <a:cubicBezTo>
                  <a:pt x="1132" y="323"/>
                  <a:pt x="1131" y="324"/>
                  <a:pt x="1130" y="325"/>
                </a:cubicBezTo>
                <a:cubicBezTo>
                  <a:pt x="1130" y="324"/>
                  <a:pt x="1130" y="324"/>
                  <a:pt x="1130" y="324"/>
                </a:cubicBezTo>
                <a:cubicBezTo>
                  <a:pt x="1129" y="323"/>
                  <a:pt x="1130" y="324"/>
                  <a:pt x="1130" y="321"/>
                </a:cubicBezTo>
                <a:cubicBezTo>
                  <a:pt x="1133" y="321"/>
                  <a:pt x="1133" y="321"/>
                  <a:pt x="1133" y="321"/>
                </a:cubicBezTo>
                <a:lnTo>
                  <a:pt x="1133" y="322"/>
                </a:lnTo>
                <a:close/>
                <a:moveTo>
                  <a:pt x="1144" y="320"/>
                </a:moveTo>
                <a:cubicBezTo>
                  <a:pt x="1143" y="321"/>
                  <a:pt x="1141" y="321"/>
                  <a:pt x="1140" y="321"/>
                </a:cubicBezTo>
                <a:cubicBezTo>
                  <a:pt x="1140" y="320"/>
                  <a:pt x="1140" y="320"/>
                  <a:pt x="1140" y="320"/>
                </a:cubicBezTo>
                <a:cubicBezTo>
                  <a:pt x="1144" y="320"/>
                  <a:pt x="1144" y="320"/>
                  <a:pt x="1144" y="320"/>
                </a:cubicBezTo>
                <a:close/>
                <a:moveTo>
                  <a:pt x="1129" y="293"/>
                </a:moveTo>
                <a:cubicBezTo>
                  <a:pt x="1129" y="293"/>
                  <a:pt x="1129" y="292"/>
                  <a:pt x="1130" y="292"/>
                </a:cubicBezTo>
                <a:cubicBezTo>
                  <a:pt x="1129" y="290"/>
                  <a:pt x="1129" y="288"/>
                  <a:pt x="1129" y="285"/>
                </a:cubicBezTo>
                <a:cubicBezTo>
                  <a:pt x="1134" y="285"/>
                  <a:pt x="1136" y="284"/>
                  <a:pt x="1142" y="284"/>
                </a:cubicBezTo>
                <a:cubicBezTo>
                  <a:pt x="1141" y="284"/>
                  <a:pt x="1142" y="284"/>
                  <a:pt x="1140" y="285"/>
                </a:cubicBezTo>
                <a:cubicBezTo>
                  <a:pt x="1141" y="289"/>
                  <a:pt x="1155" y="293"/>
                  <a:pt x="1158" y="295"/>
                </a:cubicBezTo>
                <a:cubicBezTo>
                  <a:pt x="1158" y="301"/>
                  <a:pt x="1158" y="301"/>
                  <a:pt x="1158" y="301"/>
                </a:cubicBezTo>
                <a:cubicBezTo>
                  <a:pt x="1156" y="299"/>
                  <a:pt x="1155" y="297"/>
                  <a:pt x="1152" y="296"/>
                </a:cubicBezTo>
                <a:cubicBezTo>
                  <a:pt x="1149" y="296"/>
                  <a:pt x="1142" y="300"/>
                  <a:pt x="1137" y="301"/>
                </a:cubicBezTo>
                <a:cubicBezTo>
                  <a:pt x="1137" y="304"/>
                  <a:pt x="1136" y="305"/>
                  <a:pt x="1135" y="308"/>
                </a:cubicBezTo>
                <a:cubicBezTo>
                  <a:pt x="1129" y="308"/>
                  <a:pt x="1120" y="310"/>
                  <a:pt x="1117" y="307"/>
                </a:cubicBezTo>
                <a:cubicBezTo>
                  <a:pt x="1115" y="309"/>
                  <a:pt x="1116" y="307"/>
                  <a:pt x="1117" y="310"/>
                </a:cubicBezTo>
                <a:cubicBezTo>
                  <a:pt x="1114" y="309"/>
                  <a:pt x="1115" y="310"/>
                  <a:pt x="1115" y="307"/>
                </a:cubicBezTo>
                <a:cubicBezTo>
                  <a:pt x="1109" y="307"/>
                  <a:pt x="1110" y="308"/>
                  <a:pt x="1110" y="304"/>
                </a:cubicBezTo>
                <a:cubicBezTo>
                  <a:pt x="1108" y="304"/>
                  <a:pt x="1109" y="304"/>
                  <a:pt x="1108" y="303"/>
                </a:cubicBezTo>
                <a:cubicBezTo>
                  <a:pt x="1106" y="304"/>
                  <a:pt x="1105" y="304"/>
                  <a:pt x="1103" y="304"/>
                </a:cubicBezTo>
                <a:cubicBezTo>
                  <a:pt x="1104" y="307"/>
                  <a:pt x="1104" y="307"/>
                  <a:pt x="1104" y="308"/>
                </a:cubicBezTo>
                <a:cubicBezTo>
                  <a:pt x="1104" y="309"/>
                  <a:pt x="1104" y="310"/>
                  <a:pt x="1103" y="311"/>
                </a:cubicBezTo>
                <a:cubicBezTo>
                  <a:pt x="1099" y="311"/>
                  <a:pt x="1096" y="311"/>
                  <a:pt x="1094" y="309"/>
                </a:cubicBezTo>
                <a:cubicBezTo>
                  <a:pt x="1093" y="309"/>
                  <a:pt x="1093" y="309"/>
                  <a:pt x="1093" y="309"/>
                </a:cubicBezTo>
                <a:cubicBezTo>
                  <a:pt x="1093" y="308"/>
                  <a:pt x="1093" y="308"/>
                  <a:pt x="1093" y="308"/>
                </a:cubicBezTo>
                <a:cubicBezTo>
                  <a:pt x="1096" y="308"/>
                  <a:pt x="1099" y="308"/>
                  <a:pt x="1102" y="307"/>
                </a:cubicBezTo>
                <a:cubicBezTo>
                  <a:pt x="1102" y="304"/>
                  <a:pt x="1102" y="304"/>
                  <a:pt x="1102" y="304"/>
                </a:cubicBezTo>
                <a:cubicBezTo>
                  <a:pt x="1099" y="303"/>
                  <a:pt x="1091" y="304"/>
                  <a:pt x="1088" y="306"/>
                </a:cubicBezTo>
                <a:cubicBezTo>
                  <a:pt x="1085" y="305"/>
                  <a:pt x="1085" y="305"/>
                  <a:pt x="1084" y="302"/>
                </a:cubicBezTo>
                <a:cubicBezTo>
                  <a:pt x="1079" y="300"/>
                  <a:pt x="1074" y="298"/>
                  <a:pt x="1070" y="301"/>
                </a:cubicBezTo>
                <a:cubicBezTo>
                  <a:pt x="1069" y="298"/>
                  <a:pt x="1071" y="300"/>
                  <a:pt x="1068" y="299"/>
                </a:cubicBezTo>
                <a:cubicBezTo>
                  <a:pt x="1068" y="297"/>
                  <a:pt x="1068" y="297"/>
                  <a:pt x="1068" y="297"/>
                </a:cubicBezTo>
                <a:cubicBezTo>
                  <a:pt x="1072" y="297"/>
                  <a:pt x="1074" y="299"/>
                  <a:pt x="1077" y="299"/>
                </a:cubicBezTo>
                <a:cubicBezTo>
                  <a:pt x="1080" y="298"/>
                  <a:pt x="1082" y="296"/>
                  <a:pt x="1085" y="295"/>
                </a:cubicBezTo>
                <a:cubicBezTo>
                  <a:pt x="1085" y="298"/>
                  <a:pt x="1085" y="298"/>
                  <a:pt x="1085" y="298"/>
                </a:cubicBezTo>
                <a:cubicBezTo>
                  <a:pt x="1086" y="298"/>
                  <a:pt x="1086" y="298"/>
                  <a:pt x="1086" y="299"/>
                </a:cubicBezTo>
                <a:cubicBezTo>
                  <a:pt x="1091" y="299"/>
                  <a:pt x="1097" y="300"/>
                  <a:pt x="1099" y="300"/>
                </a:cubicBezTo>
                <a:cubicBezTo>
                  <a:pt x="1103" y="299"/>
                  <a:pt x="1103" y="297"/>
                  <a:pt x="1105" y="295"/>
                </a:cubicBezTo>
                <a:cubicBezTo>
                  <a:pt x="1106" y="295"/>
                  <a:pt x="1106" y="296"/>
                  <a:pt x="1107" y="296"/>
                </a:cubicBezTo>
                <a:cubicBezTo>
                  <a:pt x="1113" y="293"/>
                  <a:pt x="1121" y="292"/>
                  <a:pt x="1129" y="293"/>
                </a:cubicBezTo>
                <a:close/>
                <a:moveTo>
                  <a:pt x="1118" y="290"/>
                </a:moveTo>
                <a:cubicBezTo>
                  <a:pt x="1119" y="289"/>
                  <a:pt x="1119" y="289"/>
                  <a:pt x="1119" y="286"/>
                </a:cubicBezTo>
                <a:cubicBezTo>
                  <a:pt x="1123" y="286"/>
                  <a:pt x="1123" y="286"/>
                  <a:pt x="1123" y="286"/>
                </a:cubicBezTo>
                <a:cubicBezTo>
                  <a:pt x="1123" y="287"/>
                  <a:pt x="1123" y="287"/>
                  <a:pt x="1122" y="287"/>
                </a:cubicBezTo>
                <a:cubicBezTo>
                  <a:pt x="1121" y="289"/>
                  <a:pt x="1121" y="289"/>
                  <a:pt x="1120" y="290"/>
                </a:cubicBezTo>
                <a:lnTo>
                  <a:pt x="1118" y="290"/>
                </a:lnTo>
                <a:close/>
                <a:moveTo>
                  <a:pt x="1124" y="168"/>
                </a:moveTo>
                <a:cubicBezTo>
                  <a:pt x="1125" y="168"/>
                  <a:pt x="1126" y="169"/>
                  <a:pt x="1127" y="169"/>
                </a:cubicBezTo>
                <a:cubicBezTo>
                  <a:pt x="1127" y="170"/>
                  <a:pt x="1127" y="170"/>
                  <a:pt x="1127" y="170"/>
                </a:cubicBezTo>
                <a:cubicBezTo>
                  <a:pt x="1125" y="171"/>
                  <a:pt x="1126" y="171"/>
                  <a:pt x="1125" y="173"/>
                </a:cubicBezTo>
                <a:cubicBezTo>
                  <a:pt x="1123" y="173"/>
                  <a:pt x="1123" y="173"/>
                  <a:pt x="1123" y="173"/>
                </a:cubicBezTo>
                <a:cubicBezTo>
                  <a:pt x="1123" y="170"/>
                  <a:pt x="1124" y="170"/>
                  <a:pt x="1124" y="168"/>
                </a:cubicBezTo>
                <a:close/>
                <a:moveTo>
                  <a:pt x="1091" y="149"/>
                </a:moveTo>
                <a:cubicBezTo>
                  <a:pt x="1092" y="150"/>
                  <a:pt x="1092" y="153"/>
                  <a:pt x="1093" y="154"/>
                </a:cubicBezTo>
                <a:cubicBezTo>
                  <a:pt x="1105" y="154"/>
                  <a:pt x="1112" y="154"/>
                  <a:pt x="1121" y="153"/>
                </a:cubicBezTo>
                <a:cubicBezTo>
                  <a:pt x="1117" y="157"/>
                  <a:pt x="1112" y="155"/>
                  <a:pt x="1107" y="159"/>
                </a:cubicBezTo>
                <a:cubicBezTo>
                  <a:pt x="1100" y="159"/>
                  <a:pt x="1100" y="159"/>
                  <a:pt x="1100" y="159"/>
                </a:cubicBezTo>
                <a:cubicBezTo>
                  <a:pt x="1101" y="157"/>
                  <a:pt x="1101" y="157"/>
                  <a:pt x="1101" y="155"/>
                </a:cubicBezTo>
                <a:cubicBezTo>
                  <a:pt x="1097" y="156"/>
                  <a:pt x="1099" y="158"/>
                  <a:pt x="1097" y="159"/>
                </a:cubicBezTo>
                <a:cubicBezTo>
                  <a:pt x="1093" y="160"/>
                  <a:pt x="1093" y="154"/>
                  <a:pt x="1091" y="160"/>
                </a:cubicBezTo>
                <a:cubicBezTo>
                  <a:pt x="1086" y="160"/>
                  <a:pt x="1085" y="159"/>
                  <a:pt x="1082" y="156"/>
                </a:cubicBezTo>
                <a:cubicBezTo>
                  <a:pt x="1081" y="156"/>
                  <a:pt x="1081" y="156"/>
                  <a:pt x="1081" y="156"/>
                </a:cubicBezTo>
                <a:cubicBezTo>
                  <a:pt x="1085" y="153"/>
                  <a:pt x="1086" y="155"/>
                  <a:pt x="1091" y="149"/>
                </a:cubicBezTo>
                <a:close/>
                <a:moveTo>
                  <a:pt x="1118" y="198"/>
                </a:moveTo>
                <a:cubicBezTo>
                  <a:pt x="1117" y="202"/>
                  <a:pt x="1116" y="204"/>
                  <a:pt x="1113" y="206"/>
                </a:cubicBezTo>
                <a:cubicBezTo>
                  <a:pt x="1113" y="207"/>
                  <a:pt x="1113" y="207"/>
                  <a:pt x="1113" y="207"/>
                </a:cubicBezTo>
                <a:cubicBezTo>
                  <a:pt x="1111" y="207"/>
                  <a:pt x="1111" y="207"/>
                  <a:pt x="1111" y="207"/>
                </a:cubicBezTo>
                <a:cubicBezTo>
                  <a:pt x="1110" y="202"/>
                  <a:pt x="1111" y="199"/>
                  <a:pt x="1112" y="195"/>
                </a:cubicBezTo>
                <a:cubicBezTo>
                  <a:pt x="1115" y="196"/>
                  <a:pt x="1115" y="198"/>
                  <a:pt x="1118" y="198"/>
                </a:cubicBezTo>
                <a:close/>
                <a:moveTo>
                  <a:pt x="1115" y="180"/>
                </a:moveTo>
                <a:cubicBezTo>
                  <a:pt x="1116" y="181"/>
                  <a:pt x="1116" y="181"/>
                  <a:pt x="1117" y="181"/>
                </a:cubicBezTo>
                <a:cubicBezTo>
                  <a:pt x="1115" y="181"/>
                  <a:pt x="1116" y="181"/>
                  <a:pt x="1115" y="180"/>
                </a:cubicBezTo>
                <a:close/>
                <a:moveTo>
                  <a:pt x="1117" y="176"/>
                </a:moveTo>
                <a:cubicBezTo>
                  <a:pt x="1115" y="176"/>
                  <a:pt x="1115" y="176"/>
                  <a:pt x="1115" y="176"/>
                </a:cubicBezTo>
                <a:cubicBezTo>
                  <a:pt x="1113" y="170"/>
                  <a:pt x="1112" y="167"/>
                  <a:pt x="1113" y="162"/>
                </a:cubicBezTo>
                <a:cubicBezTo>
                  <a:pt x="1115" y="165"/>
                  <a:pt x="1119" y="172"/>
                  <a:pt x="1119" y="173"/>
                </a:cubicBezTo>
                <a:cubicBezTo>
                  <a:pt x="1118" y="175"/>
                  <a:pt x="1118" y="174"/>
                  <a:pt x="1117" y="176"/>
                </a:cubicBezTo>
                <a:close/>
                <a:moveTo>
                  <a:pt x="1102" y="192"/>
                </a:moveTo>
                <a:cubicBezTo>
                  <a:pt x="1100" y="193"/>
                  <a:pt x="1095" y="191"/>
                  <a:pt x="1093" y="193"/>
                </a:cubicBezTo>
                <a:cubicBezTo>
                  <a:pt x="1090" y="193"/>
                  <a:pt x="1089" y="193"/>
                  <a:pt x="1088" y="192"/>
                </a:cubicBezTo>
                <a:cubicBezTo>
                  <a:pt x="1088" y="191"/>
                  <a:pt x="1088" y="191"/>
                  <a:pt x="1087" y="191"/>
                </a:cubicBezTo>
                <a:cubicBezTo>
                  <a:pt x="1089" y="190"/>
                  <a:pt x="1090" y="189"/>
                  <a:pt x="1092" y="188"/>
                </a:cubicBezTo>
                <a:cubicBezTo>
                  <a:pt x="1093" y="187"/>
                  <a:pt x="1093" y="188"/>
                  <a:pt x="1095" y="189"/>
                </a:cubicBezTo>
                <a:cubicBezTo>
                  <a:pt x="1098" y="188"/>
                  <a:pt x="1099" y="187"/>
                  <a:pt x="1101" y="185"/>
                </a:cubicBezTo>
                <a:cubicBezTo>
                  <a:pt x="1102" y="184"/>
                  <a:pt x="1108" y="187"/>
                  <a:pt x="1109" y="187"/>
                </a:cubicBezTo>
                <a:cubicBezTo>
                  <a:pt x="1110" y="188"/>
                  <a:pt x="1110" y="189"/>
                  <a:pt x="1109" y="190"/>
                </a:cubicBezTo>
                <a:cubicBezTo>
                  <a:pt x="1108" y="192"/>
                  <a:pt x="1109" y="191"/>
                  <a:pt x="1106" y="192"/>
                </a:cubicBezTo>
                <a:cubicBezTo>
                  <a:pt x="1106" y="189"/>
                  <a:pt x="1106" y="189"/>
                  <a:pt x="1106" y="189"/>
                </a:cubicBezTo>
                <a:cubicBezTo>
                  <a:pt x="1101" y="190"/>
                  <a:pt x="1104" y="191"/>
                  <a:pt x="1102" y="192"/>
                </a:cubicBezTo>
                <a:close/>
                <a:moveTo>
                  <a:pt x="1097" y="176"/>
                </a:moveTo>
                <a:cubicBezTo>
                  <a:pt x="1097" y="176"/>
                  <a:pt x="1097" y="176"/>
                  <a:pt x="1098" y="177"/>
                </a:cubicBezTo>
                <a:cubicBezTo>
                  <a:pt x="1096" y="179"/>
                  <a:pt x="1093" y="176"/>
                  <a:pt x="1092" y="181"/>
                </a:cubicBezTo>
                <a:cubicBezTo>
                  <a:pt x="1090" y="181"/>
                  <a:pt x="1090" y="181"/>
                  <a:pt x="1090" y="181"/>
                </a:cubicBezTo>
                <a:cubicBezTo>
                  <a:pt x="1090" y="179"/>
                  <a:pt x="1090" y="177"/>
                  <a:pt x="1091" y="176"/>
                </a:cubicBezTo>
                <a:cubicBezTo>
                  <a:pt x="1094" y="176"/>
                  <a:pt x="1094" y="176"/>
                  <a:pt x="1097" y="176"/>
                </a:cubicBezTo>
                <a:close/>
                <a:moveTo>
                  <a:pt x="1092" y="167"/>
                </a:moveTo>
                <a:cubicBezTo>
                  <a:pt x="1097" y="167"/>
                  <a:pt x="1097" y="167"/>
                  <a:pt x="1097" y="167"/>
                </a:cubicBezTo>
                <a:cubicBezTo>
                  <a:pt x="1097" y="169"/>
                  <a:pt x="1097" y="169"/>
                  <a:pt x="1097" y="169"/>
                </a:cubicBezTo>
                <a:cubicBezTo>
                  <a:pt x="1095" y="169"/>
                  <a:pt x="1093" y="168"/>
                  <a:pt x="1092" y="167"/>
                </a:cubicBezTo>
                <a:close/>
                <a:moveTo>
                  <a:pt x="1099" y="177"/>
                </a:moveTo>
                <a:cubicBezTo>
                  <a:pt x="1099" y="175"/>
                  <a:pt x="1099" y="175"/>
                  <a:pt x="1099" y="175"/>
                </a:cubicBezTo>
                <a:cubicBezTo>
                  <a:pt x="1102" y="175"/>
                  <a:pt x="1102" y="175"/>
                  <a:pt x="1102" y="175"/>
                </a:cubicBezTo>
                <a:cubicBezTo>
                  <a:pt x="1102" y="178"/>
                  <a:pt x="1102" y="178"/>
                  <a:pt x="1102" y="178"/>
                </a:cubicBezTo>
                <a:cubicBezTo>
                  <a:pt x="1100" y="177"/>
                  <a:pt x="1101" y="177"/>
                  <a:pt x="1099" y="177"/>
                </a:cubicBezTo>
                <a:close/>
                <a:moveTo>
                  <a:pt x="1107" y="168"/>
                </a:moveTo>
                <a:cubicBezTo>
                  <a:pt x="1107" y="170"/>
                  <a:pt x="1107" y="170"/>
                  <a:pt x="1107" y="170"/>
                </a:cubicBezTo>
                <a:cubicBezTo>
                  <a:pt x="1105" y="169"/>
                  <a:pt x="1106" y="170"/>
                  <a:pt x="1105" y="167"/>
                </a:cubicBezTo>
                <a:cubicBezTo>
                  <a:pt x="1108" y="167"/>
                  <a:pt x="1108" y="167"/>
                  <a:pt x="1108" y="167"/>
                </a:cubicBezTo>
                <a:cubicBezTo>
                  <a:pt x="1108" y="167"/>
                  <a:pt x="1107" y="168"/>
                  <a:pt x="1107" y="168"/>
                </a:cubicBezTo>
                <a:close/>
                <a:moveTo>
                  <a:pt x="1109" y="175"/>
                </a:moveTo>
                <a:cubicBezTo>
                  <a:pt x="1107" y="176"/>
                  <a:pt x="1108" y="176"/>
                  <a:pt x="1106" y="175"/>
                </a:cubicBezTo>
                <a:lnTo>
                  <a:pt x="1109" y="175"/>
                </a:lnTo>
                <a:close/>
                <a:moveTo>
                  <a:pt x="1087" y="176"/>
                </a:moveTo>
                <a:cubicBezTo>
                  <a:pt x="1088" y="177"/>
                  <a:pt x="1086" y="180"/>
                  <a:pt x="1086" y="182"/>
                </a:cubicBezTo>
                <a:cubicBezTo>
                  <a:pt x="1085" y="184"/>
                  <a:pt x="1085" y="184"/>
                  <a:pt x="1082" y="185"/>
                </a:cubicBezTo>
                <a:cubicBezTo>
                  <a:pt x="1080" y="183"/>
                  <a:pt x="1079" y="182"/>
                  <a:pt x="1078" y="178"/>
                </a:cubicBezTo>
                <a:cubicBezTo>
                  <a:pt x="1080" y="177"/>
                  <a:pt x="1085" y="177"/>
                  <a:pt x="1087" y="176"/>
                </a:cubicBezTo>
                <a:close/>
                <a:moveTo>
                  <a:pt x="1096" y="197"/>
                </a:moveTo>
                <a:cubicBezTo>
                  <a:pt x="1097" y="199"/>
                  <a:pt x="1097" y="201"/>
                  <a:pt x="1097" y="204"/>
                </a:cubicBezTo>
                <a:cubicBezTo>
                  <a:pt x="1098" y="205"/>
                  <a:pt x="1100" y="205"/>
                  <a:pt x="1102" y="205"/>
                </a:cubicBezTo>
                <a:cubicBezTo>
                  <a:pt x="1102" y="205"/>
                  <a:pt x="1102" y="206"/>
                  <a:pt x="1101" y="206"/>
                </a:cubicBezTo>
                <a:cubicBezTo>
                  <a:pt x="1100" y="208"/>
                  <a:pt x="1101" y="205"/>
                  <a:pt x="1099" y="207"/>
                </a:cubicBezTo>
                <a:cubicBezTo>
                  <a:pt x="1097" y="208"/>
                  <a:pt x="1095" y="212"/>
                  <a:pt x="1094" y="214"/>
                </a:cubicBezTo>
                <a:cubicBezTo>
                  <a:pt x="1092" y="214"/>
                  <a:pt x="1093" y="214"/>
                  <a:pt x="1092" y="214"/>
                </a:cubicBezTo>
                <a:cubicBezTo>
                  <a:pt x="1091" y="212"/>
                  <a:pt x="1092" y="212"/>
                  <a:pt x="1091" y="211"/>
                </a:cubicBezTo>
                <a:cubicBezTo>
                  <a:pt x="1091" y="209"/>
                  <a:pt x="1091" y="209"/>
                  <a:pt x="1091" y="209"/>
                </a:cubicBezTo>
                <a:cubicBezTo>
                  <a:pt x="1089" y="210"/>
                  <a:pt x="1087" y="213"/>
                  <a:pt x="1084" y="212"/>
                </a:cubicBezTo>
                <a:cubicBezTo>
                  <a:pt x="1080" y="212"/>
                  <a:pt x="1079" y="212"/>
                  <a:pt x="1078" y="210"/>
                </a:cubicBezTo>
                <a:cubicBezTo>
                  <a:pt x="1077" y="210"/>
                  <a:pt x="1077" y="210"/>
                  <a:pt x="1077" y="210"/>
                </a:cubicBezTo>
                <a:cubicBezTo>
                  <a:pt x="1078" y="208"/>
                  <a:pt x="1081" y="207"/>
                  <a:pt x="1082" y="206"/>
                </a:cubicBezTo>
                <a:cubicBezTo>
                  <a:pt x="1082" y="203"/>
                  <a:pt x="1082" y="203"/>
                  <a:pt x="1082" y="203"/>
                </a:cubicBezTo>
                <a:cubicBezTo>
                  <a:pt x="1077" y="204"/>
                  <a:pt x="1077" y="205"/>
                  <a:pt x="1073" y="203"/>
                </a:cubicBezTo>
                <a:cubicBezTo>
                  <a:pt x="1073" y="203"/>
                  <a:pt x="1071" y="206"/>
                  <a:pt x="1071" y="206"/>
                </a:cubicBezTo>
                <a:cubicBezTo>
                  <a:pt x="1069" y="207"/>
                  <a:pt x="1062" y="205"/>
                  <a:pt x="1057" y="207"/>
                </a:cubicBezTo>
                <a:cubicBezTo>
                  <a:pt x="1058" y="209"/>
                  <a:pt x="1060" y="210"/>
                  <a:pt x="1062" y="211"/>
                </a:cubicBezTo>
                <a:cubicBezTo>
                  <a:pt x="1061" y="211"/>
                  <a:pt x="1061" y="211"/>
                  <a:pt x="1061" y="212"/>
                </a:cubicBezTo>
                <a:cubicBezTo>
                  <a:pt x="1059" y="213"/>
                  <a:pt x="1058" y="212"/>
                  <a:pt x="1057" y="213"/>
                </a:cubicBezTo>
                <a:cubicBezTo>
                  <a:pt x="1054" y="214"/>
                  <a:pt x="1056" y="213"/>
                  <a:pt x="1056" y="215"/>
                </a:cubicBezTo>
                <a:cubicBezTo>
                  <a:pt x="1054" y="215"/>
                  <a:pt x="1054" y="215"/>
                  <a:pt x="1054" y="215"/>
                </a:cubicBezTo>
                <a:cubicBezTo>
                  <a:pt x="1053" y="212"/>
                  <a:pt x="1052" y="209"/>
                  <a:pt x="1049" y="207"/>
                </a:cubicBezTo>
                <a:cubicBezTo>
                  <a:pt x="1049" y="205"/>
                  <a:pt x="1049" y="205"/>
                  <a:pt x="1049" y="205"/>
                </a:cubicBezTo>
                <a:cubicBezTo>
                  <a:pt x="1054" y="203"/>
                  <a:pt x="1060" y="202"/>
                  <a:pt x="1063" y="198"/>
                </a:cubicBezTo>
                <a:cubicBezTo>
                  <a:pt x="1067" y="199"/>
                  <a:pt x="1069" y="200"/>
                  <a:pt x="1071" y="201"/>
                </a:cubicBezTo>
                <a:cubicBezTo>
                  <a:pt x="1074" y="202"/>
                  <a:pt x="1093" y="200"/>
                  <a:pt x="1096" y="197"/>
                </a:cubicBezTo>
                <a:close/>
                <a:moveTo>
                  <a:pt x="1066" y="208"/>
                </a:moveTo>
                <a:cubicBezTo>
                  <a:pt x="1069" y="208"/>
                  <a:pt x="1069" y="208"/>
                  <a:pt x="1069" y="208"/>
                </a:cubicBezTo>
                <a:cubicBezTo>
                  <a:pt x="1068" y="209"/>
                  <a:pt x="1068" y="209"/>
                  <a:pt x="1066" y="208"/>
                </a:cubicBezTo>
                <a:close/>
                <a:moveTo>
                  <a:pt x="1069" y="210"/>
                </a:moveTo>
                <a:cubicBezTo>
                  <a:pt x="1068" y="212"/>
                  <a:pt x="1068" y="211"/>
                  <a:pt x="1067" y="214"/>
                </a:cubicBezTo>
                <a:cubicBezTo>
                  <a:pt x="1064" y="214"/>
                  <a:pt x="1064" y="214"/>
                  <a:pt x="1064" y="214"/>
                </a:cubicBezTo>
                <a:cubicBezTo>
                  <a:pt x="1065" y="213"/>
                  <a:pt x="1065" y="213"/>
                  <a:pt x="1065" y="210"/>
                </a:cubicBezTo>
                <a:lnTo>
                  <a:pt x="1069" y="210"/>
                </a:lnTo>
                <a:close/>
                <a:moveTo>
                  <a:pt x="1048" y="214"/>
                </a:moveTo>
                <a:cubicBezTo>
                  <a:pt x="1051" y="215"/>
                  <a:pt x="1051" y="215"/>
                  <a:pt x="1052" y="216"/>
                </a:cubicBezTo>
                <a:cubicBezTo>
                  <a:pt x="1050" y="216"/>
                  <a:pt x="1051" y="216"/>
                  <a:pt x="1048" y="216"/>
                </a:cubicBezTo>
                <a:lnTo>
                  <a:pt x="1048" y="214"/>
                </a:lnTo>
                <a:close/>
                <a:moveTo>
                  <a:pt x="1047" y="194"/>
                </a:moveTo>
                <a:cubicBezTo>
                  <a:pt x="1047" y="196"/>
                  <a:pt x="1047" y="196"/>
                  <a:pt x="1047" y="196"/>
                </a:cubicBezTo>
                <a:cubicBezTo>
                  <a:pt x="1046" y="196"/>
                  <a:pt x="1046" y="196"/>
                  <a:pt x="1046" y="196"/>
                </a:cubicBezTo>
                <a:cubicBezTo>
                  <a:pt x="1046" y="193"/>
                  <a:pt x="1046" y="191"/>
                  <a:pt x="1047" y="189"/>
                </a:cubicBezTo>
                <a:cubicBezTo>
                  <a:pt x="1048" y="189"/>
                  <a:pt x="1048" y="189"/>
                  <a:pt x="1048" y="189"/>
                </a:cubicBezTo>
                <a:cubicBezTo>
                  <a:pt x="1048" y="191"/>
                  <a:pt x="1048" y="192"/>
                  <a:pt x="1047" y="194"/>
                </a:cubicBezTo>
                <a:close/>
                <a:moveTo>
                  <a:pt x="1053" y="196"/>
                </a:moveTo>
                <a:cubicBezTo>
                  <a:pt x="1053" y="192"/>
                  <a:pt x="1053" y="192"/>
                  <a:pt x="1053" y="192"/>
                </a:cubicBezTo>
                <a:cubicBezTo>
                  <a:pt x="1056" y="192"/>
                  <a:pt x="1056" y="192"/>
                  <a:pt x="1056" y="192"/>
                </a:cubicBezTo>
                <a:cubicBezTo>
                  <a:pt x="1056" y="194"/>
                  <a:pt x="1056" y="194"/>
                  <a:pt x="1055" y="195"/>
                </a:cubicBezTo>
                <a:cubicBezTo>
                  <a:pt x="1055" y="196"/>
                  <a:pt x="1055" y="196"/>
                  <a:pt x="1055" y="196"/>
                </a:cubicBezTo>
                <a:lnTo>
                  <a:pt x="1053" y="196"/>
                </a:lnTo>
                <a:close/>
                <a:moveTo>
                  <a:pt x="1073" y="156"/>
                </a:moveTo>
                <a:cubicBezTo>
                  <a:pt x="1073" y="156"/>
                  <a:pt x="1072" y="156"/>
                  <a:pt x="1072" y="157"/>
                </a:cubicBezTo>
                <a:cubicBezTo>
                  <a:pt x="1070" y="161"/>
                  <a:pt x="1066" y="159"/>
                  <a:pt x="1065" y="165"/>
                </a:cubicBezTo>
                <a:cubicBezTo>
                  <a:pt x="1064" y="165"/>
                  <a:pt x="1064" y="165"/>
                  <a:pt x="1064" y="165"/>
                </a:cubicBezTo>
                <a:cubicBezTo>
                  <a:pt x="1063" y="162"/>
                  <a:pt x="1062" y="160"/>
                  <a:pt x="1062" y="156"/>
                </a:cubicBezTo>
                <a:lnTo>
                  <a:pt x="1073" y="156"/>
                </a:lnTo>
                <a:close/>
                <a:moveTo>
                  <a:pt x="1058" y="161"/>
                </a:moveTo>
                <a:cubicBezTo>
                  <a:pt x="1059" y="162"/>
                  <a:pt x="1062" y="168"/>
                  <a:pt x="1062" y="169"/>
                </a:cubicBezTo>
                <a:cubicBezTo>
                  <a:pt x="1061" y="171"/>
                  <a:pt x="1061" y="170"/>
                  <a:pt x="1061" y="171"/>
                </a:cubicBezTo>
                <a:cubicBezTo>
                  <a:pt x="1059" y="172"/>
                  <a:pt x="1057" y="171"/>
                  <a:pt x="1055" y="170"/>
                </a:cubicBezTo>
                <a:cubicBezTo>
                  <a:pt x="1053" y="169"/>
                  <a:pt x="1054" y="170"/>
                  <a:pt x="1053" y="169"/>
                </a:cubicBezTo>
                <a:cubicBezTo>
                  <a:pt x="1057" y="167"/>
                  <a:pt x="1057" y="165"/>
                  <a:pt x="1058" y="161"/>
                </a:cubicBezTo>
                <a:close/>
                <a:moveTo>
                  <a:pt x="1051" y="176"/>
                </a:moveTo>
                <a:cubicBezTo>
                  <a:pt x="1052" y="175"/>
                  <a:pt x="1055" y="176"/>
                  <a:pt x="1057" y="175"/>
                </a:cubicBezTo>
                <a:cubicBezTo>
                  <a:pt x="1061" y="176"/>
                  <a:pt x="1059" y="177"/>
                  <a:pt x="1062" y="179"/>
                </a:cubicBezTo>
                <a:cubicBezTo>
                  <a:pt x="1062" y="179"/>
                  <a:pt x="1067" y="176"/>
                  <a:pt x="1069" y="177"/>
                </a:cubicBezTo>
                <a:cubicBezTo>
                  <a:pt x="1069" y="178"/>
                  <a:pt x="1069" y="178"/>
                  <a:pt x="1069" y="178"/>
                </a:cubicBezTo>
                <a:cubicBezTo>
                  <a:pt x="1071" y="178"/>
                  <a:pt x="1070" y="178"/>
                  <a:pt x="1071" y="179"/>
                </a:cubicBezTo>
                <a:cubicBezTo>
                  <a:pt x="1069" y="179"/>
                  <a:pt x="1067" y="180"/>
                  <a:pt x="1064" y="180"/>
                </a:cubicBezTo>
                <a:cubicBezTo>
                  <a:pt x="1065" y="183"/>
                  <a:pt x="1065" y="182"/>
                  <a:pt x="1066" y="184"/>
                </a:cubicBezTo>
                <a:cubicBezTo>
                  <a:pt x="1065" y="185"/>
                  <a:pt x="1065" y="184"/>
                  <a:pt x="1064" y="185"/>
                </a:cubicBezTo>
                <a:cubicBezTo>
                  <a:pt x="1061" y="181"/>
                  <a:pt x="1062" y="180"/>
                  <a:pt x="1057" y="182"/>
                </a:cubicBezTo>
                <a:cubicBezTo>
                  <a:pt x="1056" y="181"/>
                  <a:pt x="1056" y="179"/>
                  <a:pt x="1056" y="177"/>
                </a:cubicBezTo>
                <a:cubicBezTo>
                  <a:pt x="1053" y="177"/>
                  <a:pt x="1052" y="178"/>
                  <a:pt x="1050" y="179"/>
                </a:cubicBezTo>
                <a:cubicBezTo>
                  <a:pt x="1049" y="180"/>
                  <a:pt x="1050" y="180"/>
                  <a:pt x="1049" y="180"/>
                </a:cubicBezTo>
                <a:cubicBezTo>
                  <a:pt x="1049" y="181"/>
                  <a:pt x="1049" y="181"/>
                  <a:pt x="1049" y="181"/>
                </a:cubicBezTo>
                <a:cubicBezTo>
                  <a:pt x="1049" y="181"/>
                  <a:pt x="1049" y="181"/>
                  <a:pt x="1048" y="180"/>
                </a:cubicBezTo>
                <a:cubicBezTo>
                  <a:pt x="1048" y="180"/>
                  <a:pt x="1048" y="180"/>
                  <a:pt x="1047" y="179"/>
                </a:cubicBezTo>
                <a:cubicBezTo>
                  <a:pt x="1050" y="178"/>
                  <a:pt x="1050" y="177"/>
                  <a:pt x="1051" y="176"/>
                </a:cubicBezTo>
                <a:close/>
                <a:moveTo>
                  <a:pt x="1047" y="179"/>
                </a:moveTo>
                <a:cubicBezTo>
                  <a:pt x="1047" y="177"/>
                  <a:pt x="1047" y="177"/>
                  <a:pt x="1047" y="177"/>
                </a:cubicBezTo>
                <a:cubicBezTo>
                  <a:pt x="1047" y="177"/>
                  <a:pt x="1047" y="177"/>
                  <a:pt x="1047" y="177"/>
                </a:cubicBezTo>
                <a:cubicBezTo>
                  <a:pt x="1047" y="179"/>
                  <a:pt x="1047" y="179"/>
                  <a:pt x="1047" y="179"/>
                </a:cubicBezTo>
                <a:close/>
                <a:moveTo>
                  <a:pt x="1042" y="162"/>
                </a:moveTo>
                <a:cubicBezTo>
                  <a:pt x="1044" y="161"/>
                  <a:pt x="1044" y="161"/>
                  <a:pt x="1045" y="161"/>
                </a:cubicBezTo>
                <a:cubicBezTo>
                  <a:pt x="1047" y="161"/>
                  <a:pt x="1048" y="161"/>
                  <a:pt x="1049" y="162"/>
                </a:cubicBezTo>
                <a:cubicBezTo>
                  <a:pt x="1049" y="164"/>
                  <a:pt x="1049" y="164"/>
                  <a:pt x="1049" y="164"/>
                </a:cubicBezTo>
                <a:cubicBezTo>
                  <a:pt x="1047" y="165"/>
                  <a:pt x="1045" y="165"/>
                  <a:pt x="1042" y="165"/>
                </a:cubicBezTo>
                <a:lnTo>
                  <a:pt x="1042" y="162"/>
                </a:lnTo>
                <a:close/>
                <a:moveTo>
                  <a:pt x="1044" y="176"/>
                </a:moveTo>
                <a:cubicBezTo>
                  <a:pt x="1044" y="176"/>
                  <a:pt x="1045" y="176"/>
                  <a:pt x="1046" y="177"/>
                </a:cubicBezTo>
                <a:cubicBezTo>
                  <a:pt x="1045" y="177"/>
                  <a:pt x="1045" y="177"/>
                  <a:pt x="1045" y="178"/>
                </a:cubicBezTo>
                <a:cubicBezTo>
                  <a:pt x="1043" y="179"/>
                  <a:pt x="1043" y="178"/>
                  <a:pt x="1040" y="178"/>
                </a:cubicBezTo>
                <a:cubicBezTo>
                  <a:pt x="1041" y="177"/>
                  <a:pt x="1043" y="176"/>
                  <a:pt x="1044" y="176"/>
                </a:cubicBezTo>
                <a:close/>
                <a:moveTo>
                  <a:pt x="1043" y="213"/>
                </a:moveTo>
                <a:cubicBezTo>
                  <a:pt x="1042" y="212"/>
                  <a:pt x="1042" y="212"/>
                  <a:pt x="1042" y="210"/>
                </a:cubicBezTo>
                <a:cubicBezTo>
                  <a:pt x="1039" y="209"/>
                  <a:pt x="1036" y="208"/>
                  <a:pt x="1034" y="207"/>
                </a:cubicBezTo>
                <a:cubicBezTo>
                  <a:pt x="1033" y="206"/>
                  <a:pt x="1035" y="205"/>
                  <a:pt x="1035" y="203"/>
                </a:cubicBezTo>
                <a:cubicBezTo>
                  <a:pt x="1033" y="202"/>
                  <a:pt x="1032" y="202"/>
                  <a:pt x="1029" y="201"/>
                </a:cubicBezTo>
                <a:cubicBezTo>
                  <a:pt x="1029" y="200"/>
                  <a:pt x="1029" y="200"/>
                  <a:pt x="1029" y="200"/>
                </a:cubicBezTo>
                <a:cubicBezTo>
                  <a:pt x="1032" y="200"/>
                  <a:pt x="1038" y="201"/>
                  <a:pt x="1041" y="199"/>
                </a:cubicBezTo>
                <a:cubicBezTo>
                  <a:pt x="1044" y="199"/>
                  <a:pt x="1044" y="199"/>
                  <a:pt x="1044" y="199"/>
                </a:cubicBezTo>
                <a:cubicBezTo>
                  <a:pt x="1039" y="200"/>
                  <a:pt x="1046" y="207"/>
                  <a:pt x="1046" y="207"/>
                </a:cubicBezTo>
                <a:cubicBezTo>
                  <a:pt x="1044" y="210"/>
                  <a:pt x="1044" y="209"/>
                  <a:pt x="1043" y="213"/>
                </a:cubicBezTo>
                <a:close/>
                <a:moveTo>
                  <a:pt x="1046" y="245"/>
                </a:moveTo>
                <a:cubicBezTo>
                  <a:pt x="1044" y="244"/>
                  <a:pt x="1045" y="245"/>
                  <a:pt x="1044" y="244"/>
                </a:cubicBezTo>
                <a:cubicBezTo>
                  <a:pt x="1045" y="244"/>
                  <a:pt x="1045" y="244"/>
                  <a:pt x="1046" y="245"/>
                </a:cubicBezTo>
                <a:close/>
                <a:moveTo>
                  <a:pt x="1043" y="244"/>
                </a:moveTo>
                <a:cubicBezTo>
                  <a:pt x="1043" y="245"/>
                  <a:pt x="1043" y="245"/>
                  <a:pt x="1043" y="245"/>
                </a:cubicBezTo>
                <a:cubicBezTo>
                  <a:pt x="1041" y="244"/>
                  <a:pt x="1041" y="246"/>
                  <a:pt x="1041" y="244"/>
                </a:cubicBezTo>
                <a:lnTo>
                  <a:pt x="1043" y="244"/>
                </a:lnTo>
                <a:close/>
                <a:moveTo>
                  <a:pt x="1041" y="252"/>
                </a:moveTo>
                <a:cubicBezTo>
                  <a:pt x="1041" y="256"/>
                  <a:pt x="1041" y="256"/>
                  <a:pt x="1041" y="256"/>
                </a:cubicBezTo>
                <a:cubicBezTo>
                  <a:pt x="1040" y="256"/>
                  <a:pt x="1040" y="256"/>
                  <a:pt x="1040" y="256"/>
                </a:cubicBezTo>
                <a:cubicBezTo>
                  <a:pt x="1039" y="254"/>
                  <a:pt x="1040" y="255"/>
                  <a:pt x="1039" y="252"/>
                </a:cubicBezTo>
                <a:lnTo>
                  <a:pt x="1041" y="252"/>
                </a:lnTo>
                <a:close/>
                <a:moveTo>
                  <a:pt x="1035" y="215"/>
                </a:moveTo>
                <a:cubicBezTo>
                  <a:pt x="1037" y="216"/>
                  <a:pt x="1036" y="216"/>
                  <a:pt x="1037" y="216"/>
                </a:cubicBezTo>
                <a:cubicBezTo>
                  <a:pt x="1035" y="216"/>
                  <a:pt x="1036" y="216"/>
                  <a:pt x="1035" y="215"/>
                </a:cubicBezTo>
                <a:close/>
                <a:moveTo>
                  <a:pt x="1037" y="244"/>
                </a:moveTo>
                <a:cubicBezTo>
                  <a:pt x="1037" y="248"/>
                  <a:pt x="1037" y="248"/>
                  <a:pt x="1037" y="248"/>
                </a:cubicBezTo>
                <a:cubicBezTo>
                  <a:pt x="1036" y="248"/>
                  <a:pt x="1036" y="248"/>
                  <a:pt x="1036" y="248"/>
                </a:cubicBezTo>
                <a:cubicBezTo>
                  <a:pt x="1035" y="245"/>
                  <a:pt x="1037" y="247"/>
                  <a:pt x="1034" y="246"/>
                </a:cubicBezTo>
                <a:cubicBezTo>
                  <a:pt x="1035" y="245"/>
                  <a:pt x="1035" y="244"/>
                  <a:pt x="1035" y="243"/>
                </a:cubicBezTo>
                <a:cubicBezTo>
                  <a:pt x="1036" y="243"/>
                  <a:pt x="1036" y="244"/>
                  <a:pt x="1037" y="244"/>
                </a:cubicBezTo>
                <a:close/>
                <a:moveTo>
                  <a:pt x="1028" y="214"/>
                </a:moveTo>
                <a:cubicBezTo>
                  <a:pt x="1025" y="213"/>
                  <a:pt x="1027" y="214"/>
                  <a:pt x="1029" y="212"/>
                </a:cubicBezTo>
                <a:cubicBezTo>
                  <a:pt x="1030" y="213"/>
                  <a:pt x="1030" y="215"/>
                  <a:pt x="1031" y="216"/>
                </a:cubicBezTo>
                <a:cubicBezTo>
                  <a:pt x="1031" y="218"/>
                  <a:pt x="1031" y="218"/>
                  <a:pt x="1031" y="218"/>
                </a:cubicBezTo>
                <a:cubicBezTo>
                  <a:pt x="1029" y="218"/>
                  <a:pt x="1029" y="218"/>
                  <a:pt x="1029" y="218"/>
                </a:cubicBezTo>
                <a:cubicBezTo>
                  <a:pt x="1029" y="217"/>
                  <a:pt x="1028" y="216"/>
                  <a:pt x="1028" y="214"/>
                </a:cubicBezTo>
                <a:close/>
                <a:moveTo>
                  <a:pt x="1029" y="259"/>
                </a:moveTo>
                <a:cubicBezTo>
                  <a:pt x="1029" y="258"/>
                  <a:pt x="1029" y="257"/>
                  <a:pt x="1029" y="255"/>
                </a:cubicBezTo>
                <a:cubicBezTo>
                  <a:pt x="1029" y="256"/>
                  <a:pt x="1029" y="257"/>
                  <a:pt x="1029" y="259"/>
                </a:cubicBezTo>
                <a:close/>
                <a:moveTo>
                  <a:pt x="1022" y="245"/>
                </a:moveTo>
                <a:cubicBezTo>
                  <a:pt x="1027" y="245"/>
                  <a:pt x="1027" y="245"/>
                  <a:pt x="1027" y="245"/>
                </a:cubicBezTo>
                <a:cubicBezTo>
                  <a:pt x="1026" y="248"/>
                  <a:pt x="1026" y="249"/>
                  <a:pt x="1025" y="250"/>
                </a:cubicBezTo>
                <a:cubicBezTo>
                  <a:pt x="1024" y="251"/>
                  <a:pt x="1024" y="251"/>
                  <a:pt x="1022" y="251"/>
                </a:cubicBezTo>
                <a:cubicBezTo>
                  <a:pt x="1022" y="250"/>
                  <a:pt x="1022" y="250"/>
                  <a:pt x="1022" y="250"/>
                </a:cubicBezTo>
                <a:cubicBezTo>
                  <a:pt x="1021" y="250"/>
                  <a:pt x="1022" y="248"/>
                  <a:pt x="1022" y="245"/>
                </a:cubicBezTo>
                <a:close/>
                <a:moveTo>
                  <a:pt x="994" y="249"/>
                </a:moveTo>
                <a:cubicBezTo>
                  <a:pt x="994" y="245"/>
                  <a:pt x="994" y="245"/>
                  <a:pt x="995" y="243"/>
                </a:cubicBezTo>
                <a:cubicBezTo>
                  <a:pt x="995" y="241"/>
                  <a:pt x="995" y="241"/>
                  <a:pt x="995" y="241"/>
                </a:cubicBezTo>
                <a:cubicBezTo>
                  <a:pt x="997" y="243"/>
                  <a:pt x="997" y="244"/>
                  <a:pt x="997" y="247"/>
                </a:cubicBezTo>
                <a:cubicBezTo>
                  <a:pt x="1002" y="246"/>
                  <a:pt x="1002" y="245"/>
                  <a:pt x="1008" y="246"/>
                </a:cubicBezTo>
                <a:cubicBezTo>
                  <a:pt x="1008" y="246"/>
                  <a:pt x="1008" y="246"/>
                  <a:pt x="1009" y="247"/>
                </a:cubicBezTo>
                <a:cubicBezTo>
                  <a:pt x="1008" y="249"/>
                  <a:pt x="1008" y="248"/>
                  <a:pt x="1008" y="250"/>
                </a:cubicBezTo>
                <a:cubicBezTo>
                  <a:pt x="1008" y="251"/>
                  <a:pt x="1008" y="251"/>
                  <a:pt x="1008" y="251"/>
                </a:cubicBezTo>
                <a:cubicBezTo>
                  <a:pt x="999" y="251"/>
                  <a:pt x="1001" y="250"/>
                  <a:pt x="994" y="249"/>
                </a:cubicBezTo>
                <a:close/>
                <a:moveTo>
                  <a:pt x="994" y="251"/>
                </a:moveTo>
                <a:cubicBezTo>
                  <a:pt x="994" y="254"/>
                  <a:pt x="994" y="254"/>
                  <a:pt x="994" y="254"/>
                </a:cubicBezTo>
                <a:cubicBezTo>
                  <a:pt x="994" y="253"/>
                  <a:pt x="994" y="253"/>
                  <a:pt x="994" y="251"/>
                </a:cubicBezTo>
                <a:close/>
                <a:moveTo>
                  <a:pt x="994" y="226"/>
                </a:moveTo>
                <a:cubicBezTo>
                  <a:pt x="994" y="224"/>
                  <a:pt x="994" y="224"/>
                  <a:pt x="995" y="223"/>
                </a:cubicBezTo>
                <a:cubicBezTo>
                  <a:pt x="997" y="223"/>
                  <a:pt x="997" y="223"/>
                  <a:pt x="997" y="223"/>
                </a:cubicBezTo>
                <a:cubicBezTo>
                  <a:pt x="997" y="224"/>
                  <a:pt x="997" y="225"/>
                  <a:pt x="996" y="226"/>
                </a:cubicBezTo>
                <a:lnTo>
                  <a:pt x="994" y="226"/>
                </a:lnTo>
                <a:close/>
                <a:moveTo>
                  <a:pt x="1026" y="213"/>
                </a:moveTo>
                <a:cubicBezTo>
                  <a:pt x="1022" y="212"/>
                  <a:pt x="1023" y="213"/>
                  <a:pt x="1018" y="214"/>
                </a:cubicBezTo>
                <a:cubicBezTo>
                  <a:pt x="1018" y="211"/>
                  <a:pt x="1017" y="211"/>
                  <a:pt x="1016" y="209"/>
                </a:cubicBezTo>
                <a:cubicBezTo>
                  <a:pt x="1013" y="209"/>
                  <a:pt x="1013" y="209"/>
                  <a:pt x="1013" y="209"/>
                </a:cubicBezTo>
                <a:cubicBezTo>
                  <a:pt x="1013" y="213"/>
                  <a:pt x="1013" y="213"/>
                  <a:pt x="1013" y="213"/>
                </a:cubicBezTo>
                <a:cubicBezTo>
                  <a:pt x="1010" y="213"/>
                  <a:pt x="1009" y="213"/>
                  <a:pt x="1007" y="214"/>
                </a:cubicBezTo>
                <a:cubicBezTo>
                  <a:pt x="1007" y="213"/>
                  <a:pt x="1007" y="213"/>
                  <a:pt x="1007" y="213"/>
                </a:cubicBezTo>
                <a:cubicBezTo>
                  <a:pt x="1004" y="211"/>
                  <a:pt x="1015" y="207"/>
                  <a:pt x="1009" y="203"/>
                </a:cubicBezTo>
                <a:cubicBezTo>
                  <a:pt x="1013" y="201"/>
                  <a:pt x="1017" y="203"/>
                  <a:pt x="1020" y="19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020" y="202"/>
                  <a:pt x="1020" y="204"/>
                  <a:pt x="1018" y="206"/>
                </a:cubicBezTo>
                <a:cubicBezTo>
                  <a:pt x="1021" y="208"/>
                  <a:pt x="1023" y="208"/>
                  <a:pt x="1027" y="208"/>
                </a:cubicBezTo>
                <a:cubicBezTo>
                  <a:pt x="1026" y="211"/>
                  <a:pt x="1027" y="210"/>
                  <a:pt x="1024" y="211"/>
                </a:cubicBezTo>
                <a:cubicBezTo>
                  <a:pt x="1024" y="211"/>
                  <a:pt x="1025" y="212"/>
                  <a:pt x="1026" y="213"/>
                </a:cubicBezTo>
                <a:close/>
                <a:moveTo>
                  <a:pt x="1021" y="197"/>
                </a:moveTo>
                <a:cubicBezTo>
                  <a:pt x="1017" y="197"/>
                  <a:pt x="1017" y="197"/>
                  <a:pt x="1017" y="197"/>
                </a:cubicBezTo>
                <a:cubicBezTo>
                  <a:pt x="1017" y="198"/>
                  <a:pt x="1018" y="199"/>
                  <a:pt x="1018" y="200"/>
                </a:cubicBezTo>
                <a:cubicBezTo>
                  <a:pt x="1015" y="199"/>
                  <a:pt x="1012" y="200"/>
                  <a:pt x="1006" y="199"/>
                </a:cubicBezTo>
                <a:cubicBezTo>
                  <a:pt x="1006" y="197"/>
                  <a:pt x="1006" y="197"/>
                  <a:pt x="1006" y="197"/>
                </a:cubicBezTo>
                <a:cubicBezTo>
                  <a:pt x="1011" y="195"/>
                  <a:pt x="1015" y="195"/>
                  <a:pt x="1021" y="195"/>
                </a:cubicBezTo>
                <a:lnTo>
                  <a:pt x="1021" y="197"/>
                </a:lnTo>
                <a:close/>
                <a:moveTo>
                  <a:pt x="1008" y="192"/>
                </a:moveTo>
                <a:cubicBezTo>
                  <a:pt x="1006" y="193"/>
                  <a:pt x="1008" y="192"/>
                  <a:pt x="1005" y="192"/>
                </a:cubicBezTo>
                <a:cubicBezTo>
                  <a:pt x="1005" y="190"/>
                  <a:pt x="1005" y="190"/>
                  <a:pt x="1005" y="190"/>
                </a:cubicBezTo>
                <a:cubicBezTo>
                  <a:pt x="1008" y="190"/>
                  <a:pt x="1008" y="190"/>
                  <a:pt x="1008" y="190"/>
                </a:cubicBezTo>
                <a:cubicBezTo>
                  <a:pt x="1008" y="190"/>
                  <a:pt x="1008" y="191"/>
                  <a:pt x="1009" y="191"/>
                </a:cubicBezTo>
                <a:cubicBezTo>
                  <a:pt x="1008" y="191"/>
                  <a:pt x="1008" y="191"/>
                  <a:pt x="1008" y="192"/>
                </a:cubicBezTo>
                <a:close/>
                <a:moveTo>
                  <a:pt x="1006" y="204"/>
                </a:moveTo>
                <a:cubicBezTo>
                  <a:pt x="1005" y="204"/>
                  <a:pt x="1005" y="204"/>
                  <a:pt x="1005" y="204"/>
                </a:cubicBezTo>
                <a:cubicBezTo>
                  <a:pt x="1005" y="206"/>
                  <a:pt x="1005" y="206"/>
                  <a:pt x="1005" y="206"/>
                </a:cubicBezTo>
                <a:cubicBezTo>
                  <a:pt x="1004" y="206"/>
                  <a:pt x="1004" y="206"/>
                  <a:pt x="1004" y="206"/>
                </a:cubicBezTo>
                <a:cubicBezTo>
                  <a:pt x="1004" y="205"/>
                  <a:pt x="1005" y="204"/>
                  <a:pt x="1005" y="203"/>
                </a:cubicBezTo>
                <a:cubicBezTo>
                  <a:pt x="1005" y="203"/>
                  <a:pt x="1006" y="204"/>
                  <a:pt x="1006" y="204"/>
                </a:cubicBezTo>
                <a:close/>
                <a:moveTo>
                  <a:pt x="1009" y="255"/>
                </a:moveTo>
                <a:cubicBezTo>
                  <a:pt x="1011" y="256"/>
                  <a:pt x="1013" y="256"/>
                  <a:pt x="1017" y="256"/>
                </a:cubicBezTo>
                <a:cubicBezTo>
                  <a:pt x="1017" y="257"/>
                  <a:pt x="1017" y="257"/>
                  <a:pt x="1017" y="257"/>
                </a:cubicBezTo>
                <a:cubicBezTo>
                  <a:pt x="1015" y="258"/>
                  <a:pt x="1013" y="259"/>
                  <a:pt x="1011" y="261"/>
                </a:cubicBezTo>
                <a:cubicBezTo>
                  <a:pt x="1009" y="261"/>
                  <a:pt x="1007" y="260"/>
                  <a:pt x="1005" y="260"/>
                </a:cubicBezTo>
                <a:cubicBezTo>
                  <a:pt x="1006" y="257"/>
                  <a:pt x="1007" y="257"/>
                  <a:pt x="1009" y="255"/>
                </a:cubicBezTo>
                <a:close/>
                <a:moveTo>
                  <a:pt x="1016" y="220"/>
                </a:moveTo>
                <a:cubicBezTo>
                  <a:pt x="1013" y="220"/>
                  <a:pt x="1013" y="220"/>
                  <a:pt x="1013" y="220"/>
                </a:cubicBezTo>
                <a:cubicBezTo>
                  <a:pt x="1014" y="218"/>
                  <a:pt x="1014" y="216"/>
                  <a:pt x="1014" y="214"/>
                </a:cubicBezTo>
                <a:cubicBezTo>
                  <a:pt x="1017" y="216"/>
                  <a:pt x="1016" y="215"/>
                  <a:pt x="1017" y="217"/>
                </a:cubicBezTo>
                <a:cubicBezTo>
                  <a:pt x="1019" y="216"/>
                  <a:pt x="1019" y="217"/>
                  <a:pt x="1020" y="215"/>
                </a:cubicBezTo>
                <a:cubicBezTo>
                  <a:pt x="1022" y="215"/>
                  <a:pt x="1022" y="215"/>
                  <a:pt x="1022" y="215"/>
                </a:cubicBezTo>
                <a:cubicBezTo>
                  <a:pt x="1022" y="217"/>
                  <a:pt x="1022" y="217"/>
                  <a:pt x="1021" y="218"/>
                </a:cubicBezTo>
                <a:cubicBezTo>
                  <a:pt x="1018" y="220"/>
                  <a:pt x="1018" y="218"/>
                  <a:pt x="1016" y="220"/>
                </a:cubicBezTo>
                <a:close/>
                <a:moveTo>
                  <a:pt x="1034" y="194"/>
                </a:moveTo>
                <a:cubicBezTo>
                  <a:pt x="1036" y="194"/>
                  <a:pt x="1036" y="194"/>
                  <a:pt x="1036" y="194"/>
                </a:cubicBezTo>
                <a:cubicBezTo>
                  <a:pt x="1035" y="196"/>
                  <a:pt x="1035" y="196"/>
                  <a:pt x="1034" y="197"/>
                </a:cubicBezTo>
                <a:cubicBezTo>
                  <a:pt x="1033" y="197"/>
                  <a:pt x="1033" y="197"/>
                  <a:pt x="1033" y="197"/>
                </a:cubicBezTo>
                <a:cubicBezTo>
                  <a:pt x="1034" y="195"/>
                  <a:pt x="1034" y="195"/>
                  <a:pt x="1034" y="194"/>
                </a:cubicBezTo>
                <a:close/>
                <a:moveTo>
                  <a:pt x="1033" y="177"/>
                </a:moveTo>
                <a:cubicBezTo>
                  <a:pt x="1036" y="177"/>
                  <a:pt x="1036" y="177"/>
                  <a:pt x="1036" y="177"/>
                </a:cubicBezTo>
                <a:cubicBezTo>
                  <a:pt x="1034" y="177"/>
                  <a:pt x="1035" y="177"/>
                  <a:pt x="1033" y="177"/>
                </a:cubicBezTo>
                <a:close/>
                <a:moveTo>
                  <a:pt x="1036" y="150"/>
                </a:moveTo>
                <a:cubicBezTo>
                  <a:pt x="1038" y="150"/>
                  <a:pt x="1038" y="150"/>
                  <a:pt x="1038" y="150"/>
                </a:cubicBezTo>
                <a:cubicBezTo>
                  <a:pt x="1038" y="151"/>
                  <a:pt x="1038" y="151"/>
                  <a:pt x="1038" y="151"/>
                </a:cubicBezTo>
                <a:cubicBezTo>
                  <a:pt x="1036" y="152"/>
                  <a:pt x="1036" y="151"/>
                  <a:pt x="1035" y="153"/>
                </a:cubicBezTo>
                <a:cubicBezTo>
                  <a:pt x="1034" y="153"/>
                  <a:pt x="1034" y="153"/>
                  <a:pt x="1034" y="153"/>
                </a:cubicBezTo>
                <a:cubicBezTo>
                  <a:pt x="1035" y="151"/>
                  <a:pt x="1035" y="152"/>
                  <a:pt x="1036" y="150"/>
                </a:cubicBezTo>
                <a:close/>
                <a:moveTo>
                  <a:pt x="1036" y="162"/>
                </a:moveTo>
                <a:cubicBezTo>
                  <a:pt x="1035" y="165"/>
                  <a:pt x="1034" y="166"/>
                  <a:pt x="1033" y="169"/>
                </a:cubicBezTo>
                <a:cubicBezTo>
                  <a:pt x="1032" y="169"/>
                  <a:pt x="1031" y="170"/>
                  <a:pt x="1030" y="170"/>
                </a:cubicBezTo>
                <a:cubicBezTo>
                  <a:pt x="1029" y="169"/>
                  <a:pt x="1029" y="169"/>
                  <a:pt x="1027" y="168"/>
                </a:cubicBezTo>
                <a:cubicBezTo>
                  <a:pt x="1027" y="164"/>
                  <a:pt x="1032" y="162"/>
                  <a:pt x="1036" y="162"/>
                </a:cubicBezTo>
                <a:close/>
                <a:moveTo>
                  <a:pt x="896" y="177"/>
                </a:moveTo>
                <a:cubicBezTo>
                  <a:pt x="896" y="176"/>
                  <a:pt x="897" y="176"/>
                  <a:pt x="897" y="176"/>
                </a:cubicBezTo>
                <a:cubicBezTo>
                  <a:pt x="903" y="176"/>
                  <a:pt x="903" y="176"/>
                  <a:pt x="903" y="176"/>
                </a:cubicBezTo>
                <a:cubicBezTo>
                  <a:pt x="902" y="179"/>
                  <a:pt x="902" y="178"/>
                  <a:pt x="903" y="180"/>
                </a:cubicBezTo>
                <a:cubicBezTo>
                  <a:pt x="899" y="180"/>
                  <a:pt x="899" y="179"/>
                  <a:pt x="896" y="179"/>
                </a:cubicBezTo>
                <a:lnTo>
                  <a:pt x="896" y="177"/>
                </a:lnTo>
                <a:close/>
                <a:moveTo>
                  <a:pt x="900" y="183"/>
                </a:moveTo>
                <a:cubicBezTo>
                  <a:pt x="903" y="184"/>
                  <a:pt x="904" y="184"/>
                  <a:pt x="907" y="185"/>
                </a:cubicBezTo>
                <a:cubicBezTo>
                  <a:pt x="906" y="190"/>
                  <a:pt x="904" y="190"/>
                  <a:pt x="902" y="193"/>
                </a:cubicBezTo>
                <a:cubicBezTo>
                  <a:pt x="896" y="192"/>
                  <a:pt x="895" y="190"/>
                  <a:pt x="893" y="186"/>
                </a:cubicBezTo>
                <a:cubicBezTo>
                  <a:pt x="896" y="185"/>
                  <a:pt x="897" y="186"/>
                  <a:pt x="900" y="183"/>
                </a:cubicBezTo>
                <a:close/>
                <a:moveTo>
                  <a:pt x="890" y="190"/>
                </a:moveTo>
                <a:cubicBezTo>
                  <a:pt x="892" y="190"/>
                  <a:pt x="892" y="190"/>
                  <a:pt x="892" y="190"/>
                </a:cubicBezTo>
                <a:cubicBezTo>
                  <a:pt x="892" y="192"/>
                  <a:pt x="892" y="192"/>
                  <a:pt x="892" y="192"/>
                </a:cubicBezTo>
                <a:cubicBezTo>
                  <a:pt x="890" y="192"/>
                  <a:pt x="890" y="192"/>
                  <a:pt x="890" y="192"/>
                </a:cubicBezTo>
                <a:lnTo>
                  <a:pt x="890" y="190"/>
                </a:lnTo>
                <a:close/>
                <a:moveTo>
                  <a:pt x="888" y="211"/>
                </a:moveTo>
                <a:cubicBezTo>
                  <a:pt x="887" y="210"/>
                  <a:pt x="888" y="211"/>
                  <a:pt x="887" y="210"/>
                </a:cubicBezTo>
                <a:cubicBezTo>
                  <a:pt x="888" y="210"/>
                  <a:pt x="888" y="210"/>
                  <a:pt x="888" y="211"/>
                </a:cubicBezTo>
                <a:close/>
                <a:moveTo>
                  <a:pt x="883" y="171"/>
                </a:moveTo>
                <a:cubicBezTo>
                  <a:pt x="887" y="171"/>
                  <a:pt x="887" y="171"/>
                  <a:pt x="887" y="171"/>
                </a:cubicBezTo>
                <a:cubicBezTo>
                  <a:pt x="886" y="172"/>
                  <a:pt x="884" y="172"/>
                  <a:pt x="883" y="173"/>
                </a:cubicBezTo>
                <a:lnTo>
                  <a:pt x="883" y="171"/>
                </a:lnTo>
                <a:close/>
                <a:moveTo>
                  <a:pt x="883" y="177"/>
                </a:moveTo>
                <a:cubicBezTo>
                  <a:pt x="887" y="177"/>
                  <a:pt x="887" y="177"/>
                  <a:pt x="887" y="177"/>
                </a:cubicBezTo>
                <a:cubicBezTo>
                  <a:pt x="887" y="178"/>
                  <a:pt x="887" y="178"/>
                  <a:pt x="887" y="178"/>
                </a:cubicBezTo>
                <a:cubicBezTo>
                  <a:pt x="885" y="178"/>
                  <a:pt x="884" y="178"/>
                  <a:pt x="883" y="179"/>
                </a:cubicBezTo>
                <a:lnTo>
                  <a:pt x="883" y="177"/>
                </a:lnTo>
                <a:close/>
                <a:moveTo>
                  <a:pt x="884" y="187"/>
                </a:moveTo>
                <a:cubicBezTo>
                  <a:pt x="884" y="188"/>
                  <a:pt x="885" y="188"/>
                  <a:pt x="886" y="189"/>
                </a:cubicBezTo>
                <a:cubicBezTo>
                  <a:pt x="885" y="191"/>
                  <a:pt x="884" y="190"/>
                  <a:pt x="883" y="192"/>
                </a:cubicBezTo>
                <a:cubicBezTo>
                  <a:pt x="880" y="192"/>
                  <a:pt x="878" y="192"/>
                  <a:pt x="876" y="191"/>
                </a:cubicBezTo>
                <a:cubicBezTo>
                  <a:pt x="876" y="191"/>
                  <a:pt x="876" y="190"/>
                  <a:pt x="875" y="190"/>
                </a:cubicBezTo>
                <a:cubicBezTo>
                  <a:pt x="879" y="188"/>
                  <a:pt x="881" y="189"/>
                  <a:pt x="884" y="187"/>
                </a:cubicBezTo>
                <a:close/>
                <a:moveTo>
                  <a:pt x="870" y="133"/>
                </a:moveTo>
                <a:cubicBezTo>
                  <a:pt x="871" y="133"/>
                  <a:pt x="871" y="133"/>
                  <a:pt x="871" y="133"/>
                </a:cubicBezTo>
                <a:cubicBezTo>
                  <a:pt x="871" y="133"/>
                  <a:pt x="871" y="134"/>
                  <a:pt x="871" y="134"/>
                </a:cubicBezTo>
                <a:cubicBezTo>
                  <a:pt x="871" y="136"/>
                  <a:pt x="871" y="136"/>
                  <a:pt x="871" y="136"/>
                </a:cubicBezTo>
                <a:cubicBezTo>
                  <a:pt x="868" y="136"/>
                  <a:pt x="868" y="136"/>
                  <a:pt x="868" y="136"/>
                </a:cubicBezTo>
                <a:cubicBezTo>
                  <a:pt x="869" y="134"/>
                  <a:pt x="868" y="135"/>
                  <a:pt x="870" y="133"/>
                </a:cubicBezTo>
                <a:close/>
                <a:moveTo>
                  <a:pt x="867" y="92"/>
                </a:moveTo>
                <a:cubicBezTo>
                  <a:pt x="865" y="92"/>
                  <a:pt x="866" y="92"/>
                  <a:pt x="865" y="91"/>
                </a:cubicBezTo>
                <a:cubicBezTo>
                  <a:pt x="866" y="92"/>
                  <a:pt x="866" y="92"/>
                  <a:pt x="867" y="92"/>
                </a:cubicBezTo>
                <a:close/>
                <a:moveTo>
                  <a:pt x="863" y="193"/>
                </a:moveTo>
                <a:cubicBezTo>
                  <a:pt x="863" y="190"/>
                  <a:pt x="863" y="190"/>
                  <a:pt x="863" y="190"/>
                </a:cubicBezTo>
                <a:cubicBezTo>
                  <a:pt x="867" y="190"/>
                  <a:pt x="867" y="190"/>
                  <a:pt x="867" y="190"/>
                </a:cubicBezTo>
                <a:cubicBezTo>
                  <a:pt x="866" y="190"/>
                  <a:pt x="866" y="191"/>
                  <a:pt x="866" y="191"/>
                </a:cubicBezTo>
                <a:cubicBezTo>
                  <a:pt x="864" y="193"/>
                  <a:pt x="866" y="192"/>
                  <a:pt x="863" y="193"/>
                </a:cubicBezTo>
                <a:close/>
                <a:moveTo>
                  <a:pt x="865" y="197"/>
                </a:moveTo>
                <a:cubicBezTo>
                  <a:pt x="865" y="197"/>
                  <a:pt x="864" y="198"/>
                  <a:pt x="864" y="198"/>
                </a:cubicBezTo>
                <a:cubicBezTo>
                  <a:pt x="861" y="198"/>
                  <a:pt x="861" y="198"/>
                  <a:pt x="861" y="198"/>
                </a:cubicBezTo>
                <a:cubicBezTo>
                  <a:pt x="862" y="198"/>
                  <a:pt x="863" y="197"/>
                  <a:pt x="864" y="197"/>
                </a:cubicBezTo>
                <a:lnTo>
                  <a:pt x="865" y="197"/>
                </a:lnTo>
                <a:close/>
                <a:moveTo>
                  <a:pt x="865" y="172"/>
                </a:moveTo>
                <a:cubicBezTo>
                  <a:pt x="861" y="175"/>
                  <a:pt x="857" y="174"/>
                  <a:pt x="853" y="176"/>
                </a:cubicBezTo>
                <a:cubicBezTo>
                  <a:pt x="853" y="173"/>
                  <a:pt x="853" y="174"/>
                  <a:pt x="853" y="172"/>
                </a:cubicBezTo>
                <a:cubicBezTo>
                  <a:pt x="857" y="173"/>
                  <a:pt x="861" y="172"/>
                  <a:pt x="865" y="172"/>
                </a:cubicBezTo>
                <a:close/>
                <a:moveTo>
                  <a:pt x="857" y="196"/>
                </a:moveTo>
                <a:cubicBezTo>
                  <a:pt x="857" y="197"/>
                  <a:pt x="857" y="196"/>
                  <a:pt x="856" y="197"/>
                </a:cubicBezTo>
                <a:cubicBezTo>
                  <a:pt x="856" y="199"/>
                  <a:pt x="856" y="198"/>
                  <a:pt x="855" y="199"/>
                </a:cubicBezTo>
                <a:cubicBezTo>
                  <a:pt x="855" y="198"/>
                  <a:pt x="855" y="197"/>
                  <a:pt x="854" y="196"/>
                </a:cubicBezTo>
                <a:lnTo>
                  <a:pt x="857" y="196"/>
                </a:lnTo>
                <a:close/>
                <a:moveTo>
                  <a:pt x="852" y="135"/>
                </a:moveTo>
                <a:cubicBezTo>
                  <a:pt x="856" y="135"/>
                  <a:pt x="856" y="135"/>
                  <a:pt x="856" y="135"/>
                </a:cubicBezTo>
                <a:cubicBezTo>
                  <a:pt x="854" y="136"/>
                  <a:pt x="852" y="136"/>
                  <a:pt x="851" y="138"/>
                </a:cubicBezTo>
                <a:cubicBezTo>
                  <a:pt x="848" y="138"/>
                  <a:pt x="848" y="138"/>
                  <a:pt x="847" y="137"/>
                </a:cubicBezTo>
                <a:cubicBezTo>
                  <a:pt x="846" y="137"/>
                  <a:pt x="846" y="137"/>
                  <a:pt x="846" y="137"/>
                </a:cubicBezTo>
                <a:cubicBezTo>
                  <a:pt x="846" y="136"/>
                  <a:pt x="846" y="136"/>
                  <a:pt x="846" y="136"/>
                </a:cubicBezTo>
                <a:cubicBezTo>
                  <a:pt x="848" y="137"/>
                  <a:pt x="849" y="137"/>
                  <a:pt x="852" y="135"/>
                </a:cubicBezTo>
                <a:close/>
                <a:moveTo>
                  <a:pt x="843" y="180"/>
                </a:moveTo>
                <a:cubicBezTo>
                  <a:pt x="841" y="180"/>
                  <a:pt x="841" y="180"/>
                  <a:pt x="841" y="180"/>
                </a:cubicBezTo>
                <a:cubicBezTo>
                  <a:pt x="840" y="178"/>
                  <a:pt x="841" y="179"/>
                  <a:pt x="838" y="178"/>
                </a:cubicBezTo>
                <a:cubicBezTo>
                  <a:pt x="838" y="176"/>
                  <a:pt x="838" y="176"/>
                  <a:pt x="838" y="176"/>
                </a:cubicBezTo>
                <a:cubicBezTo>
                  <a:pt x="840" y="175"/>
                  <a:pt x="843" y="173"/>
                  <a:pt x="845" y="172"/>
                </a:cubicBezTo>
                <a:cubicBezTo>
                  <a:pt x="846" y="172"/>
                  <a:pt x="846" y="173"/>
                  <a:pt x="847" y="173"/>
                </a:cubicBezTo>
                <a:cubicBezTo>
                  <a:pt x="846" y="175"/>
                  <a:pt x="847" y="175"/>
                  <a:pt x="846" y="176"/>
                </a:cubicBezTo>
                <a:cubicBezTo>
                  <a:pt x="844" y="178"/>
                  <a:pt x="846" y="177"/>
                  <a:pt x="843" y="177"/>
                </a:cubicBezTo>
                <a:cubicBezTo>
                  <a:pt x="842" y="179"/>
                  <a:pt x="843" y="178"/>
                  <a:pt x="843" y="180"/>
                </a:cubicBezTo>
                <a:close/>
                <a:moveTo>
                  <a:pt x="840" y="139"/>
                </a:moveTo>
                <a:cubicBezTo>
                  <a:pt x="840" y="137"/>
                  <a:pt x="840" y="137"/>
                  <a:pt x="840" y="137"/>
                </a:cubicBezTo>
                <a:cubicBezTo>
                  <a:pt x="843" y="137"/>
                  <a:pt x="843" y="137"/>
                  <a:pt x="843" y="137"/>
                </a:cubicBezTo>
                <a:cubicBezTo>
                  <a:pt x="843" y="138"/>
                  <a:pt x="843" y="138"/>
                  <a:pt x="843" y="138"/>
                </a:cubicBezTo>
                <a:cubicBezTo>
                  <a:pt x="843" y="138"/>
                  <a:pt x="842" y="138"/>
                  <a:pt x="842" y="139"/>
                </a:cubicBezTo>
                <a:lnTo>
                  <a:pt x="840" y="139"/>
                </a:lnTo>
                <a:close/>
                <a:moveTo>
                  <a:pt x="848" y="107"/>
                </a:moveTo>
                <a:cubicBezTo>
                  <a:pt x="847" y="108"/>
                  <a:pt x="848" y="108"/>
                  <a:pt x="847" y="109"/>
                </a:cubicBezTo>
                <a:cubicBezTo>
                  <a:pt x="846" y="105"/>
                  <a:pt x="847" y="106"/>
                  <a:pt x="846" y="104"/>
                </a:cubicBezTo>
                <a:cubicBezTo>
                  <a:pt x="848" y="105"/>
                  <a:pt x="847" y="103"/>
                  <a:pt x="848" y="106"/>
                </a:cubicBezTo>
                <a:cubicBezTo>
                  <a:pt x="848" y="106"/>
                  <a:pt x="848" y="106"/>
                  <a:pt x="849" y="107"/>
                </a:cubicBezTo>
                <a:lnTo>
                  <a:pt x="848" y="107"/>
                </a:lnTo>
                <a:close/>
                <a:moveTo>
                  <a:pt x="840" y="88"/>
                </a:moveTo>
                <a:cubicBezTo>
                  <a:pt x="843" y="87"/>
                  <a:pt x="844" y="87"/>
                  <a:pt x="845" y="87"/>
                </a:cubicBezTo>
                <a:cubicBezTo>
                  <a:pt x="847" y="86"/>
                  <a:pt x="846" y="87"/>
                  <a:pt x="847" y="85"/>
                </a:cubicBezTo>
                <a:cubicBezTo>
                  <a:pt x="848" y="85"/>
                  <a:pt x="848" y="85"/>
                  <a:pt x="848" y="85"/>
                </a:cubicBezTo>
                <a:cubicBezTo>
                  <a:pt x="847" y="89"/>
                  <a:pt x="847" y="88"/>
                  <a:pt x="845" y="91"/>
                </a:cubicBezTo>
                <a:cubicBezTo>
                  <a:pt x="842" y="90"/>
                  <a:pt x="842" y="90"/>
                  <a:pt x="840" y="91"/>
                </a:cubicBezTo>
                <a:lnTo>
                  <a:pt x="840" y="88"/>
                </a:lnTo>
                <a:close/>
                <a:moveTo>
                  <a:pt x="840" y="102"/>
                </a:moveTo>
                <a:cubicBezTo>
                  <a:pt x="841" y="104"/>
                  <a:pt x="840" y="104"/>
                  <a:pt x="841" y="105"/>
                </a:cubicBezTo>
                <a:cubicBezTo>
                  <a:pt x="841" y="107"/>
                  <a:pt x="841" y="107"/>
                  <a:pt x="841" y="107"/>
                </a:cubicBezTo>
                <a:cubicBezTo>
                  <a:pt x="839" y="105"/>
                  <a:pt x="840" y="104"/>
                  <a:pt x="837" y="103"/>
                </a:cubicBezTo>
                <a:cubicBezTo>
                  <a:pt x="838" y="102"/>
                  <a:pt x="838" y="102"/>
                  <a:pt x="840" y="102"/>
                </a:cubicBezTo>
                <a:close/>
                <a:moveTo>
                  <a:pt x="829" y="81"/>
                </a:moveTo>
                <a:cubicBezTo>
                  <a:pt x="832" y="81"/>
                  <a:pt x="834" y="82"/>
                  <a:pt x="835" y="81"/>
                </a:cubicBezTo>
                <a:cubicBezTo>
                  <a:pt x="838" y="82"/>
                  <a:pt x="838" y="83"/>
                  <a:pt x="839" y="84"/>
                </a:cubicBezTo>
                <a:cubicBezTo>
                  <a:pt x="839" y="85"/>
                  <a:pt x="838" y="86"/>
                  <a:pt x="837" y="87"/>
                </a:cubicBezTo>
                <a:cubicBezTo>
                  <a:pt x="832" y="87"/>
                  <a:pt x="830" y="86"/>
                  <a:pt x="828" y="83"/>
                </a:cubicBezTo>
                <a:cubicBezTo>
                  <a:pt x="827" y="83"/>
                  <a:pt x="827" y="83"/>
                  <a:pt x="827" y="83"/>
                </a:cubicBezTo>
                <a:cubicBezTo>
                  <a:pt x="828" y="82"/>
                  <a:pt x="828" y="82"/>
                  <a:pt x="829" y="81"/>
                </a:cubicBezTo>
                <a:close/>
                <a:moveTo>
                  <a:pt x="837" y="136"/>
                </a:moveTo>
                <a:cubicBezTo>
                  <a:pt x="837" y="138"/>
                  <a:pt x="837" y="137"/>
                  <a:pt x="835" y="136"/>
                </a:cubicBezTo>
                <a:lnTo>
                  <a:pt x="837" y="136"/>
                </a:lnTo>
                <a:close/>
                <a:moveTo>
                  <a:pt x="835" y="105"/>
                </a:moveTo>
                <a:cubicBezTo>
                  <a:pt x="833" y="105"/>
                  <a:pt x="833" y="105"/>
                  <a:pt x="833" y="105"/>
                </a:cubicBezTo>
                <a:cubicBezTo>
                  <a:pt x="834" y="102"/>
                  <a:pt x="834" y="102"/>
                  <a:pt x="834" y="102"/>
                </a:cubicBezTo>
                <a:cubicBezTo>
                  <a:pt x="834" y="103"/>
                  <a:pt x="834" y="103"/>
                  <a:pt x="835" y="105"/>
                </a:cubicBezTo>
                <a:close/>
                <a:moveTo>
                  <a:pt x="832" y="136"/>
                </a:moveTo>
                <a:cubicBezTo>
                  <a:pt x="831" y="137"/>
                  <a:pt x="831" y="138"/>
                  <a:pt x="830" y="139"/>
                </a:cubicBezTo>
                <a:cubicBezTo>
                  <a:pt x="830" y="139"/>
                  <a:pt x="828" y="137"/>
                  <a:pt x="824" y="139"/>
                </a:cubicBezTo>
                <a:cubicBezTo>
                  <a:pt x="824" y="138"/>
                  <a:pt x="824" y="138"/>
                  <a:pt x="823" y="138"/>
                </a:cubicBezTo>
                <a:cubicBezTo>
                  <a:pt x="823" y="136"/>
                  <a:pt x="823" y="136"/>
                  <a:pt x="823" y="136"/>
                </a:cubicBezTo>
                <a:cubicBezTo>
                  <a:pt x="826" y="136"/>
                  <a:pt x="827" y="136"/>
                  <a:pt x="828" y="135"/>
                </a:cubicBezTo>
                <a:cubicBezTo>
                  <a:pt x="829" y="136"/>
                  <a:pt x="830" y="136"/>
                  <a:pt x="832" y="136"/>
                </a:cubicBezTo>
                <a:close/>
                <a:moveTo>
                  <a:pt x="821" y="84"/>
                </a:moveTo>
                <a:cubicBezTo>
                  <a:pt x="822" y="82"/>
                  <a:pt x="823" y="82"/>
                  <a:pt x="824" y="81"/>
                </a:cubicBezTo>
                <a:cubicBezTo>
                  <a:pt x="825" y="81"/>
                  <a:pt x="825" y="82"/>
                  <a:pt x="826" y="82"/>
                </a:cubicBezTo>
                <a:cubicBezTo>
                  <a:pt x="825" y="83"/>
                  <a:pt x="824" y="84"/>
                  <a:pt x="823" y="85"/>
                </a:cubicBezTo>
                <a:cubicBezTo>
                  <a:pt x="820" y="85"/>
                  <a:pt x="820" y="85"/>
                  <a:pt x="820" y="85"/>
                </a:cubicBezTo>
                <a:cubicBezTo>
                  <a:pt x="821" y="85"/>
                  <a:pt x="821" y="84"/>
                  <a:pt x="821" y="84"/>
                </a:cubicBezTo>
                <a:close/>
                <a:moveTo>
                  <a:pt x="788" y="102"/>
                </a:moveTo>
                <a:cubicBezTo>
                  <a:pt x="791" y="102"/>
                  <a:pt x="794" y="102"/>
                  <a:pt x="796" y="101"/>
                </a:cubicBezTo>
                <a:cubicBezTo>
                  <a:pt x="798" y="101"/>
                  <a:pt x="800" y="102"/>
                  <a:pt x="801" y="102"/>
                </a:cubicBezTo>
                <a:cubicBezTo>
                  <a:pt x="801" y="103"/>
                  <a:pt x="801" y="104"/>
                  <a:pt x="800" y="106"/>
                </a:cubicBezTo>
                <a:cubicBezTo>
                  <a:pt x="797" y="106"/>
                  <a:pt x="793" y="106"/>
                  <a:pt x="790" y="104"/>
                </a:cubicBezTo>
                <a:cubicBezTo>
                  <a:pt x="788" y="104"/>
                  <a:pt x="788" y="104"/>
                  <a:pt x="788" y="104"/>
                </a:cubicBezTo>
                <a:lnTo>
                  <a:pt x="788" y="102"/>
                </a:lnTo>
                <a:close/>
                <a:moveTo>
                  <a:pt x="772" y="88"/>
                </a:moveTo>
                <a:cubicBezTo>
                  <a:pt x="770" y="89"/>
                  <a:pt x="771" y="89"/>
                  <a:pt x="769" y="88"/>
                </a:cubicBezTo>
                <a:lnTo>
                  <a:pt x="772" y="88"/>
                </a:lnTo>
                <a:close/>
                <a:moveTo>
                  <a:pt x="766" y="102"/>
                </a:moveTo>
                <a:cubicBezTo>
                  <a:pt x="774" y="102"/>
                  <a:pt x="777" y="101"/>
                  <a:pt x="784" y="102"/>
                </a:cubicBezTo>
                <a:cubicBezTo>
                  <a:pt x="785" y="102"/>
                  <a:pt x="785" y="103"/>
                  <a:pt x="785" y="103"/>
                </a:cubicBezTo>
                <a:cubicBezTo>
                  <a:pt x="783" y="105"/>
                  <a:pt x="780" y="107"/>
                  <a:pt x="778" y="109"/>
                </a:cubicBezTo>
                <a:cubicBezTo>
                  <a:pt x="776" y="109"/>
                  <a:pt x="776" y="108"/>
                  <a:pt x="773" y="108"/>
                </a:cubicBezTo>
                <a:cubicBezTo>
                  <a:pt x="773" y="103"/>
                  <a:pt x="773" y="103"/>
                  <a:pt x="773" y="103"/>
                </a:cubicBezTo>
                <a:cubicBezTo>
                  <a:pt x="770" y="103"/>
                  <a:pt x="769" y="103"/>
                  <a:pt x="767" y="104"/>
                </a:cubicBezTo>
                <a:cubicBezTo>
                  <a:pt x="767" y="103"/>
                  <a:pt x="767" y="103"/>
                  <a:pt x="767" y="103"/>
                </a:cubicBezTo>
                <a:cubicBezTo>
                  <a:pt x="766" y="103"/>
                  <a:pt x="766" y="103"/>
                  <a:pt x="766" y="103"/>
                </a:cubicBezTo>
                <a:lnTo>
                  <a:pt x="766" y="102"/>
                </a:lnTo>
                <a:close/>
                <a:moveTo>
                  <a:pt x="765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8" y="107"/>
                  <a:pt x="767" y="108"/>
                  <a:pt x="766" y="109"/>
                </a:cubicBezTo>
                <a:cubicBezTo>
                  <a:pt x="765" y="109"/>
                  <a:pt x="766" y="109"/>
                  <a:pt x="765" y="109"/>
                </a:cubicBezTo>
                <a:cubicBezTo>
                  <a:pt x="763" y="106"/>
                  <a:pt x="763" y="109"/>
                  <a:pt x="765" y="106"/>
                </a:cubicBezTo>
                <a:close/>
                <a:moveTo>
                  <a:pt x="760" y="126"/>
                </a:moveTo>
                <a:cubicBezTo>
                  <a:pt x="764" y="127"/>
                  <a:pt x="769" y="126"/>
                  <a:pt x="772" y="129"/>
                </a:cubicBezTo>
                <a:cubicBezTo>
                  <a:pt x="769" y="129"/>
                  <a:pt x="765" y="129"/>
                  <a:pt x="763" y="131"/>
                </a:cubicBezTo>
                <a:cubicBezTo>
                  <a:pt x="760" y="130"/>
                  <a:pt x="761" y="131"/>
                  <a:pt x="760" y="129"/>
                </a:cubicBezTo>
                <a:cubicBezTo>
                  <a:pt x="759" y="128"/>
                  <a:pt x="760" y="129"/>
                  <a:pt x="760" y="126"/>
                </a:cubicBezTo>
                <a:close/>
                <a:moveTo>
                  <a:pt x="707" y="92"/>
                </a:moveTo>
                <a:cubicBezTo>
                  <a:pt x="720" y="93"/>
                  <a:pt x="732" y="94"/>
                  <a:pt x="741" y="95"/>
                </a:cubicBezTo>
                <a:cubicBezTo>
                  <a:pt x="740" y="97"/>
                  <a:pt x="738" y="99"/>
                  <a:pt x="737" y="101"/>
                </a:cubicBezTo>
                <a:cubicBezTo>
                  <a:pt x="736" y="102"/>
                  <a:pt x="736" y="102"/>
                  <a:pt x="734" y="103"/>
                </a:cubicBezTo>
                <a:cubicBezTo>
                  <a:pt x="733" y="99"/>
                  <a:pt x="733" y="102"/>
                  <a:pt x="733" y="98"/>
                </a:cubicBezTo>
                <a:cubicBezTo>
                  <a:pt x="729" y="98"/>
                  <a:pt x="729" y="99"/>
                  <a:pt x="726" y="100"/>
                </a:cubicBezTo>
                <a:cubicBezTo>
                  <a:pt x="725" y="100"/>
                  <a:pt x="725" y="100"/>
                  <a:pt x="725" y="100"/>
                </a:cubicBezTo>
                <a:cubicBezTo>
                  <a:pt x="723" y="99"/>
                  <a:pt x="716" y="97"/>
                  <a:pt x="714" y="96"/>
                </a:cubicBezTo>
                <a:cubicBezTo>
                  <a:pt x="711" y="95"/>
                  <a:pt x="709" y="98"/>
                  <a:pt x="708" y="98"/>
                </a:cubicBezTo>
                <a:cubicBezTo>
                  <a:pt x="706" y="97"/>
                  <a:pt x="706" y="97"/>
                  <a:pt x="705" y="96"/>
                </a:cubicBezTo>
                <a:cubicBezTo>
                  <a:pt x="706" y="93"/>
                  <a:pt x="706" y="94"/>
                  <a:pt x="707" y="92"/>
                </a:cubicBezTo>
                <a:close/>
                <a:moveTo>
                  <a:pt x="710" y="194"/>
                </a:moveTo>
                <a:cubicBezTo>
                  <a:pt x="706" y="194"/>
                  <a:pt x="706" y="194"/>
                  <a:pt x="706" y="194"/>
                </a:cubicBezTo>
                <a:cubicBezTo>
                  <a:pt x="707" y="192"/>
                  <a:pt x="708" y="190"/>
                  <a:pt x="709" y="189"/>
                </a:cubicBezTo>
                <a:cubicBezTo>
                  <a:pt x="710" y="190"/>
                  <a:pt x="710" y="189"/>
                  <a:pt x="711" y="190"/>
                </a:cubicBezTo>
                <a:cubicBezTo>
                  <a:pt x="712" y="190"/>
                  <a:pt x="712" y="190"/>
                  <a:pt x="712" y="190"/>
                </a:cubicBezTo>
                <a:cubicBezTo>
                  <a:pt x="711" y="194"/>
                  <a:pt x="711" y="190"/>
                  <a:pt x="710" y="194"/>
                </a:cubicBezTo>
                <a:close/>
                <a:moveTo>
                  <a:pt x="709" y="161"/>
                </a:moveTo>
                <a:cubicBezTo>
                  <a:pt x="706" y="161"/>
                  <a:pt x="703" y="161"/>
                  <a:pt x="701" y="160"/>
                </a:cubicBezTo>
                <a:cubicBezTo>
                  <a:pt x="700" y="160"/>
                  <a:pt x="700" y="160"/>
                  <a:pt x="700" y="160"/>
                </a:cubicBezTo>
                <a:cubicBezTo>
                  <a:pt x="701" y="157"/>
                  <a:pt x="701" y="157"/>
                  <a:pt x="702" y="156"/>
                </a:cubicBezTo>
                <a:cubicBezTo>
                  <a:pt x="704" y="156"/>
                  <a:pt x="708" y="157"/>
                  <a:pt x="710" y="158"/>
                </a:cubicBezTo>
                <a:cubicBezTo>
                  <a:pt x="711" y="158"/>
                  <a:pt x="711" y="158"/>
                  <a:pt x="712" y="159"/>
                </a:cubicBezTo>
                <a:cubicBezTo>
                  <a:pt x="710" y="159"/>
                  <a:pt x="710" y="160"/>
                  <a:pt x="709" y="161"/>
                </a:cubicBezTo>
                <a:close/>
                <a:moveTo>
                  <a:pt x="712" y="192"/>
                </a:moveTo>
                <a:cubicBezTo>
                  <a:pt x="714" y="192"/>
                  <a:pt x="714" y="192"/>
                  <a:pt x="714" y="192"/>
                </a:cubicBezTo>
                <a:cubicBezTo>
                  <a:pt x="713" y="193"/>
                  <a:pt x="714" y="193"/>
                  <a:pt x="712" y="192"/>
                </a:cubicBezTo>
                <a:close/>
                <a:moveTo>
                  <a:pt x="695" y="136"/>
                </a:moveTo>
                <a:cubicBezTo>
                  <a:pt x="692" y="135"/>
                  <a:pt x="692" y="135"/>
                  <a:pt x="691" y="133"/>
                </a:cubicBezTo>
                <a:cubicBezTo>
                  <a:pt x="695" y="127"/>
                  <a:pt x="706" y="133"/>
                  <a:pt x="712" y="129"/>
                </a:cubicBezTo>
                <a:cubicBezTo>
                  <a:pt x="717" y="129"/>
                  <a:pt x="718" y="129"/>
                  <a:pt x="721" y="127"/>
                </a:cubicBezTo>
                <a:cubicBezTo>
                  <a:pt x="721" y="126"/>
                  <a:pt x="721" y="126"/>
                  <a:pt x="721" y="126"/>
                </a:cubicBezTo>
                <a:cubicBezTo>
                  <a:pt x="718" y="125"/>
                  <a:pt x="714" y="124"/>
                  <a:pt x="712" y="123"/>
                </a:cubicBezTo>
                <a:cubicBezTo>
                  <a:pt x="712" y="123"/>
                  <a:pt x="712" y="123"/>
                  <a:pt x="712" y="123"/>
                </a:cubicBezTo>
                <a:cubicBezTo>
                  <a:pt x="712" y="122"/>
                  <a:pt x="712" y="122"/>
                  <a:pt x="712" y="122"/>
                </a:cubicBezTo>
                <a:cubicBezTo>
                  <a:pt x="722" y="122"/>
                  <a:pt x="734" y="122"/>
                  <a:pt x="737" y="124"/>
                </a:cubicBezTo>
                <a:cubicBezTo>
                  <a:pt x="740" y="125"/>
                  <a:pt x="740" y="126"/>
                  <a:pt x="741" y="129"/>
                </a:cubicBezTo>
                <a:cubicBezTo>
                  <a:pt x="745" y="129"/>
                  <a:pt x="745" y="129"/>
                  <a:pt x="745" y="129"/>
                </a:cubicBezTo>
                <a:cubicBezTo>
                  <a:pt x="744" y="127"/>
                  <a:pt x="744" y="128"/>
                  <a:pt x="744" y="126"/>
                </a:cubicBezTo>
                <a:cubicBezTo>
                  <a:pt x="744" y="123"/>
                  <a:pt x="743" y="124"/>
                  <a:pt x="746" y="123"/>
                </a:cubicBezTo>
                <a:cubicBezTo>
                  <a:pt x="746" y="121"/>
                  <a:pt x="746" y="121"/>
                  <a:pt x="746" y="121"/>
                </a:cubicBezTo>
                <a:cubicBezTo>
                  <a:pt x="746" y="124"/>
                  <a:pt x="754" y="124"/>
                  <a:pt x="757" y="125"/>
                </a:cubicBezTo>
                <a:cubicBezTo>
                  <a:pt x="757" y="128"/>
                  <a:pt x="756" y="129"/>
                  <a:pt x="757" y="131"/>
                </a:cubicBezTo>
                <a:cubicBezTo>
                  <a:pt x="754" y="136"/>
                  <a:pt x="752" y="131"/>
                  <a:pt x="748" y="138"/>
                </a:cubicBezTo>
                <a:cubicBezTo>
                  <a:pt x="737" y="138"/>
                  <a:pt x="701" y="138"/>
                  <a:pt x="695" y="136"/>
                </a:cubicBezTo>
                <a:close/>
                <a:moveTo>
                  <a:pt x="712" y="126"/>
                </a:moveTo>
                <a:cubicBezTo>
                  <a:pt x="713" y="127"/>
                  <a:pt x="714" y="127"/>
                  <a:pt x="715" y="127"/>
                </a:cubicBezTo>
                <a:cubicBezTo>
                  <a:pt x="715" y="128"/>
                  <a:pt x="715" y="128"/>
                  <a:pt x="715" y="128"/>
                </a:cubicBezTo>
                <a:cubicBezTo>
                  <a:pt x="713" y="128"/>
                  <a:pt x="714" y="128"/>
                  <a:pt x="712" y="126"/>
                </a:cubicBezTo>
                <a:close/>
                <a:moveTo>
                  <a:pt x="747" y="150"/>
                </a:moveTo>
                <a:cubicBezTo>
                  <a:pt x="743" y="149"/>
                  <a:pt x="742" y="148"/>
                  <a:pt x="741" y="145"/>
                </a:cubicBezTo>
                <a:cubicBezTo>
                  <a:pt x="739" y="147"/>
                  <a:pt x="740" y="145"/>
                  <a:pt x="739" y="147"/>
                </a:cubicBezTo>
                <a:cubicBezTo>
                  <a:pt x="738" y="147"/>
                  <a:pt x="737" y="147"/>
                  <a:pt x="736" y="146"/>
                </a:cubicBezTo>
                <a:cubicBezTo>
                  <a:pt x="736" y="146"/>
                  <a:pt x="736" y="146"/>
                  <a:pt x="735" y="145"/>
                </a:cubicBezTo>
                <a:cubicBezTo>
                  <a:pt x="735" y="144"/>
                  <a:pt x="735" y="144"/>
                  <a:pt x="735" y="144"/>
                </a:cubicBezTo>
                <a:cubicBezTo>
                  <a:pt x="737" y="145"/>
                  <a:pt x="742" y="145"/>
                  <a:pt x="745" y="144"/>
                </a:cubicBezTo>
                <a:cubicBezTo>
                  <a:pt x="746" y="144"/>
                  <a:pt x="748" y="144"/>
                  <a:pt x="751" y="144"/>
                </a:cubicBezTo>
                <a:cubicBezTo>
                  <a:pt x="750" y="147"/>
                  <a:pt x="749" y="148"/>
                  <a:pt x="747" y="150"/>
                </a:cubicBezTo>
                <a:close/>
                <a:moveTo>
                  <a:pt x="782" y="148"/>
                </a:moveTo>
                <a:cubicBezTo>
                  <a:pt x="778" y="151"/>
                  <a:pt x="770" y="147"/>
                  <a:pt x="765" y="150"/>
                </a:cubicBezTo>
                <a:cubicBezTo>
                  <a:pt x="761" y="150"/>
                  <a:pt x="758" y="150"/>
                  <a:pt x="756" y="149"/>
                </a:cubicBezTo>
                <a:cubicBezTo>
                  <a:pt x="756" y="148"/>
                  <a:pt x="755" y="146"/>
                  <a:pt x="755" y="144"/>
                </a:cubicBezTo>
                <a:cubicBezTo>
                  <a:pt x="758" y="144"/>
                  <a:pt x="758" y="144"/>
                  <a:pt x="760" y="144"/>
                </a:cubicBezTo>
                <a:cubicBezTo>
                  <a:pt x="760" y="140"/>
                  <a:pt x="760" y="140"/>
                  <a:pt x="760" y="140"/>
                </a:cubicBezTo>
                <a:cubicBezTo>
                  <a:pt x="758" y="140"/>
                  <a:pt x="755" y="140"/>
                  <a:pt x="753" y="141"/>
                </a:cubicBezTo>
                <a:cubicBezTo>
                  <a:pt x="753" y="138"/>
                  <a:pt x="753" y="138"/>
                  <a:pt x="751" y="137"/>
                </a:cubicBezTo>
                <a:cubicBezTo>
                  <a:pt x="751" y="136"/>
                  <a:pt x="751" y="136"/>
                  <a:pt x="751" y="136"/>
                </a:cubicBezTo>
                <a:cubicBezTo>
                  <a:pt x="756" y="136"/>
                  <a:pt x="767" y="135"/>
                  <a:pt x="770" y="137"/>
                </a:cubicBezTo>
                <a:cubicBezTo>
                  <a:pt x="772" y="138"/>
                  <a:pt x="771" y="137"/>
                  <a:pt x="772" y="138"/>
                </a:cubicBezTo>
                <a:cubicBezTo>
                  <a:pt x="771" y="138"/>
                  <a:pt x="769" y="139"/>
                  <a:pt x="768" y="140"/>
                </a:cubicBezTo>
                <a:cubicBezTo>
                  <a:pt x="767" y="140"/>
                  <a:pt x="767" y="140"/>
                  <a:pt x="767" y="140"/>
                </a:cubicBezTo>
                <a:cubicBezTo>
                  <a:pt x="767" y="142"/>
                  <a:pt x="767" y="142"/>
                  <a:pt x="767" y="142"/>
                </a:cubicBezTo>
                <a:cubicBezTo>
                  <a:pt x="774" y="142"/>
                  <a:pt x="773" y="142"/>
                  <a:pt x="774" y="145"/>
                </a:cubicBezTo>
                <a:cubicBezTo>
                  <a:pt x="780" y="145"/>
                  <a:pt x="779" y="143"/>
                  <a:pt x="783" y="142"/>
                </a:cubicBezTo>
                <a:cubicBezTo>
                  <a:pt x="785" y="142"/>
                  <a:pt x="787" y="143"/>
                  <a:pt x="789" y="142"/>
                </a:cubicBezTo>
                <a:cubicBezTo>
                  <a:pt x="790" y="142"/>
                  <a:pt x="790" y="142"/>
                  <a:pt x="790" y="142"/>
                </a:cubicBezTo>
                <a:cubicBezTo>
                  <a:pt x="789" y="146"/>
                  <a:pt x="789" y="142"/>
                  <a:pt x="788" y="145"/>
                </a:cubicBezTo>
                <a:cubicBezTo>
                  <a:pt x="788" y="145"/>
                  <a:pt x="787" y="144"/>
                  <a:pt x="786" y="144"/>
                </a:cubicBezTo>
                <a:cubicBezTo>
                  <a:pt x="781" y="145"/>
                  <a:pt x="784" y="146"/>
                  <a:pt x="782" y="148"/>
                </a:cubicBezTo>
                <a:close/>
                <a:moveTo>
                  <a:pt x="802" y="200"/>
                </a:moveTo>
                <a:cubicBezTo>
                  <a:pt x="802" y="202"/>
                  <a:pt x="802" y="202"/>
                  <a:pt x="802" y="202"/>
                </a:cubicBezTo>
                <a:cubicBezTo>
                  <a:pt x="795" y="202"/>
                  <a:pt x="794" y="201"/>
                  <a:pt x="788" y="200"/>
                </a:cubicBezTo>
                <a:cubicBezTo>
                  <a:pt x="790" y="199"/>
                  <a:pt x="796" y="200"/>
                  <a:pt x="798" y="198"/>
                </a:cubicBezTo>
                <a:cubicBezTo>
                  <a:pt x="800" y="199"/>
                  <a:pt x="800" y="199"/>
                  <a:pt x="801" y="199"/>
                </a:cubicBezTo>
                <a:cubicBezTo>
                  <a:pt x="803" y="199"/>
                  <a:pt x="803" y="199"/>
                  <a:pt x="803" y="199"/>
                </a:cubicBezTo>
                <a:cubicBezTo>
                  <a:pt x="803" y="200"/>
                  <a:pt x="803" y="200"/>
                  <a:pt x="802" y="200"/>
                </a:cubicBezTo>
                <a:close/>
                <a:moveTo>
                  <a:pt x="806" y="139"/>
                </a:moveTo>
                <a:cubicBezTo>
                  <a:pt x="805" y="139"/>
                  <a:pt x="805" y="139"/>
                  <a:pt x="803" y="138"/>
                </a:cubicBezTo>
                <a:cubicBezTo>
                  <a:pt x="801" y="138"/>
                  <a:pt x="801" y="138"/>
                  <a:pt x="800" y="139"/>
                </a:cubicBezTo>
                <a:cubicBezTo>
                  <a:pt x="800" y="142"/>
                  <a:pt x="799" y="141"/>
                  <a:pt x="802" y="143"/>
                </a:cubicBezTo>
                <a:cubicBezTo>
                  <a:pt x="801" y="145"/>
                  <a:pt x="798" y="146"/>
                  <a:pt x="797" y="148"/>
                </a:cubicBezTo>
                <a:cubicBezTo>
                  <a:pt x="795" y="148"/>
                  <a:pt x="795" y="148"/>
                  <a:pt x="795" y="148"/>
                </a:cubicBezTo>
                <a:cubicBezTo>
                  <a:pt x="793" y="143"/>
                  <a:pt x="794" y="143"/>
                  <a:pt x="795" y="137"/>
                </a:cubicBezTo>
                <a:cubicBezTo>
                  <a:pt x="800" y="137"/>
                  <a:pt x="803" y="136"/>
                  <a:pt x="807" y="135"/>
                </a:cubicBezTo>
                <a:cubicBezTo>
                  <a:pt x="808" y="136"/>
                  <a:pt x="809" y="136"/>
                  <a:pt x="810" y="137"/>
                </a:cubicBezTo>
                <a:cubicBezTo>
                  <a:pt x="809" y="138"/>
                  <a:pt x="808" y="138"/>
                  <a:pt x="806" y="139"/>
                </a:cubicBezTo>
                <a:close/>
                <a:moveTo>
                  <a:pt x="819" y="202"/>
                </a:moveTo>
                <a:cubicBezTo>
                  <a:pt x="817" y="202"/>
                  <a:pt x="816" y="201"/>
                  <a:pt x="814" y="202"/>
                </a:cubicBezTo>
                <a:cubicBezTo>
                  <a:pt x="810" y="202"/>
                  <a:pt x="811" y="202"/>
                  <a:pt x="809" y="200"/>
                </a:cubicBezTo>
                <a:cubicBezTo>
                  <a:pt x="808" y="200"/>
                  <a:pt x="808" y="200"/>
                  <a:pt x="808" y="200"/>
                </a:cubicBezTo>
                <a:cubicBezTo>
                  <a:pt x="809" y="199"/>
                  <a:pt x="811" y="198"/>
                  <a:pt x="813" y="197"/>
                </a:cubicBezTo>
                <a:cubicBezTo>
                  <a:pt x="816" y="198"/>
                  <a:pt x="816" y="198"/>
                  <a:pt x="819" y="198"/>
                </a:cubicBezTo>
                <a:lnTo>
                  <a:pt x="819" y="202"/>
                </a:lnTo>
                <a:close/>
                <a:moveTo>
                  <a:pt x="812" y="136"/>
                </a:moveTo>
                <a:cubicBezTo>
                  <a:pt x="817" y="136"/>
                  <a:pt x="817" y="136"/>
                  <a:pt x="817" y="136"/>
                </a:cubicBezTo>
                <a:cubicBezTo>
                  <a:pt x="817" y="136"/>
                  <a:pt x="817" y="137"/>
                  <a:pt x="818" y="137"/>
                </a:cubicBezTo>
                <a:cubicBezTo>
                  <a:pt x="817" y="137"/>
                  <a:pt x="817" y="138"/>
                  <a:pt x="817" y="138"/>
                </a:cubicBezTo>
                <a:cubicBezTo>
                  <a:pt x="816" y="138"/>
                  <a:pt x="813" y="137"/>
                  <a:pt x="812" y="136"/>
                </a:cubicBezTo>
                <a:close/>
                <a:moveTo>
                  <a:pt x="818" y="181"/>
                </a:moveTo>
                <a:cubicBezTo>
                  <a:pt x="816" y="181"/>
                  <a:pt x="816" y="180"/>
                  <a:pt x="815" y="179"/>
                </a:cubicBezTo>
                <a:cubicBezTo>
                  <a:pt x="814" y="178"/>
                  <a:pt x="815" y="177"/>
                  <a:pt x="816" y="175"/>
                </a:cubicBezTo>
                <a:cubicBezTo>
                  <a:pt x="818" y="175"/>
                  <a:pt x="818" y="175"/>
                  <a:pt x="818" y="175"/>
                </a:cubicBezTo>
                <a:cubicBezTo>
                  <a:pt x="818" y="177"/>
                  <a:pt x="818" y="177"/>
                  <a:pt x="818" y="177"/>
                </a:cubicBezTo>
                <a:cubicBezTo>
                  <a:pt x="819" y="177"/>
                  <a:pt x="819" y="177"/>
                  <a:pt x="819" y="177"/>
                </a:cubicBezTo>
                <a:cubicBezTo>
                  <a:pt x="819" y="179"/>
                  <a:pt x="818" y="179"/>
                  <a:pt x="818" y="181"/>
                </a:cubicBezTo>
                <a:close/>
                <a:moveTo>
                  <a:pt x="818" y="113"/>
                </a:moveTo>
                <a:cubicBezTo>
                  <a:pt x="817" y="113"/>
                  <a:pt x="817" y="113"/>
                  <a:pt x="817" y="113"/>
                </a:cubicBezTo>
                <a:cubicBezTo>
                  <a:pt x="816" y="112"/>
                  <a:pt x="816" y="110"/>
                  <a:pt x="816" y="109"/>
                </a:cubicBezTo>
                <a:cubicBezTo>
                  <a:pt x="818" y="108"/>
                  <a:pt x="817" y="108"/>
                  <a:pt x="818" y="108"/>
                </a:cubicBezTo>
                <a:cubicBezTo>
                  <a:pt x="819" y="108"/>
                  <a:pt x="819" y="108"/>
                  <a:pt x="819" y="108"/>
                </a:cubicBezTo>
                <a:cubicBezTo>
                  <a:pt x="819" y="109"/>
                  <a:pt x="819" y="111"/>
                  <a:pt x="818" y="113"/>
                </a:cubicBezTo>
                <a:close/>
                <a:moveTo>
                  <a:pt x="806" y="105"/>
                </a:moveTo>
                <a:cubicBezTo>
                  <a:pt x="806" y="103"/>
                  <a:pt x="806" y="102"/>
                  <a:pt x="805" y="100"/>
                </a:cubicBezTo>
                <a:cubicBezTo>
                  <a:pt x="809" y="100"/>
                  <a:pt x="812" y="99"/>
                  <a:pt x="816" y="99"/>
                </a:cubicBezTo>
                <a:cubicBezTo>
                  <a:pt x="816" y="102"/>
                  <a:pt x="816" y="102"/>
                  <a:pt x="816" y="102"/>
                </a:cubicBezTo>
                <a:cubicBezTo>
                  <a:pt x="818" y="102"/>
                  <a:pt x="821" y="103"/>
                  <a:pt x="824" y="103"/>
                </a:cubicBezTo>
                <a:cubicBezTo>
                  <a:pt x="824" y="103"/>
                  <a:pt x="825" y="103"/>
                  <a:pt x="825" y="104"/>
                </a:cubicBezTo>
                <a:cubicBezTo>
                  <a:pt x="825" y="106"/>
                  <a:pt x="825" y="106"/>
                  <a:pt x="824" y="108"/>
                </a:cubicBezTo>
                <a:cubicBezTo>
                  <a:pt x="824" y="108"/>
                  <a:pt x="824" y="108"/>
                  <a:pt x="823" y="109"/>
                </a:cubicBezTo>
                <a:cubicBezTo>
                  <a:pt x="820" y="103"/>
                  <a:pt x="815" y="104"/>
                  <a:pt x="806" y="105"/>
                </a:cubicBezTo>
                <a:close/>
                <a:moveTo>
                  <a:pt x="828" y="169"/>
                </a:moveTo>
                <a:cubicBezTo>
                  <a:pt x="830" y="170"/>
                  <a:pt x="829" y="169"/>
                  <a:pt x="830" y="170"/>
                </a:cubicBezTo>
                <a:cubicBezTo>
                  <a:pt x="828" y="169"/>
                  <a:pt x="829" y="170"/>
                  <a:pt x="828" y="169"/>
                </a:cubicBezTo>
                <a:close/>
                <a:moveTo>
                  <a:pt x="829" y="149"/>
                </a:moveTo>
                <a:cubicBezTo>
                  <a:pt x="828" y="148"/>
                  <a:pt x="829" y="147"/>
                  <a:pt x="830" y="144"/>
                </a:cubicBezTo>
                <a:cubicBezTo>
                  <a:pt x="827" y="145"/>
                  <a:pt x="826" y="145"/>
                  <a:pt x="824" y="145"/>
                </a:cubicBezTo>
                <a:cubicBezTo>
                  <a:pt x="824" y="144"/>
                  <a:pt x="824" y="144"/>
                  <a:pt x="824" y="144"/>
                </a:cubicBezTo>
                <a:cubicBezTo>
                  <a:pt x="824" y="144"/>
                  <a:pt x="824" y="144"/>
                  <a:pt x="823" y="144"/>
                </a:cubicBezTo>
                <a:cubicBezTo>
                  <a:pt x="826" y="143"/>
                  <a:pt x="828" y="143"/>
                  <a:pt x="832" y="143"/>
                </a:cubicBezTo>
                <a:cubicBezTo>
                  <a:pt x="832" y="143"/>
                  <a:pt x="832" y="143"/>
                  <a:pt x="833" y="144"/>
                </a:cubicBezTo>
                <a:cubicBezTo>
                  <a:pt x="832" y="147"/>
                  <a:pt x="831" y="147"/>
                  <a:pt x="831" y="150"/>
                </a:cubicBezTo>
                <a:cubicBezTo>
                  <a:pt x="829" y="150"/>
                  <a:pt x="830" y="150"/>
                  <a:pt x="829" y="149"/>
                </a:cubicBezTo>
                <a:close/>
                <a:moveTo>
                  <a:pt x="835" y="198"/>
                </a:moveTo>
                <a:cubicBezTo>
                  <a:pt x="831" y="198"/>
                  <a:pt x="832" y="199"/>
                  <a:pt x="832" y="197"/>
                </a:cubicBezTo>
                <a:cubicBezTo>
                  <a:pt x="833" y="197"/>
                  <a:pt x="833" y="197"/>
                  <a:pt x="835" y="197"/>
                </a:cubicBezTo>
                <a:lnTo>
                  <a:pt x="835" y="198"/>
                </a:lnTo>
                <a:close/>
                <a:moveTo>
                  <a:pt x="835" y="193"/>
                </a:moveTo>
                <a:cubicBezTo>
                  <a:pt x="835" y="192"/>
                  <a:pt x="835" y="192"/>
                  <a:pt x="835" y="192"/>
                </a:cubicBezTo>
                <a:cubicBezTo>
                  <a:pt x="837" y="192"/>
                  <a:pt x="837" y="192"/>
                  <a:pt x="838" y="191"/>
                </a:cubicBezTo>
                <a:cubicBezTo>
                  <a:pt x="842" y="191"/>
                  <a:pt x="842" y="191"/>
                  <a:pt x="842" y="191"/>
                </a:cubicBezTo>
                <a:cubicBezTo>
                  <a:pt x="842" y="192"/>
                  <a:pt x="842" y="192"/>
                  <a:pt x="842" y="192"/>
                </a:cubicBezTo>
                <a:cubicBezTo>
                  <a:pt x="840" y="193"/>
                  <a:pt x="840" y="192"/>
                  <a:pt x="839" y="195"/>
                </a:cubicBezTo>
                <a:cubicBezTo>
                  <a:pt x="837" y="194"/>
                  <a:pt x="837" y="194"/>
                  <a:pt x="835" y="193"/>
                </a:cubicBezTo>
                <a:close/>
                <a:moveTo>
                  <a:pt x="841" y="212"/>
                </a:moveTo>
                <a:cubicBezTo>
                  <a:pt x="840" y="212"/>
                  <a:pt x="840" y="212"/>
                  <a:pt x="840" y="212"/>
                </a:cubicBezTo>
                <a:cubicBezTo>
                  <a:pt x="840" y="211"/>
                  <a:pt x="840" y="210"/>
                  <a:pt x="839" y="209"/>
                </a:cubicBezTo>
                <a:cubicBezTo>
                  <a:pt x="841" y="209"/>
                  <a:pt x="841" y="209"/>
                  <a:pt x="841" y="209"/>
                </a:cubicBezTo>
                <a:lnTo>
                  <a:pt x="841" y="212"/>
                </a:lnTo>
                <a:close/>
                <a:moveTo>
                  <a:pt x="846" y="207"/>
                </a:moveTo>
                <a:cubicBezTo>
                  <a:pt x="848" y="208"/>
                  <a:pt x="847" y="207"/>
                  <a:pt x="848" y="208"/>
                </a:cubicBezTo>
                <a:cubicBezTo>
                  <a:pt x="846" y="207"/>
                  <a:pt x="847" y="208"/>
                  <a:pt x="846" y="207"/>
                </a:cubicBezTo>
                <a:close/>
                <a:moveTo>
                  <a:pt x="848" y="199"/>
                </a:moveTo>
                <a:cubicBezTo>
                  <a:pt x="843" y="199"/>
                  <a:pt x="843" y="199"/>
                  <a:pt x="843" y="199"/>
                </a:cubicBezTo>
                <a:cubicBezTo>
                  <a:pt x="842" y="198"/>
                  <a:pt x="843" y="198"/>
                  <a:pt x="842" y="197"/>
                </a:cubicBezTo>
                <a:cubicBezTo>
                  <a:pt x="843" y="196"/>
                  <a:pt x="845" y="196"/>
                  <a:pt x="846" y="195"/>
                </a:cubicBezTo>
                <a:cubicBezTo>
                  <a:pt x="847" y="195"/>
                  <a:pt x="847" y="195"/>
                  <a:pt x="847" y="195"/>
                </a:cubicBezTo>
                <a:cubicBezTo>
                  <a:pt x="847" y="198"/>
                  <a:pt x="847" y="198"/>
                  <a:pt x="847" y="198"/>
                </a:cubicBezTo>
                <a:cubicBezTo>
                  <a:pt x="848" y="198"/>
                  <a:pt x="848" y="198"/>
                  <a:pt x="851" y="197"/>
                </a:cubicBezTo>
                <a:cubicBezTo>
                  <a:pt x="850" y="198"/>
                  <a:pt x="849" y="199"/>
                  <a:pt x="848" y="199"/>
                </a:cubicBezTo>
                <a:close/>
                <a:moveTo>
                  <a:pt x="870" y="256"/>
                </a:moveTo>
                <a:cubicBezTo>
                  <a:pt x="870" y="258"/>
                  <a:pt x="870" y="258"/>
                  <a:pt x="870" y="258"/>
                </a:cubicBezTo>
                <a:cubicBezTo>
                  <a:pt x="868" y="258"/>
                  <a:pt x="868" y="258"/>
                  <a:pt x="868" y="258"/>
                </a:cubicBezTo>
                <a:cubicBezTo>
                  <a:pt x="868" y="257"/>
                  <a:pt x="868" y="256"/>
                  <a:pt x="869" y="255"/>
                </a:cubicBezTo>
                <a:cubicBezTo>
                  <a:pt x="871" y="255"/>
                  <a:pt x="871" y="255"/>
                  <a:pt x="871" y="255"/>
                </a:cubicBezTo>
                <a:cubicBezTo>
                  <a:pt x="870" y="255"/>
                  <a:pt x="870" y="256"/>
                  <a:pt x="870" y="256"/>
                </a:cubicBezTo>
                <a:close/>
                <a:moveTo>
                  <a:pt x="915" y="212"/>
                </a:moveTo>
                <a:cubicBezTo>
                  <a:pt x="913" y="212"/>
                  <a:pt x="912" y="212"/>
                  <a:pt x="910" y="213"/>
                </a:cubicBezTo>
                <a:cubicBezTo>
                  <a:pt x="910" y="214"/>
                  <a:pt x="910" y="214"/>
                  <a:pt x="910" y="214"/>
                </a:cubicBezTo>
                <a:cubicBezTo>
                  <a:pt x="906" y="217"/>
                  <a:pt x="899" y="213"/>
                  <a:pt x="896" y="213"/>
                </a:cubicBezTo>
                <a:cubicBezTo>
                  <a:pt x="891" y="215"/>
                  <a:pt x="888" y="217"/>
                  <a:pt x="884" y="218"/>
                </a:cubicBezTo>
                <a:cubicBezTo>
                  <a:pt x="883" y="218"/>
                  <a:pt x="882" y="217"/>
                  <a:pt x="882" y="216"/>
                </a:cubicBezTo>
                <a:cubicBezTo>
                  <a:pt x="883" y="211"/>
                  <a:pt x="883" y="212"/>
                  <a:pt x="882" y="207"/>
                </a:cubicBezTo>
                <a:cubicBezTo>
                  <a:pt x="881" y="207"/>
                  <a:pt x="880" y="208"/>
                  <a:pt x="879" y="208"/>
                </a:cubicBezTo>
                <a:cubicBezTo>
                  <a:pt x="879" y="210"/>
                  <a:pt x="879" y="210"/>
                  <a:pt x="879" y="210"/>
                </a:cubicBezTo>
                <a:cubicBezTo>
                  <a:pt x="877" y="211"/>
                  <a:pt x="870" y="209"/>
                  <a:pt x="867" y="211"/>
                </a:cubicBezTo>
                <a:cubicBezTo>
                  <a:pt x="861" y="211"/>
                  <a:pt x="854" y="212"/>
                  <a:pt x="852" y="209"/>
                </a:cubicBezTo>
                <a:cubicBezTo>
                  <a:pt x="851" y="209"/>
                  <a:pt x="851" y="209"/>
                  <a:pt x="851" y="209"/>
                </a:cubicBezTo>
                <a:cubicBezTo>
                  <a:pt x="852" y="207"/>
                  <a:pt x="850" y="208"/>
                  <a:pt x="853" y="207"/>
                </a:cubicBezTo>
                <a:cubicBezTo>
                  <a:pt x="855" y="206"/>
                  <a:pt x="856" y="209"/>
                  <a:pt x="859" y="208"/>
                </a:cubicBezTo>
                <a:cubicBezTo>
                  <a:pt x="861" y="207"/>
                  <a:pt x="863" y="204"/>
                  <a:pt x="865" y="203"/>
                </a:cubicBezTo>
                <a:cubicBezTo>
                  <a:pt x="868" y="205"/>
                  <a:pt x="872" y="206"/>
                  <a:pt x="877" y="207"/>
                </a:cubicBezTo>
                <a:cubicBezTo>
                  <a:pt x="877" y="204"/>
                  <a:pt x="877" y="204"/>
                  <a:pt x="877" y="204"/>
                </a:cubicBezTo>
                <a:cubicBezTo>
                  <a:pt x="882" y="204"/>
                  <a:pt x="881" y="205"/>
                  <a:pt x="885" y="202"/>
                </a:cubicBezTo>
                <a:cubicBezTo>
                  <a:pt x="886" y="204"/>
                  <a:pt x="886" y="204"/>
                  <a:pt x="887" y="206"/>
                </a:cubicBezTo>
                <a:cubicBezTo>
                  <a:pt x="887" y="208"/>
                  <a:pt x="886" y="208"/>
                  <a:pt x="886" y="212"/>
                </a:cubicBezTo>
                <a:cubicBezTo>
                  <a:pt x="889" y="212"/>
                  <a:pt x="889" y="212"/>
                  <a:pt x="889" y="212"/>
                </a:cubicBezTo>
                <a:cubicBezTo>
                  <a:pt x="890" y="210"/>
                  <a:pt x="891" y="209"/>
                  <a:pt x="891" y="208"/>
                </a:cubicBezTo>
                <a:cubicBezTo>
                  <a:pt x="891" y="208"/>
                  <a:pt x="897" y="209"/>
                  <a:pt x="898" y="212"/>
                </a:cubicBezTo>
                <a:cubicBezTo>
                  <a:pt x="902" y="211"/>
                  <a:pt x="902" y="211"/>
                  <a:pt x="904" y="209"/>
                </a:cubicBezTo>
                <a:cubicBezTo>
                  <a:pt x="907" y="210"/>
                  <a:pt x="910" y="211"/>
                  <a:pt x="915" y="211"/>
                </a:cubicBezTo>
                <a:lnTo>
                  <a:pt x="915" y="212"/>
                </a:lnTo>
                <a:close/>
                <a:moveTo>
                  <a:pt x="959" y="223"/>
                </a:moveTo>
                <a:cubicBezTo>
                  <a:pt x="957" y="224"/>
                  <a:pt x="958" y="223"/>
                  <a:pt x="957" y="225"/>
                </a:cubicBezTo>
                <a:cubicBezTo>
                  <a:pt x="955" y="224"/>
                  <a:pt x="956" y="225"/>
                  <a:pt x="955" y="224"/>
                </a:cubicBezTo>
                <a:cubicBezTo>
                  <a:pt x="954" y="224"/>
                  <a:pt x="954" y="224"/>
                  <a:pt x="954" y="224"/>
                </a:cubicBezTo>
                <a:cubicBezTo>
                  <a:pt x="954" y="223"/>
                  <a:pt x="954" y="223"/>
                  <a:pt x="954" y="223"/>
                </a:cubicBezTo>
                <a:cubicBezTo>
                  <a:pt x="956" y="223"/>
                  <a:pt x="956" y="223"/>
                  <a:pt x="958" y="222"/>
                </a:cubicBezTo>
                <a:cubicBezTo>
                  <a:pt x="959" y="222"/>
                  <a:pt x="959" y="222"/>
                  <a:pt x="959" y="222"/>
                </a:cubicBezTo>
                <a:lnTo>
                  <a:pt x="959" y="223"/>
                </a:lnTo>
                <a:close/>
                <a:moveTo>
                  <a:pt x="955" y="214"/>
                </a:moveTo>
                <a:cubicBezTo>
                  <a:pt x="955" y="215"/>
                  <a:pt x="955" y="214"/>
                  <a:pt x="956" y="215"/>
                </a:cubicBezTo>
                <a:cubicBezTo>
                  <a:pt x="954" y="215"/>
                  <a:pt x="955" y="216"/>
                  <a:pt x="955" y="214"/>
                </a:cubicBezTo>
                <a:close/>
                <a:moveTo>
                  <a:pt x="965" y="191"/>
                </a:moveTo>
                <a:cubicBezTo>
                  <a:pt x="965" y="191"/>
                  <a:pt x="962" y="193"/>
                  <a:pt x="961" y="194"/>
                </a:cubicBezTo>
                <a:cubicBezTo>
                  <a:pt x="956" y="195"/>
                  <a:pt x="944" y="192"/>
                  <a:pt x="941" y="191"/>
                </a:cubicBezTo>
                <a:cubicBezTo>
                  <a:pt x="934" y="189"/>
                  <a:pt x="923" y="190"/>
                  <a:pt x="917" y="190"/>
                </a:cubicBezTo>
                <a:cubicBezTo>
                  <a:pt x="916" y="188"/>
                  <a:pt x="917" y="189"/>
                  <a:pt x="916" y="188"/>
                </a:cubicBezTo>
                <a:cubicBezTo>
                  <a:pt x="918" y="186"/>
                  <a:pt x="919" y="185"/>
                  <a:pt x="920" y="182"/>
                </a:cubicBezTo>
                <a:cubicBezTo>
                  <a:pt x="922" y="183"/>
                  <a:pt x="927" y="184"/>
                  <a:pt x="928" y="183"/>
                </a:cubicBezTo>
                <a:cubicBezTo>
                  <a:pt x="930" y="184"/>
                  <a:pt x="929" y="183"/>
                  <a:pt x="929" y="185"/>
                </a:cubicBezTo>
                <a:cubicBezTo>
                  <a:pt x="933" y="185"/>
                  <a:pt x="934" y="185"/>
                  <a:pt x="940" y="184"/>
                </a:cubicBezTo>
                <a:cubicBezTo>
                  <a:pt x="941" y="180"/>
                  <a:pt x="941" y="184"/>
                  <a:pt x="942" y="179"/>
                </a:cubicBezTo>
                <a:cubicBezTo>
                  <a:pt x="943" y="180"/>
                  <a:pt x="943" y="179"/>
                  <a:pt x="943" y="181"/>
                </a:cubicBezTo>
                <a:cubicBezTo>
                  <a:pt x="949" y="181"/>
                  <a:pt x="958" y="180"/>
                  <a:pt x="959" y="182"/>
                </a:cubicBezTo>
                <a:cubicBezTo>
                  <a:pt x="962" y="182"/>
                  <a:pt x="962" y="182"/>
                  <a:pt x="962" y="182"/>
                </a:cubicBezTo>
                <a:cubicBezTo>
                  <a:pt x="962" y="180"/>
                  <a:pt x="961" y="180"/>
                  <a:pt x="960" y="179"/>
                </a:cubicBezTo>
                <a:cubicBezTo>
                  <a:pt x="963" y="177"/>
                  <a:pt x="964" y="178"/>
                  <a:pt x="967" y="177"/>
                </a:cubicBezTo>
                <a:cubicBezTo>
                  <a:pt x="968" y="175"/>
                  <a:pt x="968" y="176"/>
                  <a:pt x="969" y="178"/>
                </a:cubicBezTo>
                <a:cubicBezTo>
                  <a:pt x="971" y="177"/>
                  <a:pt x="974" y="175"/>
                  <a:pt x="976" y="174"/>
                </a:cubicBezTo>
                <a:cubicBezTo>
                  <a:pt x="978" y="175"/>
                  <a:pt x="978" y="177"/>
                  <a:pt x="980" y="178"/>
                </a:cubicBezTo>
                <a:cubicBezTo>
                  <a:pt x="983" y="178"/>
                  <a:pt x="986" y="176"/>
                  <a:pt x="988" y="176"/>
                </a:cubicBezTo>
                <a:cubicBezTo>
                  <a:pt x="991" y="175"/>
                  <a:pt x="994" y="178"/>
                  <a:pt x="997" y="178"/>
                </a:cubicBezTo>
                <a:cubicBezTo>
                  <a:pt x="998" y="178"/>
                  <a:pt x="1005" y="175"/>
                  <a:pt x="1005" y="175"/>
                </a:cubicBezTo>
                <a:cubicBezTo>
                  <a:pt x="1005" y="177"/>
                  <a:pt x="1005" y="177"/>
                  <a:pt x="1005" y="177"/>
                </a:cubicBezTo>
                <a:cubicBezTo>
                  <a:pt x="1007" y="177"/>
                  <a:pt x="1007" y="177"/>
                  <a:pt x="1007" y="177"/>
                </a:cubicBezTo>
                <a:cubicBezTo>
                  <a:pt x="1008" y="175"/>
                  <a:pt x="1008" y="175"/>
                  <a:pt x="1011" y="174"/>
                </a:cubicBezTo>
                <a:cubicBezTo>
                  <a:pt x="1011" y="172"/>
                  <a:pt x="1011" y="172"/>
                  <a:pt x="1011" y="172"/>
                </a:cubicBezTo>
                <a:cubicBezTo>
                  <a:pt x="1010" y="171"/>
                  <a:pt x="1009" y="171"/>
                  <a:pt x="1009" y="170"/>
                </a:cubicBezTo>
                <a:cubicBezTo>
                  <a:pt x="1007" y="169"/>
                  <a:pt x="1006" y="170"/>
                  <a:pt x="1004" y="171"/>
                </a:cubicBezTo>
                <a:cubicBezTo>
                  <a:pt x="1003" y="170"/>
                  <a:pt x="1003" y="170"/>
                  <a:pt x="1002" y="169"/>
                </a:cubicBezTo>
                <a:cubicBezTo>
                  <a:pt x="1003" y="167"/>
                  <a:pt x="1012" y="166"/>
                  <a:pt x="1013" y="167"/>
                </a:cubicBezTo>
                <a:cubicBezTo>
                  <a:pt x="1016" y="167"/>
                  <a:pt x="1018" y="168"/>
                  <a:pt x="1020" y="168"/>
                </a:cubicBezTo>
                <a:cubicBezTo>
                  <a:pt x="1019" y="171"/>
                  <a:pt x="1017" y="171"/>
                  <a:pt x="1014" y="172"/>
                </a:cubicBezTo>
                <a:cubicBezTo>
                  <a:pt x="1014" y="174"/>
                  <a:pt x="1014" y="174"/>
                  <a:pt x="1014" y="174"/>
                </a:cubicBezTo>
                <a:cubicBezTo>
                  <a:pt x="1015" y="175"/>
                  <a:pt x="1016" y="176"/>
                  <a:pt x="1017" y="178"/>
                </a:cubicBezTo>
                <a:cubicBezTo>
                  <a:pt x="1021" y="177"/>
                  <a:pt x="1023" y="177"/>
                  <a:pt x="1025" y="175"/>
                </a:cubicBezTo>
                <a:cubicBezTo>
                  <a:pt x="1028" y="175"/>
                  <a:pt x="1028" y="175"/>
                  <a:pt x="1029" y="177"/>
                </a:cubicBezTo>
                <a:cubicBezTo>
                  <a:pt x="1031" y="178"/>
                  <a:pt x="1031" y="179"/>
                  <a:pt x="1031" y="181"/>
                </a:cubicBezTo>
                <a:cubicBezTo>
                  <a:pt x="1030" y="182"/>
                  <a:pt x="1030" y="184"/>
                  <a:pt x="1029" y="185"/>
                </a:cubicBezTo>
                <a:cubicBezTo>
                  <a:pt x="1024" y="189"/>
                  <a:pt x="1016" y="186"/>
                  <a:pt x="1013" y="188"/>
                </a:cubicBezTo>
                <a:cubicBezTo>
                  <a:pt x="1012" y="188"/>
                  <a:pt x="1012" y="188"/>
                  <a:pt x="1012" y="188"/>
                </a:cubicBezTo>
                <a:cubicBezTo>
                  <a:pt x="1012" y="184"/>
                  <a:pt x="1011" y="185"/>
                  <a:pt x="1013" y="183"/>
                </a:cubicBezTo>
                <a:cubicBezTo>
                  <a:pt x="1013" y="180"/>
                  <a:pt x="1013" y="180"/>
                  <a:pt x="1013" y="180"/>
                </a:cubicBezTo>
                <a:cubicBezTo>
                  <a:pt x="1011" y="181"/>
                  <a:pt x="1011" y="181"/>
                  <a:pt x="1010" y="182"/>
                </a:cubicBezTo>
                <a:cubicBezTo>
                  <a:pt x="1007" y="184"/>
                  <a:pt x="1008" y="183"/>
                  <a:pt x="1009" y="186"/>
                </a:cubicBezTo>
                <a:cubicBezTo>
                  <a:pt x="1007" y="186"/>
                  <a:pt x="1007" y="186"/>
                  <a:pt x="1006" y="185"/>
                </a:cubicBezTo>
                <a:cubicBezTo>
                  <a:pt x="1005" y="184"/>
                  <a:pt x="1006" y="184"/>
                  <a:pt x="1007" y="181"/>
                </a:cubicBezTo>
                <a:cubicBezTo>
                  <a:pt x="1005" y="182"/>
                  <a:pt x="1005" y="182"/>
                  <a:pt x="1005" y="182"/>
                </a:cubicBezTo>
                <a:cubicBezTo>
                  <a:pt x="1005" y="183"/>
                  <a:pt x="1005" y="183"/>
                  <a:pt x="1005" y="183"/>
                </a:cubicBezTo>
                <a:cubicBezTo>
                  <a:pt x="1004" y="183"/>
                  <a:pt x="1003" y="182"/>
                  <a:pt x="1002" y="181"/>
                </a:cubicBezTo>
                <a:cubicBezTo>
                  <a:pt x="1002" y="181"/>
                  <a:pt x="1001" y="181"/>
                  <a:pt x="1001" y="180"/>
                </a:cubicBezTo>
                <a:cubicBezTo>
                  <a:pt x="1000" y="181"/>
                  <a:pt x="1000" y="182"/>
                  <a:pt x="999" y="182"/>
                </a:cubicBezTo>
                <a:cubicBezTo>
                  <a:pt x="1001" y="184"/>
                  <a:pt x="1001" y="184"/>
                  <a:pt x="1004" y="184"/>
                </a:cubicBezTo>
                <a:cubicBezTo>
                  <a:pt x="997" y="189"/>
                  <a:pt x="985" y="183"/>
                  <a:pt x="980" y="184"/>
                </a:cubicBezTo>
                <a:cubicBezTo>
                  <a:pt x="976" y="185"/>
                  <a:pt x="972" y="191"/>
                  <a:pt x="971" y="192"/>
                </a:cubicBezTo>
                <a:cubicBezTo>
                  <a:pt x="969" y="191"/>
                  <a:pt x="967" y="191"/>
                  <a:pt x="965" y="191"/>
                </a:cubicBezTo>
                <a:close/>
                <a:moveTo>
                  <a:pt x="979" y="268"/>
                </a:moveTo>
                <a:cubicBezTo>
                  <a:pt x="977" y="267"/>
                  <a:pt x="977" y="267"/>
                  <a:pt x="976" y="265"/>
                </a:cubicBezTo>
                <a:cubicBezTo>
                  <a:pt x="979" y="266"/>
                  <a:pt x="978" y="266"/>
                  <a:pt x="979" y="267"/>
                </a:cubicBezTo>
                <a:lnTo>
                  <a:pt x="979" y="268"/>
                </a:lnTo>
                <a:close/>
                <a:moveTo>
                  <a:pt x="976" y="251"/>
                </a:moveTo>
                <a:cubicBezTo>
                  <a:pt x="976" y="250"/>
                  <a:pt x="976" y="250"/>
                  <a:pt x="976" y="250"/>
                </a:cubicBezTo>
                <a:cubicBezTo>
                  <a:pt x="976" y="250"/>
                  <a:pt x="976" y="250"/>
                  <a:pt x="976" y="250"/>
                </a:cubicBezTo>
                <a:cubicBezTo>
                  <a:pt x="976" y="251"/>
                  <a:pt x="976" y="251"/>
                  <a:pt x="976" y="251"/>
                </a:cubicBezTo>
                <a:close/>
                <a:moveTo>
                  <a:pt x="980" y="215"/>
                </a:moveTo>
                <a:cubicBezTo>
                  <a:pt x="980" y="218"/>
                  <a:pt x="980" y="218"/>
                  <a:pt x="979" y="219"/>
                </a:cubicBezTo>
                <a:cubicBezTo>
                  <a:pt x="978" y="220"/>
                  <a:pt x="978" y="219"/>
                  <a:pt x="976" y="219"/>
                </a:cubicBezTo>
                <a:cubicBezTo>
                  <a:pt x="976" y="218"/>
                  <a:pt x="976" y="218"/>
                  <a:pt x="976" y="217"/>
                </a:cubicBezTo>
                <a:cubicBezTo>
                  <a:pt x="975" y="215"/>
                  <a:pt x="972" y="215"/>
                  <a:pt x="968" y="215"/>
                </a:cubicBezTo>
                <a:cubicBezTo>
                  <a:pt x="968" y="214"/>
                  <a:pt x="967" y="214"/>
                  <a:pt x="967" y="213"/>
                </a:cubicBezTo>
                <a:cubicBezTo>
                  <a:pt x="970" y="211"/>
                  <a:pt x="975" y="210"/>
                  <a:pt x="977" y="208"/>
                </a:cubicBezTo>
                <a:cubicBezTo>
                  <a:pt x="979" y="206"/>
                  <a:pt x="980" y="204"/>
                  <a:pt x="980" y="200"/>
                </a:cubicBezTo>
                <a:cubicBezTo>
                  <a:pt x="984" y="200"/>
                  <a:pt x="995" y="199"/>
                  <a:pt x="998" y="197"/>
                </a:cubicBezTo>
                <a:cubicBezTo>
                  <a:pt x="1001" y="197"/>
                  <a:pt x="1001" y="197"/>
                  <a:pt x="1001" y="197"/>
                </a:cubicBezTo>
                <a:cubicBezTo>
                  <a:pt x="1001" y="198"/>
                  <a:pt x="1001" y="198"/>
                  <a:pt x="1001" y="198"/>
                </a:cubicBezTo>
                <a:cubicBezTo>
                  <a:pt x="998" y="201"/>
                  <a:pt x="998" y="201"/>
                  <a:pt x="994" y="202"/>
                </a:cubicBezTo>
                <a:cubicBezTo>
                  <a:pt x="994" y="205"/>
                  <a:pt x="994" y="205"/>
                  <a:pt x="994" y="205"/>
                </a:cubicBezTo>
                <a:cubicBezTo>
                  <a:pt x="997" y="205"/>
                  <a:pt x="998" y="205"/>
                  <a:pt x="999" y="203"/>
                </a:cubicBezTo>
                <a:cubicBezTo>
                  <a:pt x="1000" y="203"/>
                  <a:pt x="1000" y="203"/>
                  <a:pt x="1000" y="203"/>
                </a:cubicBezTo>
                <a:cubicBezTo>
                  <a:pt x="1000" y="205"/>
                  <a:pt x="999" y="205"/>
                  <a:pt x="998" y="206"/>
                </a:cubicBezTo>
                <a:cubicBezTo>
                  <a:pt x="999" y="207"/>
                  <a:pt x="1000" y="210"/>
                  <a:pt x="999" y="212"/>
                </a:cubicBezTo>
                <a:cubicBezTo>
                  <a:pt x="997" y="215"/>
                  <a:pt x="992" y="214"/>
                  <a:pt x="996" y="220"/>
                </a:cubicBezTo>
                <a:cubicBezTo>
                  <a:pt x="993" y="221"/>
                  <a:pt x="991" y="222"/>
                  <a:pt x="989" y="224"/>
                </a:cubicBezTo>
                <a:cubicBezTo>
                  <a:pt x="988" y="224"/>
                  <a:pt x="988" y="224"/>
                  <a:pt x="988" y="224"/>
                </a:cubicBezTo>
                <a:cubicBezTo>
                  <a:pt x="989" y="222"/>
                  <a:pt x="990" y="220"/>
                  <a:pt x="991" y="218"/>
                </a:cubicBezTo>
                <a:cubicBezTo>
                  <a:pt x="990" y="218"/>
                  <a:pt x="990" y="218"/>
                  <a:pt x="990" y="217"/>
                </a:cubicBezTo>
                <a:cubicBezTo>
                  <a:pt x="987" y="219"/>
                  <a:pt x="989" y="217"/>
                  <a:pt x="988" y="220"/>
                </a:cubicBezTo>
                <a:cubicBezTo>
                  <a:pt x="985" y="218"/>
                  <a:pt x="985" y="216"/>
                  <a:pt x="980" y="215"/>
                </a:cubicBezTo>
                <a:close/>
                <a:moveTo>
                  <a:pt x="988" y="255"/>
                </a:moveTo>
                <a:cubicBezTo>
                  <a:pt x="988" y="255"/>
                  <a:pt x="987" y="254"/>
                  <a:pt x="987" y="252"/>
                </a:cubicBezTo>
                <a:cubicBezTo>
                  <a:pt x="989" y="253"/>
                  <a:pt x="990" y="254"/>
                  <a:pt x="988" y="255"/>
                </a:cubicBezTo>
                <a:close/>
                <a:moveTo>
                  <a:pt x="994" y="277"/>
                </a:moveTo>
                <a:cubicBezTo>
                  <a:pt x="992" y="277"/>
                  <a:pt x="992" y="277"/>
                  <a:pt x="992" y="277"/>
                </a:cubicBezTo>
                <a:cubicBezTo>
                  <a:pt x="993" y="274"/>
                  <a:pt x="996" y="271"/>
                  <a:pt x="997" y="268"/>
                </a:cubicBezTo>
                <a:cubicBezTo>
                  <a:pt x="994" y="268"/>
                  <a:pt x="988" y="268"/>
                  <a:pt x="986" y="269"/>
                </a:cubicBezTo>
                <a:cubicBezTo>
                  <a:pt x="986" y="268"/>
                  <a:pt x="985" y="267"/>
                  <a:pt x="985" y="267"/>
                </a:cubicBezTo>
                <a:cubicBezTo>
                  <a:pt x="987" y="264"/>
                  <a:pt x="990" y="261"/>
                  <a:pt x="992" y="259"/>
                </a:cubicBezTo>
                <a:cubicBezTo>
                  <a:pt x="994" y="259"/>
                  <a:pt x="994" y="259"/>
                  <a:pt x="995" y="258"/>
                </a:cubicBezTo>
                <a:cubicBezTo>
                  <a:pt x="997" y="258"/>
                  <a:pt x="997" y="258"/>
                  <a:pt x="997" y="258"/>
                </a:cubicBezTo>
                <a:cubicBezTo>
                  <a:pt x="996" y="260"/>
                  <a:pt x="995" y="261"/>
                  <a:pt x="994" y="263"/>
                </a:cubicBezTo>
                <a:cubicBezTo>
                  <a:pt x="994" y="265"/>
                  <a:pt x="994" y="265"/>
                  <a:pt x="994" y="267"/>
                </a:cubicBezTo>
                <a:cubicBezTo>
                  <a:pt x="998" y="266"/>
                  <a:pt x="997" y="266"/>
                  <a:pt x="998" y="263"/>
                </a:cubicBezTo>
                <a:cubicBezTo>
                  <a:pt x="1001" y="264"/>
                  <a:pt x="1004" y="261"/>
                  <a:pt x="1007" y="263"/>
                </a:cubicBezTo>
                <a:cubicBezTo>
                  <a:pt x="1007" y="264"/>
                  <a:pt x="1007" y="265"/>
                  <a:pt x="1008" y="266"/>
                </a:cubicBezTo>
                <a:cubicBezTo>
                  <a:pt x="1010" y="266"/>
                  <a:pt x="1009" y="264"/>
                  <a:pt x="1010" y="264"/>
                </a:cubicBezTo>
                <a:cubicBezTo>
                  <a:pt x="1014" y="266"/>
                  <a:pt x="1024" y="263"/>
                  <a:pt x="1029" y="261"/>
                </a:cubicBezTo>
                <a:cubicBezTo>
                  <a:pt x="1034" y="263"/>
                  <a:pt x="1034" y="263"/>
                  <a:pt x="1034" y="263"/>
                </a:cubicBezTo>
                <a:cubicBezTo>
                  <a:pt x="1036" y="262"/>
                  <a:pt x="1037" y="260"/>
                  <a:pt x="1039" y="259"/>
                </a:cubicBezTo>
                <a:cubicBezTo>
                  <a:pt x="1045" y="261"/>
                  <a:pt x="1048" y="260"/>
                  <a:pt x="1056" y="260"/>
                </a:cubicBezTo>
                <a:cubicBezTo>
                  <a:pt x="1057" y="258"/>
                  <a:pt x="1058" y="258"/>
                  <a:pt x="1059" y="255"/>
                </a:cubicBezTo>
                <a:cubicBezTo>
                  <a:pt x="1063" y="255"/>
                  <a:pt x="1063" y="255"/>
                  <a:pt x="1063" y="255"/>
                </a:cubicBezTo>
                <a:cubicBezTo>
                  <a:pt x="1063" y="252"/>
                  <a:pt x="1063" y="252"/>
                  <a:pt x="1063" y="252"/>
                </a:cubicBezTo>
                <a:cubicBezTo>
                  <a:pt x="1060" y="253"/>
                  <a:pt x="1060" y="253"/>
                  <a:pt x="1059" y="253"/>
                </a:cubicBezTo>
                <a:cubicBezTo>
                  <a:pt x="1058" y="252"/>
                  <a:pt x="1058" y="252"/>
                  <a:pt x="1057" y="250"/>
                </a:cubicBezTo>
                <a:cubicBezTo>
                  <a:pt x="1057" y="250"/>
                  <a:pt x="1056" y="250"/>
                  <a:pt x="1056" y="250"/>
                </a:cubicBezTo>
                <a:cubicBezTo>
                  <a:pt x="1057" y="249"/>
                  <a:pt x="1057" y="249"/>
                  <a:pt x="1058" y="249"/>
                </a:cubicBezTo>
                <a:cubicBezTo>
                  <a:pt x="1060" y="247"/>
                  <a:pt x="1071" y="248"/>
                  <a:pt x="1073" y="251"/>
                </a:cubicBezTo>
                <a:cubicBezTo>
                  <a:pt x="1078" y="251"/>
                  <a:pt x="1079" y="247"/>
                  <a:pt x="1081" y="244"/>
                </a:cubicBezTo>
                <a:cubicBezTo>
                  <a:pt x="1086" y="245"/>
                  <a:pt x="1089" y="245"/>
                  <a:pt x="1094" y="242"/>
                </a:cubicBezTo>
                <a:cubicBezTo>
                  <a:pt x="1094" y="243"/>
                  <a:pt x="1095" y="243"/>
                  <a:pt x="1096" y="244"/>
                </a:cubicBezTo>
                <a:cubicBezTo>
                  <a:pt x="1094" y="247"/>
                  <a:pt x="1092" y="250"/>
                  <a:pt x="1092" y="255"/>
                </a:cubicBezTo>
                <a:cubicBezTo>
                  <a:pt x="1096" y="255"/>
                  <a:pt x="1096" y="255"/>
                  <a:pt x="1096" y="255"/>
                </a:cubicBezTo>
                <a:cubicBezTo>
                  <a:pt x="1096" y="252"/>
                  <a:pt x="1096" y="250"/>
                  <a:pt x="1098" y="249"/>
                </a:cubicBezTo>
                <a:cubicBezTo>
                  <a:pt x="1098" y="247"/>
                  <a:pt x="1098" y="247"/>
                  <a:pt x="1098" y="247"/>
                </a:cubicBezTo>
                <a:cubicBezTo>
                  <a:pt x="1100" y="248"/>
                  <a:pt x="1101" y="250"/>
                  <a:pt x="1103" y="247"/>
                </a:cubicBezTo>
                <a:cubicBezTo>
                  <a:pt x="1106" y="248"/>
                  <a:pt x="1106" y="249"/>
                  <a:pt x="1106" y="251"/>
                </a:cubicBezTo>
                <a:cubicBezTo>
                  <a:pt x="1109" y="251"/>
                  <a:pt x="1110" y="249"/>
                  <a:pt x="1112" y="248"/>
                </a:cubicBezTo>
                <a:cubicBezTo>
                  <a:pt x="1112" y="248"/>
                  <a:pt x="1115" y="251"/>
                  <a:pt x="1120" y="248"/>
                </a:cubicBezTo>
                <a:cubicBezTo>
                  <a:pt x="1124" y="248"/>
                  <a:pt x="1124" y="248"/>
                  <a:pt x="1126" y="250"/>
                </a:cubicBezTo>
                <a:cubicBezTo>
                  <a:pt x="1127" y="251"/>
                  <a:pt x="1126" y="251"/>
                  <a:pt x="1127" y="252"/>
                </a:cubicBezTo>
                <a:cubicBezTo>
                  <a:pt x="1124" y="255"/>
                  <a:pt x="1121" y="253"/>
                  <a:pt x="1118" y="253"/>
                </a:cubicBezTo>
                <a:cubicBezTo>
                  <a:pt x="1116" y="254"/>
                  <a:pt x="1111" y="257"/>
                  <a:pt x="1109" y="258"/>
                </a:cubicBezTo>
                <a:cubicBezTo>
                  <a:pt x="1103" y="260"/>
                  <a:pt x="1097" y="258"/>
                  <a:pt x="1094" y="259"/>
                </a:cubicBezTo>
                <a:cubicBezTo>
                  <a:pt x="1090" y="260"/>
                  <a:pt x="1085" y="263"/>
                  <a:pt x="1081" y="264"/>
                </a:cubicBezTo>
                <a:cubicBezTo>
                  <a:pt x="1080" y="266"/>
                  <a:pt x="1080" y="266"/>
                  <a:pt x="1080" y="267"/>
                </a:cubicBezTo>
                <a:cubicBezTo>
                  <a:pt x="1080" y="268"/>
                  <a:pt x="1080" y="267"/>
                  <a:pt x="1081" y="268"/>
                </a:cubicBezTo>
                <a:cubicBezTo>
                  <a:pt x="1082" y="269"/>
                  <a:pt x="1084" y="269"/>
                  <a:pt x="1086" y="269"/>
                </a:cubicBezTo>
                <a:cubicBezTo>
                  <a:pt x="1085" y="270"/>
                  <a:pt x="1085" y="270"/>
                  <a:pt x="1083" y="270"/>
                </a:cubicBezTo>
                <a:cubicBezTo>
                  <a:pt x="1083" y="274"/>
                  <a:pt x="1083" y="274"/>
                  <a:pt x="1081" y="276"/>
                </a:cubicBezTo>
                <a:cubicBezTo>
                  <a:pt x="1081" y="282"/>
                  <a:pt x="1084" y="278"/>
                  <a:pt x="1087" y="282"/>
                </a:cubicBezTo>
                <a:cubicBezTo>
                  <a:pt x="1091" y="281"/>
                  <a:pt x="1090" y="280"/>
                  <a:pt x="1093" y="279"/>
                </a:cubicBezTo>
                <a:cubicBezTo>
                  <a:pt x="1093" y="279"/>
                  <a:pt x="1093" y="279"/>
                  <a:pt x="1094" y="280"/>
                </a:cubicBezTo>
                <a:cubicBezTo>
                  <a:pt x="1093" y="290"/>
                  <a:pt x="1087" y="285"/>
                  <a:pt x="1083" y="293"/>
                </a:cubicBezTo>
                <a:cubicBezTo>
                  <a:pt x="1082" y="293"/>
                  <a:pt x="1082" y="292"/>
                  <a:pt x="1080" y="292"/>
                </a:cubicBezTo>
                <a:cubicBezTo>
                  <a:pt x="1080" y="291"/>
                  <a:pt x="1081" y="290"/>
                  <a:pt x="1082" y="289"/>
                </a:cubicBezTo>
                <a:cubicBezTo>
                  <a:pt x="1081" y="287"/>
                  <a:pt x="1081" y="287"/>
                  <a:pt x="1081" y="286"/>
                </a:cubicBezTo>
                <a:cubicBezTo>
                  <a:pt x="1078" y="285"/>
                  <a:pt x="1075" y="286"/>
                  <a:pt x="1072" y="285"/>
                </a:cubicBezTo>
                <a:cubicBezTo>
                  <a:pt x="1067" y="284"/>
                  <a:pt x="1060" y="283"/>
                  <a:pt x="1054" y="282"/>
                </a:cubicBezTo>
                <a:cubicBezTo>
                  <a:pt x="1046" y="280"/>
                  <a:pt x="1038" y="285"/>
                  <a:pt x="1033" y="285"/>
                </a:cubicBezTo>
                <a:cubicBezTo>
                  <a:pt x="1033" y="284"/>
                  <a:pt x="1032" y="283"/>
                  <a:pt x="1031" y="283"/>
                </a:cubicBezTo>
                <a:cubicBezTo>
                  <a:pt x="1025" y="281"/>
                  <a:pt x="1022" y="286"/>
                  <a:pt x="1019" y="283"/>
                </a:cubicBezTo>
                <a:cubicBezTo>
                  <a:pt x="1017" y="283"/>
                  <a:pt x="1017" y="283"/>
                  <a:pt x="1015" y="284"/>
                </a:cubicBezTo>
                <a:cubicBezTo>
                  <a:pt x="1015" y="286"/>
                  <a:pt x="1015" y="288"/>
                  <a:pt x="1016" y="289"/>
                </a:cubicBezTo>
                <a:cubicBezTo>
                  <a:pt x="1018" y="291"/>
                  <a:pt x="1022" y="291"/>
                  <a:pt x="1027" y="293"/>
                </a:cubicBezTo>
                <a:cubicBezTo>
                  <a:pt x="1021" y="297"/>
                  <a:pt x="996" y="301"/>
                  <a:pt x="991" y="298"/>
                </a:cubicBezTo>
                <a:cubicBezTo>
                  <a:pt x="989" y="298"/>
                  <a:pt x="989" y="298"/>
                  <a:pt x="989" y="298"/>
                </a:cubicBezTo>
                <a:cubicBezTo>
                  <a:pt x="989" y="294"/>
                  <a:pt x="990" y="294"/>
                  <a:pt x="992" y="291"/>
                </a:cubicBezTo>
                <a:cubicBezTo>
                  <a:pt x="995" y="291"/>
                  <a:pt x="995" y="291"/>
                  <a:pt x="995" y="291"/>
                </a:cubicBezTo>
                <a:cubicBezTo>
                  <a:pt x="994" y="293"/>
                  <a:pt x="994" y="293"/>
                  <a:pt x="994" y="296"/>
                </a:cubicBezTo>
                <a:cubicBezTo>
                  <a:pt x="996" y="296"/>
                  <a:pt x="997" y="296"/>
                  <a:pt x="998" y="295"/>
                </a:cubicBezTo>
                <a:cubicBezTo>
                  <a:pt x="1000" y="295"/>
                  <a:pt x="1000" y="295"/>
                  <a:pt x="1000" y="295"/>
                </a:cubicBezTo>
                <a:cubicBezTo>
                  <a:pt x="999" y="293"/>
                  <a:pt x="1000" y="293"/>
                  <a:pt x="998" y="292"/>
                </a:cubicBezTo>
                <a:cubicBezTo>
                  <a:pt x="1001" y="290"/>
                  <a:pt x="1004" y="290"/>
                  <a:pt x="1007" y="288"/>
                </a:cubicBezTo>
                <a:cubicBezTo>
                  <a:pt x="1008" y="288"/>
                  <a:pt x="1008" y="288"/>
                  <a:pt x="1009" y="287"/>
                </a:cubicBezTo>
                <a:cubicBezTo>
                  <a:pt x="1008" y="287"/>
                  <a:pt x="1008" y="287"/>
                  <a:pt x="1008" y="286"/>
                </a:cubicBezTo>
                <a:cubicBezTo>
                  <a:pt x="1002" y="287"/>
                  <a:pt x="996" y="288"/>
                  <a:pt x="994" y="287"/>
                </a:cubicBezTo>
                <a:cubicBezTo>
                  <a:pt x="993" y="287"/>
                  <a:pt x="992" y="285"/>
                  <a:pt x="992" y="285"/>
                </a:cubicBezTo>
                <a:cubicBezTo>
                  <a:pt x="989" y="284"/>
                  <a:pt x="987" y="287"/>
                  <a:pt x="986" y="286"/>
                </a:cubicBezTo>
                <a:cubicBezTo>
                  <a:pt x="984" y="286"/>
                  <a:pt x="985" y="286"/>
                  <a:pt x="983" y="285"/>
                </a:cubicBezTo>
                <a:cubicBezTo>
                  <a:pt x="988" y="280"/>
                  <a:pt x="996" y="281"/>
                  <a:pt x="1004" y="281"/>
                </a:cubicBezTo>
                <a:cubicBezTo>
                  <a:pt x="1004" y="277"/>
                  <a:pt x="1004" y="277"/>
                  <a:pt x="1004" y="277"/>
                </a:cubicBezTo>
                <a:cubicBezTo>
                  <a:pt x="1001" y="277"/>
                  <a:pt x="996" y="279"/>
                  <a:pt x="994" y="277"/>
                </a:cubicBezTo>
                <a:close/>
                <a:moveTo>
                  <a:pt x="1008" y="313"/>
                </a:moveTo>
                <a:cubicBezTo>
                  <a:pt x="1008" y="315"/>
                  <a:pt x="1008" y="315"/>
                  <a:pt x="1008" y="315"/>
                </a:cubicBezTo>
                <a:cubicBezTo>
                  <a:pt x="1005" y="315"/>
                  <a:pt x="1005" y="315"/>
                  <a:pt x="1005" y="315"/>
                </a:cubicBezTo>
                <a:cubicBezTo>
                  <a:pt x="1005" y="314"/>
                  <a:pt x="1006" y="313"/>
                  <a:pt x="1006" y="312"/>
                </a:cubicBezTo>
                <a:cubicBezTo>
                  <a:pt x="1006" y="312"/>
                  <a:pt x="1007" y="313"/>
                  <a:pt x="1008" y="313"/>
                </a:cubicBezTo>
                <a:close/>
                <a:moveTo>
                  <a:pt x="1002" y="301"/>
                </a:moveTo>
                <a:cubicBezTo>
                  <a:pt x="1002" y="302"/>
                  <a:pt x="1002" y="302"/>
                  <a:pt x="1002" y="302"/>
                </a:cubicBezTo>
                <a:cubicBezTo>
                  <a:pt x="1002" y="302"/>
                  <a:pt x="1001" y="302"/>
                  <a:pt x="1001" y="302"/>
                </a:cubicBezTo>
                <a:cubicBezTo>
                  <a:pt x="999" y="302"/>
                  <a:pt x="999" y="302"/>
                  <a:pt x="999" y="302"/>
                </a:cubicBezTo>
                <a:cubicBezTo>
                  <a:pt x="999" y="301"/>
                  <a:pt x="999" y="301"/>
                  <a:pt x="999" y="301"/>
                </a:cubicBezTo>
                <a:lnTo>
                  <a:pt x="1002" y="301"/>
                </a:lnTo>
                <a:close/>
                <a:moveTo>
                  <a:pt x="984" y="335"/>
                </a:moveTo>
                <a:cubicBezTo>
                  <a:pt x="993" y="333"/>
                  <a:pt x="1005" y="332"/>
                  <a:pt x="1008" y="335"/>
                </a:cubicBezTo>
                <a:cubicBezTo>
                  <a:pt x="1011" y="334"/>
                  <a:pt x="1010" y="334"/>
                  <a:pt x="1011" y="332"/>
                </a:cubicBezTo>
                <a:cubicBezTo>
                  <a:pt x="1016" y="332"/>
                  <a:pt x="1015" y="333"/>
                  <a:pt x="1019" y="334"/>
                </a:cubicBezTo>
                <a:cubicBezTo>
                  <a:pt x="1017" y="336"/>
                  <a:pt x="1016" y="335"/>
                  <a:pt x="1014" y="338"/>
                </a:cubicBezTo>
                <a:cubicBezTo>
                  <a:pt x="1013" y="338"/>
                  <a:pt x="1013" y="338"/>
                  <a:pt x="1013" y="338"/>
                </a:cubicBezTo>
                <a:cubicBezTo>
                  <a:pt x="1016" y="342"/>
                  <a:pt x="1017" y="338"/>
                  <a:pt x="1016" y="343"/>
                </a:cubicBezTo>
                <a:cubicBezTo>
                  <a:pt x="1023" y="343"/>
                  <a:pt x="1024" y="342"/>
                  <a:pt x="1029" y="341"/>
                </a:cubicBezTo>
                <a:cubicBezTo>
                  <a:pt x="1029" y="344"/>
                  <a:pt x="1029" y="344"/>
                  <a:pt x="1029" y="344"/>
                </a:cubicBezTo>
                <a:cubicBezTo>
                  <a:pt x="1025" y="345"/>
                  <a:pt x="1025" y="345"/>
                  <a:pt x="1021" y="344"/>
                </a:cubicBezTo>
                <a:cubicBezTo>
                  <a:pt x="1021" y="348"/>
                  <a:pt x="1021" y="348"/>
                  <a:pt x="1021" y="348"/>
                </a:cubicBezTo>
                <a:cubicBezTo>
                  <a:pt x="1020" y="348"/>
                  <a:pt x="1020" y="348"/>
                  <a:pt x="1020" y="348"/>
                </a:cubicBezTo>
                <a:cubicBezTo>
                  <a:pt x="1018" y="350"/>
                  <a:pt x="1013" y="350"/>
                  <a:pt x="1011" y="351"/>
                </a:cubicBezTo>
                <a:cubicBezTo>
                  <a:pt x="1010" y="349"/>
                  <a:pt x="1010" y="349"/>
                  <a:pt x="1010" y="347"/>
                </a:cubicBezTo>
                <a:cubicBezTo>
                  <a:pt x="1006" y="347"/>
                  <a:pt x="1006" y="347"/>
                  <a:pt x="1005" y="349"/>
                </a:cubicBezTo>
                <a:cubicBezTo>
                  <a:pt x="1001" y="349"/>
                  <a:pt x="1000" y="349"/>
                  <a:pt x="998" y="347"/>
                </a:cubicBezTo>
                <a:cubicBezTo>
                  <a:pt x="997" y="346"/>
                  <a:pt x="999" y="345"/>
                  <a:pt x="999" y="342"/>
                </a:cubicBezTo>
                <a:cubicBezTo>
                  <a:pt x="994" y="342"/>
                  <a:pt x="989" y="340"/>
                  <a:pt x="984" y="338"/>
                </a:cubicBezTo>
                <a:lnTo>
                  <a:pt x="984" y="335"/>
                </a:lnTo>
                <a:close/>
                <a:moveTo>
                  <a:pt x="357" y="23"/>
                </a:moveTo>
                <a:cubicBezTo>
                  <a:pt x="355" y="24"/>
                  <a:pt x="353" y="24"/>
                  <a:pt x="351" y="24"/>
                </a:cubicBezTo>
                <a:cubicBezTo>
                  <a:pt x="351" y="25"/>
                  <a:pt x="350" y="25"/>
                  <a:pt x="350" y="25"/>
                </a:cubicBezTo>
                <a:cubicBezTo>
                  <a:pt x="350" y="27"/>
                  <a:pt x="350" y="27"/>
                  <a:pt x="351" y="28"/>
                </a:cubicBezTo>
                <a:cubicBezTo>
                  <a:pt x="352" y="29"/>
                  <a:pt x="352" y="29"/>
                  <a:pt x="354" y="29"/>
                </a:cubicBezTo>
                <a:cubicBezTo>
                  <a:pt x="354" y="26"/>
                  <a:pt x="354" y="26"/>
                  <a:pt x="354" y="26"/>
                </a:cubicBezTo>
                <a:cubicBezTo>
                  <a:pt x="356" y="27"/>
                  <a:pt x="356" y="29"/>
                  <a:pt x="358" y="30"/>
                </a:cubicBezTo>
                <a:cubicBezTo>
                  <a:pt x="360" y="32"/>
                  <a:pt x="360" y="30"/>
                  <a:pt x="362" y="31"/>
                </a:cubicBezTo>
                <a:cubicBezTo>
                  <a:pt x="364" y="31"/>
                  <a:pt x="364" y="31"/>
                  <a:pt x="365" y="30"/>
                </a:cubicBezTo>
                <a:cubicBezTo>
                  <a:pt x="366" y="29"/>
                  <a:pt x="366" y="30"/>
                  <a:pt x="366" y="28"/>
                </a:cubicBezTo>
                <a:cubicBezTo>
                  <a:pt x="362" y="27"/>
                  <a:pt x="359" y="26"/>
                  <a:pt x="357" y="23"/>
                </a:cubicBezTo>
                <a:close/>
                <a:moveTo>
                  <a:pt x="399" y="27"/>
                </a:moveTo>
                <a:cubicBezTo>
                  <a:pt x="395" y="27"/>
                  <a:pt x="395" y="27"/>
                  <a:pt x="395" y="27"/>
                </a:cubicBezTo>
                <a:cubicBezTo>
                  <a:pt x="395" y="31"/>
                  <a:pt x="395" y="31"/>
                  <a:pt x="395" y="31"/>
                </a:cubicBezTo>
                <a:cubicBezTo>
                  <a:pt x="399" y="31"/>
                  <a:pt x="399" y="31"/>
                  <a:pt x="399" y="31"/>
                </a:cubicBezTo>
                <a:lnTo>
                  <a:pt x="399" y="27"/>
                </a:lnTo>
                <a:close/>
                <a:moveTo>
                  <a:pt x="408" y="29"/>
                </a:moveTo>
                <a:cubicBezTo>
                  <a:pt x="406" y="28"/>
                  <a:pt x="406" y="28"/>
                  <a:pt x="403" y="28"/>
                </a:cubicBezTo>
                <a:cubicBezTo>
                  <a:pt x="403" y="30"/>
                  <a:pt x="404" y="30"/>
                  <a:pt x="404" y="32"/>
                </a:cubicBezTo>
                <a:cubicBezTo>
                  <a:pt x="405" y="32"/>
                  <a:pt x="405" y="33"/>
                  <a:pt x="406" y="33"/>
                </a:cubicBezTo>
                <a:cubicBezTo>
                  <a:pt x="407" y="32"/>
                  <a:pt x="407" y="30"/>
                  <a:pt x="408" y="29"/>
                </a:cubicBezTo>
                <a:close/>
                <a:moveTo>
                  <a:pt x="427" y="31"/>
                </a:moveTo>
                <a:cubicBezTo>
                  <a:pt x="427" y="28"/>
                  <a:pt x="427" y="28"/>
                  <a:pt x="427" y="28"/>
                </a:cubicBezTo>
                <a:cubicBezTo>
                  <a:pt x="423" y="28"/>
                  <a:pt x="423" y="28"/>
                  <a:pt x="423" y="28"/>
                </a:cubicBezTo>
                <a:cubicBezTo>
                  <a:pt x="424" y="30"/>
                  <a:pt x="423" y="29"/>
                  <a:pt x="424" y="30"/>
                </a:cubicBezTo>
                <a:cubicBezTo>
                  <a:pt x="425" y="31"/>
                  <a:pt x="425" y="31"/>
                  <a:pt x="427" y="31"/>
                </a:cubicBezTo>
                <a:close/>
                <a:moveTo>
                  <a:pt x="247" y="38"/>
                </a:moveTo>
                <a:cubicBezTo>
                  <a:pt x="248" y="38"/>
                  <a:pt x="253" y="37"/>
                  <a:pt x="255" y="36"/>
                </a:cubicBezTo>
                <a:cubicBezTo>
                  <a:pt x="256" y="36"/>
                  <a:pt x="256" y="36"/>
                  <a:pt x="256" y="36"/>
                </a:cubicBezTo>
                <a:cubicBezTo>
                  <a:pt x="256" y="33"/>
                  <a:pt x="256" y="36"/>
                  <a:pt x="255" y="34"/>
                </a:cubicBezTo>
                <a:cubicBezTo>
                  <a:pt x="249" y="33"/>
                  <a:pt x="253" y="33"/>
                  <a:pt x="250" y="32"/>
                </a:cubicBezTo>
                <a:cubicBezTo>
                  <a:pt x="249" y="34"/>
                  <a:pt x="248" y="33"/>
                  <a:pt x="247" y="36"/>
                </a:cubicBezTo>
                <a:cubicBezTo>
                  <a:pt x="246" y="37"/>
                  <a:pt x="246" y="36"/>
                  <a:pt x="247" y="38"/>
                </a:cubicBezTo>
                <a:close/>
                <a:moveTo>
                  <a:pt x="250" y="37"/>
                </a:moveTo>
                <a:cubicBezTo>
                  <a:pt x="248" y="36"/>
                  <a:pt x="249" y="36"/>
                  <a:pt x="248" y="36"/>
                </a:cubicBezTo>
                <a:cubicBezTo>
                  <a:pt x="250" y="36"/>
                  <a:pt x="249" y="36"/>
                  <a:pt x="250" y="37"/>
                </a:cubicBezTo>
                <a:close/>
                <a:moveTo>
                  <a:pt x="221" y="34"/>
                </a:moveTo>
                <a:cubicBezTo>
                  <a:pt x="221" y="36"/>
                  <a:pt x="221" y="36"/>
                  <a:pt x="221" y="36"/>
                </a:cubicBezTo>
                <a:cubicBezTo>
                  <a:pt x="224" y="36"/>
                  <a:pt x="227" y="36"/>
                  <a:pt x="229" y="35"/>
                </a:cubicBezTo>
                <a:cubicBezTo>
                  <a:pt x="231" y="35"/>
                  <a:pt x="231" y="35"/>
                  <a:pt x="231" y="35"/>
                </a:cubicBezTo>
                <a:cubicBezTo>
                  <a:pt x="231" y="33"/>
                  <a:pt x="231" y="33"/>
                  <a:pt x="231" y="33"/>
                </a:cubicBezTo>
                <a:cubicBezTo>
                  <a:pt x="223" y="33"/>
                  <a:pt x="223" y="33"/>
                  <a:pt x="223" y="33"/>
                </a:cubicBezTo>
                <a:cubicBezTo>
                  <a:pt x="222" y="34"/>
                  <a:pt x="223" y="33"/>
                  <a:pt x="221" y="34"/>
                </a:cubicBezTo>
                <a:close/>
                <a:moveTo>
                  <a:pt x="242" y="36"/>
                </a:moveTo>
                <a:cubicBezTo>
                  <a:pt x="242" y="33"/>
                  <a:pt x="242" y="33"/>
                  <a:pt x="242" y="33"/>
                </a:cubicBezTo>
                <a:cubicBezTo>
                  <a:pt x="240" y="33"/>
                  <a:pt x="240" y="33"/>
                  <a:pt x="240" y="33"/>
                </a:cubicBezTo>
                <a:cubicBezTo>
                  <a:pt x="240" y="33"/>
                  <a:pt x="240" y="33"/>
                  <a:pt x="239" y="34"/>
                </a:cubicBezTo>
                <a:cubicBezTo>
                  <a:pt x="241" y="36"/>
                  <a:pt x="239" y="35"/>
                  <a:pt x="242" y="36"/>
                </a:cubicBezTo>
                <a:close/>
                <a:moveTo>
                  <a:pt x="808" y="37"/>
                </a:moveTo>
                <a:cubicBezTo>
                  <a:pt x="810" y="36"/>
                  <a:pt x="810" y="36"/>
                  <a:pt x="811" y="36"/>
                </a:cubicBezTo>
                <a:cubicBezTo>
                  <a:pt x="812" y="36"/>
                  <a:pt x="812" y="36"/>
                  <a:pt x="812" y="36"/>
                </a:cubicBezTo>
                <a:cubicBezTo>
                  <a:pt x="812" y="34"/>
                  <a:pt x="812" y="34"/>
                  <a:pt x="812" y="34"/>
                </a:cubicBezTo>
                <a:cubicBezTo>
                  <a:pt x="810" y="33"/>
                  <a:pt x="807" y="33"/>
                  <a:pt x="805" y="33"/>
                </a:cubicBezTo>
                <a:cubicBezTo>
                  <a:pt x="806" y="34"/>
                  <a:pt x="806" y="35"/>
                  <a:pt x="806" y="36"/>
                </a:cubicBezTo>
                <a:cubicBezTo>
                  <a:pt x="808" y="36"/>
                  <a:pt x="807" y="36"/>
                  <a:pt x="808" y="37"/>
                </a:cubicBezTo>
                <a:close/>
                <a:moveTo>
                  <a:pt x="574" y="37"/>
                </a:moveTo>
                <a:cubicBezTo>
                  <a:pt x="576" y="37"/>
                  <a:pt x="576" y="37"/>
                  <a:pt x="577" y="38"/>
                </a:cubicBezTo>
                <a:cubicBezTo>
                  <a:pt x="580" y="36"/>
                  <a:pt x="578" y="38"/>
                  <a:pt x="579" y="35"/>
                </a:cubicBezTo>
                <a:cubicBezTo>
                  <a:pt x="577" y="34"/>
                  <a:pt x="577" y="34"/>
                  <a:pt x="576" y="34"/>
                </a:cubicBezTo>
                <a:cubicBezTo>
                  <a:pt x="574" y="35"/>
                  <a:pt x="575" y="34"/>
                  <a:pt x="574" y="37"/>
                </a:cubicBezTo>
                <a:close/>
                <a:moveTo>
                  <a:pt x="622" y="40"/>
                </a:moveTo>
                <a:cubicBezTo>
                  <a:pt x="623" y="40"/>
                  <a:pt x="623" y="40"/>
                  <a:pt x="623" y="40"/>
                </a:cubicBezTo>
                <a:cubicBezTo>
                  <a:pt x="622" y="38"/>
                  <a:pt x="622" y="38"/>
                  <a:pt x="619" y="37"/>
                </a:cubicBezTo>
                <a:cubicBezTo>
                  <a:pt x="618" y="38"/>
                  <a:pt x="618" y="39"/>
                  <a:pt x="617" y="40"/>
                </a:cubicBezTo>
                <a:cubicBezTo>
                  <a:pt x="617" y="41"/>
                  <a:pt x="618" y="41"/>
                  <a:pt x="618" y="41"/>
                </a:cubicBezTo>
                <a:cubicBezTo>
                  <a:pt x="620" y="41"/>
                  <a:pt x="621" y="41"/>
                  <a:pt x="622" y="40"/>
                </a:cubicBezTo>
                <a:close/>
                <a:moveTo>
                  <a:pt x="639" y="38"/>
                </a:moveTo>
                <a:cubicBezTo>
                  <a:pt x="636" y="38"/>
                  <a:pt x="636" y="38"/>
                  <a:pt x="636" y="38"/>
                </a:cubicBezTo>
                <a:cubicBezTo>
                  <a:pt x="636" y="39"/>
                  <a:pt x="635" y="39"/>
                  <a:pt x="635" y="39"/>
                </a:cubicBezTo>
                <a:cubicBezTo>
                  <a:pt x="636" y="41"/>
                  <a:pt x="635" y="40"/>
                  <a:pt x="636" y="41"/>
                </a:cubicBezTo>
                <a:cubicBezTo>
                  <a:pt x="637" y="42"/>
                  <a:pt x="637" y="42"/>
                  <a:pt x="639" y="42"/>
                </a:cubicBezTo>
                <a:lnTo>
                  <a:pt x="639" y="38"/>
                </a:lnTo>
                <a:close/>
                <a:moveTo>
                  <a:pt x="383" y="40"/>
                </a:moveTo>
                <a:cubicBezTo>
                  <a:pt x="378" y="40"/>
                  <a:pt x="378" y="40"/>
                  <a:pt x="378" y="40"/>
                </a:cubicBezTo>
                <a:cubicBezTo>
                  <a:pt x="379" y="46"/>
                  <a:pt x="381" y="45"/>
                  <a:pt x="384" y="48"/>
                </a:cubicBezTo>
                <a:cubicBezTo>
                  <a:pt x="387" y="47"/>
                  <a:pt x="386" y="48"/>
                  <a:pt x="387" y="46"/>
                </a:cubicBezTo>
                <a:cubicBezTo>
                  <a:pt x="388" y="46"/>
                  <a:pt x="388" y="46"/>
                  <a:pt x="388" y="46"/>
                </a:cubicBezTo>
                <a:cubicBezTo>
                  <a:pt x="387" y="43"/>
                  <a:pt x="385" y="43"/>
                  <a:pt x="383" y="40"/>
                </a:cubicBezTo>
                <a:close/>
                <a:moveTo>
                  <a:pt x="402" y="49"/>
                </a:moveTo>
                <a:cubicBezTo>
                  <a:pt x="404" y="48"/>
                  <a:pt x="404" y="48"/>
                  <a:pt x="406" y="47"/>
                </a:cubicBezTo>
                <a:cubicBezTo>
                  <a:pt x="406" y="45"/>
                  <a:pt x="407" y="43"/>
                  <a:pt x="407" y="40"/>
                </a:cubicBezTo>
                <a:cubicBezTo>
                  <a:pt x="403" y="41"/>
                  <a:pt x="401" y="42"/>
                  <a:pt x="395" y="42"/>
                </a:cubicBezTo>
                <a:cubicBezTo>
                  <a:pt x="395" y="45"/>
                  <a:pt x="395" y="45"/>
                  <a:pt x="395" y="45"/>
                </a:cubicBezTo>
                <a:cubicBezTo>
                  <a:pt x="400" y="45"/>
                  <a:pt x="401" y="45"/>
                  <a:pt x="402" y="49"/>
                </a:cubicBezTo>
                <a:close/>
                <a:moveTo>
                  <a:pt x="429" y="40"/>
                </a:moveTo>
                <a:cubicBezTo>
                  <a:pt x="425" y="41"/>
                  <a:pt x="425" y="42"/>
                  <a:pt x="423" y="44"/>
                </a:cubicBezTo>
                <a:cubicBezTo>
                  <a:pt x="423" y="48"/>
                  <a:pt x="424" y="49"/>
                  <a:pt x="426" y="52"/>
                </a:cubicBezTo>
                <a:cubicBezTo>
                  <a:pt x="429" y="51"/>
                  <a:pt x="428" y="51"/>
                  <a:pt x="431" y="49"/>
                </a:cubicBezTo>
                <a:cubicBezTo>
                  <a:pt x="429" y="48"/>
                  <a:pt x="430" y="48"/>
                  <a:pt x="428" y="48"/>
                </a:cubicBezTo>
                <a:cubicBezTo>
                  <a:pt x="427" y="44"/>
                  <a:pt x="427" y="44"/>
                  <a:pt x="429" y="42"/>
                </a:cubicBezTo>
                <a:lnTo>
                  <a:pt x="429" y="40"/>
                </a:lnTo>
                <a:close/>
                <a:moveTo>
                  <a:pt x="943" y="41"/>
                </a:moveTo>
                <a:cubicBezTo>
                  <a:pt x="941" y="41"/>
                  <a:pt x="941" y="41"/>
                  <a:pt x="941" y="41"/>
                </a:cubicBezTo>
                <a:cubicBezTo>
                  <a:pt x="941" y="45"/>
                  <a:pt x="941" y="45"/>
                  <a:pt x="941" y="45"/>
                </a:cubicBezTo>
                <a:cubicBezTo>
                  <a:pt x="943" y="45"/>
                  <a:pt x="943" y="45"/>
                  <a:pt x="943" y="45"/>
                </a:cubicBezTo>
                <a:lnTo>
                  <a:pt x="943" y="41"/>
                </a:lnTo>
                <a:close/>
                <a:moveTo>
                  <a:pt x="684" y="46"/>
                </a:moveTo>
                <a:cubicBezTo>
                  <a:pt x="684" y="46"/>
                  <a:pt x="685" y="45"/>
                  <a:pt x="685" y="45"/>
                </a:cubicBezTo>
                <a:cubicBezTo>
                  <a:pt x="684" y="45"/>
                  <a:pt x="684" y="45"/>
                  <a:pt x="684" y="45"/>
                </a:cubicBezTo>
                <a:cubicBezTo>
                  <a:pt x="684" y="43"/>
                  <a:pt x="684" y="43"/>
                  <a:pt x="684" y="43"/>
                </a:cubicBezTo>
                <a:cubicBezTo>
                  <a:pt x="679" y="43"/>
                  <a:pt x="679" y="43"/>
                  <a:pt x="679" y="43"/>
                </a:cubicBezTo>
                <a:cubicBezTo>
                  <a:pt x="680" y="45"/>
                  <a:pt x="680" y="45"/>
                  <a:pt x="681" y="47"/>
                </a:cubicBezTo>
                <a:cubicBezTo>
                  <a:pt x="683" y="47"/>
                  <a:pt x="683" y="47"/>
                  <a:pt x="684" y="46"/>
                </a:cubicBezTo>
                <a:close/>
                <a:moveTo>
                  <a:pt x="720" y="47"/>
                </a:moveTo>
                <a:cubicBezTo>
                  <a:pt x="721" y="47"/>
                  <a:pt x="721" y="47"/>
                  <a:pt x="721" y="47"/>
                </a:cubicBezTo>
                <a:cubicBezTo>
                  <a:pt x="719" y="43"/>
                  <a:pt x="697" y="43"/>
                  <a:pt x="694" y="45"/>
                </a:cubicBezTo>
                <a:cubicBezTo>
                  <a:pt x="691" y="44"/>
                  <a:pt x="692" y="46"/>
                  <a:pt x="692" y="43"/>
                </a:cubicBezTo>
                <a:cubicBezTo>
                  <a:pt x="687" y="43"/>
                  <a:pt x="687" y="43"/>
                  <a:pt x="687" y="43"/>
                </a:cubicBezTo>
                <a:cubicBezTo>
                  <a:pt x="686" y="46"/>
                  <a:pt x="687" y="45"/>
                  <a:pt x="687" y="47"/>
                </a:cubicBezTo>
                <a:cubicBezTo>
                  <a:pt x="694" y="49"/>
                  <a:pt x="715" y="52"/>
                  <a:pt x="720" y="47"/>
                </a:cubicBezTo>
                <a:close/>
                <a:moveTo>
                  <a:pt x="987" y="45"/>
                </a:moveTo>
                <a:cubicBezTo>
                  <a:pt x="986" y="43"/>
                  <a:pt x="987" y="44"/>
                  <a:pt x="985" y="43"/>
                </a:cubicBezTo>
                <a:cubicBezTo>
                  <a:pt x="984" y="44"/>
                  <a:pt x="983" y="45"/>
                  <a:pt x="982" y="45"/>
                </a:cubicBezTo>
                <a:cubicBezTo>
                  <a:pt x="982" y="47"/>
                  <a:pt x="982" y="47"/>
                  <a:pt x="982" y="47"/>
                </a:cubicBezTo>
                <a:cubicBezTo>
                  <a:pt x="984" y="46"/>
                  <a:pt x="985" y="46"/>
                  <a:pt x="986" y="45"/>
                </a:cubicBezTo>
                <a:lnTo>
                  <a:pt x="987" y="45"/>
                </a:lnTo>
                <a:close/>
                <a:moveTo>
                  <a:pt x="481" y="51"/>
                </a:moveTo>
                <a:cubicBezTo>
                  <a:pt x="484" y="51"/>
                  <a:pt x="484" y="51"/>
                  <a:pt x="484" y="51"/>
                </a:cubicBezTo>
                <a:cubicBezTo>
                  <a:pt x="484" y="54"/>
                  <a:pt x="484" y="54"/>
                  <a:pt x="484" y="54"/>
                </a:cubicBezTo>
                <a:cubicBezTo>
                  <a:pt x="487" y="54"/>
                  <a:pt x="487" y="54"/>
                  <a:pt x="487" y="54"/>
                </a:cubicBezTo>
                <a:cubicBezTo>
                  <a:pt x="488" y="52"/>
                  <a:pt x="487" y="53"/>
                  <a:pt x="488" y="52"/>
                </a:cubicBezTo>
                <a:cubicBezTo>
                  <a:pt x="488" y="49"/>
                  <a:pt x="488" y="49"/>
                  <a:pt x="488" y="49"/>
                </a:cubicBezTo>
                <a:cubicBezTo>
                  <a:pt x="487" y="48"/>
                  <a:pt x="487" y="49"/>
                  <a:pt x="486" y="48"/>
                </a:cubicBezTo>
                <a:cubicBezTo>
                  <a:pt x="484" y="48"/>
                  <a:pt x="482" y="48"/>
                  <a:pt x="481" y="49"/>
                </a:cubicBezTo>
                <a:lnTo>
                  <a:pt x="481" y="51"/>
                </a:lnTo>
                <a:close/>
                <a:moveTo>
                  <a:pt x="619" y="53"/>
                </a:moveTo>
                <a:cubicBezTo>
                  <a:pt x="621" y="53"/>
                  <a:pt x="622" y="53"/>
                  <a:pt x="624" y="52"/>
                </a:cubicBezTo>
                <a:cubicBezTo>
                  <a:pt x="624" y="52"/>
                  <a:pt x="624" y="52"/>
                  <a:pt x="624" y="52"/>
                </a:cubicBezTo>
                <a:cubicBezTo>
                  <a:pt x="624" y="50"/>
                  <a:pt x="624" y="50"/>
                  <a:pt x="624" y="50"/>
                </a:cubicBezTo>
                <a:cubicBezTo>
                  <a:pt x="621" y="49"/>
                  <a:pt x="621" y="48"/>
                  <a:pt x="617" y="48"/>
                </a:cubicBezTo>
                <a:cubicBezTo>
                  <a:pt x="616" y="51"/>
                  <a:pt x="617" y="50"/>
                  <a:pt x="619" y="53"/>
                </a:cubicBezTo>
                <a:close/>
                <a:moveTo>
                  <a:pt x="726" y="50"/>
                </a:moveTo>
                <a:cubicBezTo>
                  <a:pt x="725" y="50"/>
                  <a:pt x="725" y="50"/>
                  <a:pt x="725" y="50"/>
                </a:cubicBezTo>
                <a:cubicBezTo>
                  <a:pt x="724" y="49"/>
                  <a:pt x="724" y="49"/>
                  <a:pt x="722" y="49"/>
                </a:cubicBezTo>
                <a:cubicBezTo>
                  <a:pt x="722" y="53"/>
                  <a:pt x="722" y="53"/>
                  <a:pt x="722" y="53"/>
                </a:cubicBezTo>
                <a:cubicBezTo>
                  <a:pt x="726" y="53"/>
                  <a:pt x="726" y="53"/>
                  <a:pt x="726" y="53"/>
                </a:cubicBezTo>
                <a:lnTo>
                  <a:pt x="726" y="50"/>
                </a:lnTo>
                <a:close/>
                <a:moveTo>
                  <a:pt x="636" y="53"/>
                </a:moveTo>
                <a:cubicBezTo>
                  <a:pt x="636" y="51"/>
                  <a:pt x="636" y="51"/>
                  <a:pt x="636" y="51"/>
                </a:cubicBezTo>
                <a:cubicBezTo>
                  <a:pt x="632" y="50"/>
                  <a:pt x="632" y="50"/>
                  <a:pt x="628" y="51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31" y="54"/>
                  <a:pt x="633" y="54"/>
                  <a:pt x="634" y="53"/>
                </a:cubicBezTo>
                <a:lnTo>
                  <a:pt x="636" y="53"/>
                </a:lnTo>
                <a:close/>
                <a:moveTo>
                  <a:pt x="639" y="50"/>
                </a:moveTo>
                <a:cubicBezTo>
                  <a:pt x="639" y="54"/>
                  <a:pt x="639" y="54"/>
                  <a:pt x="639" y="54"/>
                </a:cubicBezTo>
                <a:cubicBezTo>
                  <a:pt x="653" y="54"/>
                  <a:pt x="667" y="59"/>
                  <a:pt x="685" y="58"/>
                </a:cubicBezTo>
                <a:cubicBezTo>
                  <a:pt x="685" y="56"/>
                  <a:pt x="685" y="56"/>
                  <a:pt x="685" y="56"/>
                </a:cubicBezTo>
                <a:cubicBezTo>
                  <a:pt x="683" y="55"/>
                  <a:pt x="669" y="53"/>
                  <a:pt x="668" y="54"/>
                </a:cubicBezTo>
                <a:cubicBezTo>
                  <a:pt x="668" y="56"/>
                  <a:pt x="668" y="56"/>
                  <a:pt x="668" y="56"/>
                </a:cubicBezTo>
                <a:cubicBezTo>
                  <a:pt x="668" y="56"/>
                  <a:pt x="663" y="56"/>
                  <a:pt x="663" y="56"/>
                </a:cubicBezTo>
                <a:cubicBezTo>
                  <a:pt x="662" y="54"/>
                  <a:pt x="661" y="53"/>
                  <a:pt x="659" y="52"/>
                </a:cubicBezTo>
                <a:cubicBezTo>
                  <a:pt x="656" y="51"/>
                  <a:pt x="648" y="54"/>
                  <a:pt x="644" y="53"/>
                </a:cubicBezTo>
                <a:cubicBezTo>
                  <a:pt x="644" y="51"/>
                  <a:pt x="644" y="51"/>
                  <a:pt x="644" y="51"/>
                </a:cubicBezTo>
                <a:cubicBezTo>
                  <a:pt x="642" y="50"/>
                  <a:pt x="641" y="50"/>
                  <a:pt x="639" y="50"/>
                </a:cubicBezTo>
                <a:close/>
                <a:moveTo>
                  <a:pt x="970" y="53"/>
                </a:moveTo>
                <a:cubicBezTo>
                  <a:pt x="968" y="52"/>
                  <a:pt x="968" y="52"/>
                  <a:pt x="966" y="52"/>
                </a:cubicBezTo>
                <a:cubicBezTo>
                  <a:pt x="966" y="53"/>
                  <a:pt x="965" y="54"/>
                  <a:pt x="965" y="55"/>
                </a:cubicBezTo>
                <a:cubicBezTo>
                  <a:pt x="967" y="54"/>
                  <a:pt x="968" y="54"/>
                  <a:pt x="969" y="54"/>
                </a:cubicBezTo>
                <a:cubicBezTo>
                  <a:pt x="969" y="53"/>
                  <a:pt x="970" y="53"/>
                  <a:pt x="970" y="53"/>
                </a:cubicBezTo>
                <a:close/>
                <a:moveTo>
                  <a:pt x="549" y="56"/>
                </a:moveTo>
                <a:cubicBezTo>
                  <a:pt x="550" y="55"/>
                  <a:pt x="549" y="55"/>
                  <a:pt x="550" y="53"/>
                </a:cubicBezTo>
                <a:cubicBezTo>
                  <a:pt x="545" y="53"/>
                  <a:pt x="545" y="53"/>
                  <a:pt x="545" y="53"/>
                </a:cubicBezTo>
                <a:cubicBezTo>
                  <a:pt x="545" y="54"/>
                  <a:pt x="546" y="55"/>
                  <a:pt x="546" y="56"/>
                </a:cubicBezTo>
                <a:cubicBezTo>
                  <a:pt x="548" y="56"/>
                  <a:pt x="548" y="56"/>
                  <a:pt x="549" y="56"/>
                </a:cubicBezTo>
                <a:close/>
                <a:moveTo>
                  <a:pt x="949" y="54"/>
                </a:moveTo>
                <a:cubicBezTo>
                  <a:pt x="943" y="54"/>
                  <a:pt x="941" y="53"/>
                  <a:pt x="936" y="54"/>
                </a:cubicBezTo>
                <a:cubicBezTo>
                  <a:pt x="936" y="56"/>
                  <a:pt x="936" y="56"/>
                  <a:pt x="936" y="56"/>
                </a:cubicBezTo>
                <a:cubicBezTo>
                  <a:pt x="939" y="56"/>
                  <a:pt x="944" y="57"/>
                  <a:pt x="949" y="56"/>
                </a:cubicBezTo>
                <a:lnTo>
                  <a:pt x="949" y="54"/>
                </a:lnTo>
                <a:close/>
                <a:moveTo>
                  <a:pt x="393" y="55"/>
                </a:moveTo>
                <a:cubicBezTo>
                  <a:pt x="390" y="55"/>
                  <a:pt x="390" y="55"/>
                  <a:pt x="390" y="55"/>
                </a:cubicBezTo>
                <a:cubicBezTo>
                  <a:pt x="390" y="56"/>
                  <a:pt x="390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3" y="56"/>
                  <a:pt x="392" y="58"/>
                  <a:pt x="393" y="55"/>
                </a:cubicBezTo>
                <a:close/>
                <a:moveTo>
                  <a:pt x="587" y="60"/>
                </a:moveTo>
                <a:cubicBezTo>
                  <a:pt x="587" y="58"/>
                  <a:pt x="586" y="56"/>
                  <a:pt x="586" y="55"/>
                </a:cubicBezTo>
                <a:cubicBezTo>
                  <a:pt x="583" y="55"/>
                  <a:pt x="583" y="55"/>
                  <a:pt x="583" y="55"/>
                </a:cubicBezTo>
                <a:cubicBezTo>
                  <a:pt x="583" y="58"/>
                  <a:pt x="583" y="57"/>
                  <a:pt x="584" y="60"/>
                </a:cubicBezTo>
                <a:lnTo>
                  <a:pt x="587" y="60"/>
                </a:lnTo>
                <a:close/>
                <a:moveTo>
                  <a:pt x="709" y="58"/>
                </a:moveTo>
                <a:cubicBezTo>
                  <a:pt x="711" y="58"/>
                  <a:pt x="711" y="58"/>
                  <a:pt x="711" y="58"/>
                </a:cubicBezTo>
                <a:cubicBezTo>
                  <a:pt x="711" y="57"/>
                  <a:pt x="711" y="57"/>
                  <a:pt x="712" y="55"/>
                </a:cubicBezTo>
                <a:cubicBezTo>
                  <a:pt x="709" y="55"/>
                  <a:pt x="709" y="55"/>
                  <a:pt x="709" y="55"/>
                </a:cubicBezTo>
                <a:lnTo>
                  <a:pt x="709" y="58"/>
                </a:lnTo>
                <a:close/>
                <a:moveTo>
                  <a:pt x="593" y="61"/>
                </a:moveTo>
                <a:cubicBezTo>
                  <a:pt x="597" y="61"/>
                  <a:pt x="597" y="60"/>
                  <a:pt x="599" y="58"/>
                </a:cubicBezTo>
                <a:cubicBezTo>
                  <a:pt x="599" y="56"/>
                  <a:pt x="599" y="56"/>
                  <a:pt x="599" y="56"/>
                </a:cubicBezTo>
                <a:cubicBezTo>
                  <a:pt x="598" y="56"/>
                  <a:pt x="598" y="56"/>
                  <a:pt x="598" y="56"/>
                </a:cubicBezTo>
                <a:cubicBezTo>
                  <a:pt x="597" y="56"/>
                  <a:pt x="594" y="56"/>
                  <a:pt x="590" y="56"/>
                </a:cubicBezTo>
                <a:cubicBezTo>
                  <a:pt x="591" y="62"/>
                  <a:pt x="591" y="58"/>
                  <a:pt x="593" y="61"/>
                </a:cubicBezTo>
                <a:close/>
                <a:moveTo>
                  <a:pt x="430" y="66"/>
                </a:moveTo>
                <a:cubicBezTo>
                  <a:pt x="429" y="63"/>
                  <a:pt x="429" y="60"/>
                  <a:pt x="429" y="56"/>
                </a:cubicBezTo>
                <a:cubicBezTo>
                  <a:pt x="427" y="56"/>
                  <a:pt x="427" y="56"/>
                  <a:pt x="427" y="56"/>
                </a:cubicBezTo>
                <a:cubicBezTo>
                  <a:pt x="422" y="63"/>
                  <a:pt x="414" y="55"/>
                  <a:pt x="407" y="57"/>
                </a:cubicBezTo>
                <a:cubicBezTo>
                  <a:pt x="405" y="58"/>
                  <a:pt x="403" y="60"/>
                  <a:pt x="400" y="60"/>
                </a:cubicBezTo>
                <a:cubicBezTo>
                  <a:pt x="401" y="62"/>
                  <a:pt x="403" y="62"/>
                  <a:pt x="405" y="63"/>
                </a:cubicBezTo>
                <a:cubicBezTo>
                  <a:pt x="404" y="65"/>
                  <a:pt x="405" y="65"/>
                  <a:pt x="403" y="66"/>
                </a:cubicBezTo>
                <a:cubicBezTo>
                  <a:pt x="403" y="68"/>
                  <a:pt x="403" y="68"/>
                  <a:pt x="403" y="68"/>
                </a:cubicBezTo>
                <a:cubicBezTo>
                  <a:pt x="408" y="67"/>
                  <a:pt x="408" y="66"/>
                  <a:pt x="412" y="64"/>
                </a:cubicBezTo>
                <a:cubicBezTo>
                  <a:pt x="413" y="63"/>
                  <a:pt x="419" y="67"/>
                  <a:pt x="421" y="69"/>
                </a:cubicBezTo>
                <a:cubicBezTo>
                  <a:pt x="424" y="68"/>
                  <a:pt x="427" y="67"/>
                  <a:pt x="430" y="66"/>
                </a:cubicBezTo>
                <a:close/>
                <a:moveTo>
                  <a:pt x="955" y="63"/>
                </a:moveTo>
                <a:cubicBezTo>
                  <a:pt x="955" y="60"/>
                  <a:pt x="955" y="60"/>
                  <a:pt x="955" y="60"/>
                </a:cubicBezTo>
                <a:cubicBezTo>
                  <a:pt x="958" y="60"/>
                  <a:pt x="958" y="60"/>
                  <a:pt x="958" y="60"/>
                </a:cubicBezTo>
                <a:cubicBezTo>
                  <a:pt x="957" y="61"/>
                  <a:pt x="957" y="62"/>
                  <a:pt x="957" y="63"/>
                </a:cubicBezTo>
                <a:cubicBezTo>
                  <a:pt x="964" y="63"/>
                  <a:pt x="982" y="63"/>
                  <a:pt x="988" y="58"/>
                </a:cubicBezTo>
                <a:cubicBezTo>
                  <a:pt x="988" y="58"/>
                  <a:pt x="988" y="58"/>
                  <a:pt x="989" y="57"/>
                </a:cubicBezTo>
                <a:cubicBezTo>
                  <a:pt x="988" y="57"/>
                  <a:pt x="988" y="57"/>
                  <a:pt x="988" y="56"/>
                </a:cubicBezTo>
                <a:cubicBezTo>
                  <a:pt x="985" y="57"/>
                  <a:pt x="986" y="56"/>
                  <a:pt x="986" y="58"/>
                </a:cubicBezTo>
                <a:cubicBezTo>
                  <a:pt x="980" y="58"/>
                  <a:pt x="974" y="59"/>
                  <a:pt x="968" y="61"/>
                </a:cubicBezTo>
                <a:cubicBezTo>
                  <a:pt x="967" y="62"/>
                  <a:pt x="961" y="60"/>
                  <a:pt x="959" y="59"/>
                </a:cubicBezTo>
                <a:cubicBezTo>
                  <a:pt x="957" y="59"/>
                  <a:pt x="954" y="60"/>
                  <a:pt x="953" y="60"/>
                </a:cubicBezTo>
                <a:cubicBezTo>
                  <a:pt x="951" y="61"/>
                  <a:pt x="950" y="59"/>
                  <a:pt x="949" y="58"/>
                </a:cubicBezTo>
                <a:cubicBezTo>
                  <a:pt x="948" y="58"/>
                  <a:pt x="947" y="60"/>
                  <a:pt x="944" y="60"/>
                </a:cubicBezTo>
                <a:cubicBezTo>
                  <a:pt x="941" y="61"/>
                  <a:pt x="943" y="60"/>
                  <a:pt x="941" y="58"/>
                </a:cubicBezTo>
                <a:cubicBezTo>
                  <a:pt x="938" y="59"/>
                  <a:pt x="939" y="59"/>
                  <a:pt x="937" y="60"/>
                </a:cubicBezTo>
                <a:cubicBezTo>
                  <a:pt x="936" y="62"/>
                  <a:pt x="937" y="61"/>
                  <a:pt x="936" y="62"/>
                </a:cubicBezTo>
                <a:cubicBezTo>
                  <a:pt x="939" y="65"/>
                  <a:pt x="949" y="63"/>
                  <a:pt x="955" y="63"/>
                </a:cubicBezTo>
                <a:close/>
                <a:moveTo>
                  <a:pt x="615" y="64"/>
                </a:moveTo>
                <a:cubicBezTo>
                  <a:pt x="619" y="64"/>
                  <a:pt x="621" y="63"/>
                  <a:pt x="624" y="61"/>
                </a:cubicBezTo>
                <a:cubicBezTo>
                  <a:pt x="624" y="60"/>
                  <a:pt x="624" y="61"/>
                  <a:pt x="624" y="59"/>
                </a:cubicBezTo>
                <a:cubicBezTo>
                  <a:pt x="621" y="58"/>
                  <a:pt x="619" y="58"/>
                  <a:pt x="615" y="57"/>
                </a:cubicBezTo>
                <a:cubicBezTo>
                  <a:pt x="614" y="59"/>
                  <a:pt x="614" y="60"/>
                  <a:pt x="615" y="62"/>
                </a:cubicBezTo>
                <a:lnTo>
                  <a:pt x="615" y="64"/>
                </a:lnTo>
                <a:close/>
                <a:moveTo>
                  <a:pt x="214" y="62"/>
                </a:moveTo>
                <a:cubicBezTo>
                  <a:pt x="214" y="58"/>
                  <a:pt x="214" y="58"/>
                  <a:pt x="214" y="58"/>
                </a:cubicBezTo>
                <a:cubicBezTo>
                  <a:pt x="211" y="58"/>
                  <a:pt x="211" y="58"/>
                  <a:pt x="211" y="58"/>
                </a:cubicBezTo>
                <a:cubicBezTo>
                  <a:pt x="211" y="60"/>
                  <a:pt x="211" y="60"/>
                  <a:pt x="210" y="61"/>
                </a:cubicBezTo>
                <a:cubicBezTo>
                  <a:pt x="210" y="63"/>
                  <a:pt x="210" y="63"/>
                  <a:pt x="210" y="63"/>
                </a:cubicBezTo>
                <a:cubicBezTo>
                  <a:pt x="212" y="63"/>
                  <a:pt x="212" y="63"/>
                  <a:pt x="214" y="62"/>
                </a:cubicBezTo>
                <a:close/>
                <a:moveTo>
                  <a:pt x="436" y="58"/>
                </a:moveTo>
                <a:cubicBezTo>
                  <a:pt x="435" y="61"/>
                  <a:pt x="436" y="61"/>
                  <a:pt x="436" y="63"/>
                </a:cubicBezTo>
                <a:cubicBezTo>
                  <a:pt x="439" y="63"/>
                  <a:pt x="444" y="63"/>
                  <a:pt x="446" y="62"/>
                </a:cubicBezTo>
                <a:cubicBezTo>
                  <a:pt x="446" y="61"/>
                  <a:pt x="446" y="62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3" y="59"/>
                  <a:pt x="444" y="59"/>
                  <a:pt x="443" y="62"/>
                </a:cubicBezTo>
                <a:cubicBezTo>
                  <a:pt x="439" y="62"/>
                  <a:pt x="440" y="63"/>
                  <a:pt x="440" y="59"/>
                </a:cubicBezTo>
                <a:cubicBezTo>
                  <a:pt x="439" y="59"/>
                  <a:pt x="437" y="59"/>
                  <a:pt x="436" y="58"/>
                </a:cubicBezTo>
                <a:close/>
                <a:moveTo>
                  <a:pt x="629" y="66"/>
                </a:moveTo>
                <a:cubicBezTo>
                  <a:pt x="632" y="66"/>
                  <a:pt x="633" y="68"/>
                  <a:pt x="634" y="68"/>
                </a:cubicBezTo>
                <a:cubicBezTo>
                  <a:pt x="636" y="68"/>
                  <a:pt x="639" y="66"/>
                  <a:pt x="641" y="67"/>
                </a:cubicBezTo>
                <a:cubicBezTo>
                  <a:pt x="644" y="67"/>
                  <a:pt x="646" y="67"/>
                  <a:pt x="648" y="66"/>
                </a:cubicBezTo>
                <a:cubicBezTo>
                  <a:pt x="648" y="64"/>
                  <a:pt x="648" y="64"/>
                  <a:pt x="647" y="63"/>
                </a:cubicBezTo>
                <a:cubicBezTo>
                  <a:pt x="646" y="62"/>
                  <a:pt x="630" y="59"/>
                  <a:pt x="627" y="58"/>
                </a:cubicBezTo>
                <a:cubicBezTo>
                  <a:pt x="627" y="59"/>
                  <a:pt x="627" y="59"/>
                  <a:pt x="626" y="59"/>
                </a:cubicBezTo>
                <a:cubicBezTo>
                  <a:pt x="626" y="63"/>
                  <a:pt x="626" y="63"/>
                  <a:pt x="626" y="63"/>
                </a:cubicBezTo>
                <a:cubicBezTo>
                  <a:pt x="629" y="63"/>
                  <a:pt x="629" y="63"/>
                  <a:pt x="629" y="63"/>
                </a:cubicBezTo>
                <a:lnTo>
                  <a:pt x="629" y="66"/>
                </a:lnTo>
                <a:close/>
                <a:moveTo>
                  <a:pt x="646" y="66"/>
                </a:moveTo>
                <a:cubicBezTo>
                  <a:pt x="645" y="65"/>
                  <a:pt x="645" y="66"/>
                  <a:pt x="644" y="65"/>
                </a:cubicBezTo>
                <a:cubicBezTo>
                  <a:pt x="646" y="66"/>
                  <a:pt x="645" y="65"/>
                  <a:pt x="646" y="66"/>
                </a:cubicBezTo>
                <a:close/>
                <a:moveTo>
                  <a:pt x="203" y="61"/>
                </a:moveTo>
                <a:cubicBezTo>
                  <a:pt x="203" y="59"/>
                  <a:pt x="203" y="59"/>
                  <a:pt x="203" y="59"/>
                </a:cubicBezTo>
                <a:cubicBezTo>
                  <a:pt x="200" y="59"/>
                  <a:pt x="200" y="59"/>
                  <a:pt x="200" y="59"/>
                </a:cubicBezTo>
                <a:cubicBezTo>
                  <a:pt x="199" y="60"/>
                  <a:pt x="199" y="61"/>
                  <a:pt x="199" y="62"/>
                </a:cubicBezTo>
                <a:cubicBezTo>
                  <a:pt x="201" y="62"/>
                  <a:pt x="201" y="62"/>
                  <a:pt x="202" y="61"/>
                </a:cubicBezTo>
                <a:lnTo>
                  <a:pt x="203" y="61"/>
                </a:lnTo>
                <a:close/>
                <a:moveTo>
                  <a:pt x="450" y="72"/>
                </a:moveTo>
                <a:cubicBezTo>
                  <a:pt x="456" y="71"/>
                  <a:pt x="459" y="69"/>
                  <a:pt x="463" y="69"/>
                </a:cubicBezTo>
                <a:cubicBezTo>
                  <a:pt x="466" y="68"/>
                  <a:pt x="466" y="71"/>
                  <a:pt x="468" y="70"/>
                </a:cubicBezTo>
                <a:cubicBezTo>
                  <a:pt x="471" y="70"/>
                  <a:pt x="472" y="69"/>
                  <a:pt x="473" y="69"/>
                </a:cubicBezTo>
                <a:cubicBezTo>
                  <a:pt x="474" y="67"/>
                  <a:pt x="473" y="68"/>
                  <a:pt x="474" y="67"/>
                </a:cubicBezTo>
                <a:cubicBezTo>
                  <a:pt x="464" y="55"/>
                  <a:pt x="465" y="62"/>
                  <a:pt x="454" y="66"/>
                </a:cubicBezTo>
                <a:cubicBezTo>
                  <a:pt x="452" y="67"/>
                  <a:pt x="452" y="65"/>
                  <a:pt x="450" y="66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50" y="64"/>
                  <a:pt x="450" y="64"/>
                  <a:pt x="450" y="62"/>
                </a:cubicBezTo>
                <a:cubicBezTo>
                  <a:pt x="445" y="63"/>
                  <a:pt x="446" y="64"/>
                  <a:pt x="440" y="64"/>
                </a:cubicBezTo>
                <a:cubicBezTo>
                  <a:pt x="440" y="67"/>
                  <a:pt x="440" y="67"/>
                  <a:pt x="440" y="67"/>
                </a:cubicBezTo>
                <a:cubicBezTo>
                  <a:pt x="447" y="67"/>
                  <a:pt x="447" y="67"/>
                  <a:pt x="447" y="67"/>
                </a:cubicBezTo>
                <a:cubicBezTo>
                  <a:pt x="448" y="69"/>
                  <a:pt x="449" y="69"/>
                  <a:pt x="450" y="72"/>
                </a:cubicBezTo>
                <a:close/>
                <a:moveTo>
                  <a:pt x="185" y="69"/>
                </a:moveTo>
                <a:cubicBezTo>
                  <a:pt x="185" y="66"/>
                  <a:pt x="185" y="66"/>
                  <a:pt x="185" y="66"/>
                </a:cubicBezTo>
                <a:cubicBezTo>
                  <a:pt x="184" y="66"/>
                  <a:pt x="182" y="67"/>
                  <a:pt x="180" y="67"/>
                </a:cubicBezTo>
                <a:cubicBezTo>
                  <a:pt x="180" y="70"/>
                  <a:pt x="180" y="70"/>
                  <a:pt x="180" y="70"/>
                </a:cubicBezTo>
                <a:cubicBezTo>
                  <a:pt x="182" y="70"/>
                  <a:pt x="182" y="70"/>
                  <a:pt x="184" y="69"/>
                </a:cubicBezTo>
                <a:lnTo>
                  <a:pt x="185" y="69"/>
                </a:lnTo>
                <a:close/>
                <a:moveTo>
                  <a:pt x="906" y="70"/>
                </a:moveTo>
                <a:cubicBezTo>
                  <a:pt x="907" y="69"/>
                  <a:pt x="907" y="69"/>
                  <a:pt x="907" y="69"/>
                </a:cubicBezTo>
                <a:cubicBezTo>
                  <a:pt x="906" y="68"/>
                  <a:pt x="905" y="68"/>
                  <a:pt x="903" y="68"/>
                </a:cubicBezTo>
                <a:cubicBezTo>
                  <a:pt x="903" y="71"/>
                  <a:pt x="903" y="71"/>
                  <a:pt x="903" y="71"/>
                </a:cubicBezTo>
                <a:cubicBezTo>
                  <a:pt x="905" y="70"/>
                  <a:pt x="905" y="70"/>
                  <a:pt x="906" y="70"/>
                </a:cubicBezTo>
                <a:close/>
                <a:moveTo>
                  <a:pt x="989" y="73"/>
                </a:moveTo>
                <a:cubicBezTo>
                  <a:pt x="994" y="73"/>
                  <a:pt x="994" y="73"/>
                  <a:pt x="998" y="73"/>
                </a:cubicBezTo>
                <a:cubicBezTo>
                  <a:pt x="998" y="70"/>
                  <a:pt x="998" y="70"/>
                  <a:pt x="998" y="70"/>
                </a:cubicBezTo>
                <a:cubicBezTo>
                  <a:pt x="995" y="70"/>
                  <a:pt x="991" y="70"/>
                  <a:pt x="991" y="71"/>
                </a:cubicBezTo>
                <a:cubicBezTo>
                  <a:pt x="989" y="71"/>
                  <a:pt x="989" y="71"/>
                  <a:pt x="989" y="71"/>
                </a:cubicBezTo>
                <a:lnTo>
                  <a:pt x="989" y="73"/>
                </a:lnTo>
                <a:close/>
                <a:moveTo>
                  <a:pt x="791" y="79"/>
                </a:moveTo>
                <a:cubicBezTo>
                  <a:pt x="792" y="78"/>
                  <a:pt x="790" y="76"/>
                  <a:pt x="789" y="74"/>
                </a:cubicBezTo>
                <a:cubicBezTo>
                  <a:pt x="786" y="73"/>
                  <a:pt x="785" y="71"/>
                  <a:pt x="783" y="73"/>
                </a:cubicBezTo>
                <a:cubicBezTo>
                  <a:pt x="781" y="73"/>
                  <a:pt x="781" y="73"/>
                  <a:pt x="781" y="73"/>
                </a:cubicBezTo>
                <a:cubicBezTo>
                  <a:pt x="782" y="75"/>
                  <a:pt x="782" y="75"/>
                  <a:pt x="783" y="79"/>
                </a:cubicBezTo>
                <a:cubicBezTo>
                  <a:pt x="786" y="79"/>
                  <a:pt x="789" y="81"/>
                  <a:pt x="791" y="79"/>
                </a:cubicBezTo>
                <a:close/>
                <a:moveTo>
                  <a:pt x="984" y="72"/>
                </a:moveTo>
                <a:cubicBezTo>
                  <a:pt x="980" y="72"/>
                  <a:pt x="970" y="76"/>
                  <a:pt x="969" y="76"/>
                </a:cubicBezTo>
                <a:cubicBezTo>
                  <a:pt x="968" y="77"/>
                  <a:pt x="968" y="77"/>
                  <a:pt x="967" y="77"/>
                </a:cubicBezTo>
                <a:cubicBezTo>
                  <a:pt x="968" y="80"/>
                  <a:pt x="967" y="78"/>
                  <a:pt x="970" y="79"/>
                </a:cubicBezTo>
                <a:cubicBezTo>
                  <a:pt x="972" y="80"/>
                  <a:pt x="977" y="77"/>
                  <a:pt x="983" y="77"/>
                </a:cubicBezTo>
                <a:cubicBezTo>
                  <a:pt x="983" y="75"/>
                  <a:pt x="984" y="74"/>
                  <a:pt x="984" y="72"/>
                </a:cubicBezTo>
                <a:close/>
                <a:moveTo>
                  <a:pt x="412" y="75"/>
                </a:moveTo>
                <a:cubicBezTo>
                  <a:pt x="412" y="76"/>
                  <a:pt x="412" y="76"/>
                  <a:pt x="413" y="76"/>
                </a:cubicBezTo>
                <a:cubicBezTo>
                  <a:pt x="415" y="76"/>
                  <a:pt x="415" y="76"/>
                  <a:pt x="415" y="76"/>
                </a:cubicBezTo>
                <a:cubicBezTo>
                  <a:pt x="416" y="75"/>
                  <a:pt x="416" y="74"/>
                  <a:pt x="416" y="74"/>
                </a:cubicBezTo>
                <a:cubicBezTo>
                  <a:pt x="415" y="73"/>
                  <a:pt x="414" y="73"/>
                  <a:pt x="412" y="73"/>
                </a:cubicBezTo>
                <a:lnTo>
                  <a:pt x="412" y="75"/>
                </a:lnTo>
                <a:close/>
                <a:moveTo>
                  <a:pt x="207" y="75"/>
                </a:moveTo>
                <a:cubicBezTo>
                  <a:pt x="202" y="75"/>
                  <a:pt x="202" y="75"/>
                  <a:pt x="202" y="75"/>
                </a:cubicBezTo>
                <a:cubicBezTo>
                  <a:pt x="202" y="77"/>
                  <a:pt x="202" y="77"/>
                  <a:pt x="202" y="77"/>
                </a:cubicBezTo>
                <a:cubicBezTo>
                  <a:pt x="207" y="77"/>
                  <a:pt x="207" y="77"/>
                  <a:pt x="207" y="77"/>
                </a:cubicBezTo>
                <a:lnTo>
                  <a:pt x="207" y="75"/>
                </a:lnTo>
                <a:close/>
                <a:moveTo>
                  <a:pt x="759" y="79"/>
                </a:moveTo>
                <a:cubicBezTo>
                  <a:pt x="760" y="78"/>
                  <a:pt x="759" y="79"/>
                  <a:pt x="760" y="77"/>
                </a:cubicBezTo>
                <a:cubicBezTo>
                  <a:pt x="758" y="77"/>
                  <a:pt x="758" y="77"/>
                  <a:pt x="756" y="76"/>
                </a:cubicBezTo>
                <a:cubicBezTo>
                  <a:pt x="755" y="77"/>
                  <a:pt x="756" y="77"/>
                  <a:pt x="754" y="77"/>
                </a:cubicBezTo>
                <a:cubicBezTo>
                  <a:pt x="755" y="80"/>
                  <a:pt x="754" y="79"/>
                  <a:pt x="757" y="80"/>
                </a:cubicBezTo>
                <a:cubicBezTo>
                  <a:pt x="757" y="81"/>
                  <a:pt x="757" y="81"/>
                  <a:pt x="757" y="81"/>
                </a:cubicBezTo>
                <a:cubicBezTo>
                  <a:pt x="759" y="80"/>
                  <a:pt x="758" y="82"/>
                  <a:pt x="759" y="79"/>
                </a:cubicBezTo>
                <a:close/>
                <a:moveTo>
                  <a:pt x="775" y="83"/>
                </a:moveTo>
                <a:cubicBezTo>
                  <a:pt x="776" y="81"/>
                  <a:pt x="776" y="80"/>
                  <a:pt x="779" y="79"/>
                </a:cubicBezTo>
                <a:cubicBezTo>
                  <a:pt x="779" y="76"/>
                  <a:pt x="779" y="76"/>
                  <a:pt x="779" y="76"/>
                </a:cubicBezTo>
                <a:cubicBezTo>
                  <a:pt x="776" y="77"/>
                  <a:pt x="770" y="77"/>
                  <a:pt x="770" y="77"/>
                </a:cubicBezTo>
                <a:cubicBezTo>
                  <a:pt x="769" y="78"/>
                  <a:pt x="768" y="78"/>
                  <a:pt x="767" y="78"/>
                </a:cubicBezTo>
                <a:cubicBezTo>
                  <a:pt x="767" y="80"/>
                  <a:pt x="767" y="80"/>
                  <a:pt x="767" y="80"/>
                </a:cubicBezTo>
                <a:cubicBezTo>
                  <a:pt x="768" y="80"/>
                  <a:pt x="768" y="80"/>
                  <a:pt x="768" y="80"/>
                </a:cubicBezTo>
                <a:cubicBezTo>
                  <a:pt x="770" y="82"/>
                  <a:pt x="771" y="82"/>
                  <a:pt x="775" y="83"/>
                </a:cubicBezTo>
                <a:close/>
                <a:moveTo>
                  <a:pt x="773" y="81"/>
                </a:moveTo>
                <a:cubicBezTo>
                  <a:pt x="772" y="80"/>
                  <a:pt x="772" y="80"/>
                  <a:pt x="771" y="78"/>
                </a:cubicBezTo>
                <a:cubicBezTo>
                  <a:pt x="772" y="79"/>
                  <a:pt x="772" y="80"/>
                  <a:pt x="773" y="81"/>
                </a:cubicBezTo>
                <a:close/>
                <a:moveTo>
                  <a:pt x="186" y="81"/>
                </a:moveTo>
                <a:cubicBezTo>
                  <a:pt x="186" y="81"/>
                  <a:pt x="186" y="80"/>
                  <a:pt x="185" y="80"/>
                </a:cubicBezTo>
                <a:cubicBezTo>
                  <a:pt x="181" y="81"/>
                  <a:pt x="181" y="80"/>
                  <a:pt x="176" y="80"/>
                </a:cubicBezTo>
                <a:cubicBezTo>
                  <a:pt x="176" y="83"/>
                  <a:pt x="176" y="83"/>
                  <a:pt x="176" y="83"/>
                </a:cubicBezTo>
                <a:cubicBezTo>
                  <a:pt x="186" y="83"/>
                  <a:pt x="186" y="83"/>
                  <a:pt x="186" y="83"/>
                </a:cubicBezTo>
                <a:lnTo>
                  <a:pt x="186" y="81"/>
                </a:lnTo>
                <a:close/>
                <a:moveTo>
                  <a:pt x="723" y="84"/>
                </a:moveTo>
                <a:cubicBezTo>
                  <a:pt x="724" y="83"/>
                  <a:pt x="723" y="84"/>
                  <a:pt x="725" y="83"/>
                </a:cubicBezTo>
                <a:cubicBezTo>
                  <a:pt x="725" y="81"/>
                  <a:pt x="725" y="81"/>
                  <a:pt x="725" y="81"/>
                </a:cubicBezTo>
                <a:cubicBezTo>
                  <a:pt x="724" y="81"/>
                  <a:pt x="724" y="80"/>
                  <a:pt x="724" y="80"/>
                </a:cubicBezTo>
                <a:cubicBezTo>
                  <a:pt x="720" y="80"/>
                  <a:pt x="720" y="80"/>
                  <a:pt x="720" y="80"/>
                </a:cubicBezTo>
                <a:cubicBezTo>
                  <a:pt x="720" y="83"/>
                  <a:pt x="719" y="81"/>
                  <a:pt x="721" y="83"/>
                </a:cubicBezTo>
                <a:cubicBezTo>
                  <a:pt x="722" y="84"/>
                  <a:pt x="721" y="83"/>
                  <a:pt x="723" y="84"/>
                </a:cubicBezTo>
                <a:close/>
                <a:moveTo>
                  <a:pt x="976" y="93"/>
                </a:moveTo>
                <a:cubicBezTo>
                  <a:pt x="976" y="91"/>
                  <a:pt x="976" y="91"/>
                  <a:pt x="976" y="91"/>
                </a:cubicBezTo>
                <a:cubicBezTo>
                  <a:pt x="972" y="91"/>
                  <a:pt x="972" y="91"/>
                  <a:pt x="972" y="91"/>
                </a:cubicBezTo>
                <a:cubicBezTo>
                  <a:pt x="972" y="93"/>
                  <a:pt x="972" y="93"/>
                  <a:pt x="972" y="93"/>
                </a:cubicBezTo>
                <a:lnTo>
                  <a:pt x="976" y="93"/>
                </a:lnTo>
                <a:close/>
                <a:moveTo>
                  <a:pt x="114" y="125"/>
                </a:moveTo>
                <a:cubicBezTo>
                  <a:pt x="114" y="122"/>
                  <a:pt x="114" y="122"/>
                  <a:pt x="114" y="122"/>
                </a:cubicBezTo>
                <a:cubicBezTo>
                  <a:pt x="111" y="122"/>
                  <a:pt x="111" y="123"/>
                  <a:pt x="109" y="124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11" y="125"/>
                  <a:pt x="111" y="125"/>
                  <a:pt x="112" y="125"/>
                </a:cubicBezTo>
                <a:lnTo>
                  <a:pt x="114" y="125"/>
                </a:lnTo>
                <a:close/>
                <a:moveTo>
                  <a:pt x="173" y="128"/>
                </a:moveTo>
                <a:cubicBezTo>
                  <a:pt x="176" y="128"/>
                  <a:pt x="176" y="128"/>
                  <a:pt x="176" y="128"/>
                </a:cubicBezTo>
                <a:cubicBezTo>
                  <a:pt x="176" y="126"/>
                  <a:pt x="176" y="126"/>
                  <a:pt x="176" y="126"/>
                </a:cubicBezTo>
                <a:cubicBezTo>
                  <a:pt x="173" y="126"/>
                  <a:pt x="173" y="126"/>
                  <a:pt x="173" y="126"/>
                </a:cubicBezTo>
                <a:lnTo>
                  <a:pt x="173" y="128"/>
                </a:lnTo>
                <a:close/>
                <a:moveTo>
                  <a:pt x="152" y="131"/>
                </a:moveTo>
                <a:cubicBezTo>
                  <a:pt x="152" y="133"/>
                  <a:pt x="152" y="134"/>
                  <a:pt x="151" y="136"/>
                </a:cubicBezTo>
                <a:cubicBezTo>
                  <a:pt x="153" y="136"/>
                  <a:pt x="153" y="136"/>
                  <a:pt x="154" y="137"/>
                </a:cubicBezTo>
                <a:cubicBezTo>
                  <a:pt x="156" y="137"/>
                  <a:pt x="156" y="137"/>
                  <a:pt x="157" y="136"/>
                </a:cubicBezTo>
                <a:cubicBezTo>
                  <a:pt x="158" y="135"/>
                  <a:pt x="157" y="136"/>
                  <a:pt x="158" y="134"/>
                </a:cubicBezTo>
                <a:cubicBezTo>
                  <a:pt x="157" y="133"/>
                  <a:pt x="157" y="132"/>
                  <a:pt x="156" y="131"/>
                </a:cubicBezTo>
                <a:lnTo>
                  <a:pt x="152" y="131"/>
                </a:lnTo>
                <a:close/>
                <a:moveTo>
                  <a:pt x="1023" y="145"/>
                </a:moveTo>
                <a:cubicBezTo>
                  <a:pt x="1023" y="145"/>
                  <a:pt x="1023" y="145"/>
                  <a:pt x="1024" y="144"/>
                </a:cubicBezTo>
                <a:cubicBezTo>
                  <a:pt x="1023" y="144"/>
                  <a:pt x="1022" y="144"/>
                  <a:pt x="1021" y="144"/>
                </a:cubicBezTo>
                <a:cubicBezTo>
                  <a:pt x="1021" y="144"/>
                  <a:pt x="1020" y="145"/>
                  <a:pt x="1020" y="146"/>
                </a:cubicBezTo>
                <a:cubicBezTo>
                  <a:pt x="1022" y="146"/>
                  <a:pt x="1022" y="146"/>
                  <a:pt x="1023" y="145"/>
                </a:cubicBezTo>
                <a:close/>
                <a:moveTo>
                  <a:pt x="1171" y="146"/>
                </a:moveTo>
                <a:cubicBezTo>
                  <a:pt x="1171" y="148"/>
                  <a:pt x="1171" y="148"/>
                  <a:pt x="1171" y="148"/>
                </a:cubicBezTo>
                <a:cubicBezTo>
                  <a:pt x="1172" y="149"/>
                  <a:pt x="1173" y="149"/>
                  <a:pt x="1174" y="149"/>
                </a:cubicBezTo>
                <a:cubicBezTo>
                  <a:pt x="1175" y="149"/>
                  <a:pt x="1176" y="148"/>
                  <a:pt x="1176" y="147"/>
                </a:cubicBezTo>
                <a:cubicBezTo>
                  <a:pt x="1175" y="144"/>
                  <a:pt x="1177" y="146"/>
                  <a:pt x="1174" y="144"/>
                </a:cubicBezTo>
                <a:cubicBezTo>
                  <a:pt x="1173" y="145"/>
                  <a:pt x="1173" y="146"/>
                  <a:pt x="1171" y="146"/>
                </a:cubicBezTo>
                <a:close/>
                <a:moveTo>
                  <a:pt x="1011" y="151"/>
                </a:moveTo>
                <a:cubicBezTo>
                  <a:pt x="1013" y="151"/>
                  <a:pt x="1013" y="151"/>
                  <a:pt x="1013" y="151"/>
                </a:cubicBezTo>
                <a:cubicBezTo>
                  <a:pt x="1013" y="148"/>
                  <a:pt x="1013" y="148"/>
                  <a:pt x="1013" y="148"/>
                </a:cubicBezTo>
                <a:cubicBezTo>
                  <a:pt x="1011" y="148"/>
                  <a:pt x="1008" y="147"/>
                  <a:pt x="1005" y="146"/>
                </a:cubicBezTo>
                <a:cubicBezTo>
                  <a:pt x="1004" y="147"/>
                  <a:pt x="1005" y="147"/>
                  <a:pt x="1003" y="147"/>
                </a:cubicBezTo>
                <a:cubicBezTo>
                  <a:pt x="1003" y="151"/>
                  <a:pt x="1003" y="151"/>
                  <a:pt x="1003" y="151"/>
                </a:cubicBezTo>
                <a:cubicBezTo>
                  <a:pt x="1005" y="151"/>
                  <a:pt x="1006" y="151"/>
                  <a:pt x="1008" y="152"/>
                </a:cubicBezTo>
                <a:cubicBezTo>
                  <a:pt x="1010" y="151"/>
                  <a:pt x="1008" y="152"/>
                  <a:pt x="1009" y="150"/>
                </a:cubicBezTo>
                <a:cubicBezTo>
                  <a:pt x="1011" y="151"/>
                  <a:pt x="1011" y="152"/>
                  <a:pt x="1011" y="151"/>
                </a:cubicBezTo>
                <a:close/>
                <a:moveTo>
                  <a:pt x="1005" y="149"/>
                </a:moveTo>
                <a:cubicBezTo>
                  <a:pt x="1005" y="149"/>
                  <a:pt x="1006" y="149"/>
                  <a:pt x="1006" y="148"/>
                </a:cubicBezTo>
                <a:cubicBezTo>
                  <a:pt x="1007" y="149"/>
                  <a:pt x="1006" y="148"/>
                  <a:pt x="1007" y="150"/>
                </a:cubicBezTo>
                <a:cubicBezTo>
                  <a:pt x="1007" y="150"/>
                  <a:pt x="1003" y="150"/>
                  <a:pt x="1005" y="149"/>
                </a:cubicBezTo>
                <a:close/>
                <a:moveTo>
                  <a:pt x="169" y="148"/>
                </a:moveTo>
                <a:cubicBezTo>
                  <a:pt x="168" y="149"/>
                  <a:pt x="166" y="149"/>
                  <a:pt x="165" y="149"/>
                </a:cubicBezTo>
                <a:cubicBezTo>
                  <a:pt x="164" y="150"/>
                  <a:pt x="164" y="150"/>
                  <a:pt x="164" y="150"/>
                </a:cubicBezTo>
                <a:cubicBezTo>
                  <a:pt x="164" y="152"/>
                  <a:pt x="164" y="152"/>
                  <a:pt x="164" y="152"/>
                </a:cubicBezTo>
                <a:cubicBezTo>
                  <a:pt x="166" y="152"/>
                  <a:pt x="167" y="151"/>
                  <a:pt x="169" y="151"/>
                </a:cubicBezTo>
                <a:lnTo>
                  <a:pt x="169" y="148"/>
                </a:lnTo>
                <a:close/>
                <a:moveTo>
                  <a:pt x="193" y="150"/>
                </a:moveTo>
                <a:cubicBezTo>
                  <a:pt x="191" y="150"/>
                  <a:pt x="190" y="151"/>
                  <a:pt x="188" y="151"/>
                </a:cubicBezTo>
                <a:cubicBezTo>
                  <a:pt x="188" y="154"/>
                  <a:pt x="188" y="154"/>
                  <a:pt x="188" y="154"/>
                </a:cubicBezTo>
                <a:cubicBezTo>
                  <a:pt x="190" y="153"/>
                  <a:pt x="191" y="153"/>
                  <a:pt x="193" y="153"/>
                </a:cubicBezTo>
                <a:lnTo>
                  <a:pt x="193" y="150"/>
                </a:lnTo>
                <a:close/>
                <a:moveTo>
                  <a:pt x="970" y="158"/>
                </a:moveTo>
                <a:cubicBezTo>
                  <a:pt x="969" y="155"/>
                  <a:pt x="969" y="156"/>
                  <a:pt x="968" y="153"/>
                </a:cubicBezTo>
                <a:cubicBezTo>
                  <a:pt x="965" y="153"/>
                  <a:pt x="962" y="153"/>
                  <a:pt x="960" y="154"/>
                </a:cubicBezTo>
                <a:cubicBezTo>
                  <a:pt x="962" y="156"/>
                  <a:pt x="967" y="157"/>
                  <a:pt x="970" y="158"/>
                </a:cubicBezTo>
                <a:close/>
                <a:moveTo>
                  <a:pt x="209" y="161"/>
                </a:moveTo>
                <a:cubicBezTo>
                  <a:pt x="209" y="159"/>
                  <a:pt x="209" y="159"/>
                  <a:pt x="209" y="159"/>
                </a:cubicBezTo>
                <a:cubicBezTo>
                  <a:pt x="205" y="159"/>
                  <a:pt x="201" y="159"/>
                  <a:pt x="199" y="162"/>
                </a:cubicBezTo>
                <a:cubicBezTo>
                  <a:pt x="198" y="163"/>
                  <a:pt x="198" y="162"/>
                  <a:pt x="198" y="164"/>
                </a:cubicBezTo>
                <a:cubicBezTo>
                  <a:pt x="202" y="164"/>
                  <a:pt x="206" y="163"/>
                  <a:pt x="208" y="161"/>
                </a:cubicBezTo>
                <a:lnTo>
                  <a:pt x="209" y="161"/>
                </a:lnTo>
                <a:close/>
                <a:moveTo>
                  <a:pt x="978" y="162"/>
                </a:moveTo>
                <a:cubicBezTo>
                  <a:pt x="978" y="164"/>
                  <a:pt x="978" y="164"/>
                  <a:pt x="977" y="166"/>
                </a:cubicBezTo>
                <a:cubicBezTo>
                  <a:pt x="980" y="166"/>
                  <a:pt x="980" y="166"/>
                  <a:pt x="981" y="165"/>
                </a:cubicBezTo>
                <a:cubicBezTo>
                  <a:pt x="982" y="165"/>
                  <a:pt x="982" y="165"/>
                  <a:pt x="982" y="164"/>
                </a:cubicBezTo>
                <a:cubicBezTo>
                  <a:pt x="981" y="164"/>
                  <a:pt x="981" y="164"/>
                  <a:pt x="981" y="164"/>
                </a:cubicBezTo>
                <a:cubicBezTo>
                  <a:pt x="981" y="164"/>
                  <a:pt x="981" y="163"/>
                  <a:pt x="980" y="162"/>
                </a:cubicBezTo>
                <a:lnTo>
                  <a:pt x="978" y="162"/>
                </a:lnTo>
                <a:close/>
                <a:moveTo>
                  <a:pt x="974" y="168"/>
                </a:moveTo>
                <a:cubicBezTo>
                  <a:pt x="976" y="168"/>
                  <a:pt x="976" y="168"/>
                  <a:pt x="976" y="168"/>
                </a:cubicBezTo>
                <a:cubicBezTo>
                  <a:pt x="976" y="165"/>
                  <a:pt x="976" y="165"/>
                  <a:pt x="976" y="165"/>
                </a:cubicBezTo>
                <a:cubicBezTo>
                  <a:pt x="974" y="165"/>
                  <a:pt x="974" y="165"/>
                  <a:pt x="974" y="165"/>
                </a:cubicBezTo>
                <a:lnTo>
                  <a:pt x="974" y="168"/>
                </a:lnTo>
                <a:close/>
                <a:moveTo>
                  <a:pt x="186" y="185"/>
                </a:moveTo>
                <a:cubicBezTo>
                  <a:pt x="184" y="184"/>
                  <a:pt x="185" y="185"/>
                  <a:pt x="185" y="182"/>
                </a:cubicBezTo>
                <a:cubicBezTo>
                  <a:pt x="183" y="182"/>
                  <a:pt x="181" y="183"/>
                  <a:pt x="180" y="183"/>
                </a:cubicBezTo>
                <a:cubicBezTo>
                  <a:pt x="179" y="181"/>
                  <a:pt x="181" y="180"/>
                  <a:pt x="177" y="179"/>
                </a:cubicBezTo>
                <a:cubicBezTo>
                  <a:pt x="176" y="178"/>
                  <a:pt x="177" y="178"/>
                  <a:pt x="175" y="178"/>
                </a:cubicBezTo>
                <a:cubicBezTo>
                  <a:pt x="174" y="180"/>
                  <a:pt x="173" y="182"/>
                  <a:pt x="173" y="185"/>
                </a:cubicBezTo>
                <a:cubicBezTo>
                  <a:pt x="170" y="185"/>
                  <a:pt x="170" y="186"/>
                  <a:pt x="169" y="185"/>
                </a:cubicBezTo>
                <a:cubicBezTo>
                  <a:pt x="168" y="184"/>
                  <a:pt x="170" y="181"/>
                  <a:pt x="170" y="177"/>
                </a:cubicBezTo>
                <a:cubicBezTo>
                  <a:pt x="165" y="177"/>
                  <a:pt x="165" y="180"/>
                  <a:pt x="163" y="182"/>
                </a:cubicBezTo>
                <a:cubicBezTo>
                  <a:pt x="164" y="190"/>
                  <a:pt x="163" y="184"/>
                  <a:pt x="162" y="192"/>
                </a:cubicBezTo>
                <a:cubicBezTo>
                  <a:pt x="166" y="192"/>
                  <a:pt x="175" y="192"/>
                  <a:pt x="176" y="192"/>
                </a:cubicBezTo>
                <a:cubicBezTo>
                  <a:pt x="177" y="191"/>
                  <a:pt x="178" y="189"/>
                  <a:pt x="179" y="188"/>
                </a:cubicBezTo>
                <a:cubicBezTo>
                  <a:pt x="184" y="189"/>
                  <a:pt x="190" y="189"/>
                  <a:pt x="195" y="190"/>
                </a:cubicBezTo>
                <a:cubicBezTo>
                  <a:pt x="194" y="187"/>
                  <a:pt x="194" y="187"/>
                  <a:pt x="193" y="185"/>
                </a:cubicBezTo>
                <a:cubicBezTo>
                  <a:pt x="190" y="185"/>
                  <a:pt x="188" y="186"/>
                  <a:pt x="186" y="185"/>
                </a:cubicBezTo>
                <a:close/>
                <a:moveTo>
                  <a:pt x="176" y="179"/>
                </a:moveTo>
                <a:cubicBezTo>
                  <a:pt x="178" y="180"/>
                  <a:pt x="177" y="180"/>
                  <a:pt x="178" y="180"/>
                </a:cubicBezTo>
                <a:cubicBezTo>
                  <a:pt x="176" y="180"/>
                  <a:pt x="177" y="180"/>
                  <a:pt x="176" y="179"/>
                </a:cubicBezTo>
                <a:close/>
                <a:moveTo>
                  <a:pt x="153" y="184"/>
                </a:moveTo>
                <a:cubicBezTo>
                  <a:pt x="153" y="184"/>
                  <a:pt x="153" y="183"/>
                  <a:pt x="151" y="182"/>
                </a:cubicBezTo>
                <a:cubicBezTo>
                  <a:pt x="150" y="183"/>
                  <a:pt x="150" y="184"/>
                  <a:pt x="149" y="184"/>
                </a:cubicBezTo>
                <a:cubicBezTo>
                  <a:pt x="149" y="185"/>
                  <a:pt x="149" y="186"/>
                  <a:pt x="149" y="187"/>
                </a:cubicBezTo>
                <a:cubicBezTo>
                  <a:pt x="153" y="187"/>
                  <a:pt x="155" y="185"/>
                  <a:pt x="157" y="187"/>
                </a:cubicBezTo>
                <a:cubicBezTo>
                  <a:pt x="160" y="187"/>
                  <a:pt x="160" y="186"/>
                  <a:pt x="162" y="185"/>
                </a:cubicBezTo>
                <a:cubicBezTo>
                  <a:pt x="159" y="181"/>
                  <a:pt x="156" y="185"/>
                  <a:pt x="153" y="184"/>
                </a:cubicBezTo>
                <a:close/>
                <a:moveTo>
                  <a:pt x="941" y="185"/>
                </a:moveTo>
                <a:cubicBezTo>
                  <a:pt x="943" y="185"/>
                  <a:pt x="943" y="185"/>
                  <a:pt x="944" y="184"/>
                </a:cubicBezTo>
                <a:cubicBezTo>
                  <a:pt x="945" y="184"/>
                  <a:pt x="945" y="184"/>
                  <a:pt x="945" y="184"/>
                </a:cubicBezTo>
                <a:cubicBezTo>
                  <a:pt x="945" y="182"/>
                  <a:pt x="945" y="182"/>
                  <a:pt x="945" y="182"/>
                </a:cubicBezTo>
                <a:cubicBezTo>
                  <a:pt x="941" y="182"/>
                  <a:pt x="941" y="182"/>
                  <a:pt x="941" y="182"/>
                </a:cubicBezTo>
                <a:lnTo>
                  <a:pt x="941" y="185"/>
                </a:lnTo>
                <a:close/>
                <a:moveTo>
                  <a:pt x="1036" y="205"/>
                </a:moveTo>
                <a:cubicBezTo>
                  <a:pt x="1038" y="205"/>
                  <a:pt x="1038" y="205"/>
                  <a:pt x="1039" y="204"/>
                </a:cubicBezTo>
                <a:cubicBezTo>
                  <a:pt x="1040" y="204"/>
                  <a:pt x="1040" y="204"/>
                  <a:pt x="1040" y="204"/>
                </a:cubicBezTo>
                <a:cubicBezTo>
                  <a:pt x="1040" y="202"/>
                  <a:pt x="1040" y="202"/>
                  <a:pt x="1040" y="202"/>
                </a:cubicBezTo>
                <a:cubicBezTo>
                  <a:pt x="1039" y="202"/>
                  <a:pt x="1038" y="202"/>
                  <a:pt x="1037" y="201"/>
                </a:cubicBezTo>
                <a:cubicBezTo>
                  <a:pt x="1037" y="203"/>
                  <a:pt x="1036" y="203"/>
                  <a:pt x="1036" y="205"/>
                </a:cubicBezTo>
                <a:close/>
                <a:moveTo>
                  <a:pt x="1087" y="205"/>
                </a:moveTo>
                <a:cubicBezTo>
                  <a:pt x="1089" y="205"/>
                  <a:pt x="1089" y="205"/>
                  <a:pt x="1089" y="205"/>
                </a:cubicBezTo>
                <a:cubicBezTo>
                  <a:pt x="1089" y="203"/>
                  <a:pt x="1089" y="203"/>
                  <a:pt x="1088" y="202"/>
                </a:cubicBezTo>
                <a:cubicBezTo>
                  <a:pt x="1087" y="201"/>
                  <a:pt x="1087" y="202"/>
                  <a:pt x="1085" y="201"/>
                </a:cubicBezTo>
                <a:cubicBezTo>
                  <a:pt x="1083" y="205"/>
                  <a:pt x="1084" y="205"/>
                  <a:pt x="1087" y="205"/>
                </a:cubicBezTo>
                <a:close/>
                <a:moveTo>
                  <a:pt x="994" y="205"/>
                </a:moveTo>
                <a:cubicBezTo>
                  <a:pt x="994" y="203"/>
                  <a:pt x="994" y="203"/>
                  <a:pt x="994" y="203"/>
                </a:cubicBezTo>
                <a:cubicBezTo>
                  <a:pt x="989" y="203"/>
                  <a:pt x="989" y="203"/>
                  <a:pt x="989" y="203"/>
                </a:cubicBezTo>
                <a:cubicBezTo>
                  <a:pt x="988" y="204"/>
                  <a:pt x="989" y="203"/>
                  <a:pt x="987" y="204"/>
                </a:cubicBezTo>
                <a:cubicBezTo>
                  <a:pt x="987" y="207"/>
                  <a:pt x="987" y="207"/>
                  <a:pt x="987" y="207"/>
                </a:cubicBezTo>
                <a:cubicBezTo>
                  <a:pt x="989" y="206"/>
                  <a:pt x="990" y="206"/>
                  <a:pt x="992" y="205"/>
                </a:cubicBezTo>
                <a:lnTo>
                  <a:pt x="994" y="205"/>
                </a:lnTo>
                <a:close/>
                <a:moveTo>
                  <a:pt x="183" y="216"/>
                </a:moveTo>
                <a:cubicBezTo>
                  <a:pt x="184" y="217"/>
                  <a:pt x="185" y="216"/>
                  <a:pt x="186" y="214"/>
                </a:cubicBezTo>
                <a:cubicBezTo>
                  <a:pt x="187" y="215"/>
                  <a:pt x="187" y="216"/>
                  <a:pt x="187" y="217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90" y="217"/>
                  <a:pt x="190" y="216"/>
                  <a:pt x="191" y="215"/>
                </a:cubicBezTo>
                <a:cubicBezTo>
                  <a:pt x="197" y="214"/>
                  <a:pt x="202" y="218"/>
                  <a:pt x="206" y="214"/>
                </a:cubicBezTo>
                <a:cubicBezTo>
                  <a:pt x="207" y="214"/>
                  <a:pt x="207" y="214"/>
                  <a:pt x="207" y="214"/>
                </a:cubicBezTo>
                <a:cubicBezTo>
                  <a:pt x="207" y="213"/>
                  <a:pt x="207" y="213"/>
                  <a:pt x="207" y="213"/>
                </a:cubicBezTo>
                <a:cubicBezTo>
                  <a:pt x="202" y="213"/>
                  <a:pt x="199" y="211"/>
                  <a:pt x="197" y="212"/>
                </a:cubicBezTo>
                <a:cubicBezTo>
                  <a:pt x="192" y="213"/>
                  <a:pt x="189" y="214"/>
                  <a:pt x="182" y="214"/>
                </a:cubicBezTo>
                <a:cubicBezTo>
                  <a:pt x="182" y="215"/>
                  <a:pt x="182" y="215"/>
                  <a:pt x="183" y="216"/>
                </a:cubicBezTo>
                <a:close/>
                <a:moveTo>
                  <a:pt x="71" y="220"/>
                </a:moveTo>
                <a:cubicBezTo>
                  <a:pt x="69" y="220"/>
                  <a:pt x="67" y="221"/>
                  <a:pt x="64" y="221"/>
                </a:cubicBezTo>
                <a:cubicBezTo>
                  <a:pt x="64" y="221"/>
                  <a:pt x="64" y="222"/>
                  <a:pt x="63" y="222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6" y="224"/>
                  <a:pt x="68" y="225"/>
                  <a:pt x="71" y="225"/>
                </a:cubicBezTo>
                <a:lnTo>
                  <a:pt x="71" y="220"/>
                </a:lnTo>
                <a:close/>
                <a:moveTo>
                  <a:pt x="67" y="229"/>
                </a:moveTo>
                <a:cubicBezTo>
                  <a:pt x="67" y="230"/>
                  <a:pt x="68" y="231"/>
                  <a:pt x="68" y="232"/>
                </a:cubicBezTo>
                <a:cubicBezTo>
                  <a:pt x="72" y="231"/>
                  <a:pt x="74" y="231"/>
                  <a:pt x="76" y="232"/>
                </a:cubicBezTo>
                <a:cubicBezTo>
                  <a:pt x="77" y="232"/>
                  <a:pt x="77" y="232"/>
                  <a:pt x="77" y="232"/>
                </a:cubicBezTo>
                <a:cubicBezTo>
                  <a:pt x="76" y="228"/>
                  <a:pt x="76" y="227"/>
                  <a:pt x="75" y="226"/>
                </a:cubicBezTo>
                <a:cubicBezTo>
                  <a:pt x="73" y="227"/>
                  <a:pt x="71" y="228"/>
                  <a:pt x="68" y="228"/>
                </a:cubicBezTo>
                <a:cubicBezTo>
                  <a:pt x="68" y="228"/>
                  <a:pt x="67" y="228"/>
                  <a:pt x="67" y="229"/>
                </a:cubicBezTo>
                <a:close/>
                <a:moveTo>
                  <a:pt x="71" y="229"/>
                </a:moveTo>
                <a:cubicBezTo>
                  <a:pt x="72" y="229"/>
                  <a:pt x="72" y="229"/>
                  <a:pt x="72" y="229"/>
                </a:cubicBezTo>
                <a:cubicBezTo>
                  <a:pt x="72" y="231"/>
                  <a:pt x="72" y="231"/>
                  <a:pt x="72" y="231"/>
                </a:cubicBezTo>
                <a:cubicBezTo>
                  <a:pt x="71" y="231"/>
                  <a:pt x="71" y="231"/>
                  <a:pt x="71" y="231"/>
                </a:cubicBezTo>
                <a:lnTo>
                  <a:pt x="71" y="229"/>
                </a:lnTo>
                <a:close/>
                <a:moveTo>
                  <a:pt x="1165" y="226"/>
                </a:moveTo>
                <a:cubicBezTo>
                  <a:pt x="1164" y="232"/>
                  <a:pt x="1162" y="233"/>
                  <a:pt x="1157" y="232"/>
                </a:cubicBezTo>
                <a:cubicBezTo>
                  <a:pt x="1157" y="234"/>
                  <a:pt x="1157" y="233"/>
                  <a:pt x="1156" y="234"/>
                </a:cubicBezTo>
                <a:cubicBezTo>
                  <a:pt x="1156" y="236"/>
                  <a:pt x="1156" y="236"/>
                  <a:pt x="1156" y="236"/>
                </a:cubicBezTo>
                <a:cubicBezTo>
                  <a:pt x="1162" y="236"/>
                  <a:pt x="1165" y="237"/>
                  <a:pt x="1166" y="236"/>
                </a:cubicBezTo>
                <a:cubicBezTo>
                  <a:pt x="1173" y="236"/>
                  <a:pt x="1175" y="234"/>
                  <a:pt x="1177" y="230"/>
                </a:cubicBezTo>
                <a:cubicBezTo>
                  <a:pt x="1178" y="228"/>
                  <a:pt x="1178" y="229"/>
                  <a:pt x="1176" y="227"/>
                </a:cubicBezTo>
                <a:cubicBezTo>
                  <a:pt x="1174" y="225"/>
                  <a:pt x="1169" y="226"/>
                  <a:pt x="1165" y="226"/>
                </a:cubicBezTo>
                <a:close/>
                <a:moveTo>
                  <a:pt x="1152" y="237"/>
                </a:moveTo>
                <a:cubicBezTo>
                  <a:pt x="1153" y="236"/>
                  <a:pt x="1153" y="236"/>
                  <a:pt x="1153" y="234"/>
                </a:cubicBezTo>
                <a:cubicBezTo>
                  <a:pt x="1150" y="235"/>
                  <a:pt x="1151" y="235"/>
                  <a:pt x="1150" y="236"/>
                </a:cubicBezTo>
                <a:cubicBezTo>
                  <a:pt x="1150" y="238"/>
                  <a:pt x="1150" y="238"/>
                  <a:pt x="1150" y="238"/>
                </a:cubicBezTo>
                <a:cubicBezTo>
                  <a:pt x="1152" y="238"/>
                  <a:pt x="1151" y="238"/>
                  <a:pt x="1152" y="237"/>
                </a:cubicBezTo>
                <a:close/>
                <a:moveTo>
                  <a:pt x="80" y="247"/>
                </a:moveTo>
                <a:cubicBezTo>
                  <a:pt x="80" y="244"/>
                  <a:pt x="80" y="244"/>
                  <a:pt x="80" y="244"/>
                </a:cubicBezTo>
                <a:cubicBezTo>
                  <a:pt x="76" y="244"/>
                  <a:pt x="76" y="244"/>
                  <a:pt x="74" y="246"/>
                </a:cubicBezTo>
                <a:cubicBezTo>
                  <a:pt x="74" y="246"/>
                  <a:pt x="74" y="247"/>
                  <a:pt x="75" y="248"/>
                </a:cubicBezTo>
                <a:cubicBezTo>
                  <a:pt x="77" y="247"/>
                  <a:pt x="77" y="247"/>
                  <a:pt x="79" y="247"/>
                </a:cubicBezTo>
                <a:lnTo>
                  <a:pt x="80" y="247"/>
                </a:lnTo>
                <a:close/>
                <a:moveTo>
                  <a:pt x="1091" y="254"/>
                </a:moveTo>
                <a:cubicBezTo>
                  <a:pt x="1091" y="252"/>
                  <a:pt x="1091" y="252"/>
                  <a:pt x="1092" y="250"/>
                </a:cubicBezTo>
                <a:cubicBezTo>
                  <a:pt x="1092" y="250"/>
                  <a:pt x="1092" y="250"/>
                  <a:pt x="1092" y="250"/>
                </a:cubicBezTo>
                <a:cubicBezTo>
                  <a:pt x="1088" y="250"/>
                  <a:pt x="1088" y="250"/>
                  <a:pt x="1086" y="251"/>
                </a:cubicBezTo>
                <a:cubicBezTo>
                  <a:pt x="1087" y="252"/>
                  <a:pt x="1087" y="253"/>
                  <a:pt x="1087" y="254"/>
                </a:cubicBezTo>
                <a:lnTo>
                  <a:pt x="1091" y="254"/>
                </a:lnTo>
                <a:close/>
                <a:moveTo>
                  <a:pt x="1102" y="253"/>
                </a:moveTo>
                <a:cubicBezTo>
                  <a:pt x="1103" y="253"/>
                  <a:pt x="1103" y="253"/>
                  <a:pt x="1104" y="252"/>
                </a:cubicBezTo>
                <a:cubicBezTo>
                  <a:pt x="1104" y="250"/>
                  <a:pt x="1104" y="250"/>
                  <a:pt x="1104" y="250"/>
                </a:cubicBezTo>
                <a:cubicBezTo>
                  <a:pt x="1102" y="250"/>
                  <a:pt x="1101" y="250"/>
                  <a:pt x="1099" y="250"/>
                </a:cubicBezTo>
                <a:cubicBezTo>
                  <a:pt x="1100" y="252"/>
                  <a:pt x="1100" y="251"/>
                  <a:pt x="1100" y="252"/>
                </a:cubicBezTo>
                <a:cubicBezTo>
                  <a:pt x="1101" y="253"/>
                  <a:pt x="1101" y="253"/>
                  <a:pt x="1102" y="253"/>
                </a:cubicBezTo>
                <a:close/>
                <a:moveTo>
                  <a:pt x="1067" y="256"/>
                </a:moveTo>
                <a:cubicBezTo>
                  <a:pt x="1068" y="255"/>
                  <a:pt x="1068" y="256"/>
                  <a:pt x="1069" y="255"/>
                </a:cubicBezTo>
                <a:cubicBezTo>
                  <a:pt x="1069" y="251"/>
                  <a:pt x="1069" y="251"/>
                  <a:pt x="1069" y="251"/>
                </a:cubicBezTo>
                <a:cubicBezTo>
                  <a:pt x="1066" y="252"/>
                  <a:pt x="1067" y="251"/>
                  <a:pt x="1065" y="253"/>
                </a:cubicBezTo>
                <a:cubicBezTo>
                  <a:pt x="1064" y="253"/>
                  <a:pt x="1064" y="253"/>
                  <a:pt x="1064" y="253"/>
                </a:cubicBezTo>
                <a:cubicBezTo>
                  <a:pt x="1065" y="255"/>
                  <a:pt x="1065" y="254"/>
                  <a:pt x="1065" y="255"/>
                </a:cubicBezTo>
                <a:cubicBezTo>
                  <a:pt x="1066" y="256"/>
                  <a:pt x="1066" y="256"/>
                  <a:pt x="1067" y="256"/>
                </a:cubicBezTo>
                <a:close/>
                <a:moveTo>
                  <a:pt x="1085" y="251"/>
                </a:moveTo>
                <a:cubicBezTo>
                  <a:pt x="1082" y="251"/>
                  <a:pt x="1082" y="251"/>
                  <a:pt x="1082" y="251"/>
                </a:cubicBezTo>
                <a:cubicBezTo>
                  <a:pt x="1082" y="255"/>
                  <a:pt x="1082" y="255"/>
                  <a:pt x="1082" y="255"/>
                </a:cubicBezTo>
                <a:cubicBezTo>
                  <a:pt x="1084" y="254"/>
                  <a:pt x="1084" y="254"/>
                  <a:pt x="1085" y="253"/>
                </a:cubicBezTo>
                <a:lnTo>
                  <a:pt x="1085" y="251"/>
                </a:lnTo>
                <a:close/>
                <a:moveTo>
                  <a:pt x="1022" y="269"/>
                </a:moveTo>
                <a:cubicBezTo>
                  <a:pt x="1022" y="267"/>
                  <a:pt x="1022" y="267"/>
                  <a:pt x="1022" y="267"/>
                </a:cubicBezTo>
                <a:cubicBezTo>
                  <a:pt x="1017" y="267"/>
                  <a:pt x="1017" y="267"/>
                  <a:pt x="1017" y="267"/>
                </a:cubicBezTo>
                <a:cubicBezTo>
                  <a:pt x="1017" y="268"/>
                  <a:pt x="1017" y="269"/>
                  <a:pt x="1016" y="270"/>
                </a:cubicBezTo>
                <a:cubicBezTo>
                  <a:pt x="1019" y="270"/>
                  <a:pt x="1020" y="270"/>
                  <a:pt x="1021" y="269"/>
                </a:cubicBezTo>
                <a:lnTo>
                  <a:pt x="1022" y="269"/>
                </a:lnTo>
                <a:close/>
                <a:moveTo>
                  <a:pt x="1004" y="269"/>
                </a:moveTo>
                <a:cubicBezTo>
                  <a:pt x="1001" y="270"/>
                  <a:pt x="1001" y="270"/>
                  <a:pt x="999" y="270"/>
                </a:cubicBezTo>
                <a:cubicBezTo>
                  <a:pt x="999" y="272"/>
                  <a:pt x="999" y="272"/>
                  <a:pt x="999" y="272"/>
                </a:cubicBezTo>
                <a:cubicBezTo>
                  <a:pt x="1004" y="272"/>
                  <a:pt x="1004" y="272"/>
                  <a:pt x="1004" y="272"/>
                </a:cubicBezTo>
                <a:lnTo>
                  <a:pt x="1004" y="269"/>
                </a:lnTo>
                <a:close/>
                <a:moveTo>
                  <a:pt x="1080" y="275"/>
                </a:moveTo>
                <a:cubicBezTo>
                  <a:pt x="1079" y="271"/>
                  <a:pt x="1079" y="270"/>
                  <a:pt x="1076" y="269"/>
                </a:cubicBezTo>
                <a:cubicBezTo>
                  <a:pt x="1075" y="271"/>
                  <a:pt x="1073" y="272"/>
                  <a:pt x="1071" y="273"/>
                </a:cubicBezTo>
                <a:cubicBezTo>
                  <a:pt x="1072" y="275"/>
                  <a:pt x="1072" y="277"/>
                  <a:pt x="1073" y="279"/>
                </a:cubicBezTo>
                <a:cubicBezTo>
                  <a:pt x="1077" y="278"/>
                  <a:pt x="1077" y="277"/>
                  <a:pt x="1080" y="275"/>
                </a:cubicBezTo>
                <a:close/>
                <a:moveTo>
                  <a:pt x="1024" y="279"/>
                </a:moveTo>
                <a:cubicBezTo>
                  <a:pt x="1024" y="276"/>
                  <a:pt x="1024" y="276"/>
                  <a:pt x="1024" y="276"/>
                </a:cubicBezTo>
                <a:cubicBezTo>
                  <a:pt x="1020" y="276"/>
                  <a:pt x="1014" y="277"/>
                  <a:pt x="1007" y="277"/>
                </a:cubicBezTo>
                <a:cubicBezTo>
                  <a:pt x="1007" y="280"/>
                  <a:pt x="1007" y="280"/>
                  <a:pt x="1007" y="280"/>
                </a:cubicBezTo>
                <a:cubicBezTo>
                  <a:pt x="1007" y="280"/>
                  <a:pt x="1007" y="280"/>
                  <a:pt x="1008" y="281"/>
                </a:cubicBezTo>
                <a:cubicBezTo>
                  <a:pt x="1014" y="280"/>
                  <a:pt x="1017" y="280"/>
                  <a:pt x="1024" y="279"/>
                </a:cubicBezTo>
                <a:close/>
                <a:moveTo>
                  <a:pt x="1144" y="289"/>
                </a:moveTo>
                <a:cubicBezTo>
                  <a:pt x="1138" y="289"/>
                  <a:pt x="1138" y="290"/>
                  <a:pt x="1133" y="290"/>
                </a:cubicBezTo>
                <a:cubicBezTo>
                  <a:pt x="1133" y="294"/>
                  <a:pt x="1133" y="294"/>
                  <a:pt x="1133" y="294"/>
                </a:cubicBezTo>
                <a:cubicBezTo>
                  <a:pt x="1136" y="293"/>
                  <a:pt x="1139" y="292"/>
                  <a:pt x="1144" y="292"/>
                </a:cubicBezTo>
                <a:lnTo>
                  <a:pt x="1144" y="289"/>
                </a:lnTo>
                <a:close/>
                <a:moveTo>
                  <a:pt x="20" y="302"/>
                </a:moveTo>
                <a:cubicBezTo>
                  <a:pt x="20" y="302"/>
                  <a:pt x="20" y="302"/>
                  <a:pt x="20" y="302"/>
                </a:cubicBezTo>
                <a:cubicBezTo>
                  <a:pt x="17" y="302"/>
                  <a:pt x="10" y="303"/>
                  <a:pt x="5" y="303"/>
                </a:cubicBezTo>
                <a:cubicBezTo>
                  <a:pt x="4" y="304"/>
                  <a:pt x="4" y="304"/>
                  <a:pt x="4" y="304"/>
                </a:cubicBezTo>
                <a:cubicBezTo>
                  <a:pt x="4" y="306"/>
                  <a:pt x="4" y="306"/>
                  <a:pt x="4" y="306"/>
                </a:cubicBezTo>
                <a:cubicBezTo>
                  <a:pt x="8" y="307"/>
                  <a:pt x="24" y="307"/>
                  <a:pt x="26" y="305"/>
                </a:cubicBezTo>
                <a:cubicBezTo>
                  <a:pt x="31" y="305"/>
                  <a:pt x="30" y="306"/>
                  <a:pt x="30" y="303"/>
                </a:cubicBezTo>
                <a:cubicBezTo>
                  <a:pt x="33" y="305"/>
                  <a:pt x="35" y="305"/>
                  <a:pt x="40" y="305"/>
                </a:cubicBezTo>
                <a:cubicBezTo>
                  <a:pt x="40" y="302"/>
                  <a:pt x="40" y="302"/>
                  <a:pt x="40" y="302"/>
                </a:cubicBezTo>
                <a:cubicBezTo>
                  <a:pt x="34" y="302"/>
                  <a:pt x="25" y="302"/>
                  <a:pt x="22" y="301"/>
                </a:cubicBezTo>
                <a:cubicBezTo>
                  <a:pt x="20" y="301"/>
                  <a:pt x="20" y="302"/>
                  <a:pt x="20" y="302"/>
                </a:cubicBezTo>
                <a:close/>
                <a:moveTo>
                  <a:pt x="0" y="302"/>
                </a:moveTo>
                <a:cubicBezTo>
                  <a:pt x="0" y="305"/>
                  <a:pt x="0" y="305"/>
                  <a:pt x="0" y="305"/>
                </a:cubicBezTo>
                <a:cubicBezTo>
                  <a:pt x="2" y="304"/>
                  <a:pt x="0" y="304"/>
                  <a:pt x="3" y="304"/>
                </a:cubicBezTo>
                <a:cubicBezTo>
                  <a:pt x="2" y="302"/>
                  <a:pt x="3" y="303"/>
                  <a:pt x="2" y="302"/>
                </a:cubicBezTo>
                <a:cubicBezTo>
                  <a:pt x="1" y="302"/>
                  <a:pt x="2" y="302"/>
                  <a:pt x="0" y="302"/>
                </a:cubicBezTo>
                <a:close/>
                <a:moveTo>
                  <a:pt x="290" y="321"/>
                </a:moveTo>
                <a:cubicBezTo>
                  <a:pt x="297" y="321"/>
                  <a:pt x="297" y="321"/>
                  <a:pt x="297" y="321"/>
                </a:cubicBezTo>
                <a:cubicBezTo>
                  <a:pt x="297" y="320"/>
                  <a:pt x="297" y="320"/>
                  <a:pt x="297" y="320"/>
                </a:cubicBezTo>
                <a:cubicBezTo>
                  <a:pt x="295" y="319"/>
                  <a:pt x="293" y="319"/>
                  <a:pt x="290" y="319"/>
                </a:cubicBezTo>
                <a:cubicBezTo>
                  <a:pt x="290" y="320"/>
                  <a:pt x="290" y="320"/>
                  <a:pt x="290" y="321"/>
                </a:cubicBezTo>
                <a:close/>
                <a:moveTo>
                  <a:pt x="309" y="321"/>
                </a:moveTo>
                <a:cubicBezTo>
                  <a:pt x="313" y="321"/>
                  <a:pt x="313" y="321"/>
                  <a:pt x="313" y="321"/>
                </a:cubicBezTo>
                <a:cubicBezTo>
                  <a:pt x="313" y="319"/>
                  <a:pt x="313" y="319"/>
                  <a:pt x="313" y="319"/>
                </a:cubicBezTo>
                <a:cubicBezTo>
                  <a:pt x="309" y="319"/>
                  <a:pt x="309" y="319"/>
                  <a:pt x="309" y="319"/>
                </a:cubicBezTo>
                <a:lnTo>
                  <a:pt x="309" y="321"/>
                </a:lnTo>
                <a:close/>
                <a:moveTo>
                  <a:pt x="197" y="320"/>
                </a:moveTo>
                <a:cubicBezTo>
                  <a:pt x="197" y="323"/>
                  <a:pt x="197" y="323"/>
                  <a:pt x="197" y="323"/>
                </a:cubicBezTo>
                <a:cubicBezTo>
                  <a:pt x="199" y="323"/>
                  <a:pt x="199" y="323"/>
                  <a:pt x="202" y="323"/>
                </a:cubicBezTo>
                <a:cubicBezTo>
                  <a:pt x="202" y="323"/>
                  <a:pt x="202" y="323"/>
                  <a:pt x="202" y="322"/>
                </a:cubicBezTo>
                <a:cubicBezTo>
                  <a:pt x="201" y="320"/>
                  <a:pt x="200" y="321"/>
                  <a:pt x="197" y="320"/>
                </a:cubicBezTo>
                <a:close/>
                <a:moveTo>
                  <a:pt x="316" y="322"/>
                </a:moveTo>
                <a:cubicBezTo>
                  <a:pt x="315" y="324"/>
                  <a:pt x="315" y="324"/>
                  <a:pt x="315" y="326"/>
                </a:cubicBezTo>
                <a:cubicBezTo>
                  <a:pt x="316" y="326"/>
                  <a:pt x="317" y="325"/>
                  <a:pt x="318" y="324"/>
                </a:cubicBezTo>
                <a:cubicBezTo>
                  <a:pt x="319" y="324"/>
                  <a:pt x="319" y="324"/>
                  <a:pt x="319" y="324"/>
                </a:cubicBezTo>
                <a:cubicBezTo>
                  <a:pt x="317" y="322"/>
                  <a:pt x="319" y="323"/>
                  <a:pt x="316" y="322"/>
                </a:cubicBezTo>
                <a:close/>
                <a:moveTo>
                  <a:pt x="325" y="334"/>
                </a:moveTo>
                <a:cubicBezTo>
                  <a:pt x="325" y="335"/>
                  <a:pt x="324" y="335"/>
                  <a:pt x="323" y="336"/>
                </a:cubicBezTo>
                <a:cubicBezTo>
                  <a:pt x="323" y="338"/>
                  <a:pt x="323" y="338"/>
                  <a:pt x="323" y="338"/>
                </a:cubicBezTo>
                <a:cubicBezTo>
                  <a:pt x="326" y="337"/>
                  <a:pt x="325" y="337"/>
                  <a:pt x="326" y="336"/>
                </a:cubicBezTo>
                <a:cubicBezTo>
                  <a:pt x="327" y="336"/>
                  <a:pt x="327" y="336"/>
                  <a:pt x="327" y="336"/>
                </a:cubicBezTo>
                <a:cubicBezTo>
                  <a:pt x="326" y="333"/>
                  <a:pt x="328" y="335"/>
                  <a:pt x="325" y="334"/>
                </a:cubicBezTo>
                <a:close/>
                <a:moveTo>
                  <a:pt x="1002" y="346"/>
                </a:moveTo>
                <a:cubicBezTo>
                  <a:pt x="1005" y="346"/>
                  <a:pt x="1005" y="345"/>
                  <a:pt x="1007" y="346"/>
                </a:cubicBezTo>
                <a:cubicBezTo>
                  <a:pt x="1009" y="346"/>
                  <a:pt x="1009" y="346"/>
                  <a:pt x="1011" y="345"/>
                </a:cubicBezTo>
                <a:cubicBezTo>
                  <a:pt x="1011" y="343"/>
                  <a:pt x="1011" y="344"/>
                  <a:pt x="1011" y="343"/>
                </a:cubicBezTo>
                <a:cubicBezTo>
                  <a:pt x="1011" y="337"/>
                  <a:pt x="1010" y="340"/>
                  <a:pt x="1008" y="337"/>
                </a:cubicBezTo>
                <a:cubicBezTo>
                  <a:pt x="1004" y="338"/>
                  <a:pt x="1007" y="338"/>
                  <a:pt x="1003" y="337"/>
                </a:cubicBezTo>
                <a:cubicBezTo>
                  <a:pt x="1002" y="337"/>
                  <a:pt x="1002" y="338"/>
                  <a:pt x="1001" y="338"/>
                </a:cubicBezTo>
                <a:cubicBezTo>
                  <a:pt x="1000" y="339"/>
                  <a:pt x="1000" y="341"/>
                  <a:pt x="999" y="342"/>
                </a:cubicBezTo>
                <a:cubicBezTo>
                  <a:pt x="1001" y="343"/>
                  <a:pt x="1001" y="344"/>
                  <a:pt x="1002" y="346"/>
                </a:cubicBezTo>
                <a:close/>
                <a:moveTo>
                  <a:pt x="316" y="363"/>
                </a:moveTo>
                <a:cubicBezTo>
                  <a:pt x="317" y="363"/>
                  <a:pt x="317" y="363"/>
                  <a:pt x="317" y="363"/>
                </a:cubicBezTo>
                <a:cubicBezTo>
                  <a:pt x="317" y="361"/>
                  <a:pt x="317" y="361"/>
                  <a:pt x="317" y="361"/>
                </a:cubicBezTo>
                <a:cubicBezTo>
                  <a:pt x="312" y="361"/>
                  <a:pt x="312" y="361"/>
                  <a:pt x="312" y="361"/>
                </a:cubicBezTo>
                <a:cubicBezTo>
                  <a:pt x="313" y="363"/>
                  <a:pt x="312" y="363"/>
                  <a:pt x="313" y="364"/>
                </a:cubicBezTo>
                <a:cubicBezTo>
                  <a:pt x="313" y="365"/>
                  <a:pt x="313" y="365"/>
                  <a:pt x="313" y="365"/>
                </a:cubicBezTo>
                <a:cubicBezTo>
                  <a:pt x="315" y="364"/>
                  <a:pt x="315" y="365"/>
                  <a:pt x="316" y="363"/>
                </a:cubicBezTo>
                <a:close/>
                <a:moveTo>
                  <a:pt x="328" y="365"/>
                </a:moveTo>
                <a:cubicBezTo>
                  <a:pt x="329" y="367"/>
                  <a:pt x="329" y="367"/>
                  <a:pt x="329" y="368"/>
                </a:cubicBezTo>
                <a:cubicBezTo>
                  <a:pt x="330" y="368"/>
                  <a:pt x="330" y="368"/>
                  <a:pt x="330" y="369"/>
                </a:cubicBezTo>
                <a:cubicBezTo>
                  <a:pt x="330" y="368"/>
                  <a:pt x="330" y="368"/>
                  <a:pt x="330" y="368"/>
                </a:cubicBezTo>
                <a:cubicBezTo>
                  <a:pt x="331" y="367"/>
                  <a:pt x="331" y="367"/>
                  <a:pt x="332" y="367"/>
                </a:cubicBezTo>
                <a:cubicBezTo>
                  <a:pt x="332" y="364"/>
                  <a:pt x="332" y="364"/>
                  <a:pt x="332" y="364"/>
                </a:cubicBezTo>
                <a:cubicBezTo>
                  <a:pt x="329" y="364"/>
                  <a:pt x="329" y="364"/>
                  <a:pt x="329" y="364"/>
                </a:cubicBezTo>
                <a:cubicBezTo>
                  <a:pt x="329" y="364"/>
                  <a:pt x="329" y="365"/>
                  <a:pt x="328" y="365"/>
                </a:cubicBezTo>
                <a:close/>
                <a:moveTo>
                  <a:pt x="354" y="364"/>
                </a:moveTo>
                <a:cubicBezTo>
                  <a:pt x="352" y="364"/>
                  <a:pt x="351" y="365"/>
                  <a:pt x="349" y="365"/>
                </a:cubicBezTo>
                <a:cubicBezTo>
                  <a:pt x="349" y="369"/>
                  <a:pt x="349" y="369"/>
                  <a:pt x="349" y="369"/>
                </a:cubicBezTo>
                <a:cubicBezTo>
                  <a:pt x="352" y="368"/>
                  <a:pt x="352" y="367"/>
                  <a:pt x="354" y="366"/>
                </a:cubicBezTo>
                <a:lnTo>
                  <a:pt x="354" y="364"/>
                </a:lnTo>
                <a:close/>
                <a:moveTo>
                  <a:pt x="325" y="374"/>
                </a:moveTo>
                <a:cubicBezTo>
                  <a:pt x="328" y="374"/>
                  <a:pt x="328" y="374"/>
                  <a:pt x="328" y="374"/>
                </a:cubicBezTo>
                <a:cubicBezTo>
                  <a:pt x="329" y="374"/>
                  <a:pt x="329" y="374"/>
                  <a:pt x="329" y="373"/>
                </a:cubicBezTo>
                <a:cubicBezTo>
                  <a:pt x="329" y="371"/>
                  <a:pt x="329" y="371"/>
                  <a:pt x="329" y="371"/>
                </a:cubicBezTo>
                <a:cubicBezTo>
                  <a:pt x="328" y="371"/>
                  <a:pt x="327" y="371"/>
                  <a:pt x="325" y="372"/>
                </a:cubicBezTo>
                <a:lnTo>
                  <a:pt x="325" y="374"/>
                </a:lnTo>
                <a:close/>
                <a:moveTo>
                  <a:pt x="272" y="374"/>
                </a:moveTo>
                <a:cubicBezTo>
                  <a:pt x="270" y="375"/>
                  <a:pt x="268" y="375"/>
                  <a:pt x="267" y="375"/>
                </a:cubicBezTo>
                <a:cubicBezTo>
                  <a:pt x="266" y="374"/>
                  <a:pt x="266" y="373"/>
                  <a:pt x="265" y="373"/>
                </a:cubicBezTo>
                <a:cubicBezTo>
                  <a:pt x="261" y="370"/>
                  <a:pt x="259" y="374"/>
                  <a:pt x="254" y="374"/>
                </a:cubicBezTo>
                <a:cubicBezTo>
                  <a:pt x="253" y="375"/>
                  <a:pt x="253" y="375"/>
                  <a:pt x="253" y="375"/>
                </a:cubicBezTo>
                <a:cubicBezTo>
                  <a:pt x="253" y="377"/>
                  <a:pt x="253" y="376"/>
                  <a:pt x="254" y="377"/>
                </a:cubicBezTo>
                <a:cubicBezTo>
                  <a:pt x="255" y="378"/>
                  <a:pt x="256" y="378"/>
                  <a:pt x="257" y="376"/>
                </a:cubicBezTo>
                <a:cubicBezTo>
                  <a:pt x="261" y="377"/>
                  <a:pt x="260" y="376"/>
                  <a:pt x="260" y="378"/>
                </a:cubicBezTo>
                <a:cubicBezTo>
                  <a:pt x="264" y="378"/>
                  <a:pt x="268" y="378"/>
                  <a:pt x="272" y="377"/>
                </a:cubicBezTo>
                <a:lnTo>
                  <a:pt x="272" y="374"/>
                </a:lnTo>
                <a:close/>
                <a:moveTo>
                  <a:pt x="344" y="376"/>
                </a:moveTo>
                <a:cubicBezTo>
                  <a:pt x="347" y="378"/>
                  <a:pt x="350" y="377"/>
                  <a:pt x="353" y="376"/>
                </a:cubicBezTo>
                <a:cubicBezTo>
                  <a:pt x="352" y="374"/>
                  <a:pt x="352" y="373"/>
                  <a:pt x="349" y="372"/>
                </a:cubicBezTo>
                <a:cubicBezTo>
                  <a:pt x="348" y="374"/>
                  <a:pt x="348" y="373"/>
                  <a:pt x="350" y="374"/>
                </a:cubicBezTo>
                <a:cubicBezTo>
                  <a:pt x="350" y="375"/>
                  <a:pt x="349" y="375"/>
                  <a:pt x="349" y="375"/>
                </a:cubicBezTo>
                <a:cubicBezTo>
                  <a:pt x="348" y="376"/>
                  <a:pt x="347" y="376"/>
                  <a:pt x="344" y="376"/>
                </a:cubicBezTo>
                <a:close/>
                <a:moveTo>
                  <a:pt x="300" y="373"/>
                </a:moveTo>
                <a:cubicBezTo>
                  <a:pt x="299" y="374"/>
                  <a:pt x="299" y="374"/>
                  <a:pt x="299" y="376"/>
                </a:cubicBezTo>
                <a:cubicBezTo>
                  <a:pt x="301" y="376"/>
                  <a:pt x="301" y="376"/>
                  <a:pt x="302" y="375"/>
                </a:cubicBezTo>
                <a:cubicBezTo>
                  <a:pt x="303" y="374"/>
                  <a:pt x="302" y="375"/>
                  <a:pt x="303" y="373"/>
                </a:cubicBezTo>
                <a:cubicBezTo>
                  <a:pt x="302" y="373"/>
                  <a:pt x="302" y="373"/>
                  <a:pt x="302" y="373"/>
                </a:cubicBezTo>
                <a:cubicBezTo>
                  <a:pt x="301" y="373"/>
                  <a:pt x="302" y="373"/>
                  <a:pt x="300" y="373"/>
                </a:cubicBezTo>
                <a:close/>
                <a:moveTo>
                  <a:pt x="283" y="373"/>
                </a:moveTo>
                <a:cubicBezTo>
                  <a:pt x="281" y="374"/>
                  <a:pt x="281" y="374"/>
                  <a:pt x="279" y="374"/>
                </a:cubicBezTo>
                <a:cubicBezTo>
                  <a:pt x="279" y="377"/>
                  <a:pt x="279" y="377"/>
                  <a:pt x="279" y="377"/>
                </a:cubicBezTo>
                <a:cubicBezTo>
                  <a:pt x="280" y="377"/>
                  <a:pt x="282" y="377"/>
                  <a:pt x="283" y="376"/>
                </a:cubicBezTo>
                <a:lnTo>
                  <a:pt x="283" y="373"/>
                </a:lnTo>
                <a:close/>
                <a:moveTo>
                  <a:pt x="343" y="376"/>
                </a:moveTo>
                <a:cubicBezTo>
                  <a:pt x="344" y="376"/>
                  <a:pt x="344" y="376"/>
                  <a:pt x="344" y="375"/>
                </a:cubicBezTo>
                <a:cubicBezTo>
                  <a:pt x="345" y="375"/>
                  <a:pt x="346" y="374"/>
                  <a:pt x="346" y="373"/>
                </a:cubicBezTo>
                <a:cubicBezTo>
                  <a:pt x="344" y="373"/>
                  <a:pt x="344" y="373"/>
                  <a:pt x="344" y="373"/>
                </a:cubicBezTo>
                <a:cubicBezTo>
                  <a:pt x="344" y="374"/>
                  <a:pt x="344" y="375"/>
                  <a:pt x="343" y="376"/>
                </a:cubicBezTo>
                <a:close/>
                <a:moveTo>
                  <a:pt x="294" y="374"/>
                </a:moveTo>
                <a:cubicBezTo>
                  <a:pt x="289" y="375"/>
                  <a:pt x="290" y="376"/>
                  <a:pt x="285" y="374"/>
                </a:cubicBezTo>
                <a:cubicBezTo>
                  <a:pt x="285" y="378"/>
                  <a:pt x="285" y="378"/>
                  <a:pt x="285" y="378"/>
                </a:cubicBezTo>
                <a:cubicBezTo>
                  <a:pt x="288" y="378"/>
                  <a:pt x="291" y="377"/>
                  <a:pt x="294" y="376"/>
                </a:cubicBezTo>
                <a:lnTo>
                  <a:pt x="294" y="374"/>
                </a:lnTo>
                <a:close/>
                <a:moveTo>
                  <a:pt x="997" y="384"/>
                </a:moveTo>
                <a:cubicBezTo>
                  <a:pt x="997" y="386"/>
                  <a:pt x="997" y="386"/>
                  <a:pt x="997" y="386"/>
                </a:cubicBezTo>
                <a:cubicBezTo>
                  <a:pt x="1001" y="385"/>
                  <a:pt x="1001" y="384"/>
                  <a:pt x="1001" y="380"/>
                </a:cubicBezTo>
                <a:cubicBezTo>
                  <a:pt x="998" y="380"/>
                  <a:pt x="998" y="380"/>
                  <a:pt x="998" y="380"/>
                </a:cubicBezTo>
                <a:cubicBezTo>
                  <a:pt x="998" y="382"/>
                  <a:pt x="998" y="383"/>
                  <a:pt x="997" y="384"/>
                </a:cubicBezTo>
                <a:close/>
                <a:moveTo>
                  <a:pt x="347" y="408"/>
                </a:moveTo>
                <a:cubicBezTo>
                  <a:pt x="347" y="411"/>
                  <a:pt x="347" y="411"/>
                  <a:pt x="347" y="411"/>
                </a:cubicBezTo>
                <a:cubicBezTo>
                  <a:pt x="352" y="411"/>
                  <a:pt x="352" y="411"/>
                  <a:pt x="352" y="411"/>
                </a:cubicBezTo>
                <a:cubicBezTo>
                  <a:pt x="352" y="408"/>
                  <a:pt x="352" y="408"/>
                  <a:pt x="352" y="408"/>
                </a:cubicBezTo>
                <a:lnTo>
                  <a:pt x="347" y="408"/>
                </a:lnTo>
                <a:close/>
                <a:moveTo>
                  <a:pt x="332" y="427"/>
                </a:moveTo>
                <a:cubicBezTo>
                  <a:pt x="335" y="427"/>
                  <a:pt x="335" y="427"/>
                  <a:pt x="335" y="427"/>
                </a:cubicBezTo>
                <a:cubicBezTo>
                  <a:pt x="334" y="425"/>
                  <a:pt x="335" y="425"/>
                  <a:pt x="332" y="424"/>
                </a:cubicBezTo>
                <a:cubicBezTo>
                  <a:pt x="332" y="426"/>
                  <a:pt x="332" y="425"/>
                  <a:pt x="332" y="427"/>
                </a:cubicBezTo>
                <a:close/>
                <a:moveTo>
                  <a:pt x="343" y="427"/>
                </a:moveTo>
                <a:cubicBezTo>
                  <a:pt x="343" y="425"/>
                  <a:pt x="343" y="425"/>
                  <a:pt x="343" y="425"/>
                </a:cubicBezTo>
                <a:cubicBezTo>
                  <a:pt x="339" y="425"/>
                  <a:pt x="339" y="425"/>
                  <a:pt x="337" y="426"/>
                </a:cubicBezTo>
                <a:cubicBezTo>
                  <a:pt x="338" y="428"/>
                  <a:pt x="339" y="428"/>
                  <a:pt x="342" y="428"/>
                </a:cubicBezTo>
                <a:cubicBezTo>
                  <a:pt x="343" y="428"/>
                  <a:pt x="342" y="428"/>
                  <a:pt x="343" y="427"/>
                </a:cubicBezTo>
                <a:close/>
                <a:moveTo>
                  <a:pt x="308" y="443"/>
                </a:moveTo>
                <a:cubicBezTo>
                  <a:pt x="314" y="445"/>
                  <a:pt x="328" y="441"/>
                  <a:pt x="336" y="441"/>
                </a:cubicBezTo>
                <a:cubicBezTo>
                  <a:pt x="337" y="442"/>
                  <a:pt x="336" y="443"/>
                  <a:pt x="339" y="443"/>
                </a:cubicBezTo>
                <a:cubicBezTo>
                  <a:pt x="340" y="441"/>
                  <a:pt x="340" y="441"/>
                  <a:pt x="343" y="440"/>
                </a:cubicBezTo>
                <a:cubicBezTo>
                  <a:pt x="343" y="438"/>
                  <a:pt x="343" y="438"/>
                  <a:pt x="343" y="438"/>
                </a:cubicBezTo>
                <a:cubicBezTo>
                  <a:pt x="342" y="437"/>
                  <a:pt x="342" y="438"/>
                  <a:pt x="342" y="436"/>
                </a:cubicBezTo>
                <a:cubicBezTo>
                  <a:pt x="341" y="436"/>
                  <a:pt x="341" y="437"/>
                  <a:pt x="341" y="437"/>
                </a:cubicBezTo>
                <a:cubicBezTo>
                  <a:pt x="338" y="438"/>
                  <a:pt x="340" y="437"/>
                  <a:pt x="339" y="440"/>
                </a:cubicBezTo>
                <a:cubicBezTo>
                  <a:pt x="332" y="435"/>
                  <a:pt x="318" y="438"/>
                  <a:pt x="307" y="440"/>
                </a:cubicBezTo>
                <a:cubicBezTo>
                  <a:pt x="308" y="442"/>
                  <a:pt x="308" y="442"/>
                  <a:pt x="308" y="443"/>
                </a:cubicBezTo>
                <a:close/>
                <a:moveTo>
                  <a:pt x="302" y="443"/>
                </a:moveTo>
                <a:cubicBezTo>
                  <a:pt x="307" y="443"/>
                  <a:pt x="307" y="443"/>
                  <a:pt x="307" y="443"/>
                </a:cubicBezTo>
                <a:cubicBezTo>
                  <a:pt x="307" y="442"/>
                  <a:pt x="307" y="442"/>
                  <a:pt x="307" y="440"/>
                </a:cubicBezTo>
                <a:cubicBezTo>
                  <a:pt x="305" y="440"/>
                  <a:pt x="305" y="440"/>
                  <a:pt x="305" y="440"/>
                </a:cubicBezTo>
                <a:cubicBezTo>
                  <a:pt x="303" y="441"/>
                  <a:pt x="304" y="441"/>
                  <a:pt x="302" y="442"/>
                </a:cubicBezTo>
                <a:lnTo>
                  <a:pt x="302" y="443"/>
                </a:lnTo>
                <a:close/>
                <a:moveTo>
                  <a:pt x="295" y="443"/>
                </a:moveTo>
                <a:cubicBezTo>
                  <a:pt x="295" y="444"/>
                  <a:pt x="295" y="444"/>
                  <a:pt x="295" y="444"/>
                </a:cubicBezTo>
                <a:cubicBezTo>
                  <a:pt x="300" y="444"/>
                  <a:pt x="300" y="444"/>
                  <a:pt x="300" y="444"/>
                </a:cubicBezTo>
                <a:cubicBezTo>
                  <a:pt x="300" y="442"/>
                  <a:pt x="300" y="443"/>
                  <a:pt x="299" y="442"/>
                </a:cubicBezTo>
                <a:cubicBezTo>
                  <a:pt x="299" y="441"/>
                  <a:pt x="299" y="441"/>
                  <a:pt x="299" y="441"/>
                </a:cubicBezTo>
                <a:cubicBezTo>
                  <a:pt x="297" y="441"/>
                  <a:pt x="297" y="442"/>
                  <a:pt x="295" y="443"/>
                </a:cubicBezTo>
                <a:close/>
                <a:moveTo>
                  <a:pt x="287" y="443"/>
                </a:moveTo>
                <a:cubicBezTo>
                  <a:pt x="287" y="444"/>
                  <a:pt x="287" y="445"/>
                  <a:pt x="288" y="446"/>
                </a:cubicBezTo>
                <a:cubicBezTo>
                  <a:pt x="290" y="446"/>
                  <a:pt x="290" y="446"/>
                  <a:pt x="291" y="445"/>
                </a:cubicBezTo>
                <a:cubicBezTo>
                  <a:pt x="291" y="443"/>
                  <a:pt x="291" y="444"/>
                  <a:pt x="290" y="443"/>
                </a:cubicBezTo>
                <a:cubicBezTo>
                  <a:pt x="289" y="442"/>
                  <a:pt x="290" y="442"/>
                  <a:pt x="288" y="442"/>
                </a:cubicBezTo>
                <a:cubicBezTo>
                  <a:pt x="287" y="443"/>
                  <a:pt x="287" y="443"/>
                  <a:pt x="287" y="443"/>
                </a:cubicBezTo>
                <a:close/>
                <a:moveTo>
                  <a:pt x="272" y="470"/>
                </a:moveTo>
                <a:cubicBezTo>
                  <a:pt x="272" y="467"/>
                  <a:pt x="272" y="467"/>
                  <a:pt x="272" y="467"/>
                </a:cubicBezTo>
                <a:cubicBezTo>
                  <a:pt x="269" y="468"/>
                  <a:pt x="266" y="468"/>
                  <a:pt x="263" y="469"/>
                </a:cubicBezTo>
                <a:cubicBezTo>
                  <a:pt x="263" y="471"/>
                  <a:pt x="263" y="471"/>
                  <a:pt x="263" y="471"/>
                </a:cubicBezTo>
                <a:cubicBezTo>
                  <a:pt x="266" y="471"/>
                  <a:pt x="269" y="470"/>
                  <a:pt x="272" y="470"/>
                </a:cubicBezTo>
                <a:close/>
                <a:moveTo>
                  <a:pt x="383" y="506"/>
                </a:moveTo>
                <a:cubicBezTo>
                  <a:pt x="382" y="504"/>
                  <a:pt x="384" y="505"/>
                  <a:pt x="381" y="504"/>
                </a:cubicBezTo>
                <a:cubicBezTo>
                  <a:pt x="380" y="506"/>
                  <a:pt x="379" y="507"/>
                  <a:pt x="375" y="507"/>
                </a:cubicBezTo>
                <a:cubicBezTo>
                  <a:pt x="375" y="509"/>
                  <a:pt x="375" y="509"/>
                  <a:pt x="375" y="509"/>
                </a:cubicBezTo>
                <a:cubicBezTo>
                  <a:pt x="377" y="508"/>
                  <a:pt x="379" y="509"/>
                  <a:pt x="381" y="508"/>
                </a:cubicBezTo>
                <a:cubicBezTo>
                  <a:pt x="384" y="507"/>
                  <a:pt x="381" y="507"/>
                  <a:pt x="383" y="506"/>
                </a:cubicBezTo>
                <a:close/>
                <a:moveTo>
                  <a:pt x="368" y="513"/>
                </a:moveTo>
                <a:cubicBezTo>
                  <a:pt x="368" y="513"/>
                  <a:pt x="367" y="513"/>
                  <a:pt x="367" y="513"/>
                </a:cubicBezTo>
                <a:cubicBezTo>
                  <a:pt x="368" y="515"/>
                  <a:pt x="367" y="514"/>
                  <a:pt x="368" y="515"/>
                </a:cubicBezTo>
                <a:cubicBezTo>
                  <a:pt x="370" y="517"/>
                  <a:pt x="373" y="517"/>
                  <a:pt x="375" y="518"/>
                </a:cubicBezTo>
                <a:cubicBezTo>
                  <a:pt x="377" y="518"/>
                  <a:pt x="377" y="518"/>
                  <a:pt x="377" y="518"/>
                </a:cubicBezTo>
                <a:cubicBezTo>
                  <a:pt x="377" y="516"/>
                  <a:pt x="377" y="514"/>
                  <a:pt x="378" y="512"/>
                </a:cubicBezTo>
                <a:cubicBezTo>
                  <a:pt x="372" y="513"/>
                  <a:pt x="374" y="512"/>
                  <a:pt x="368" y="513"/>
                </a:cubicBezTo>
                <a:close/>
                <a:moveTo>
                  <a:pt x="390" y="518"/>
                </a:moveTo>
                <a:cubicBezTo>
                  <a:pt x="391" y="519"/>
                  <a:pt x="394" y="518"/>
                  <a:pt x="397" y="518"/>
                </a:cubicBezTo>
                <a:cubicBezTo>
                  <a:pt x="397" y="514"/>
                  <a:pt x="397" y="514"/>
                  <a:pt x="397" y="514"/>
                </a:cubicBezTo>
                <a:cubicBezTo>
                  <a:pt x="395" y="515"/>
                  <a:pt x="392" y="515"/>
                  <a:pt x="389" y="515"/>
                </a:cubicBezTo>
                <a:cubicBezTo>
                  <a:pt x="389" y="517"/>
                  <a:pt x="389" y="517"/>
                  <a:pt x="390" y="518"/>
                </a:cubicBezTo>
                <a:close/>
                <a:moveTo>
                  <a:pt x="1073" y="522"/>
                </a:moveTo>
                <a:cubicBezTo>
                  <a:pt x="1073" y="519"/>
                  <a:pt x="1073" y="519"/>
                  <a:pt x="1073" y="519"/>
                </a:cubicBezTo>
                <a:cubicBezTo>
                  <a:pt x="1070" y="519"/>
                  <a:pt x="1070" y="519"/>
                  <a:pt x="1070" y="519"/>
                </a:cubicBezTo>
                <a:cubicBezTo>
                  <a:pt x="1070" y="522"/>
                  <a:pt x="1070" y="522"/>
                  <a:pt x="1070" y="522"/>
                </a:cubicBezTo>
                <a:lnTo>
                  <a:pt x="1073" y="522"/>
                </a:lnTo>
                <a:close/>
                <a:moveTo>
                  <a:pt x="211" y="595"/>
                </a:moveTo>
                <a:cubicBezTo>
                  <a:pt x="211" y="598"/>
                  <a:pt x="211" y="598"/>
                  <a:pt x="211" y="598"/>
                </a:cubicBezTo>
                <a:cubicBezTo>
                  <a:pt x="212" y="598"/>
                  <a:pt x="215" y="599"/>
                  <a:pt x="216" y="600"/>
                </a:cubicBezTo>
                <a:cubicBezTo>
                  <a:pt x="218" y="600"/>
                  <a:pt x="219" y="599"/>
                  <a:pt x="220" y="599"/>
                </a:cubicBezTo>
                <a:cubicBezTo>
                  <a:pt x="221" y="599"/>
                  <a:pt x="221" y="599"/>
                  <a:pt x="221" y="599"/>
                </a:cubicBezTo>
                <a:cubicBezTo>
                  <a:pt x="220" y="597"/>
                  <a:pt x="215" y="595"/>
                  <a:pt x="211" y="595"/>
                </a:cubicBezTo>
                <a:close/>
                <a:moveTo>
                  <a:pt x="237" y="620"/>
                </a:moveTo>
                <a:cubicBezTo>
                  <a:pt x="237" y="617"/>
                  <a:pt x="237" y="617"/>
                  <a:pt x="236" y="615"/>
                </a:cubicBezTo>
                <a:cubicBezTo>
                  <a:pt x="233" y="615"/>
                  <a:pt x="233" y="615"/>
                  <a:pt x="233" y="615"/>
                </a:cubicBezTo>
                <a:cubicBezTo>
                  <a:pt x="233" y="618"/>
                  <a:pt x="234" y="618"/>
                  <a:pt x="236" y="620"/>
                </a:cubicBezTo>
                <a:lnTo>
                  <a:pt x="237" y="620"/>
                </a:lnTo>
                <a:close/>
              </a:path>
            </a:pathLst>
          </a:custGeom>
          <a:blipFill>
            <a:blip r:embed="rId8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240176" y="697404"/>
            <a:ext cx="539442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7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en-US" altLang="zh-CN" sz="4500" b="1" dirty="0">
                <a:blipFill>
                  <a:blip r:embed="rId8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 </a:t>
            </a:r>
            <a:r>
              <a:rPr lang="zh-CN" altLang="en-US" sz="4500" b="1" dirty="0">
                <a:blipFill>
                  <a:blip r:embed="rId7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端午简介 </a:t>
            </a:r>
            <a:r>
              <a:rPr lang="en-US" altLang="zh-CN" sz="4500" b="1" dirty="0">
                <a:blipFill>
                  <a:blip r:embed="rId7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7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grpSp>
        <p:nvGrpSpPr>
          <p:cNvPr id="16" name="3cdf8e9c-b39d-47b6-89e7-d40c7cc1eb3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62468" y="2382486"/>
            <a:ext cx="9255113" cy="2638897"/>
            <a:chOff x="745153" y="3204000"/>
            <a:chExt cx="8011593" cy="2284334"/>
          </a:xfrm>
        </p:grpSpPr>
        <p:sp>
          <p:nvSpPr>
            <p:cNvPr id="17" name="ï$líde"/>
            <p:cNvSpPr/>
            <p:nvPr/>
          </p:nvSpPr>
          <p:spPr>
            <a:xfrm>
              <a:off x="6120957" y="3204000"/>
              <a:ext cx="2635789" cy="1084531"/>
            </a:xfrm>
            <a:prstGeom prst="parallelogram">
              <a:avLst/>
            </a:prstGeom>
            <a:blipFill dpi="0" rotWithShape="1">
              <a:blip r:embed="rId9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ṥlide"/>
            <p:cNvSpPr/>
            <p:nvPr/>
          </p:nvSpPr>
          <p:spPr>
            <a:xfrm>
              <a:off x="6120958" y="3204000"/>
              <a:ext cx="910664" cy="1084531"/>
            </a:xfrm>
            <a:prstGeom prst="parallelogram">
              <a:avLst/>
            </a:prstGeom>
            <a:solidFill>
              <a:srgbClr val="B3D4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 b="1" dirty="0"/>
                <a:t>03</a:t>
              </a:r>
            </a:p>
          </p:txBody>
        </p:sp>
        <p:sp>
          <p:nvSpPr>
            <p:cNvPr id="21" name="i$ḻîdê"/>
            <p:cNvSpPr/>
            <p:nvPr/>
          </p:nvSpPr>
          <p:spPr>
            <a:xfrm>
              <a:off x="3433055" y="3204000"/>
              <a:ext cx="2635789" cy="1084531"/>
            </a:xfrm>
            <a:prstGeom prst="parallelogram">
              <a:avLst/>
            </a:prstGeom>
            <a:blipFill dpi="0" rotWithShape="1">
              <a:blip r:embed="rId9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iṧlîďé"/>
            <p:cNvSpPr/>
            <p:nvPr/>
          </p:nvSpPr>
          <p:spPr>
            <a:xfrm>
              <a:off x="3433055" y="3204000"/>
              <a:ext cx="906473" cy="1084531"/>
            </a:xfrm>
            <a:prstGeom prst="parallelogram">
              <a:avLst/>
            </a:prstGeom>
            <a:solidFill>
              <a:srgbClr val="B3D4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 b="1" dirty="0"/>
                <a:t>02</a:t>
              </a:r>
            </a:p>
          </p:txBody>
        </p:sp>
        <p:sp>
          <p:nvSpPr>
            <p:cNvPr id="23" name="íślïḍé"/>
            <p:cNvSpPr/>
            <p:nvPr/>
          </p:nvSpPr>
          <p:spPr>
            <a:xfrm>
              <a:off x="745153" y="3204000"/>
              <a:ext cx="2635789" cy="1084531"/>
            </a:xfrm>
            <a:prstGeom prst="parallelogram">
              <a:avLst/>
            </a:prstGeom>
            <a:blipFill dpi="0" rotWithShape="1">
              <a:blip r:embed="rId9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ŝḻiḍè"/>
            <p:cNvSpPr/>
            <p:nvPr/>
          </p:nvSpPr>
          <p:spPr>
            <a:xfrm>
              <a:off x="745153" y="3204000"/>
              <a:ext cx="913669" cy="1084531"/>
            </a:xfrm>
            <a:prstGeom prst="parallelogram">
              <a:avLst/>
            </a:prstGeom>
            <a:solidFill>
              <a:srgbClr val="B3D4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 b="1" dirty="0"/>
                <a:t>01</a:t>
              </a:r>
            </a:p>
          </p:txBody>
        </p:sp>
        <p:sp>
          <p:nvSpPr>
            <p:cNvPr id="25" name="íṩḷîdè"/>
            <p:cNvSpPr/>
            <p:nvPr/>
          </p:nvSpPr>
          <p:spPr bwMode="auto">
            <a:xfrm>
              <a:off x="1009016" y="4930935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lt"/>
                </a:rPr>
                <a:t>此处简单描述该章节具体内容，文字言简意赅，不必繁琐，注意调整版面，美观度。此处简单描述该章节具体内容，文字言简意赅，不必繁琐。</a:t>
              </a:r>
            </a:p>
          </p:txBody>
        </p:sp>
        <p:sp>
          <p:nvSpPr>
            <p:cNvPr id="26" name="iṧľïḍê"/>
            <p:cNvSpPr txBox="1"/>
            <p:nvPr/>
          </p:nvSpPr>
          <p:spPr bwMode="auto">
            <a:xfrm>
              <a:off x="1009016" y="4518055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/>
                <a:t>输入标题</a:t>
              </a:r>
              <a:endParaRPr lang="en-US" altLang="zh-CN" sz="1800" b="1" dirty="0"/>
            </a:p>
          </p:txBody>
        </p:sp>
        <p:sp>
          <p:nvSpPr>
            <p:cNvPr id="27" name="išľíḓè"/>
            <p:cNvSpPr/>
            <p:nvPr/>
          </p:nvSpPr>
          <p:spPr bwMode="auto">
            <a:xfrm>
              <a:off x="3696919" y="4930935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lt"/>
                </a:rPr>
                <a:t>此处简单描述该章节具体内容，文字言简意赅，不必繁琐，注意调整版面，美观度。此处简单描述该章节具体内容，文字言简意赅，不必繁琐。</a:t>
              </a:r>
            </a:p>
          </p:txBody>
        </p:sp>
        <p:sp>
          <p:nvSpPr>
            <p:cNvPr id="28" name="ïš1îḑe"/>
            <p:cNvSpPr txBox="1"/>
            <p:nvPr/>
          </p:nvSpPr>
          <p:spPr bwMode="auto">
            <a:xfrm>
              <a:off x="3696919" y="4518055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b="1" dirty="0"/>
                <a:t>输入标题</a:t>
              </a:r>
              <a:endParaRPr lang="en-US" altLang="zh-CN" b="1" dirty="0"/>
            </a:p>
          </p:txBody>
        </p:sp>
        <p:sp>
          <p:nvSpPr>
            <p:cNvPr id="29" name="íś1íďe"/>
            <p:cNvSpPr/>
            <p:nvPr/>
          </p:nvSpPr>
          <p:spPr bwMode="auto">
            <a:xfrm>
              <a:off x="6384822" y="4930935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lt"/>
                </a:rPr>
                <a:t>此处简单描述该章节具体内容，文字言简意赅，不必繁琐，注意调整版面，美观度。此处简单描述该章节具体内容，文字言简意赅，不必繁琐。</a:t>
              </a:r>
            </a:p>
          </p:txBody>
        </p:sp>
        <p:sp>
          <p:nvSpPr>
            <p:cNvPr id="30" name="îSḷîdé"/>
            <p:cNvSpPr txBox="1"/>
            <p:nvPr/>
          </p:nvSpPr>
          <p:spPr bwMode="auto">
            <a:xfrm>
              <a:off x="6384822" y="4518055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b="1" dirty="0"/>
                <a:t>输入标题</a:t>
              </a:r>
              <a:endParaRPr lang="en-US" altLang="zh-CN" b="1" dirty="0"/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3406999" y="4608055"/>
              <a:ext cx="0" cy="8100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094902" y="4608055"/>
              <a:ext cx="0" cy="8100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240176" y="697404"/>
            <a:ext cx="539442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en-US" altLang="zh-CN" sz="4500" b="1" dirty="0">
                <a:blipFill>
                  <a:blip r:embed="rId7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 </a:t>
            </a:r>
            <a:r>
              <a:rPr lang="zh-CN" altLang="en-US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端午简介 </a:t>
            </a:r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6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04382" y="4457467"/>
            <a:ext cx="3915478" cy="1258643"/>
            <a:chOff x="1804382" y="4457467"/>
            <a:chExt cx="3915478" cy="1258643"/>
          </a:xfrm>
        </p:grpSpPr>
        <p:sp>
          <p:nvSpPr>
            <p:cNvPr id="20" name="文本框 19"/>
            <p:cNvSpPr txBox="1"/>
            <p:nvPr/>
          </p:nvSpPr>
          <p:spPr>
            <a:xfrm>
              <a:off x="1804382" y="4457467"/>
              <a:ext cx="1604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输入标题</a:t>
              </a:r>
            </a:p>
          </p:txBody>
        </p:sp>
        <p:sp>
          <p:nvSpPr>
            <p:cNvPr id="22" name="TextBox 28"/>
            <p:cNvSpPr txBox="1"/>
            <p:nvPr/>
          </p:nvSpPr>
          <p:spPr>
            <a:xfrm>
              <a:off x="1857989" y="4884216"/>
              <a:ext cx="3861871" cy="831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lt"/>
                </a:rPr>
                <a:t>此处简单描述该章节具体内容，文字言简意赅，不必繁琐，注意调整版面，美观度。此处简单描述该章节具体内容，文字言简意赅，不必繁琐。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32863" y="4369717"/>
            <a:ext cx="3902540" cy="1270032"/>
            <a:chOff x="6632863" y="4369717"/>
            <a:chExt cx="3902540" cy="1270032"/>
          </a:xfrm>
        </p:grpSpPr>
        <p:sp>
          <p:nvSpPr>
            <p:cNvPr id="21" name="文本框 20"/>
            <p:cNvSpPr txBox="1"/>
            <p:nvPr/>
          </p:nvSpPr>
          <p:spPr>
            <a:xfrm>
              <a:off x="6632863" y="4369717"/>
              <a:ext cx="1819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输入标题</a:t>
              </a:r>
            </a:p>
          </p:txBody>
        </p:sp>
        <p:sp>
          <p:nvSpPr>
            <p:cNvPr id="23" name="TextBox 28"/>
            <p:cNvSpPr txBox="1"/>
            <p:nvPr/>
          </p:nvSpPr>
          <p:spPr>
            <a:xfrm>
              <a:off x="6673532" y="4807855"/>
              <a:ext cx="3861871" cy="831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此处简单描述该章节具体内容，文字言简意赅，不必繁琐，注意调整版面，美观度。此处简单描述该章节具体内容，文字言简意赅，不必繁琐。</a:t>
              </a:r>
              <a:endParaRPr lang="en-US" altLang="zh-CN" dirty="0">
                <a:sym typeface="+mn-lt"/>
              </a:endParaRPr>
            </a:p>
          </p:txBody>
        </p:sp>
      </p:grpSp>
      <p:sp>
        <p:nvSpPr>
          <p:cNvPr id="24" name="Freeform 1778"/>
          <p:cNvSpPr>
            <a:spLocks noEditPoints="1"/>
          </p:cNvSpPr>
          <p:nvPr/>
        </p:nvSpPr>
        <p:spPr bwMode="auto">
          <a:xfrm>
            <a:off x="1705672" y="1931412"/>
            <a:ext cx="3893749" cy="2524116"/>
          </a:xfrm>
          <a:custGeom>
            <a:avLst/>
            <a:gdLst>
              <a:gd name="T0" fmla="*/ 416 w 583"/>
              <a:gd name="T1" fmla="*/ 30 h 354"/>
              <a:gd name="T2" fmla="*/ 461 w 583"/>
              <a:gd name="T3" fmla="*/ 17 h 354"/>
              <a:gd name="T4" fmla="*/ 466 w 583"/>
              <a:gd name="T5" fmla="*/ 45 h 354"/>
              <a:gd name="T6" fmla="*/ 505 w 583"/>
              <a:gd name="T7" fmla="*/ 22 h 354"/>
              <a:gd name="T8" fmla="*/ 518 w 583"/>
              <a:gd name="T9" fmla="*/ 74 h 354"/>
              <a:gd name="T10" fmla="*/ 552 w 583"/>
              <a:gd name="T11" fmla="*/ 84 h 354"/>
              <a:gd name="T12" fmla="*/ 557 w 583"/>
              <a:gd name="T13" fmla="*/ 97 h 354"/>
              <a:gd name="T14" fmla="*/ 562 w 583"/>
              <a:gd name="T15" fmla="*/ 131 h 354"/>
              <a:gd name="T16" fmla="*/ 577 w 583"/>
              <a:gd name="T17" fmla="*/ 153 h 354"/>
              <a:gd name="T18" fmla="*/ 582 w 583"/>
              <a:gd name="T19" fmla="*/ 188 h 354"/>
              <a:gd name="T20" fmla="*/ 567 w 583"/>
              <a:gd name="T21" fmla="*/ 235 h 354"/>
              <a:gd name="T22" fmla="*/ 572 w 583"/>
              <a:gd name="T23" fmla="*/ 250 h 354"/>
              <a:gd name="T24" fmla="*/ 537 w 583"/>
              <a:gd name="T25" fmla="*/ 282 h 354"/>
              <a:gd name="T26" fmla="*/ 461 w 583"/>
              <a:gd name="T27" fmla="*/ 290 h 354"/>
              <a:gd name="T28" fmla="*/ 458 w 583"/>
              <a:gd name="T29" fmla="*/ 314 h 354"/>
              <a:gd name="T30" fmla="*/ 443 w 583"/>
              <a:gd name="T31" fmla="*/ 346 h 354"/>
              <a:gd name="T32" fmla="*/ 436 w 583"/>
              <a:gd name="T33" fmla="*/ 314 h 354"/>
              <a:gd name="T34" fmla="*/ 419 w 583"/>
              <a:gd name="T35" fmla="*/ 297 h 354"/>
              <a:gd name="T36" fmla="*/ 404 w 583"/>
              <a:gd name="T37" fmla="*/ 322 h 354"/>
              <a:gd name="T38" fmla="*/ 409 w 583"/>
              <a:gd name="T39" fmla="*/ 302 h 354"/>
              <a:gd name="T40" fmla="*/ 367 w 583"/>
              <a:gd name="T41" fmla="*/ 297 h 354"/>
              <a:gd name="T42" fmla="*/ 300 w 583"/>
              <a:gd name="T43" fmla="*/ 285 h 354"/>
              <a:gd name="T44" fmla="*/ 253 w 583"/>
              <a:gd name="T45" fmla="*/ 285 h 354"/>
              <a:gd name="T46" fmla="*/ 223 w 583"/>
              <a:gd name="T47" fmla="*/ 290 h 354"/>
              <a:gd name="T48" fmla="*/ 213 w 583"/>
              <a:gd name="T49" fmla="*/ 287 h 354"/>
              <a:gd name="T50" fmla="*/ 169 w 583"/>
              <a:gd name="T51" fmla="*/ 294 h 354"/>
              <a:gd name="T52" fmla="*/ 77 w 583"/>
              <a:gd name="T53" fmla="*/ 290 h 354"/>
              <a:gd name="T54" fmla="*/ 109 w 583"/>
              <a:gd name="T55" fmla="*/ 270 h 354"/>
              <a:gd name="T56" fmla="*/ 48 w 583"/>
              <a:gd name="T57" fmla="*/ 262 h 354"/>
              <a:gd name="T58" fmla="*/ 60 w 583"/>
              <a:gd name="T59" fmla="*/ 250 h 354"/>
              <a:gd name="T60" fmla="*/ 30 w 583"/>
              <a:gd name="T61" fmla="*/ 228 h 354"/>
              <a:gd name="T62" fmla="*/ 65 w 583"/>
              <a:gd name="T63" fmla="*/ 193 h 354"/>
              <a:gd name="T64" fmla="*/ 65 w 583"/>
              <a:gd name="T65" fmla="*/ 158 h 354"/>
              <a:gd name="T66" fmla="*/ 48 w 583"/>
              <a:gd name="T67" fmla="*/ 144 h 354"/>
              <a:gd name="T68" fmla="*/ 55 w 583"/>
              <a:gd name="T69" fmla="*/ 109 h 354"/>
              <a:gd name="T70" fmla="*/ 70 w 583"/>
              <a:gd name="T71" fmla="*/ 99 h 354"/>
              <a:gd name="T72" fmla="*/ 30 w 583"/>
              <a:gd name="T73" fmla="*/ 92 h 354"/>
              <a:gd name="T74" fmla="*/ 55 w 583"/>
              <a:gd name="T75" fmla="*/ 84 h 354"/>
              <a:gd name="T76" fmla="*/ 70 w 583"/>
              <a:gd name="T77" fmla="*/ 79 h 354"/>
              <a:gd name="T78" fmla="*/ 95 w 583"/>
              <a:gd name="T79" fmla="*/ 77 h 354"/>
              <a:gd name="T80" fmla="*/ 174 w 583"/>
              <a:gd name="T81" fmla="*/ 45 h 354"/>
              <a:gd name="T82" fmla="*/ 241 w 583"/>
              <a:gd name="T83" fmla="*/ 62 h 354"/>
              <a:gd name="T84" fmla="*/ 307 w 583"/>
              <a:gd name="T85" fmla="*/ 45 h 354"/>
              <a:gd name="T86" fmla="*/ 344 w 583"/>
              <a:gd name="T87" fmla="*/ 27 h 354"/>
              <a:gd name="T88" fmla="*/ 362 w 583"/>
              <a:gd name="T89" fmla="*/ 57 h 354"/>
              <a:gd name="T90" fmla="*/ 62 w 583"/>
              <a:gd name="T91" fmla="*/ 163 h 354"/>
              <a:gd name="T92" fmla="*/ 65 w 583"/>
              <a:gd name="T93" fmla="*/ 156 h 354"/>
              <a:gd name="T94" fmla="*/ 396 w 583"/>
              <a:gd name="T95" fmla="*/ 299 h 354"/>
              <a:gd name="T96" fmla="*/ 443 w 583"/>
              <a:gd name="T97" fmla="*/ 37 h 354"/>
              <a:gd name="T98" fmla="*/ 176 w 583"/>
              <a:gd name="T99" fmla="*/ 57 h 354"/>
              <a:gd name="T100" fmla="*/ 184 w 583"/>
              <a:gd name="T101" fmla="*/ 72 h 354"/>
              <a:gd name="T102" fmla="*/ 335 w 583"/>
              <a:gd name="T103" fmla="*/ 54 h 354"/>
              <a:gd name="T104" fmla="*/ 179 w 583"/>
              <a:gd name="T105" fmla="*/ 181 h 354"/>
              <a:gd name="T106" fmla="*/ 52 w 583"/>
              <a:gd name="T107" fmla="*/ 213 h 354"/>
              <a:gd name="T108" fmla="*/ 421 w 583"/>
              <a:gd name="T109" fmla="*/ 282 h 354"/>
              <a:gd name="T110" fmla="*/ 151 w 583"/>
              <a:gd name="T111" fmla="*/ 280 h 354"/>
              <a:gd name="T112" fmla="*/ 396 w 583"/>
              <a:gd name="T113" fmla="*/ 28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3" h="354">
                <a:moveTo>
                  <a:pt x="391" y="35"/>
                </a:moveTo>
                <a:cubicBezTo>
                  <a:pt x="391" y="31"/>
                  <a:pt x="391" y="28"/>
                  <a:pt x="391" y="25"/>
                </a:cubicBezTo>
                <a:cubicBezTo>
                  <a:pt x="407" y="30"/>
                  <a:pt x="401" y="19"/>
                  <a:pt x="411" y="15"/>
                </a:cubicBezTo>
                <a:cubicBezTo>
                  <a:pt x="415" y="22"/>
                  <a:pt x="407" y="26"/>
                  <a:pt x="416" y="30"/>
                </a:cubicBezTo>
                <a:cubicBezTo>
                  <a:pt x="424" y="25"/>
                  <a:pt x="419" y="8"/>
                  <a:pt x="431" y="7"/>
                </a:cubicBezTo>
                <a:cubicBezTo>
                  <a:pt x="426" y="29"/>
                  <a:pt x="451" y="20"/>
                  <a:pt x="458" y="30"/>
                </a:cubicBezTo>
                <a:cubicBezTo>
                  <a:pt x="458" y="26"/>
                  <a:pt x="463" y="27"/>
                  <a:pt x="463" y="25"/>
                </a:cubicBezTo>
                <a:cubicBezTo>
                  <a:pt x="458" y="23"/>
                  <a:pt x="466" y="21"/>
                  <a:pt x="461" y="17"/>
                </a:cubicBezTo>
                <a:cubicBezTo>
                  <a:pt x="467" y="18"/>
                  <a:pt x="471" y="16"/>
                  <a:pt x="473" y="12"/>
                </a:cubicBezTo>
                <a:cubicBezTo>
                  <a:pt x="471" y="4"/>
                  <a:pt x="461" y="15"/>
                  <a:pt x="463" y="0"/>
                </a:cubicBezTo>
                <a:cubicBezTo>
                  <a:pt x="467" y="0"/>
                  <a:pt x="471" y="0"/>
                  <a:pt x="476" y="0"/>
                </a:cubicBezTo>
                <a:cubicBezTo>
                  <a:pt x="479" y="22"/>
                  <a:pt x="465" y="26"/>
                  <a:pt x="466" y="45"/>
                </a:cubicBezTo>
                <a:cubicBezTo>
                  <a:pt x="469" y="45"/>
                  <a:pt x="478" y="52"/>
                  <a:pt x="478" y="47"/>
                </a:cubicBezTo>
                <a:cubicBezTo>
                  <a:pt x="471" y="36"/>
                  <a:pt x="482" y="26"/>
                  <a:pt x="483" y="15"/>
                </a:cubicBezTo>
                <a:cubicBezTo>
                  <a:pt x="496" y="12"/>
                  <a:pt x="486" y="32"/>
                  <a:pt x="493" y="35"/>
                </a:cubicBezTo>
                <a:cubicBezTo>
                  <a:pt x="491" y="24"/>
                  <a:pt x="501" y="26"/>
                  <a:pt x="505" y="22"/>
                </a:cubicBezTo>
                <a:cubicBezTo>
                  <a:pt x="514" y="35"/>
                  <a:pt x="513" y="41"/>
                  <a:pt x="528" y="42"/>
                </a:cubicBezTo>
                <a:cubicBezTo>
                  <a:pt x="526" y="42"/>
                  <a:pt x="525" y="44"/>
                  <a:pt x="528" y="45"/>
                </a:cubicBezTo>
                <a:cubicBezTo>
                  <a:pt x="528" y="42"/>
                  <a:pt x="531" y="43"/>
                  <a:pt x="530" y="47"/>
                </a:cubicBezTo>
                <a:cubicBezTo>
                  <a:pt x="527" y="48"/>
                  <a:pt x="521" y="60"/>
                  <a:pt x="518" y="74"/>
                </a:cubicBezTo>
                <a:cubicBezTo>
                  <a:pt x="534" y="74"/>
                  <a:pt x="530" y="89"/>
                  <a:pt x="547" y="69"/>
                </a:cubicBezTo>
                <a:cubicBezTo>
                  <a:pt x="548" y="73"/>
                  <a:pt x="551" y="73"/>
                  <a:pt x="552" y="77"/>
                </a:cubicBezTo>
                <a:cubicBezTo>
                  <a:pt x="547" y="77"/>
                  <a:pt x="547" y="73"/>
                  <a:pt x="545" y="72"/>
                </a:cubicBezTo>
                <a:cubicBezTo>
                  <a:pt x="540" y="83"/>
                  <a:pt x="555" y="75"/>
                  <a:pt x="552" y="84"/>
                </a:cubicBezTo>
                <a:cubicBezTo>
                  <a:pt x="548" y="85"/>
                  <a:pt x="546" y="80"/>
                  <a:pt x="545" y="84"/>
                </a:cubicBezTo>
                <a:cubicBezTo>
                  <a:pt x="545" y="88"/>
                  <a:pt x="547" y="90"/>
                  <a:pt x="550" y="92"/>
                </a:cubicBezTo>
                <a:cubicBezTo>
                  <a:pt x="557" y="87"/>
                  <a:pt x="555" y="82"/>
                  <a:pt x="557" y="77"/>
                </a:cubicBezTo>
                <a:cubicBezTo>
                  <a:pt x="563" y="83"/>
                  <a:pt x="555" y="87"/>
                  <a:pt x="557" y="97"/>
                </a:cubicBezTo>
                <a:cubicBezTo>
                  <a:pt x="545" y="95"/>
                  <a:pt x="548" y="108"/>
                  <a:pt x="545" y="106"/>
                </a:cubicBezTo>
                <a:cubicBezTo>
                  <a:pt x="547" y="100"/>
                  <a:pt x="540" y="102"/>
                  <a:pt x="537" y="99"/>
                </a:cubicBezTo>
                <a:cubicBezTo>
                  <a:pt x="543" y="109"/>
                  <a:pt x="546" y="128"/>
                  <a:pt x="555" y="141"/>
                </a:cubicBezTo>
                <a:cubicBezTo>
                  <a:pt x="559" y="136"/>
                  <a:pt x="561" y="135"/>
                  <a:pt x="562" y="131"/>
                </a:cubicBezTo>
                <a:cubicBezTo>
                  <a:pt x="563" y="134"/>
                  <a:pt x="565" y="133"/>
                  <a:pt x="567" y="131"/>
                </a:cubicBezTo>
                <a:cubicBezTo>
                  <a:pt x="567" y="135"/>
                  <a:pt x="568" y="137"/>
                  <a:pt x="570" y="139"/>
                </a:cubicBezTo>
                <a:cubicBezTo>
                  <a:pt x="568" y="139"/>
                  <a:pt x="565" y="139"/>
                  <a:pt x="565" y="141"/>
                </a:cubicBezTo>
                <a:cubicBezTo>
                  <a:pt x="580" y="144"/>
                  <a:pt x="571" y="148"/>
                  <a:pt x="577" y="153"/>
                </a:cubicBezTo>
                <a:cubicBezTo>
                  <a:pt x="573" y="159"/>
                  <a:pt x="580" y="167"/>
                  <a:pt x="572" y="173"/>
                </a:cubicBezTo>
                <a:cubicBezTo>
                  <a:pt x="580" y="175"/>
                  <a:pt x="577" y="167"/>
                  <a:pt x="582" y="166"/>
                </a:cubicBezTo>
                <a:cubicBezTo>
                  <a:pt x="580" y="174"/>
                  <a:pt x="579" y="181"/>
                  <a:pt x="575" y="181"/>
                </a:cubicBezTo>
                <a:cubicBezTo>
                  <a:pt x="575" y="185"/>
                  <a:pt x="583" y="182"/>
                  <a:pt x="582" y="188"/>
                </a:cubicBezTo>
                <a:cubicBezTo>
                  <a:pt x="574" y="188"/>
                  <a:pt x="571" y="184"/>
                  <a:pt x="567" y="191"/>
                </a:cubicBezTo>
                <a:cubicBezTo>
                  <a:pt x="579" y="188"/>
                  <a:pt x="566" y="202"/>
                  <a:pt x="572" y="200"/>
                </a:cubicBezTo>
                <a:cubicBezTo>
                  <a:pt x="576" y="200"/>
                  <a:pt x="573" y="194"/>
                  <a:pt x="577" y="193"/>
                </a:cubicBezTo>
                <a:cubicBezTo>
                  <a:pt x="576" y="211"/>
                  <a:pt x="568" y="223"/>
                  <a:pt x="567" y="235"/>
                </a:cubicBezTo>
                <a:cubicBezTo>
                  <a:pt x="567" y="232"/>
                  <a:pt x="564" y="231"/>
                  <a:pt x="562" y="230"/>
                </a:cubicBezTo>
                <a:cubicBezTo>
                  <a:pt x="566" y="240"/>
                  <a:pt x="561" y="237"/>
                  <a:pt x="570" y="240"/>
                </a:cubicBezTo>
                <a:cubicBezTo>
                  <a:pt x="566" y="243"/>
                  <a:pt x="560" y="242"/>
                  <a:pt x="560" y="247"/>
                </a:cubicBezTo>
                <a:cubicBezTo>
                  <a:pt x="567" y="240"/>
                  <a:pt x="565" y="264"/>
                  <a:pt x="572" y="250"/>
                </a:cubicBezTo>
                <a:cubicBezTo>
                  <a:pt x="578" y="256"/>
                  <a:pt x="569" y="255"/>
                  <a:pt x="567" y="260"/>
                </a:cubicBezTo>
                <a:cubicBezTo>
                  <a:pt x="573" y="260"/>
                  <a:pt x="575" y="255"/>
                  <a:pt x="577" y="262"/>
                </a:cubicBezTo>
                <a:cubicBezTo>
                  <a:pt x="572" y="269"/>
                  <a:pt x="569" y="269"/>
                  <a:pt x="562" y="280"/>
                </a:cubicBezTo>
                <a:cubicBezTo>
                  <a:pt x="549" y="279"/>
                  <a:pt x="540" y="272"/>
                  <a:pt x="537" y="282"/>
                </a:cubicBezTo>
                <a:cubicBezTo>
                  <a:pt x="535" y="277"/>
                  <a:pt x="530" y="273"/>
                  <a:pt x="523" y="272"/>
                </a:cubicBezTo>
                <a:cubicBezTo>
                  <a:pt x="539" y="305"/>
                  <a:pt x="502" y="344"/>
                  <a:pt x="481" y="312"/>
                </a:cubicBezTo>
                <a:cubicBezTo>
                  <a:pt x="480" y="315"/>
                  <a:pt x="475" y="315"/>
                  <a:pt x="473" y="317"/>
                </a:cubicBezTo>
                <a:cubicBezTo>
                  <a:pt x="465" y="312"/>
                  <a:pt x="470" y="294"/>
                  <a:pt x="461" y="290"/>
                </a:cubicBezTo>
                <a:cubicBezTo>
                  <a:pt x="462" y="295"/>
                  <a:pt x="454" y="292"/>
                  <a:pt x="453" y="297"/>
                </a:cubicBezTo>
                <a:cubicBezTo>
                  <a:pt x="465" y="297"/>
                  <a:pt x="452" y="301"/>
                  <a:pt x="451" y="304"/>
                </a:cubicBezTo>
                <a:cubicBezTo>
                  <a:pt x="454" y="305"/>
                  <a:pt x="458" y="304"/>
                  <a:pt x="458" y="307"/>
                </a:cubicBezTo>
                <a:cubicBezTo>
                  <a:pt x="454" y="308"/>
                  <a:pt x="459" y="310"/>
                  <a:pt x="458" y="314"/>
                </a:cubicBezTo>
                <a:cubicBezTo>
                  <a:pt x="447" y="316"/>
                  <a:pt x="457" y="322"/>
                  <a:pt x="458" y="322"/>
                </a:cubicBezTo>
                <a:cubicBezTo>
                  <a:pt x="450" y="329"/>
                  <a:pt x="456" y="339"/>
                  <a:pt x="446" y="342"/>
                </a:cubicBezTo>
                <a:cubicBezTo>
                  <a:pt x="451" y="342"/>
                  <a:pt x="454" y="343"/>
                  <a:pt x="456" y="346"/>
                </a:cubicBezTo>
                <a:cubicBezTo>
                  <a:pt x="450" y="343"/>
                  <a:pt x="446" y="354"/>
                  <a:pt x="443" y="346"/>
                </a:cubicBezTo>
                <a:cubicBezTo>
                  <a:pt x="447" y="346"/>
                  <a:pt x="443" y="343"/>
                  <a:pt x="438" y="344"/>
                </a:cubicBezTo>
                <a:cubicBezTo>
                  <a:pt x="438" y="328"/>
                  <a:pt x="431" y="328"/>
                  <a:pt x="441" y="329"/>
                </a:cubicBezTo>
                <a:cubicBezTo>
                  <a:pt x="436" y="326"/>
                  <a:pt x="430" y="324"/>
                  <a:pt x="431" y="314"/>
                </a:cubicBezTo>
                <a:cubicBezTo>
                  <a:pt x="433" y="314"/>
                  <a:pt x="434" y="314"/>
                  <a:pt x="436" y="314"/>
                </a:cubicBezTo>
                <a:cubicBezTo>
                  <a:pt x="438" y="314"/>
                  <a:pt x="439" y="315"/>
                  <a:pt x="438" y="317"/>
                </a:cubicBezTo>
                <a:cubicBezTo>
                  <a:pt x="430" y="315"/>
                  <a:pt x="434" y="325"/>
                  <a:pt x="438" y="324"/>
                </a:cubicBezTo>
                <a:cubicBezTo>
                  <a:pt x="437" y="315"/>
                  <a:pt x="440" y="313"/>
                  <a:pt x="441" y="302"/>
                </a:cubicBezTo>
                <a:cubicBezTo>
                  <a:pt x="429" y="300"/>
                  <a:pt x="429" y="290"/>
                  <a:pt x="419" y="297"/>
                </a:cubicBezTo>
                <a:cubicBezTo>
                  <a:pt x="431" y="296"/>
                  <a:pt x="432" y="319"/>
                  <a:pt x="424" y="324"/>
                </a:cubicBezTo>
                <a:cubicBezTo>
                  <a:pt x="421" y="313"/>
                  <a:pt x="423" y="319"/>
                  <a:pt x="416" y="309"/>
                </a:cubicBezTo>
                <a:cubicBezTo>
                  <a:pt x="413" y="316"/>
                  <a:pt x="414" y="317"/>
                  <a:pt x="406" y="314"/>
                </a:cubicBezTo>
                <a:cubicBezTo>
                  <a:pt x="405" y="320"/>
                  <a:pt x="413" y="322"/>
                  <a:pt x="404" y="322"/>
                </a:cubicBezTo>
                <a:cubicBezTo>
                  <a:pt x="402" y="319"/>
                  <a:pt x="404" y="314"/>
                  <a:pt x="396" y="312"/>
                </a:cubicBezTo>
                <a:cubicBezTo>
                  <a:pt x="400" y="312"/>
                  <a:pt x="402" y="311"/>
                  <a:pt x="404" y="309"/>
                </a:cubicBezTo>
                <a:cubicBezTo>
                  <a:pt x="401" y="318"/>
                  <a:pt x="416" y="311"/>
                  <a:pt x="416" y="307"/>
                </a:cubicBezTo>
                <a:cubicBezTo>
                  <a:pt x="412" y="307"/>
                  <a:pt x="410" y="305"/>
                  <a:pt x="409" y="302"/>
                </a:cubicBezTo>
                <a:cubicBezTo>
                  <a:pt x="412" y="302"/>
                  <a:pt x="416" y="302"/>
                  <a:pt x="416" y="299"/>
                </a:cubicBezTo>
                <a:cubicBezTo>
                  <a:pt x="401" y="310"/>
                  <a:pt x="384" y="301"/>
                  <a:pt x="372" y="307"/>
                </a:cubicBezTo>
                <a:cubicBezTo>
                  <a:pt x="370" y="303"/>
                  <a:pt x="362" y="306"/>
                  <a:pt x="362" y="302"/>
                </a:cubicBezTo>
                <a:cubicBezTo>
                  <a:pt x="365" y="302"/>
                  <a:pt x="368" y="301"/>
                  <a:pt x="367" y="297"/>
                </a:cubicBezTo>
                <a:cubicBezTo>
                  <a:pt x="359" y="298"/>
                  <a:pt x="352" y="293"/>
                  <a:pt x="330" y="297"/>
                </a:cubicBezTo>
                <a:cubicBezTo>
                  <a:pt x="340" y="305"/>
                  <a:pt x="306" y="307"/>
                  <a:pt x="315" y="304"/>
                </a:cubicBezTo>
                <a:cubicBezTo>
                  <a:pt x="316" y="299"/>
                  <a:pt x="326" y="303"/>
                  <a:pt x="327" y="297"/>
                </a:cubicBezTo>
                <a:cubicBezTo>
                  <a:pt x="314" y="301"/>
                  <a:pt x="310" y="294"/>
                  <a:pt x="300" y="285"/>
                </a:cubicBezTo>
                <a:cubicBezTo>
                  <a:pt x="312" y="282"/>
                  <a:pt x="336" y="284"/>
                  <a:pt x="357" y="280"/>
                </a:cubicBezTo>
                <a:cubicBezTo>
                  <a:pt x="345" y="275"/>
                  <a:pt x="331" y="280"/>
                  <a:pt x="317" y="280"/>
                </a:cubicBezTo>
                <a:cubicBezTo>
                  <a:pt x="287" y="278"/>
                  <a:pt x="246" y="268"/>
                  <a:pt x="226" y="290"/>
                </a:cubicBezTo>
                <a:cubicBezTo>
                  <a:pt x="235" y="283"/>
                  <a:pt x="244" y="286"/>
                  <a:pt x="253" y="285"/>
                </a:cubicBezTo>
                <a:cubicBezTo>
                  <a:pt x="246" y="287"/>
                  <a:pt x="257" y="287"/>
                  <a:pt x="258" y="285"/>
                </a:cubicBezTo>
                <a:cubicBezTo>
                  <a:pt x="258" y="286"/>
                  <a:pt x="258" y="288"/>
                  <a:pt x="258" y="290"/>
                </a:cubicBezTo>
                <a:cubicBezTo>
                  <a:pt x="259" y="290"/>
                  <a:pt x="261" y="292"/>
                  <a:pt x="258" y="292"/>
                </a:cubicBezTo>
                <a:cubicBezTo>
                  <a:pt x="248" y="287"/>
                  <a:pt x="236" y="297"/>
                  <a:pt x="223" y="290"/>
                </a:cubicBezTo>
                <a:cubicBezTo>
                  <a:pt x="223" y="285"/>
                  <a:pt x="226" y="284"/>
                  <a:pt x="226" y="280"/>
                </a:cubicBezTo>
                <a:cubicBezTo>
                  <a:pt x="222" y="281"/>
                  <a:pt x="213" y="277"/>
                  <a:pt x="213" y="282"/>
                </a:cubicBezTo>
                <a:cubicBezTo>
                  <a:pt x="220" y="282"/>
                  <a:pt x="220" y="289"/>
                  <a:pt x="223" y="292"/>
                </a:cubicBezTo>
                <a:cubicBezTo>
                  <a:pt x="215" y="295"/>
                  <a:pt x="221" y="284"/>
                  <a:pt x="213" y="287"/>
                </a:cubicBezTo>
                <a:cubicBezTo>
                  <a:pt x="213" y="290"/>
                  <a:pt x="215" y="290"/>
                  <a:pt x="216" y="292"/>
                </a:cubicBezTo>
                <a:cubicBezTo>
                  <a:pt x="203" y="298"/>
                  <a:pt x="167" y="287"/>
                  <a:pt x="169" y="309"/>
                </a:cubicBezTo>
                <a:cubicBezTo>
                  <a:pt x="159" y="311"/>
                  <a:pt x="156" y="306"/>
                  <a:pt x="151" y="302"/>
                </a:cubicBezTo>
                <a:cubicBezTo>
                  <a:pt x="154" y="296"/>
                  <a:pt x="171" y="305"/>
                  <a:pt x="169" y="294"/>
                </a:cubicBezTo>
                <a:cubicBezTo>
                  <a:pt x="161" y="298"/>
                  <a:pt x="149" y="298"/>
                  <a:pt x="139" y="299"/>
                </a:cubicBezTo>
                <a:cubicBezTo>
                  <a:pt x="133" y="290"/>
                  <a:pt x="138" y="286"/>
                  <a:pt x="139" y="275"/>
                </a:cubicBezTo>
                <a:cubicBezTo>
                  <a:pt x="122" y="267"/>
                  <a:pt x="121" y="275"/>
                  <a:pt x="104" y="275"/>
                </a:cubicBezTo>
                <a:cubicBezTo>
                  <a:pt x="104" y="288"/>
                  <a:pt x="94" y="284"/>
                  <a:pt x="77" y="290"/>
                </a:cubicBezTo>
                <a:cubicBezTo>
                  <a:pt x="78" y="283"/>
                  <a:pt x="82" y="282"/>
                  <a:pt x="75" y="280"/>
                </a:cubicBezTo>
                <a:cubicBezTo>
                  <a:pt x="75" y="282"/>
                  <a:pt x="77" y="283"/>
                  <a:pt x="77" y="285"/>
                </a:cubicBezTo>
                <a:cubicBezTo>
                  <a:pt x="71" y="281"/>
                  <a:pt x="69" y="286"/>
                  <a:pt x="67" y="282"/>
                </a:cubicBezTo>
                <a:cubicBezTo>
                  <a:pt x="85" y="271"/>
                  <a:pt x="94" y="283"/>
                  <a:pt x="109" y="270"/>
                </a:cubicBezTo>
                <a:cubicBezTo>
                  <a:pt x="81" y="265"/>
                  <a:pt x="57" y="277"/>
                  <a:pt x="35" y="257"/>
                </a:cubicBezTo>
                <a:cubicBezTo>
                  <a:pt x="26" y="270"/>
                  <a:pt x="12" y="263"/>
                  <a:pt x="0" y="257"/>
                </a:cubicBezTo>
                <a:cubicBezTo>
                  <a:pt x="0" y="242"/>
                  <a:pt x="12" y="241"/>
                  <a:pt x="18" y="250"/>
                </a:cubicBezTo>
                <a:cubicBezTo>
                  <a:pt x="23" y="238"/>
                  <a:pt x="41" y="254"/>
                  <a:pt x="48" y="262"/>
                </a:cubicBezTo>
                <a:cubicBezTo>
                  <a:pt x="57" y="256"/>
                  <a:pt x="56" y="255"/>
                  <a:pt x="45" y="260"/>
                </a:cubicBezTo>
                <a:cubicBezTo>
                  <a:pt x="42" y="254"/>
                  <a:pt x="46" y="252"/>
                  <a:pt x="43" y="250"/>
                </a:cubicBezTo>
                <a:cubicBezTo>
                  <a:pt x="41" y="259"/>
                  <a:pt x="35" y="241"/>
                  <a:pt x="40" y="250"/>
                </a:cubicBezTo>
                <a:cubicBezTo>
                  <a:pt x="50" y="250"/>
                  <a:pt x="47" y="249"/>
                  <a:pt x="60" y="250"/>
                </a:cubicBezTo>
                <a:cubicBezTo>
                  <a:pt x="57" y="236"/>
                  <a:pt x="77" y="244"/>
                  <a:pt x="82" y="238"/>
                </a:cubicBezTo>
                <a:cubicBezTo>
                  <a:pt x="71" y="236"/>
                  <a:pt x="55" y="240"/>
                  <a:pt x="48" y="235"/>
                </a:cubicBezTo>
                <a:cubicBezTo>
                  <a:pt x="47" y="239"/>
                  <a:pt x="51" y="241"/>
                  <a:pt x="48" y="243"/>
                </a:cubicBezTo>
                <a:cubicBezTo>
                  <a:pt x="45" y="234"/>
                  <a:pt x="35" y="233"/>
                  <a:pt x="30" y="228"/>
                </a:cubicBezTo>
                <a:cubicBezTo>
                  <a:pt x="45" y="227"/>
                  <a:pt x="27" y="219"/>
                  <a:pt x="38" y="215"/>
                </a:cubicBezTo>
                <a:cubicBezTo>
                  <a:pt x="32" y="215"/>
                  <a:pt x="26" y="215"/>
                  <a:pt x="23" y="218"/>
                </a:cubicBezTo>
                <a:cubicBezTo>
                  <a:pt x="15" y="211"/>
                  <a:pt x="10" y="201"/>
                  <a:pt x="18" y="191"/>
                </a:cubicBezTo>
                <a:cubicBezTo>
                  <a:pt x="33" y="194"/>
                  <a:pt x="48" y="188"/>
                  <a:pt x="65" y="193"/>
                </a:cubicBezTo>
                <a:cubicBezTo>
                  <a:pt x="65" y="191"/>
                  <a:pt x="65" y="188"/>
                  <a:pt x="65" y="186"/>
                </a:cubicBezTo>
                <a:cubicBezTo>
                  <a:pt x="61" y="181"/>
                  <a:pt x="44" y="191"/>
                  <a:pt x="50" y="181"/>
                </a:cubicBezTo>
                <a:cubicBezTo>
                  <a:pt x="41" y="185"/>
                  <a:pt x="31" y="168"/>
                  <a:pt x="18" y="176"/>
                </a:cubicBezTo>
                <a:cubicBezTo>
                  <a:pt x="29" y="163"/>
                  <a:pt x="53" y="174"/>
                  <a:pt x="65" y="158"/>
                </a:cubicBezTo>
                <a:cubicBezTo>
                  <a:pt x="58" y="154"/>
                  <a:pt x="40" y="156"/>
                  <a:pt x="33" y="158"/>
                </a:cubicBezTo>
                <a:cubicBezTo>
                  <a:pt x="35" y="151"/>
                  <a:pt x="26" y="154"/>
                  <a:pt x="28" y="146"/>
                </a:cubicBezTo>
                <a:cubicBezTo>
                  <a:pt x="38" y="139"/>
                  <a:pt x="38" y="146"/>
                  <a:pt x="38" y="136"/>
                </a:cubicBezTo>
                <a:cubicBezTo>
                  <a:pt x="40" y="140"/>
                  <a:pt x="41" y="144"/>
                  <a:pt x="48" y="144"/>
                </a:cubicBezTo>
                <a:cubicBezTo>
                  <a:pt x="48" y="139"/>
                  <a:pt x="54" y="140"/>
                  <a:pt x="52" y="134"/>
                </a:cubicBezTo>
                <a:cubicBezTo>
                  <a:pt x="39" y="132"/>
                  <a:pt x="23" y="135"/>
                  <a:pt x="13" y="126"/>
                </a:cubicBezTo>
                <a:cubicBezTo>
                  <a:pt x="18" y="126"/>
                  <a:pt x="15" y="117"/>
                  <a:pt x="20" y="116"/>
                </a:cubicBezTo>
                <a:cubicBezTo>
                  <a:pt x="29" y="115"/>
                  <a:pt x="55" y="121"/>
                  <a:pt x="55" y="109"/>
                </a:cubicBezTo>
                <a:cubicBezTo>
                  <a:pt x="59" y="119"/>
                  <a:pt x="58" y="108"/>
                  <a:pt x="65" y="109"/>
                </a:cubicBezTo>
                <a:cubicBezTo>
                  <a:pt x="66" y="113"/>
                  <a:pt x="61" y="115"/>
                  <a:pt x="65" y="116"/>
                </a:cubicBezTo>
                <a:cubicBezTo>
                  <a:pt x="72" y="104"/>
                  <a:pt x="72" y="118"/>
                  <a:pt x="77" y="104"/>
                </a:cubicBezTo>
                <a:cubicBezTo>
                  <a:pt x="72" y="105"/>
                  <a:pt x="72" y="101"/>
                  <a:pt x="70" y="99"/>
                </a:cubicBezTo>
                <a:cubicBezTo>
                  <a:pt x="69" y="110"/>
                  <a:pt x="53" y="93"/>
                  <a:pt x="50" y="104"/>
                </a:cubicBezTo>
                <a:cubicBezTo>
                  <a:pt x="50" y="94"/>
                  <a:pt x="48" y="103"/>
                  <a:pt x="45" y="104"/>
                </a:cubicBezTo>
                <a:cubicBezTo>
                  <a:pt x="43" y="93"/>
                  <a:pt x="41" y="98"/>
                  <a:pt x="40" y="101"/>
                </a:cubicBezTo>
                <a:cubicBezTo>
                  <a:pt x="35" y="96"/>
                  <a:pt x="38" y="96"/>
                  <a:pt x="30" y="92"/>
                </a:cubicBezTo>
                <a:cubicBezTo>
                  <a:pt x="39" y="89"/>
                  <a:pt x="41" y="84"/>
                  <a:pt x="43" y="92"/>
                </a:cubicBezTo>
                <a:cubicBezTo>
                  <a:pt x="50" y="89"/>
                  <a:pt x="42" y="85"/>
                  <a:pt x="48" y="82"/>
                </a:cubicBezTo>
                <a:cubicBezTo>
                  <a:pt x="46" y="89"/>
                  <a:pt x="54" y="89"/>
                  <a:pt x="57" y="92"/>
                </a:cubicBezTo>
                <a:cubicBezTo>
                  <a:pt x="59" y="88"/>
                  <a:pt x="48" y="86"/>
                  <a:pt x="55" y="84"/>
                </a:cubicBezTo>
                <a:cubicBezTo>
                  <a:pt x="57" y="87"/>
                  <a:pt x="60" y="89"/>
                  <a:pt x="62" y="92"/>
                </a:cubicBezTo>
                <a:cubicBezTo>
                  <a:pt x="56" y="84"/>
                  <a:pt x="69" y="84"/>
                  <a:pt x="62" y="79"/>
                </a:cubicBezTo>
                <a:cubicBezTo>
                  <a:pt x="62" y="81"/>
                  <a:pt x="60" y="82"/>
                  <a:pt x="60" y="79"/>
                </a:cubicBezTo>
                <a:cubicBezTo>
                  <a:pt x="65" y="75"/>
                  <a:pt x="63" y="79"/>
                  <a:pt x="70" y="79"/>
                </a:cubicBezTo>
                <a:cubicBezTo>
                  <a:pt x="71" y="83"/>
                  <a:pt x="66" y="86"/>
                  <a:pt x="70" y="87"/>
                </a:cubicBezTo>
                <a:cubicBezTo>
                  <a:pt x="70" y="78"/>
                  <a:pt x="78" y="92"/>
                  <a:pt x="77" y="84"/>
                </a:cubicBezTo>
                <a:cubicBezTo>
                  <a:pt x="77" y="81"/>
                  <a:pt x="73" y="80"/>
                  <a:pt x="72" y="77"/>
                </a:cubicBezTo>
                <a:cubicBezTo>
                  <a:pt x="84" y="76"/>
                  <a:pt x="84" y="74"/>
                  <a:pt x="95" y="77"/>
                </a:cubicBezTo>
                <a:cubicBezTo>
                  <a:pt x="92" y="65"/>
                  <a:pt x="108" y="74"/>
                  <a:pt x="97" y="64"/>
                </a:cubicBezTo>
                <a:cubicBezTo>
                  <a:pt x="122" y="65"/>
                  <a:pt x="134" y="43"/>
                  <a:pt x="151" y="54"/>
                </a:cubicBezTo>
                <a:cubicBezTo>
                  <a:pt x="154" y="48"/>
                  <a:pt x="169" y="44"/>
                  <a:pt x="171" y="52"/>
                </a:cubicBezTo>
                <a:cubicBezTo>
                  <a:pt x="172" y="49"/>
                  <a:pt x="171" y="45"/>
                  <a:pt x="174" y="45"/>
                </a:cubicBezTo>
                <a:cubicBezTo>
                  <a:pt x="177" y="50"/>
                  <a:pt x="193" y="43"/>
                  <a:pt x="203" y="45"/>
                </a:cubicBezTo>
                <a:cubicBezTo>
                  <a:pt x="205" y="50"/>
                  <a:pt x="209" y="53"/>
                  <a:pt x="213" y="47"/>
                </a:cubicBezTo>
                <a:cubicBezTo>
                  <a:pt x="219" y="50"/>
                  <a:pt x="211" y="56"/>
                  <a:pt x="216" y="57"/>
                </a:cubicBezTo>
                <a:cubicBezTo>
                  <a:pt x="217" y="44"/>
                  <a:pt x="237" y="55"/>
                  <a:pt x="241" y="62"/>
                </a:cubicBezTo>
                <a:cubicBezTo>
                  <a:pt x="243" y="56"/>
                  <a:pt x="256" y="55"/>
                  <a:pt x="258" y="62"/>
                </a:cubicBezTo>
                <a:cubicBezTo>
                  <a:pt x="266" y="46"/>
                  <a:pt x="303" y="66"/>
                  <a:pt x="320" y="62"/>
                </a:cubicBezTo>
                <a:cubicBezTo>
                  <a:pt x="315" y="60"/>
                  <a:pt x="313" y="53"/>
                  <a:pt x="317" y="50"/>
                </a:cubicBezTo>
                <a:cubicBezTo>
                  <a:pt x="312" y="51"/>
                  <a:pt x="301" y="46"/>
                  <a:pt x="307" y="45"/>
                </a:cubicBezTo>
                <a:cubicBezTo>
                  <a:pt x="309" y="47"/>
                  <a:pt x="331" y="41"/>
                  <a:pt x="320" y="37"/>
                </a:cubicBezTo>
                <a:cubicBezTo>
                  <a:pt x="330" y="34"/>
                  <a:pt x="329" y="42"/>
                  <a:pt x="337" y="42"/>
                </a:cubicBezTo>
                <a:cubicBezTo>
                  <a:pt x="332" y="38"/>
                  <a:pt x="340" y="35"/>
                  <a:pt x="335" y="30"/>
                </a:cubicBezTo>
                <a:cubicBezTo>
                  <a:pt x="338" y="29"/>
                  <a:pt x="344" y="31"/>
                  <a:pt x="344" y="27"/>
                </a:cubicBezTo>
                <a:cubicBezTo>
                  <a:pt x="336" y="25"/>
                  <a:pt x="370" y="32"/>
                  <a:pt x="359" y="40"/>
                </a:cubicBezTo>
                <a:cubicBezTo>
                  <a:pt x="356" y="33"/>
                  <a:pt x="356" y="44"/>
                  <a:pt x="359" y="45"/>
                </a:cubicBezTo>
                <a:cubicBezTo>
                  <a:pt x="354" y="46"/>
                  <a:pt x="351" y="33"/>
                  <a:pt x="347" y="42"/>
                </a:cubicBezTo>
                <a:cubicBezTo>
                  <a:pt x="355" y="44"/>
                  <a:pt x="354" y="55"/>
                  <a:pt x="362" y="57"/>
                </a:cubicBezTo>
                <a:cubicBezTo>
                  <a:pt x="362" y="53"/>
                  <a:pt x="368" y="55"/>
                  <a:pt x="372" y="54"/>
                </a:cubicBezTo>
                <a:cubicBezTo>
                  <a:pt x="382" y="41"/>
                  <a:pt x="387" y="48"/>
                  <a:pt x="399" y="40"/>
                </a:cubicBezTo>
                <a:cubicBezTo>
                  <a:pt x="396" y="39"/>
                  <a:pt x="399" y="29"/>
                  <a:pt x="391" y="35"/>
                </a:cubicBezTo>
                <a:close/>
                <a:moveTo>
                  <a:pt x="62" y="163"/>
                </a:moveTo>
                <a:cubicBezTo>
                  <a:pt x="64" y="171"/>
                  <a:pt x="70" y="162"/>
                  <a:pt x="75" y="163"/>
                </a:cubicBezTo>
                <a:cubicBezTo>
                  <a:pt x="73" y="161"/>
                  <a:pt x="68" y="160"/>
                  <a:pt x="72" y="158"/>
                </a:cubicBezTo>
                <a:cubicBezTo>
                  <a:pt x="73" y="156"/>
                  <a:pt x="71" y="156"/>
                  <a:pt x="70" y="156"/>
                </a:cubicBezTo>
                <a:cubicBezTo>
                  <a:pt x="68" y="156"/>
                  <a:pt x="66" y="156"/>
                  <a:pt x="65" y="156"/>
                </a:cubicBezTo>
                <a:cubicBezTo>
                  <a:pt x="68" y="159"/>
                  <a:pt x="67" y="162"/>
                  <a:pt x="62" y="163"/>
                </a:cubicBezTo>
                <a:close/>
                <a:moveTo>
                  <a:pt x="396" y="299"/>
                </a:moveTo>
                <a:cubicBezTo>
                  <a:pt x="393" y="290"/>
                  <a:pt x="384" y="298"/>
                  <a:pt x="372" y="294"/>
                </a:cubicBezTo>
                <a:cubicBezTo>
                  <a:pt x="378" y="302"/>
                  <a:pt x="390" y="301"/>
                  <a:pt x="396" y="299"/>
                </a:cubicBezTo>
                <a:close/>
                <a:moveTo>
                  <a:pt x="443" y="37"/>
                </a:moveTo>
                <a:cubicBezTo>
                  <a:pt x="443" y="34"/>
                  <a:pt x="437" y="35"/>
                  <a:pt x="434" y="35"/>
                </a:cubicBezTo>
                <a:cubicBezTo>
                  <a:pt x="434" y="39"/>
                  <a:pt x="434" y="43"/>
                  <a:pt x="434" y="47"/>
                </a:cubicBezTo>
                <a:cubicBezTo>
                  <a:pt x="443" y="49"/>
                  <a:pt x="436" y="36"/>
                  <a:pt x="443" y="37"/>
                </a:cubicBezTo>
                <a:close/>
                <a:moveTo>
                  <a:pt x="191" y="50"/>
                </a:moveTo>
                <a:cubicBezTo>
                  <a:pt x="187" y="54"/>
                  <a:pt x="197" y="56"/>
                  <a:pt x="189" y="57"/>
                </a:cubicBezTo>
                <a:cubicBezTo>
                  <a:pt x="186" y="57"/>
                  <a:pt x="187" y="54"/>
                  <a:pt x="186" y="52"/>
                </a:cubicBezTo>
                <a:cubicBezTo>
                  <a:pt x="182" y="58"/>
                  <a:pt x="182" y="54"/>
                  <a:pt x="176" y="57"/>
                </a:cubicBezTo>
                <a:cubicBezTo>
                  <a:pt x="184" y="58"/>
                  <a:pt x="180" y="62"/>
                  <a:pt x="171" y="64"/>
                </a:cubicBezTo>
                <a:cubicBezTo>
                  <a:pt x="168" y="62"/>
                  <a:pt x="163" y="61"/>
                  <a:pt x="164" y="54"/>
                </a:cubicBezTo>
                <a:cubicBezTo>
                  <a:pt x="165" y="66"/>
                  <a:pt x="151" y="60"/>
                  <a:pt x="137" y="69"/>
                </a:cubicBezTo>
                <a:cubicBezTo>
                  <a:pt x="154" y="79"/>
                  <a:pt x="161" y="67"/>
                  <a:pt x="184" y="72"/>
                </a:cubicBezTo>
                <a:cubicBezTo>
                  <a:pt x="187" y="59"/>
                  <a:pt x="206" y="64"/>
                  <a:pt x="191" y="50"/>
                </a:cubicBezTo>
                <a:close/>
                <a:moveTo>
                  <a:pt x="352" y="57"/>
                </a:moveTo>
                <a:cubicBezTo>
                  <a:pt x="351" y="54"/>
                  <a:pt x="349" y="56"/>
                  <a:pt x="349" y="57"/>
                </a:cubicBezTo>
                <a:cubicBezTo>
                  <a:pt x="342" y="57"/>
                  <a:pt x="341" y="48"/>
                  <a:pt x="335" y="54"/>
                </a:cubicBezTo>
                <a:cubicBezTo>
                  <a:pt x="337" y="60"/>
                  <a:pt x="348" y="61"/>
                  <a:pt x="352" y="57"/>
                </a:cubicBezTo>
                <a:close/>
                <a:moveTo>
                  <a:pt x="179" y="181"/>
                </a:moveTo>
                <a:cubicBezTo>
                  <a:pt x="184" y="186"/>
                  <a:pt x="192" y="174"/>
                  <a:pt x="203" y="178"/>
                </a:cubicBezTo>
                <a:cubicBezTo>
                  <a:pt x="207" y="173"/>
                  <a:pt x="181" y="176"/>
                  <a:pt x="179" y="181"/>
                </a:cubicBezTo>
                <a:close/>
                <a:moveTo>
                  <a:pt x="52" y="213"/>
                </a:moveTo>
                <a:cubicBezTo>
                  <a:pt x="45" y="212"/>
                  <a:pt x="39" y="213"/>
                  <a:pt x="40" y="220"/>
                </a:cubicBezTo>
                <a:cubicBezTo>
                  <a:pt x="50" y="218"/>
                  <a:pt x="49" y="219"/>
                  <a:pt x="55" y="225"/>
                </a:cubicBezTo>
                <a:cubicBezTo>
                  <a:pt x="62" y="223"/>
                  <a:pt x="48" y="221"/>
                  <a:pt x="52" y="213"/>
                </a:cubicBezTo>
                <a:close/>
                <a:moveTo>
                  <a:pt x="414" y="275"/>
                </a:moveTo>
                <a:cubicBezTo>
                  <a:pt x="412" y="274"/>
                  <a:pt x="411" y="276"/>
                  <a:pt x="411" y="277"/>
                </a:cubicBezTo>
                <a:cubicBezTo>
                  <a:pt x="410" y="282"/>
                  <a:pt x="404" y="273"/>
                  <a:pt x="406" y="285"/>
                </a:cubicBezTo>
                <a:cubicBezTo>
                  <a:pt x="409" y="282"/>
                  <a:pt x="415" y="282"/>
                  <a:pt x="421" y="282"/>
                </a:cubicBezTo>
                <a:cubicBezTo>
                  <a:pt x="421" y="277"/>
                  <a:pt x="413" y="280"/>
                  <a:pt x="414" y="275"/>
                </a:cubicBezTo>
                <a:close/>
                <a:moveTo>
                  <a:pt x="171" y="275"/>
                </a:moveTo>
                <a:cubicBezTo>
                  <a:pt x="169" y="276"/>
                  <a:pt x="167" y="278"/>
                  <a:pt x="166" y="275"/>
                </a:cubicBezTo>
                <a:cubicBezTo>
                  <a:pt x="162" y="280"/>
                  <a:pt x="159" y="283"/>
                  <a:pt x="151" y="280"/>
                </a:cubicBezTo>
                <a:cubicBezTo>
                  <a:pt x="152" y="284"/>
                  <a:pt x="149" y="284"/>
                  <a:pt x="149" y="287"/>
                </a:cubicBezTo>
                <a:cubicBezTo>
                  <a:pt x="148" y="285"/>
                  <a:pt x="173" y="286"/>
                  <a:pt x="171" y="275"/>
                </a:cubicBezTo>
                <a:close/>
                <a:moveTo>
                  <a:pt x="362" y="277"/>
                </a:moveTo>
                <a:cubicBezTo>
                  <a:pt x="364" y="288"/>
                  <a:pt x="386" y="279"/>
                  <a:pt x="396" y="282"/>
                </a:cubicBezTo>
                <a:cubicBezTo>
                  <a:pt x="389" y="271"/>
                  <a:pt x="372" y="282"/>
                  <a:pt x="362" y="277"/>
                </a:cubicBezTo>
                <a:close/>
              </a:path>
            </a:pathLst>
          </a:custGeom>
          <a:blipFill>
            <a:blip r:embed="rId8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1778"/>
          <p:cNvSpPr>
            <a:spLocks noEditPoints="1"/>
          </p:cNvSpPr>
          <p:nvPr/>
        </p:nvSpPr>
        <p:spPr bwMode="auto">
          <a:xfrm>
            <a:off x="6488032" y="1845601"/>
            <a:ext cx="3893749" cy="2524116"/>
          </a:xfrm>
          <a:custGeom>
            <a:avLst/>
            <a:gdLst>
              <a:gd name="T0" fmla="*/ 416 w 583"/>
              <a:gd name="T1" fmla="*/ 30 h 354"/>
              <a:gd name="T2" fmla="*/ 461 w 583"/>
              <a:gd name="T3" fmla="*/ 17 h 354"/>
              <a:gd name="T4" fmla="*/ 466 w 583"/>
              <a:gd name="T5" fmla="*/ 45 h 354"/>
              <a:gd name="T6" fmla="*/ 505 w 583"/>
              <a:gd name="T7" fmla="*/ 22 h 354"/>
              <a:gd name="T8" fmla="*/ 518 w 583"/>
              <a:gd name="T9" fmla="*/ 74 h 354"/>
              <a:gd name="T10" fmla="*/ 552 w 583"/>
              <a:gd name="T11" fmla="*/ 84 h 354"/>
              <a:gd name="T12" fmla="*/ 557 w 583"/>
              <a:gd name="T13" fmla="*/ 97 h 354"/>
              <a:gd name="T14" fmla="*/ 562 w 583"/>
              <a:gd name="T15" fmla="*/ 131 h 354"/>
              <a:gd name="T16" fmla="*/ 577 w 583"/>
              <a:gd name="T17" fmla="*/ 153 h 354"/>
              <a:gd name="T18" fmla="*/ 582 w 583"/>
              <a:gd name="T19" fmla="*/ 188 h 354"/>
              <a:gd name="T20" fmla="*/ 567 w 583"/>
              <a:gd name="T21" fmla="*/ 235 h 354"/>
              <a:gd name="T22" fmla="*/ 572 w 583"/>
              <a:gd name="T23" fmla="*/ 250 h 354"/>
              <a:gd name="T24" fmla="*/ 537 w 583"/>
              <a:gd name="T25" fmla="*/ 282 h 354"/>
              <a:gd name="T26" fmla="*/ 461 w 583"/>
              <a:gd name="T27" fmla="*/ 290 h 354"/>
              <a:gd name="T28" fmla="*/ 458 w 583"/>
              <a:gd name="T29" fmla="*/ 314 h 354"/>
              <a:gd name="T30" fmla="*/ 443 w 583"/>
              <a:gd name="T31" fmla="*/ 346 h 354"/>
              <a:gd name="T32" fmla="*/ 436 w 583"/>
              <a:gd name="T33" fmla="*/ 314 h 354"/>
              <a:gd name="T34" fmla="*/ 419 w 583"/>
              <a:gd name="T35" fmla="*/ 297 h 354"/>
              <a:gd name="T36" fmla="*/ 404 w 583"/>
              <a:gd name="T37" fmla="*/ 322 h 354"/>
              <a:gd name="T38" fmla="*/ 409 w 583"/>
              <a:gd name="T39" fmla="*/ 302 h 354"/>
              <a:gd name="T40" fmla="*/ 367 w 583"/>
              <a:gd name="T41" fmla="*/ 297 h 354"/>
              <a:gd name="T42" fmla="*/ 300 w 583"/>
              <a:gd name="T43" fmla="*/ 285 h 354"/>
              <a:gd name="T44" fmla="*/ 253 w 583"/>
              <a:gd name="T45" fmla="*/ 285 h 354"/>
              <a:gd name="T46" fmla="*/ 223 w 583"/>
              <a:gd name="T47" fmla="*/ 290 h 354"/>
              <a:gd name="T48" fmla="*/ 213 w 583"/>
              <a:gd name="T49" fmla="*/ 287 h 354"/>
              <a:gd name="T50" fmla="*/ 169 w 583"/>
              <a:gd name="T51" fmla="*/ 294 h 354"/>
              <a:gd name="T52" fmla="*/ 77 w 583"/>
              <a:gd name="T53" fmla="*/ 290 h 354"/>
              <a:gd name="T54" fmla="*/ 109 w 583"/>
              <a:gd name="T55" fmla="*/ 270 h 354"/>
              <a:gd name="T56" fmla="*/ 48 w 583"/>
              <a:gd name="T57" fmla="*/ 262 h 354"/>
              <a:gd name="T58" fmla="*/ 60 w 583"/>
              <a:gd name="T59" fmla="*/ 250 h 354"/>
              <a:gd name="T60" fmla="*/ 30 w 583"/>
              <a:gd name="T61" fmla="*/ 228 h 354"/>
              <a:gd name="T62" fmla="*/ 65 w 583"/>
              <a:gd name="T63" fmla="*/ 193 h 354"/>
              <a:gd name="T64" fmla="*/ 65 w 583"/>
              <a:gd name="T65" fmla="*/ 158 h 354"/>
              <a:gd name="T66" fmla="*/ 48 w 583"/>
              <a:gd name="T67" fmla="*/ 144 h 354"/>
              <a:gd name="T68" fmla="*/ 55 w 583"/>
              <a:gd name="T69" fmla="*/ 109 h 354"/>
              <a:gd name="T70" fmla="*/ 70 w 583"/>
              <a:gd name="T71" fmla="*/ 99 h 354"/>
              <a:gd name="T72" fmla="*/ 30 w 583"/>
              <a:gd name="T73" fmla="*/ 92 h 354"/>
              <a:gd name="T74" fmla="*/ 55 w 583"/>
              <a:gd name="T75" fmla="*/ 84 h 354"/>
              <a:gd name="T76" fmla="*/ 70 w 583"/>
              <a:gd name="T77" fmla="*/ 79 h 354"/>
              <a:gd name="T78" fmla="*/ 95 w 583"/>
              <a:gd name="T79" fmla="*/ 77 h 354"/>
              <a:gd name="T80" fmla="*/ 174 w 583"/>
              <a:gd name="T81" fmla="*/ 45 h 354"/>
              <a:gd name="T82" fmla="*/ 241 w 583"/>
              <a:gd name="T83" fmla="*/ 62 h 354"/>
              <a:gd name="T84" fmla="*/ 307 w 583"/>
              <a:gd name="T85" fmla="*/ 45 h 354"/>
              <a:gd name="T86" fmla="*/ 344 w 583"/>
              <a:gd name="T87" fmla="*/ 27 h 354"/>
              <a:gd name="T88" fmla="*/ 362 w 583"/>
              <a:gd name="T89" fmla="*/ 57 h 354"/>
              <a:gd name="T90" fmla="*/ 62 w 583"/>
              <a:gd name="T91" fmla="*/ 163 h 354"/>
              <a:gd name="T92" fmla="*/ 65 w 583"/>
              <a:gd name="T93" fmla="*/ 156 h 354"/>
              <a:gd name="T94" fmla="*/ 396 w 583"/>
              <a:gd name="T95" fmla="*/ 299 h 354"/>
              <a:gd name="T96" fmla="*/ 443 w 583"/>
              <a:gd name="T97" fmla="*/ 37 h 354"/>
              <a:gd name="T98" fmla="*/ 176 w 583"/>
              <a:gd name="T99" fmla="*/ 57 h 354"/>
              <a:gd name="T100" fmla="*/ 184 w 583"/>
              <a:gd name="T101" fmla="*/ 72 h 354"/>
              <a:gd name="T102" fmla="*/ 335 w 583"/>
              <a:gd name="T103" fmla="*/ 54 h 354"/>
              <a:gd name="T104" fmla="*/ 179 w 583"/>
              <a:gd name="T105" fmla="*/ 181 h 354"/>
              <a:gd name="T106" fmla="*/ 52 w 583"/>
              <a:gd name="T107" fmla="*/ 213 h 354"/>
              <a:gd name="T108" fmla="*/ 421 w 583"/>
              <a:gd name="T109" fmla="*/ 282 h 354"/>
              <a:gd name="T110" fmla="*/ 151 w 583"/>
              <a:gd name="T111" fmla="*/ 280 h 354"/>
              <a:gd name="T112" fmla="*/ 396 w 583"/>
              <a:gd name="T113" fmla="*/ 28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3" h="354">
                <a:moveTo>
                  <a:pt x="391" y="35"/>
                </a:moveTo>
                <a:cubicBezTo>
                  <a:pt x="391" y="31"/>
                  <a:pt x="391" y="28"/>
                  <a:pt x="391" y="25"/>
                </a:cubicBezTo>
                <a:cubicBezTo>
                  <a:pt x="407" y="30"/>
                  <a:pt x="401" y="19"/>
                  <a:pt x="411" y="15"/>
                </a:cubicBezTo>
                <a:cubicBezTo>
                  <a:pt x="415" y="22"/>
                  <a:pt x="407" y="26"/>
                  <a:pt x="416" y="30"/>
                </a:cubicBezTo>
                <a:cubicBezTo>
                  <a:pt x="424" y="25"/>
                  <a:pt x="419" y="8"/>
                  <a:pt x="431" y="7"/>
                </a:cubicBezTo>
                <a:cubicBezTo>
                  <a:pt x="426" y="29"/>
                  <a:pt x="451" y="20"/>
                  <a:pt x="458" y="30"/>
                </a:cubicBezTo>
                <a:cubicBezTo>
                  <a:pt x="458" y="26"/>
                  <a:pt x="463" y="27"/>
                  <a:pt x="463" y="25"/>
                </a:cubicBezTo>
                <a:cubicBezTo>
                  <a:pt x="458" y="23"/>
                  <a:pt x="466" y="21"/>
                  <a:pt x="461" y="17"/>
                </a:cubicBezTo>
                <a:cubicBezTo>
                  <a:pt x="467" y="18"/>
                  <a:pt x="471" y="16"/>
                  <a:pt x="473" y="12"/>
                </a:cubicBezTo>
                <a:cubicBezTo>
                  <a:pt x="471" y="4"/>
                  <a:pt x="461" y="15"/>
                  <a:pt x="463" y="0"/>
                </a:cubicBezTo>
                <a:cubicBezTo>
                  <a:pt x="467" y="0"/>
                  <a:pt x="471" y="0"/>
                  <a:pt x="476" y="0"/>
                </a:cubicBezTo>
                <a:cubicBezTo>
                  <a:pt x="479" y="22"/>
                  <a:pt x="465" y="26"/>
                  <a:pt x="466" y="45"/>
                </a:cubicBezTo>
                <a:cubicBezTo>
                  <a:pt x="469" y="45"/>
                  <a:pt x="478" y="52"/>
                  <a:pt x="478" y="47"/>
                </a:cubicBezTo>
                <a:cubicBezTo>
                  <a:pt x="471" y="36"/>
                  <a:pt x="482" y="26"/>
                  <a:pt x="483" y="15"/>
                </a:cubicBezTo>
                <a:cubicBezTo>
                  <a:pt x="496" y="12"/>
                  <a:pt x="486" y="32"/>
                  <a:pt x="493" y="35"/>
                </a:cubicBezTo>
                <a:cubicBezTo>
                  <a:pt x="491" y="24"/>
                  <a:pt x="501" y="26"/>
                  <a:pt x="505" y="22"/>
                </a:cubicBezTo>
                <a:cubicBezTo>
                  <a:pt x="514" y="35"/>
                  <a:pt x="513" y="41"/>
                  <a:pt x="528" y="42"/>
                </a:cubicBezTo>
                <a:cubicBezTo>
                  <a:pt x="526" y="42"/>
                  <a:pt x="525" y="44"/>
                  <a:pt x="528" y="45"/>
                </a:cubicBezTo>
                <a:cubicBezTo>
                  <a:pt x="528" y="42"/>
                  <a:pt x="531" y="43"/>
                  <a:pt x="530" y="47"/>
                </a:cubicBezTo>
                <a:cubicBezTo>
                  <a:pt x="527" y="48"/>
                  <a:pt x="521" y="60"/>
                  <a:pt x="518" y="74"/>
                </a:cubicBezTo>
                <a:cubicBezTo>
                  <a:pt x="534" y="74"/>
                  <a:pt x="530" y="89"/>
                  <a:pt x="547" y="69"/>
                </a:cubicBezTo>
                <a:cubicBezTo>
                  <a:pt x="548" y="73"/>
                  <a:pt x="551" y="73"/>
                  <a:pt x="552" y="77"/>
                </a:cubicBezTo>
                <a:cubicBezTo>
                  <a:pt x="547" y="77"/>
                  <a:pt x="547" y="73"/>
                  <a:pt x="545" y="72"/>
                </a:cubicBezTo>
                <a:cubicBezTo>
                  <a:pt x="540" y="83"/>
                  <a:pt x="555" y="75"/>
                  <a:pt x="552" y="84"/>
                </a:cubicBezTo>
                <a:cubicBezTo>
                  <a:pt x="548" y="85"/>
                  <a:pt x="546" y="80"/>
                  <a:pt x="545" y="84"/>
                </a:cubicBezTo>
                <a:cubicBezTo>
                  <a:pt x="545" y="88"/>
                  <a:pt x="547" y="90"/>
                  <a:pt x="550" y="92"/>
                </a:cubicBezTo>
                <a:cubicBezTo>
                  <a:pt x="557" y="87"/>
                  <a:pt x="555" y="82"/>
                  <a:pt x="557" y="77"/>
                </a:cubicBezTo>
                <a:cubicBezTo>
                  <a:pt x="563" y="83"/>
                  <a:pt x="555" y="87"/>
                  <a:pt x="557" y="97"/>
                </a:cubicBezTo>
                <a:cubicBezTo>
                  <a:pt x="545" y="95"/>
                  <a:pt x="548" y="108"/>
                  <a:pt x="545" y="106"/>
                </a:cubicBezTo>
                <a:cubicBezTo>
                  <a:pt x="547" y="100"/>
                  <a:pt x="540" y="102"/>
                  <a:pt x="537" y="99"/>
                </a:cubicBezTo>
                <a:cubicBezTo>
                  <a:pt x="543" y="109"/>
                  <a:pt x="546" y="128"/>
                  <a:pt x="555" y="141"/>
                </a:cubicBezTo>
                <a:cubicBezTo>
                  <a:pt x="559" y="136"/>
                  <a:pt x="561" y="135"/>
                  <a:pt x="562" y="131"/>
                </a:cubicBezTo>
                <a:cubicBezTo>
                  <a:pt x="563" y="134"/>
                  <a:pt x="565" y="133"/>
                  <a:pt x="567" y="131"/>
                </a:cubicBezTo>
                <a:cubicBezTo>
                  <a:pt x="567" y="135"/>
                  <a:pt x="568" y="137"/>
                  <a:pt x="570" y="139"/>
                </a:cubicBezTo>
                <a:cubicBezTo>
                  <a:pt x="568" y="139"/>
                  <a:pt x="565" y="139"/>
                  <a:pt x="565" y="141"/>
                </a:cubicBezTo>
                <a:cubicBezTo>
                  <a:pt x="580" y="144"/>
                  <a:pt x="571" y="148"/>
                  <a:pt x="577" y="153"/>
                </a:cubicBezTo>
                <a:cubicBezTo>
                  <a:pt x="573" y="159"/>
                  <a:pt x="580" y="167"/>
                  <a:pt x="572" y="173"/>
                </a:cubicBezTo>
                <a:cubicBezTo>
                  <a:pt x="580" y="175"/>
                  <a:pt x="577" y="167"/>
                  <a:pt x="582" y="166"/>
                </a:cubicBezTo>
                <a:cubicBezTo>
                  <a:pt x="580" y="174"/>
                  <a:pt x="579" y="181"/>
                  <a:pt x="575" y="181"/>
                </a:cubicBezTo>
                <a:cubicBezTo>
                  <a:pt x="575" y="185"/>
                  <a:pt x="583" y="182"/>
                  <a:pt x="582" y="188"/>
                </a:cubicBezTo>
                <a:cubicBezTo>
                  <a:pt x="574" y="188"/>
                  <a:pt x="571" y="184"/>
                  <a:pt x="567" y="191"/>
                </a:cubicBezTo>
                <a:cubicBezTo>
                  <a:pt x="579" y="188"/>
                  <a:pt x="566" y="202"/>
                  <a:pt x="572" y="200"/>
                </a:cubicBezTo>
                <a:cubicBezTo>
                  <a:pt x="576" y="200"/>
                  <a:pt x="573" y="194"/>
                  <a:pt x="577" y="193"/>
                </a:cubicBezTo>
                <a:cubicBezTo>
                  <a:pt x="576" y="211"/>
                  <a:pt x="568" y="223"/>
                  <a:pt x="567" y="235"/>
                </a:cubicBezTo>
                <a:cubicBezTo>
                  <a:pt x="567" y="232"/>
                  <a:pt x="564" y="231"/>
                  <a:pt x="562" y="230"/>
                </a:cubicBezTo>
                <a:cubicBezTo>
                  <a:pt x="566" y="240"/>
                  <a:pt x="561" y="237"/>
                  <a:pt x="570" y="240"/>
                </a:cubicBezTo>
                <a:cubicBezTo>
                  <a:pt x="566" y="243"/>
                  <a:pt x="560" y="242"/>
                  <a:pt x="560" y="247"/>
                </a:cubicBezTo>
                <a:cubicBezTo>
                  <a:pt x="567" y="240"/>
                  <a:pt x="565" y="264"/>
                  <a:pt x="572" y="250"/>
                </a:cubicBezTo>
                <a:cubicBezTo>
                  <a:pt x="578" y="256"/>
                  <a:pt x="569" y="255"/>
                  <a:pt x="567" y="260"/>
                </a:cubicBezTo>
                <a:cubicBezTo>
                  <a:pt x="573" y="260"/>
                  <a:pt x="575" y="255"/>
                  <a:pt x="577" y="262"/>
                </a:cubicBezTo>
                <a:cubicBezTo>
                  <a:pt x="572" y="269"/>
                  <a:pt x="569" y="269"/>
                  <a:pt x="562" y="280"/>
                </a:cubicBezTo>
                <a:cubicBezTo>
                  <a:pt x="549" y="279"/>
                  <a:pt x="540" y="272"/>
                  <a:pt x="537" y="282"/>
                </a:cubicBezTo>
                <a:cubicBezTo>
                  <a:pt x="535" y="277"/>
                  <a:pt x="530" y="273"/>
                  <a:pt x="523" y="272"/>
                </a:cubicBezTo>
                <a:cubicBezTo>
                  <a:pt x="539" y="305"/>
                  <a:pt x="502" y="344"/>
                  <a:pt x="481" y="312"/>
                </a:cubicBezTo>
                <a:cubicBezTo>
                  <a:pt x="480" y="315"/>
                  <a:pt x="475" y="315"/>
                  <a:pt x="473" y="317"/>
                </a:cubicBezTo>
                <a:cubicBezTo>
                  <a:pt x="465" y="312"/>
                  <a:pt x="470" y="294"/>
                  <a:pt x="461" y="290"/>
                </a:cubicBezTo>
                <a:cubicBezTo>
                  <a:pt x="462" y="295"/>
                  <a:pt x="454" y="292"/>
                  <a:pt x="453" y="297"/>
                </a:cubicBezTo>
                <a:cubicBezTo>
                  <a:pt x="465" y="297"/>
                  <a:pt x="452" y="301"/>
                  <a:pt x="451" y="304"/>
                </a:cubicBezTo>
                <a:cubicBezTo>
                  <a:pt x="454" y="305"/>
                  <a:pt x="458" y="304"/>
                  <a:pt x="458" y="307"/>
                </a:cubicBezTo>
                <a:cubicBezTo>
                  <a:pt x="454" y="308"/>
                  <a:pt x="459" y="310"/>
                  <a:pt x="458" y="314"/>
                </a:cubicBezTo>
                <a:cubicBezTo>
                  <a:pt x="447" y="316"/>
                  <a:pt x="457" y="322"/>
                  <a:pt x="458" y="322"/>
                </a:cubicBezTo>
                <a:cubicBezTo>
                  <a:pt x="450" y="329"/>
                  <a:pt x="456" y="339"/>
                  <a:pt x="446" y="342"/>
                </a:cubicBezTo>
                <a:cubicBezTo>
                  <a:pt x="451" y="342"/>
                  <a:pt x="454" y="343"/>
                  <a:pt x="456" y="346"/>
                </a:cubicBezTo>
                <a:cubicBezTo>
                  <a:pt x="450" y="343"/>
                  <a:pt x="446" y="354"/>
                  <a:pt x="443" y="346"/>
                </a:cubicBezTo>
                <a:cubicBezTo>
                  <a:pt x="447" y="346"/>
                  <a:pt x="443" y="343"/>
                  <a:pt x="438" y="344"/>
                </a:cubicBezTo>
                <a:cubicBezTo>
                  <a:pt x="438" y="328"/>
                  <a:pt x="431" y="328"/>
                  <a:pt x="441" y="329"/>
                </a:cubicBezTo>
                <a:cubicBezTo>
                  <a:pt x="436" y="326"/>
                  <a:pt x="430" y="324"/>
                  <a:pt x="431" y="314"/>
                </a:cubicBezTo>
                <a:cubicBezTo>
                  <a:pt x="433" y="314"/>
                  <a:pt x="434" y="314"/>
                  <a:pt x="436" y="314"/>
                </a:cubicBezTo>
                <a:cubicBezTo>
                  <a:pt x="438" y="314"/>
                  <a:pt x="439" y="315"/>
                  <a:pt x="438" y="317"/>
                </a:cubicBezTo>
                <a:cubicBezTo>
                  <a:pt x="430" y="315"/>
                  <a:pt x="434" y="325"/>
                  <a:pt x="438" y="324"/>
                </a:cubicBezTo>
                <a:cubicBezTo>
                  <a:pt x="437" y="315"/>
                  <a:pt x="440" y="313"/>
                  <a:pt x="441" y="302"/>
                </a:cubicBezTo>
                <a:cubicBezTo>
                  <a:pt x="429" y="300"/>
                  <a:pt x="429" y="290"/>
                  <a:pt x="419" y="297"/>
                </a:cubicBezTo>
                <a:cubicBezTo>
                  <a:pt x="431" y="296"/>
                  <a:pt x="432" y="319"/>
                  <a:pt x="424" y="324"/>
                </a:cubicBezTo>
                <a:cubicBezTo>
                  <a:pt x="421" y="313"/>
                  <a:pt x="423" y="319"/>
                  <a:pt x="416" y="309"/>
                </a:cubicBezTo>
                <a:cubicBezTo>
                  <a:pt x="413" y="316"/>
                  <a:pt x="414" y="317"/>
                  <a:pt x="406" y="314"/>
                </a:cubicBezTo>
                <a:cubicBezTo>
                  <a:pt x="405" y="320"/>
                  <a:pt x="413" y="322"/>
                  <a:pt x="404" y="322"/>
                </a:cubicBezTo>
                <a:cubicBezTo>
                  <a:pt x="402" y="319"/>
                  <a:pt x="404" y="314"/>
                  <a:pt x="396" y="312"/>
                </a:cubicBezTo>
                <a:cubicBezTo>
                  <a:pt x="400" y="312"/>
                  <a:pt x="402" y="311"/>
                  <a:pt x="404" y="309"/>
                </a:cubicBezTo>
                <a:cubicBezTo>
                  <a:pt x="401" y="318"/>
                  <a:pt x="416" y="311"/>
                  <a:pt x="416" y="307"/>
                </a:cubicBezTo>
                <a:cubicBezTo>
                  <a:pt x="412" y="307"/>
                  <a:pt x="410" y="305"/>
                  <a:pt x="409" y="302"/>
                </a:cubicBezTo>
                <a:cubicBezTo>
                  <a:pt x="412" y="302"/>
                  <a:pt x="416" y="302"/>
                  <a:pt x="416" y="299"/>
                </a:cubicBezTo>
                <a:cubicBezTo>
                  <a:pt x="401" y="310"/>
                  <a:pt x="384" y="301"/>
                  <a:pt x="372" y="307"/>
                </a:cubicBezTo>
                <a:cubicBezTo>
                  <a:pt x="370" y="303"/>
                  <a:pt x="362" y="306"/>
                  <a:pt x="362" y="302"/>
                </a:cubicBezTo>
                <a:cubicBezTo>
                  <a:pt x="365" y="302"/>
                  <a:pt x="368" y="301"/>
                  <a:pt x="367" y="297"/>
                </a:cubicBezTo>
                <a:cubicBezTo>
                  <a:pt x="359" y="298"/>
                  <a:pt x="352" y="293"/>
                  <a:pt x="330" y="297"/>
                </a:cubicBezTo>
                <a:cubicBezTo>
                  <a:pt x="340" y="305"/>
                  <a:pt x="306" y="307"/>
                  <a:pt x="315" y="304"/>
                </a:cubicBezTo>
                <a:cubicBezTo>
                  <a:pt x="316" y="299"/>
                  <a:pt x="326" y="303"/>
                  <a:pt x="327" y="297"/>
                </a:cubicBezTo>
                <a:cubicBezTo>
                  <a:pt x="314" y="301"/>
                  <a:pt x="310" y="294"/>
                  <a:pt x="300" y="285"/>
                </a:cubicBezTo>
                <a:cubicBezTo>
                  <a:pt x="312" y="282"/>
                  <a:pt x="336" y="284"/>
                  <a:pt x="357" y="280"/>
                </a:cubicBezTo>
                <a:cubicBezTo>
                  <a:pt x="345" y="275"/>
                  <a:pt x="331" y="280"/>
                  <a:pt x="317" y="280"/>
                </a:cubicBezTo>
                <a:cubicBezTo>
                  <a:pt x="287" y="278"/>
                  <a:pt x="246" y="268"/>
                  <a:pt x="226" y="290"/>
                </a:cubicBezTo>
                <a:cubicBezTo>
                  <a:pt x="235" y="283"/>
                  <a:pt x="244" y="286"/>
                  <a:pt x="253" y="285"/>
                </a:cubicBezTo>
                <a:cubicBezTo>
                  <a:pt x="246" y="287"/>
                  <a:pt x="257" y="287"/>
                  <a:pt x="258" y="285"/>
                </a:cubicBezTo>
                <a:cubicBezTo>
                  <a:pt x="258" y="286"/>
                  <a:pt x="258" y="288"/>
                  <a:pt x="258" y="290"/>
                </a:cubicBezTo>
                <a:cubicBezTo>
                  <a:pt x="259" y="290"/>
                  <a:pt x="261" y="292"/>
                  <a:pt x="258" y="292"/>
                </a:cubicBezTo>
                <a:cubicBezTo>
                  <a:pt x="248" y="287"/>
                  <a:pt x="236" y="297"/>
                  <a:pt x="223" y="290"/>
                </a:cubicBezTo>
                <a:cubicBezTo>
                  <a:pt x="223" y="285"/>
                  <a:pt x="226" y="284"/>
                  <a:pt x="226" y="280"/>
                </a:cubicBezTo>
                <a:cubicBezTo>
                  <a:pt x="222" y="281"/>
                  <a:pt x="213" y="277"/>
                  <a:pt x="213" y="282"/>
                </a:cubicBezTo>
                <a:cubicBezTo>
                  <a:pt x="220" y="282"/>
                  <a:pt x="220" y="289"/>
                  <a:pt x="223" y="292"/>
                </a:cubicBezTo>
                <a:cubicBezTo>
                  <a:pt x="215" y="295"/>
                  <a:pt x="221" y="284"/>
                  <a:pt x="213" y="287"/>
                </a:cubicBezTo>
                <a:cubicBezTo>
                  <a:pt x="213" y="290"/>
                  <a:pt x="215" y="290"/>
                  <a:pt x="216" y="292"/>
                </a:cubicBezTo>
                <a:cubicBezTo>
                  <a:pt x="203" y="298"/>
                  <a:pt x="167" y="287"/>
                  <a:pt x="169" y="309"/>
                </a:cubicBezTo>
                <a:cubicBezTo>
                  <a:pt x="159" y="311"/>
                  <a:pt x="156" y="306"/>
                  <a:pt x="151" y="302"/>
                </a:cubicBezTo>
                <a:cubicBezTo>
                  <a:pt x="154" y="296"/>
                  <a:pt x="171" y="305"/>
                  <a:pt x="169" y="294"/>
                </a:cubicBezTo>
                <a:cubicBezTo>
                  <a:pt x="161" y="298"/>
                  <a:pt x="149" y="298"/>
                  <a:pt x="139" y="299"/>
                </a:cubicBezTo>
                <a:cubicBezTo>
                  <a:pt x="133" y="290"/>
                  <a:pt x="138" y="286"/>
                  <a:pt x="139" y="275"/>
                </a:cubicBezTo>
                <a:cubicBezTo>
                  <a:pt x="122" y="267"/>
                  <a:pt x="121" y="275"/>
                  <a:pt x="104" y="275"/>
                </a:cubicBezTo>
                <a:cubicBezTo>
                  <a:pt x="104" y="288"/>
                  <a:pt x="94" y="284"/>
                  <a:pt x="77" y="290"/>
                </a:cubicBezTo>
                <a:cubicBezTo>
                  <a:pt x="78" y="283"/>
                  <a:pt x="82" y="282"/>
                  <a:pt x="75" y="280"/>
                </a:cubicBezTo>
                <a:cubicBezTo>
                  <a:pt x="75" y="282"/>
                  <a:pt x="77" y="283"/>
                  <a:pt x="77" y="285"/>
                </a:cubicBezTo>
                <a:cubicBezTo>
                  <a:pt x="71" y="281"/>
                  <a:pt x="69" y="286"/>
                  <a:pt x="67" y="282"/>
                </a:cubicBezTo>
                <a:cubicBezTo>
                  <a:pt x="85" y="271"/>
                  <a:pt x="94" y="283"/>
                  <a:pt x="109" y="270"/>
                </a:cubicBezTo>
                <a:cubicBezTo>
                  <a:pt x="81" y="265"/>
                  <a:pt x="57" y="277"/>
                  <a:pt x="35" y="257"/>
                </a:cubicBezTo>
                <a:cubicBezTo>
                  <a:pt x="26" y="270"/>
                  <a:pt x="12" y="263"/>
                  <a:pt x="0" y="257"/>
                </a:cubicBezTo>
                <a:cubicBezTo>
                  <a:pt x="0" y="242"/>
                  <a:pt x="12" y="241"/>
                  <a:pt x="18" y="250"/>
                </a:cubicBezTo>
                <a:cubicBezTo>
                  <a:pt x="23" y="238"/>
                  <a:pt x="41" y="254"/>
                  <a:pt x="48" y="262"/>
                </a:cubicBezTo>
                <a:cubicBezTo>
                  <a:pt x="57" y="256"/>
                  <a:pt x="56" y="255"/>
                  <a:pt x="45" y="260"/>
                </a:cubicBezTo>
                <a:cubicBezTo>
                  <a:pt x="42" y="254"/>
                  <a:pt x="46" y="252"/>
                  <a:pt x="43" y="250"/>
                </a:cubicBezTo>
                <a:cubicBezTo>
                  <a:pt x="41" y="259"/>
                  <a:pt x="35" y="241"/>
                  <a:pt x="40" y="250"/>
                </a:cubicBezTo>
                <a:cubicBezTo>
                  <a:pt x="50" y="250"/>
                  <a:pt x="47" y="249"/>
                  <a:pt x="60" y="250"/>
                </a:cubicBezTo>
                <a:cubicBezTo>
                  <a:pt x="57" y="236"/>
                  <a:pt x="77" y="244"/>
                  <a:pt x="82" y="238"/>
                </a:cubicBezTo>
                <a:cubicBezTo>
                  <a:pt x="71" y="236"/>
                  <a:pt x="55" y="240"/>
                  <a:pt x="48" y="235"/>
                </a:cubicBezTo>
                <a:cubicBezTo>
                  <a:pt x="47" y="239"/>
                  <a:pt x="51" y="241"/>
                  <a:pt x="48" y="243"/>
                </a:cubicBezTo>
                <a:cubicBezTo>
                  <a:pt x="45" y="234"/>
                  <a:pt x="35" y="233"/>
                  <a:pt x="30" y="228"/>
                </a:cubicBezTo>
                <a:cubicBezTo>
                  <a:pt x="45" y="227"/>
                  <a:pt x="27" y="219"/>
                  <a:pt x="38" y="215"/>
                </a:cubicBezTo>
                <a:cubicBezTo>
                  <a:pt x="32" y="215"/>
                  <a:pt x="26" y="215"/>
                  <a:pt x="23" y="218"/>
                </a:cubicBezTo>
                <a:cubicBezTo>
                  <a:pt x="15" y="211"/>
                  <a:pt x="10" y="201"/>
                  <a:pt x="18" y="191"/>
                </a:cubicBezTo>
                <a:cubicBezTo>
                  <a:pt x="33" y="194"/>
                  <a:pt x="48" y="188"/>
                  <a:pt x="65" y="193"/>
                </a:cubicBezTo>
                <a:cubicBezTo>
                  <a:pt x="65" y="191"/>
                  <a:pt x="65" y="188"/>
                  <a:pt x="65" y="186"/>
                </a:cubicBezTo>
                <a:cubicBezTo>
                  <a:pt x="61" y="181"/>
                  <a:pt x="44" y="191"/>
                  <a:pt x="50" y="181"/>
                </a:cubicBezTo>
                <a:cubicBezTo>
                  <a:pt x="41" y="185"/>
                  <a:pt x="31" y="168"/>
                  <a:pt x="18" y="176"/>
                </a:cubicBezTo>
                <a:cubicBezTo>
                  <a:pt x="29" y="163"/>
                  <a:pt x="53" y="174"/>
                  <a:pt x="65" y="158"/>
                </a:cubicBezTo>
                <a:cubicBezTo>
                  <a:pt x="58" y="154"/>
                  <a:pt x="40" y="156"/>
                  <a:pt x="33" y="158"/>
                </a:cubicBezTo>
                <a:cubicBezTo>
                  <a:pt x="35" y="151"/>
                  <a:pt x="26" y="154"/>
                  <a:pt x="28" y="146"/>
                </a:cubicBezTo>
                <a:cubicBezTo>
                  <a:pt x="38" y="139"/>
                  <a:pt x="38" y="146"/>
                  <a:pt x="38" y="136"/>
                </a:cubicBezTo>
                <a:cubicBezTo>
                  <a:pt x="40" y="140"/>
                  <a:pt x="41" y="144"/>
                  <a:pt x="48" y="144"/>
                </a:cubicBezTo>
                <a:cubicBezTo>
                  <a:pt x="48" y="139"/>
                  <a:pt x="54" y="140"/>
                  <a:pt x="52" y="134"/>
                </a:cubicBezTo>
                <a:cubicBezTo>
                  <a:pt x="39" y="132"/>
                  <a:pt x="23" y="135"/>
                  <a:pt x="13" y="126"/>
                </a:cubicBezTo>
                <a:cubicBezTo>
                  <a:pt x="18" y="126"/>
                  <a:pt x="15" y="117"/>
                  <a:pt x="20" y="116"/>
                </a:cubicBezTo>
                <a:cubicBezTo>
                  <a:pt x="29" y="115"/>
                  <a:pt x="55" y="121"/>
                  <a:pt x="55" y="109"/>
                </a:cubicBezTo>
                <a:cubicBezTo>
                  <a:pt x="59" y="119"/>
                  <a:pt x="58" y="108"/>
                  <a:pt x="65" y="109"/>
                </a:cubicBezTo>
                <a:cubicBezTo>
                  <a:pt x="66" y="113"/>
                  <a:pt x="61" y="115"/>
                  <a:pt x="65" y="116"/>
                </a:cubicBezTo>
                <a:cubicBezTo>
                  <a:pt x="72" y="104"/>
                  <a:pt x="72" y="118"/>
                  <a:pt x="77" y="104"/>
                </a:cubicBezTo>
                <a:cubicBezTo>
                  <a:pt x="72" y="105"/>
                  <a:pt x="72" y="101"/>
                  <a:pt x="70" y="99"/>
                </a:cubicBezTo>
                <a:cubicBezTo>
                  <a:pt x="69" y="110"/>
                  <a:pt x="53" y="93"/>
                  <a:pt x="50" y="104"/>
                </a:cubicBezTo>
                <a:cubicBezTo>
                  <a:pt x="50" y="94"/>
                  <a:pt x="48" y="103"/>
                  <a:pt x="45" y="104"/>
                </a:cubicBezTo>
                <a:cubicBezTo>
                  <a:pt x="43" y="93"/>
                  <a:pt x="41" y="98"/>
                  <a:pt x="40" y="101"/>
                </a:cubicBezTo>
                <a:cubicBezTo>
                  <a:pt x="35" y="96"/>
                  <a:pt x="38" y="96"/>
                  <a:pt x="30" y="92"/>
                </a:cubicBezTo>
                <a:cubicBezTo>
                  <a:pt x="39" y="89"/>
                  <a:pt x="41" y="84"/>
                  <a:pt x="43" y="92"/>
                </a:cubicBezTo>
                <a:cubicBezTo>
                  <a:pt x="50" y="89"/>
                  <a:pt x="42" y="85"/>
                  <a:pt x="48" y="82"/>
                </a:cubicBezTo>
                <a:cubicBezTo>
                  <a:pt x="46" y="89"/>
                  <a:pt x="54" y="89"/>
                  <a:pt x="57" y="92"/>
                </a:cubicBezTo>
                <a:cubicBezTo>
                  <a:pt x="59" y="88"/>
                  <a:pt x="48" y="86"/>
                  <a:pt x="55" y="84"/>
                </a:cubicBezTo>
                <a:cubicBezTo>
                  <a:pt x="57" y="87"/>
                  <a:pt x="60" y="89"/>
                  <a:pt x="62" y="92"/>
                </a:cubicBezTo>
                <a:cubicBezTo>
                  <a:pt x="56" y="84"/>
                  <a:pt x="69" y="84"/>
                  <a:pt x="62" y="79"/>
                </a:cubicBezTo>
                <a:cubicBezTo>
                  <a:pt x="62" y="81"/>
                  <a:pt x="60" y="82"/>
                  <a:pt x="60" y="79"/>
                </a:cubicBezTo>
                <a:cubicBezTo>
                  <a:pt x="65" y="75"/>
                  <a:pt x="63" y="79"/>
                  <a:pt x="70" y="79"/>
                </a:cubicBezTo>
                <a:cubicBezTo>
                  <a:pt x="71" y="83"/>
                  <a:pt x="66" y="86"/>
                  <a:pt x="70" y="87"/>
                </a:cubicBezTo>
                <a:cubicBezTo>
                  <a:pt x="70" y="78"/>
                  <a:pt x="78" y="92"/>
                  <a:pt x="77" y="84"/>
                </a:cubicBezTo>
                <a:cubicBezTo>
                  <a:pt x="77" y="81"/>
                  <a:pt x="73" y="80"/>
                  <a:pt x="72" y="77"/>
                </a:cubicBezTo>
                <a:cubicBezTo>
                  <a:pt x="84" y="76"/>
                  <a:pt x="84" y="74"/>
                  <a:pt x="95" y="77"/>
                </a:cubicBezTo>
                <a:cubicBezTo>
                  <a:pt x="92" y="65"/>
                  <a:pt x="108" y="74"/>
                  <a:pt x="97" y="64"/>
                </a:cubicBezTo>
                <a:cubicBezTo>
                  <a:pt x="122" y="65"/>
                  <a:pt x="134" y="43"/>
                  <a:pt x="151" y="54"/>
                </a:cubicBezTo>
                <a:cubicBezTo>
                  <a:pt x="154" y="48"/>
                  <a:pt x="169" y="44"/>
                  <a:pt x="171" y="52"/>
                </a:cubicBezTo>
                <a:cubicBezTo>
                  <a:pt x="172" y="49"/>
                  <a:pt x="171" y="45"/>
                  <a:pt x="174" y="45"/>
                </a:cubicBezTo>
                <a:cubicBezTo>
                  <a:pt x="177" y="50"/>
                  <a:pt x="193" y="43"/>
                  <a:pt x="203" y="45"/>
                </a:cubicBezTo>
                <a:cubicBezTo>
                  <a:pt x="205" y="50"/>
                  <a:pt x="209" y="53"/>
                  <a:pt x="213" y="47"/>
                </a:cubicBezTo>
                <a:cubicBezTo>
                  <a:pt x="219" y="50"/>
                  <a:pt x="211" y="56"/>
                  <a:pt x="216" y="57"/>
                </a:cubicBezTo>
                <a:cubicBezTo>
                  <a:pt x="217" y="44"/>
                  <a:pt x="237" y="55"/>
                  <a:pt x="241" y="62"/>
                </a:cubicBezTo>
                <a:cubicBezTo>
                  <a:pt x="243" y="56"/>
                  <a:pt x="256" y="55"/>
                  <a:pt x="258" y="62"/>
                </a:cubicBezTo>
                <a:cubicBezTo>
                  <a:pt x="266" y="46"/>
                  <a:pt x="303" y="66"/>
                  <a:pt x="320" y="62"/>
                </a:cubicBezTo>
                <a:cubicBezTo>
                  <a:pt x="315" y="60"/>
                  <a:pt x="313" y="53"/>
                  <a:pt x="317" y="50"/>
                </a:cubicBezTo>
                <a:cubicBezTo>
                  <a:pt x="312" y="51"/>
                  <a:pt x="301" y="46"/>
                  <a:pt x="307" y="45"/>
                </a:cubicBezTo>
                <a:cubicBezTo>
                  <a:pt x="309" y="47"/>
                  <a:pt x="331" y="41"/>
                  <a:pt x="320" y="37"/>
                </a:cubicBezTo>
                <a:cubicBezTo>
                  <a:pt x="330" y="34"/>
                  <a:pt x="329" y="42"/>
                  <a:pt x="337" y="42"/>
                </a:cubicBezTo>
                <a:cubicBezTo>
                  <a:pt x="332" y="38"/>
                  <a:pt x="340" y="35"/>
                  <a:pt x="335" y="30"/>
                </a:cubicBezTo>
                <a:cubicBezTo>
                  <a:pt x="338" y="29"/>
                  <a:pt x="344" y="31"/>
                  <a:pt x="344" y="27"/>
                </a:cubicBezTo>
                <a:cubicBezTo>
                  <a:pt x="336" y="25"/>
                  <a:pt x="370" y="32"/>
                  <a:pt x="359" y="40"/>
                </a:cubicBezTo>
                <a:cubicBezTo>
                  <a:pt x="356" y="33"/>
                  <a:pt x="356" y="44"/>
                  <a:pt x="359" y="45"/>
                </a:cubicBezTo>
                <a:cubicBezTo>
                  <a:pt x="354" y="46"/>
                  <a:pt x="351" y="33"/>
                  <a:pt x="347" y="42"/>
                </a:cubicBezTo>
                <a:cubicBezTo>
                  <a:pt x="355" y="44"/>
                  <a:pt x="354" y="55"/>
                  <a:pt x="362" y="57"/>
                </a:cubicBezTo>
                <a:cubicBezTo>
                  <a:pt x="362" y="53"/>
                  <a:pt x="368" y="55"/>
                  <a:pt x="372" y="54"/>
                </a:cubicBezTo>
                <a:cubicBezTo>
                  <a:pt x="382" y="41"/>
                  <a:pt x="387" y="48"/>
                  <a:pt x="399" y="40"/>
                </a:cubicBezTo>
                <a:cubicBezTo>
                  <a:pt x="396" y="39"/>
                  <a:pt x="399" y="29"/>
                  <a:pt x="391" y="35"/>
                </a:cubicBezTo>
                <a:close/>
                <a:moveTo>
                  <a:pt x="62" y="163"/>
                </a:moveTo>
                <a:cubicBezTo>
                  <a:pt x="64" y="171"/>
                  <a:pt x="70" y="162"/>
                  <a:pt x="75" y="163"/>
                </a:cubicBezTo>
                <a:cubicBezTo>
                  <a:pt x="73" y="161"/>
                  <a:pt x="68" y="160"/>
                  <a:pt x="72" y="158"/>
                </a:cubicBezTo>
                <a:cubicBezTo>
                  <a:pt x="73" y="156"/>
                  <a:pt x="71" y="156"/>
                  <a:pt x="70" y="156"/>
                </a:cubicBezTo>
                <a:cubicBezTo>
                  <a:pt x="68" y="156"/>
                  <a:pt x="66" y="156"/>
                  <a:pt x="65" y="156"/>
                </a:cubicBezTo>
                <a:cubicBezTo>
                  <a:pt x="68" y="159"/>
                  <a:pt x="67" y="162"/>
                  <a:pt x="62" y="163"/>
                </a:cubicBezTo>
                <a:close/>
                <a:moveTo>
                  <a:pt x="396" y="299"/>
                </a:moveTo>
                <a:cubicBezTo>
                  <a:pt x="393" y="290"/>
                  <a:pt x="384" y="298"/>
                  <a:pt x="372" y="294"/>
                </a:cubicBezTo>
                <a:cubicBezTo>
                  <a:pt x="378" y="302"/>
                  <a:pt x="390" y="301"/>
                  <a:pt x="396" y="299"/>
                </a:cubicBezTo>
                <a:close/>
                <a:moveTo>
                  <a:pt x="443" y="37"/>
                </a:moveTo>
                <a:cubicBezTo>
                  <a:pt x="443" y="34"/>
                  <a:pt x="437" y="35"/>
                  <a:pt x="434" y="35"/>
                </a:cubicBezTo>
                <a:cubicBezTo>
                  <a:pt x="434" y="39"/>
                  <a:pt x="434" y="43"/>
                  <a:pt x="434" y="47"/>
                </a:cubicBezTo>
                <a:cubicBezTo>
                  <a:pt x="443" y="49"/>
                  <a:pt x="436" y="36"/>
                  <a:pt x="443" y="37"/>
                </a:cubicBezTo>
                <a:close/>
                <a:moveTo>
                  <a:pt x="191" y="50"/>
                </a:moveTo>
                <a:cubicBezTo>
                  <a:pt x="187" y="54"/>
                  <a:pt x="197" y="56"/>
                  <a:pt x="189" y="57"/>
                </a:cubicBezTo>
                <a:cubicBezTo>
                  <a:pt x="186" y="57"/>
                  <a:pt x="187" y="54"/>
                  <a:pt x="186" y="52"/>
                </a:cubicBezTo>
                <a:cubicBezTo>
                  <a:pt x="182" y="58"/>
                  <a:pt x="182" y="54"/>
                  <a:pt x="176" y="57"/>
                </a:cubicBezTo>
                <a:cubicBezTo>
                  <a:pt x="184" y="58"/>
                  <a:pt x="180" y="62"/>
                  <a:pt x="171" y="64"/>
                </a:cubicBezTo>
                <a:cubicBezTo>
                  <a:pt x="168" y="62"/>
                  <a:pt x="163" y="61"/>
                  <a:pt x="164" y="54"/>
                </a:cubicBezTo>
                <a:cubicBezTo>
                  <a:pt x="165" y="66"/>
                  <a:pt x="151" y="60"/>
                  <a:pt x="137" y="69"/>
                </a:cubicBezTo>
                <a:cubicBezTo>
                  <a:pt x="154" y="79"/>
                  <a:pt x="161" y="67"/>
                  <a:pt x="184" y="72"/>
                </a:cubicBezTo>
                <a:cubicBezTo>
                  <a:pt x="187" y="59"/>
                  <a:pt x="206" y="64"/>
                  <a:pt x="191" y="50"/>
                </a:cubicBezTo>
                <a:close/>
                <a:moveTo>
                  <a:pt x="352" y="57"/>
                </a:moveTo>
                <a:cubicBezTo>
                  <a:pt x="351" y="54"/>
                  <a:pt x="349" y="56"/>
                  <a:pt x="349" y="57"/>
                </a:cubicBezTo>
                <a:cubicBezTo>
                  <a:pt x="342" y="57"/>
                  <a:pt x="341" y="48"/>
                  <a:pt x="335" y="54"/>
                </a:cubicBezTo>
                <a:cubicBezTo>
                  <a:pt x="337" y="60"/>
                  <a:pt x="348" y="61"/>
                  <a:pt x="352" y="57"/>
                </a:cubicBezTo>
                <a:close/>
                <a:moveTo>
                  <a:pt x="179" y="181"/>
                </a:moveTo>
                <a:cubicBezTo>
                  <a:pt x="184" y="186"/>
                  <a:pt x="192" y="174"/>
                  <a:pt x="203" y="178"/>
                </a:cubicBezTo>
                <a:cubicBezTo>
                  <a:pt x="207" y="173"/>
                  <a:pt x="181" y="176"/>
                  <a:pt x="179" y="181"/>
                </a:cubicBezTo>
                <a:close/>
                <a:moveTo>
                  <a:pt x="52" y="213"/>
                </a:moveTo>
                <a:cubicBezTo>
                  <a:pt x="45" y="212"/>
                  <a:pt x="39" y="213"/>
                  <a:pt x="40" y="220"/>
                </a:cubicBezTo>
                <a:cubicBezTo>
                  <a:pt x="50" y="218"/>
                  <a:pt x="49" y="219"/>
                  <a:pt x="55" y="225"/>
                </a:cubicBezTo>
                <a:cubicBezTo>
                  <a:pt x="62" y="223"/>
                  <a:pt x="48" y="221"/>
                  <a:pt x="52" y="213"/>
                </a:cubicBezTo>
                <a:close/>
                <a:moveTo>
                  <a:pt x="414" y="275"/>
                </a:moveTo>
                <a:cubicBezTo>
                  <a:pt x="412" y="274"/>
                  <a:pt x="411" y="276"/>
                  <a:pt x="411" y="277"/>
                </a:cubicBezTo>
                <a:cubicBezTo>
                  <a:pt x="410" y="282"/>
                  <a:pt x="404" y="273"/>
                  <a:pt x="406" y="285"/>
                </a:cubicBezTo>
                <a:cubicBezTo>
                  <a:pt x="409" y="282"/>
                  <a:pt x="415" y="282"/>
                  <a:pt x="421" y="282"/>
                </a:cubicBezTo>
                <a:cubicBezTo>
                  <a:pt x="421" y="277"/>
                  <a:pt x="413" y="280"/>
                  <a:pt x="414" y="275"/>
                </a:cubicBezTo>
                <a:close/>
                <a:moveTo>
                  <a:pt x="171" y="275"/>
                </a:moveTo>
                <a:cubicBezTo>
                  <a:pt x="169" y="276"/>
                  <a:pt x="167" y="278"/>
                  <a:pt x="166" y="275"/>
                </a:cubicBezTo>
                <a:cubicBezTo>
                  <a:pt x="162" y="280"/>
                  <a:pt x="159" y="283"/>
                  <a:pt x="151" y="280"/>
                </a:cubicBezTo>
                <a:cubicBezTo>
                  <a:pt x="152" y="284"/>
                  <a:pt x="149" y="284"/>
                  <a:pt x="149" y="287"/>
                </a:cubicBezTo>
                <a:cubicBezTo>
                  <a:pt x="148" y="285"/>
                  <a:pt x="173" y="286"/>
                  <a:pt x="171" y="275"/>
                </a:cubicBezTo>
                <a:close/>
                <a:moveTo>
                  <a:pt x="362" y="277"/>
                </a:moveTo>
                <a:cubicBezTo>
                  <a:pt x="364" y="288"/>
                  <a:pt x="386" y="279"/>
                  <a:pt x="396" y="282"/>
                </a:cubicBezTo>
                <a:cubicBezTo>
                  <a:pt x="389" y="271"/>
                  <a:pt x="372" y="282"/>
                  <a:pt x="362" y="277"/>
                </a:cubicBezTo>
                <a:close/>
              </a:path>
            </a:pathLst>
          </a:custGeom>
          <a:blipFill>
            <a:blip r:embed="rId8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59625" y="455386"/>
            <a:ext cx="3832975" cy="6402614"/>
            <a:chOff x="459625" y="455386"/>
            <a:chExt cx="3832975" cy="640261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71576" y="455386"/>
              <a:ext cx="3597659" cy="640261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59625" y="4216749"/>
              <a:ext cx="3832975" cy="2156201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7899400" y="455386"/>
            <a:ext cx="3832975" cy="6402614"/>
            <a:chOff x="7899400" y="455386"/>
            <a:chExt cx="3832975" cy="640261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2766" y="455386"/>
              <a:ext cx="3597659" cy="64026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7899400" y="4216748"/>
              <a:ext cx="3832975" cy="2156201"/>
            </a:xfrm>
            <a:prstGeom prst="rect">
              <a:avLst/>
            </a:prstGeom>
          </p:spPr>
        </p:pic>
      </p:grpSp>
      <p:sp>
        <p:nvSpPr>
          <p:cNvPr id="19" name="TextBox 76"/>
          <p:cNvSpPr txBox="1"/>
          <p:nvPr/>
        </p:nvSpPr>
        <p:spPr>
          <a:xfrm>
            <a:off x="5158228" y="1981498"/>
            <a:ext cx="2143536" cy="707886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i="1">
                <a:blipFill>
                  <a:blip r:embed="rId6"/>
                  <a:stretch>
                    <a:fillRect/>
                  </a:stretch>
                </a:blipFill>
                <a:effectLst>
                  <a:reflection blurRad="6350" stA="55000" endA="300" endPos="28000" dist="38100" dir="5400000" sy="-100000" algn="bl" rotWithShape="0"/>
                </a:effectLst>
                <a:latin typeface="+mn-ea"/>
                <a:cs typeface="+mn-ea"/>
              </a:defRPr>
            </a:lvl1pPr>
          </a:lstStyle>
          <a:p>
            <a:r>
              <a:rPr lang="en-US" altLang="zh-CN" i="0" dirty="0"/>
              <a:t>PART 02</a:t>
            </a:r>
            <a:endParaRPr lang="zh-CN" altLang="en-US" i="0" dirty="0"/>
          </a:p>
        </p:txBody>
      </p:sp>
      <p:sp>
        <p:nvSpPr>
          <p:cNvPr id="22" name="TextBox 76"/>
          <p:cNvSpPr txBox="1"/>
          <p:nvPr/>
        </p:nvSpPr>
        <p:spPr>
          <a:xfrm>
            <a:off x="4576472" y="2702767"/>
            <a:ext cx="3262432" cy="1015663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i="1">
                <a:blipFill>
                  <a:blip r:embed="rId6"/>
                  <a:stretch>
                    <a:fillRect/>
                  </a:stretch>
                </a:blipFill>
                <a:effectLst>
                  <a:reflection blurRad="6350" stA="55000" endA="300" endPos="28000" dist="38100" dir="5400000" sy="-100000" algn="bl" rotWithShape="0"/>
                </a:effectLst>
                <a:latin typeface="+mn-ea"/>
                <a:cs typeface="+mn-ea"/>
              </a:defRPr>
            </a:lvl1pPr>
          </a:lstStyle>
          <a:p>
            <a:r>
              <a:rPr lang="zh-CN" altLang="en-US" sz="6000" i="0" dirty="0">
                <a:sym typeface="+mn-lt"/>
              </a:rPr>
              <a:t>历史起源</a:t>
            </a:r>
          </a:p>
        </p:txBody>
      </p:sp>
      <p:sp>
        <p:nvSpPr>
          <p:cNvPr id="21" name="文本框 21"/>
          <p:cNvSpPr txBox="1"/>
          <p:nvPr/>
        </p:nvSpPr>
        <p:spPr>
          <a:xfrm>
            <a:off x="3729469" y="3947030"/>
            <a:ext cx="5179794" cy="10219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此处简单描述该章节具体内容，文字言简意赅，不必繁琐，注意调整版面，美观度。此处简单描述该章节具体内容，文字言简意赅，不必繁琐。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00" y="228600"/>
            <a:ext cx="11707545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9625" y="434091"/>
            <a:ext cx="11260800" cy="5954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65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434091"/>
            <a:ext cx="2297024" cy="640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576" y="455386"/>
            <a:ext cx="2297024" cy="6402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287502" y="5057192"/>
            <a:ext cx="2432921" cy="13667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869412" y="679023"/>
            <a:ext cx="48141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r>
              <a:rPr lang="zh-CN" altLang="en-US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  <a:sym typeface="+mn-lt"/>
              </a:rPr>
              <a:t>历史起源</a:t>
            </a:r>
            <a:r>
              <a:rPr lang="en-US" altLang="zh-CN" sz="4500" b="1" dirty="0">
                <a:blipFill>
                  <a:blip r:embed="rId6"/>
                  <a:stretch>
                    <a:fillRect/>
                  </a:stretch>
                </a:blip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——</a:t>
            </a:r>
            <a:endParaRPr lang="zh-CN" altLang="en-US" sz="4500" b="1" dirty="0">
              <a:blipFill>
                <a:blip r:embed="rId6"/>
                <a:stretch>
                  <a:fillRect/>
                </a:stretch>
              </a:blipFill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0020" y="2360131"/>
            <a:ext cx="162095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dobe Devanagari" panose="02040503050201020203" pitchFamily="18" charset="0"/>
              </a:rPr>
              <a:t>历史起源</a:t>
            </a:r>
          </a:p>
        </p:txBody>
      </p:sp>
      <p:sp>
        <p:nvSpPr>
          <p:cNvPr id="10" name="矩形 9"/>
          <p:cNvSpPr/>
          <p:nvPr/>
        </p:nvSpPr>
        <p:spPr>
          <a:xfrm>
            <a:off x="1330021" y="2883351"/>
            <a:ext cx="6017632" cy="260847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  <a:p>
            <a:pPr>
              <a:lnSpc>
                <a:spcPts val="2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</a:t>
            </a:r>
          </a:p>
          <a:p>
            <a:pPr>
              <a:lnSpc>
                <a:spcPts val="2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</a:t>
            </a:r>
          </a:p>
          <a:p>
            <a:pPr>
              <a:lnSpc>
                <a:spcPts val="2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lt"/>
            </a:endParaRPr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 rot="16200000">
            <a:off x="7215676" y="2023085"/>
            <a:ext cx="3958605" cy="3476325"/>
          </a:xfrm>
          <a:custGeom>
            <a:avLst/>
            <a:gdLst>
              <a:gd name="T0" fmla="*/ 1204 w 1318"/>
              <a:gd name="T1" fmla="*/ 133 h 668"/>
              <a:gd name="T2" fmla="*/ 1215 w 1318"/>
              <a:gd name="T3" fmla="*/ 84 h 668"/>
              <a:gd name="T4" fmla="*/ 1089 w 1318"/>
              <a:gd name="T5" fmla="*/ 79 h 668"/>
              <a:gd name="T6" fmla="*/ 708 w 1318"/>
              <a:gd name="T7" fmla="*/ 51 h 668"/>
              <a:gd name="T8" fmla="*/ 369 w 1318"/>
              <a:gd name="T9" fmla="*/ 98 h 668"/>
              <a:gd name="T10" fmla="*/ 135 w 1318"/>
              <a:gd name="T11" fmla="*/ 94 h 668"/>
              <a:gd name="T12" fmla="*/ 199 w 1318"/>
              <a:gd name="T13" fmla="*/ 352 h 668"/>
              <a:gd name="T14" fmla="*/ 250 w 1318"/>
              <a:gd name="T15" fmla="*/ 542 h 668"/>
              <a:gd name="T16" fmla="*/ 320 w 1318"/>
              <a:gd name="T17" fmla="*/ 641 h 668"/>
              <a:gd name="T18" fmla="*/ 490 w 1318"/>
              <a:gd name="T19" fmla="*/ 637 h 668"/>
              <a:gd name="T20" fmla="*/ 722 w 1318"/>
              <a:gd name="T21" fmla="*/ 628 h 668"/>
              <a:gd name="T22" fmla="*/ 1087 w 1318"/>
              <a:gd name="T23" fmla="*/ 594 h 668"/>
              <a:gd name="T24" fmla="*/ 1229 w 1318"/>
              <a:gd name="T25" fmla="*/ 541 h 668"/>
              <a:gd name="T26" fmla="*/ 1039 w 1318"/>
              <a:gd name="T27" fmla="*/ 463 h 668"/>
              <a:gd name="T28" fmla="*/ 1212 w 1318"/>
              <a:gd name="T29" fmla="*/ 371 h 668"/>
              <a:gd name="T30" fmla="*/ 1141 w 1318"/>
              <a:gd name="T31" fmla="*/ 330 h 668"/>
              <a:gd name="T32" fmla="*/ 1222 w 1318"/>
              <a:gd name="T33" fmla="*/ 258 h 668"/>
              <a:gd name="T34" fmla="*/ 141 w 1318"/>
              <a:gd name="T35" fmla="*/ 92 h 668"/>
              <a:gd name="T36" fmla="*/ 478 w 1318"/>
              <a:gd name="T37" fmla="*/ 531 h 668"/>
              <a:gd name="T38" fmla="*/ 344 w 1318"/>
              <a:gd name="T39" fmla="*/ 276 h 668"/>
              <a:gd name="T40" fmla="*/ 333 w 1318"/>
              <a:gd name="T41" fmla="*/ 133 h 668"/>
              <a:gd name="T42" fmla="*/ 291 w 1318"/>
              <a:gd name="T43" fmla="*/ 167 h 668"/>
              <a:gd name="T44" fmla="*/ 229 w 1318"/>
              <a:gd name="T45" fmla="*/ 96 h 668"/>
              <a:gd name="T46" fmla="*/ 296 w 1318"/>
              <a:gd name="T47" fmla="*/ 348 h 668"/>
              <a:gd name="T48" fmla="*/ 349 w 1318"/>
              <a:gd name="T49" fmla="*/ 550 h 668"/>
              <a:gd name="T50" fmla="*/ 403 w 1318"/>
              <a:gd name="T51" fmla="*/ 576 h 668"/>
              <a:gd name="T52" fmla="*/ 484 w 1318"/>
              <a:gd name="T53" fmla="*/ 602 h 668"/>
              <a:gd name="T54" fmla="*/ 564 w 1318"/>
              <a:gd name="T55" fmla="*/ 575 h 668"/>
              <a:gd name="T56" fmla="*/ 645 w 1318"/>
              <a:gd name="T57" fmla="*/ 569 h 668"/>
              <a:gd name="T58" fmla="*/ 805 w 1318"/>
              <a:gd name="T59" fmla="*/ 24 h 668"/>
              <a:gd name="T60" fmla="*/ 1126 w 1318"/>
              <a:gd name="T61" fmla="*/ 491 h 668"/>
              <a:gd name="T62" fmla="*/ 1103 w 1318"/>
              <a:gd name="T63" fmla="*/ 362 h 668"/>
              <a:gd name="T64" fmla="*/ 1131 w 1318"/>
              <a:gd name="T65" fmla="*/ 158 h 668"/>
              <a:gd name="T66" fmla="*/ 1110 w 1318"/>
              <a:gd name="T67" fmla="*/ 216 h 668"/>
              <a:gd name="T68" fmla="*/ 1043 w 1318"/>
              <a:gd name="T69" fmla="*/ 184 h 668"/>
              <a:gd name="T70" fmla="*/ 1107 w 1318"/>
              <a:gd name="T71" fmla="*/ 110 h 668"/>
              <a:gd name="T72" fmla="*/ 1009 w 1318"/>
              <a:gd name="T73" fmla="*/ 60 h 668"/>
              <a:gd name="T74" fmla="*/ 1034 w 1318"/>
              <a:gd name="T75" fmla="*/ 510 h 668"/>
              <a:gd name="T76" fmla="*/ 1065 w 1318"/>
              <a:gd name="T77" fmla="*/ 424 h 668"/>
              <a:gd name="T78" fmla="*/ 1020 w 1318"/>
              <a:gd name="T79" fmla="*/ 338 h 668"/>
              <a:gd name="T80" fmla="*/ 1162 w 1318"/>
              <a:gd name="T81" fmla="*/ 261 h 668"/>
              <a:gd name="T82" fmla="*/ 1215 w 1318"/>
              <a:gd name="T83" fmla="*/ 215 h 668"/>
              <a:gd name="T84" fmla="*/ 1181 w 1318"/>
              <a:gd name="T85" fmla="*/ 76 h 668"/>
              <a:gd name="T86" fmla="*/ 686 w 1318"/>
              <a:gd name="T87" fmla="*/ 6 h 668"/>
              <a:gd name="T88" fmla="*/ 674 w 1318"/>
              <a:gd name="T89" fmla="*/ 37 h 668"/>
              <a:gd name="T90" fmla="*/ 476 w 1318"/>
              <a:gd name="T91" fmla="*/ 26 h 668"/>
              <a:gd name="T92" fmla="*/ 364 w 1318"/>
              <a:gd name="T93" fmla="*/ 35 h 668"/>
              <a:gd name="T94" fmla="*/ 449 w 1318"/>
              <a:gd name="T95" fmla="*/ 65 h 668"/>
              <a:gd name="T96" fmla="*/ 487 w 1318"/>
              <a:gd name="T97" fmla="*/ 84 h 668"/>
              <a:gd name="T98" fmla="*/ 1209 w 1318"/>
              <a:gd name="T99" fmla="*/ 260 h 668"/>
              <a:gd name="T100" fmla="*/ 1216 w 1318"/>
              <a:gd name="T101" fmla="*/ 287 h 668"/>
              <a:gd name="T102" fmla="*/ 1267 w 1318"/>
              <a:gd name="T103" fmla="*/ 355 h 668"/>
              <a:gd name="T104" fmla="*/ 1156 w 1318"/>
              <a:gd name="T105" fmla="*/ 387 h 668"/>
              <a:gd name="T106" fmla="*/ 1190 w 1318"/>
              <a:gd name="T107" fmla="*/ 422 h 668"/>
              <a:gd name="T108" fmla="*/ 1231 w 1318"/>
              <a:gd name="T109" fmla="*/ 442 h 668"/>
              <a:gd name="T110" fmla="*/ 1247 w 1318"/>
              <a:gd name="T111" fmla="*/ 481 h 668"/>
              <a:gd name="T112" fmla="*/ 1221 w 1318"/>
              <a:gd name="T113" fmla="*/ 504 h 668"/>
              <a:gd name="T114" fmla="*/ 1140 w 1318"/>
              <a:gd name="T115" fmla="*/ 536 h 668"/>
              <a:gd name="T116" fmla="*/ 1065 w 1318"/>
              <a:gd name="T117" fmla="*/ 546 h 668"/>
              <a:gd name="T118" fmla="*/ 1172 w 1318"/>
              <a:gd name="T119" fmla="*/ 606 h 668"/>
              <a:gd name="T120" fmla="*/ 1063 w 1318"/>
              <a:gd name="T121" fmla="*/ 620 h 668"/>
              <a:gd name="T122" fmla="*/ 604 w 1318"/>
              <a:gd name="T123" fmla="*/ 637 h 668"/>
              <a:gd name="T124" fmla="*/ 331 w 1318"/>
              <a:gd name="T125" fmla="*/ 657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18" h="668">
                <a:moveTo>
                  <a:pt x="1298" y="25"/>
                </a:moveTo>
                <a:cubicBezTo>
                  <a:pt x="1297" y="25"/>
                  <a:pt x="1296" y="25"/>
                  <a:pt x="1296" y="24"/>
                </a:cubicBezTo>
                <a:cubicBezTo>
                  <a:pt x="1295" y="25"/>
                  <a:pt x="1295" y="26"/>
                  <a:pt x="1295" y="26"/>
                </a:cubicBezTo>
                <a:cubicBezTo>
                  <a:pt x="1296" y="27"/>
                  <a:pt x="1297" y="27"/>
                  <a:pt x="1297" y="27"/>
                </a:cubicBezTo>
                <a:cubicBezTo>
                  <a:pt x="1297" y="26"/>
                  <a:pt x="1297" y="25"/>
                  <a:pt x="1298" y="25"/>
                </a:cubicBezTo>
                <a:close/>
                <a:moveTo>
                  <a:pt x="1197" y="36"/>
                </a:moveTo>
                <a:cubicBezTo>
                  <a:pt x="1191" y="36"/>
                  <a:pt x="1187" y="36"/>
                  <a:pt x="1182" y="37"/>
                </a:cubicBezTo>
                <a:cubicBezTo>
                  <a:pt x="1183" y="38"/>
                  <a:pt x="1183" y="40"/>
                  <a:pt x="1184" y="41"/>
                </a:cubicBezTo>
                <a:cubicBezTo>
                  <a:pt x="1186" y="41"/>
                  <a:pt x="1188" y="42"/>
                  <a:pt x="1190" y="41"/>
                </a:cubicBezTo>
                <a:cubicBezTo>
                  <a:pt x="1191" y="41"/>
                  <a:pt x="1191" y="41"/>
                  <a:pt x="1192" y="41"/>
                </a:cubicBezTo>
                <a:cubicBezTo>
                  <a:pt x="1191" y="43"/>
                  <a:pt x="1191" y="44"/>
                  <a:pt x="1189" y="45"/>
                </a:cubicBezTo>
                <a:cubicBezTo>
                  <a:pt x="1191" y="48"/>
                  <a:pt x="1191" y="45"/>
                  <a:pt x="1190" y="48"/>
                </a:cubicBezTo>
                <a:cubicBezTo>
                  <a:pt x="1195" y="49"/>
                  <a:pt x="1211" y="49"/>
                  <a:pt x="1215" y="47"/>
                </a:cubicBezTo>
                <a:cubicBezTo>
                  <a:pt x="1217" y="48"/>
                  <a:pt x="1217" y="48"/>
                  <a:pt x="1218" y="49"/>
                </a:cubicBezTo>
                <a:cubicBezTo>
                  <a:pt x="1218" y="50"/>
                  <a:pt x="1218" y="50"/>
                  <a:pt x="1218" y="52"/>
                </a:cubicBezTo>
                <a:cubicBezTo>
                  <a:pt x="1224" y="53"/>
                  <a:pt x="1228" y="52"/>
                  <a:pt x="1230" y="55"/>
                </a:cubicBezTo>
                <a:cubicBezTo>
                  <a:pt x="1231" y="56"/>
                  <a:pt x="1232" y="56"/>
                  <a:pt x="1232" y="56"/>
                </a:cubicBezTo>
                <a:cubicBezTo>
                  <a:pt x="1232" y="53"/>
                  <a:pt x="1230" y="51"/>
                  <a:pt x="1230" y="48"/>
                </a:cubicBezTo>
                <a:cubicBezTo>
                  <a:pt x="1228" y="47"/>
                  <a:pt x="1224" y="46"/>
                  <a:pt x="1223" y="44"/>
                </a:cubicBezTo>
                <a:cubicBezTo>
                  <a:pt x="1222" y="44"/>
                  <a:pt x="1222" y="44"/>
                  <a:pt x="1222" y="44"/>
                </a:cubicBezTo>
                <a:cubicBezTo>
                  <a:pt x="1224" y="42"/>
                  <a:pt x="1224" y="43"/>
                  <a:pt x="1227" y="42"/>
                </a:cubicBezTo>
                <a:cubicBezTo>
                  <a:pt x="1227" y="42"/>
                  <a:pt x="1227" y="42"/>
                  <a:pt x="1228" y="41"/>
                </a:cubicBezTo>
                <a:cubicBezTo>
                  <a:pt x="1227" y="41"/>
                  <a:pt x="1227" y="41"/>
                  <a:pt x="1227" y="41"/>
                </a:cubicBezTo>
                <a:cubicBezTo>
                  <a:pt x="1224" y="36"/>
                  <a:pt x="1216" y="34"/>
                  <a:pt x="1212" y="29"/>
                </a:cubicBezTo>
                <a:cubicBezTo>
                  <a:pt x="1204" y="29"/>
                  <a:pt x="1188" y="28"/>
                  <a:pt x="1178" y="27"/>
                </a:cubicBezTo>
                <a:cubicBezTo>
                  <a:pt x="1178" y="28"/>
                  <a:pt x="1178" y="28"/>
                  <a:pt x="1178" y="29"/>
                </a:cubicBezTo>
                <a:cubicBezTo>
                  <a:pt x="1186" y="32"/>
                  <a:pt x="1192" y="33"/>
                  <a:pt x="1197" y="35"/>
                </a:cubicBezTo>
                <a:cubicBezTo>
                  <a:pt x="1197" y="35"/>
                  <a:pt x="1197" y="36"/>
                  <a:pt x="1197" y="36"/>
                </a:cubicBezTo>
                <a:close/>
                <a:moveTo>
                  <a:pt x="1280" y="64"/>
                </a:moveTo>
                <a:cubicBezTo>
                  <a:pt x="1285" y="59"/>
                  <a:pt x="1290" y="59"/>
                  <a:pt x="1295" y="55"/>
                </a:cubicBezTo>
                <a:cubicBezTo>
                  <a:pt x="1295" y="55"/>
                  <a:pt x="1296" y="54"/>
                  <a:pt x="1296" y="54"/>
                </a:cubicBezTo>
                <a:cubicBezTo>
                  <a:pt x="1293" y="52"/>
                  <a:pt x="1293" y="50"/>
                  <a:pt x="1291" y="47"/>
                </a:cubicBezTo>
                <a:cubicBezTo>
                  <a:pt x="1290" y="46"/>
                  <a:pt x="1290" y="46"/>
                  <a:pt x="1288" y="45"/>
                </a:cubicBezTo>
                <a:cubicBezTo>
                  <a:pt x="1286" y="49"/>
                  <a:pt x="1281" y="58"/>
                  <a:pt x="1278" y="60"/>
                </a:cubicBezTo>
                <a:cubicBezTo>
                  <a:pt x="1278" y="62"/>
                  <a:pt x="1278" y="62"/>
                  <a:pt x="1278" y="63"/>
                </a:cubicBezTo>
                <a:cubicBezTo>
                  <a:pt x="1279" y="64"/>
                  <a:pt x="1278" y="63"/>
                  <a:pt x="1280" y="64"/>
                </a:cubicBezTo>
                <a:close/>
                <a:moveTo>
                  <a:pt x="1297" y="200"/>
                </a:moveTo>
                <a:cubicBezTo>
                  <a:pt x="1296" y="200"/>
                  <a:pt x="1296" y="200"/>
                  <a:pt x="1295" y="199"/>
                </a:cubicBezTo>
                <a:cubicBezTo>
                  <a:pt x="1296" y="200"/>
                  <a:pt x="1296" y="201"/>
                  <a:pt x="1297" y="202"/>
                </a:cubicBezTo>
                <a:cubicBezTo>
                  <a:pt x="1293" y="204"/>
                  <a:pt x="1290" y="202"/>
                  <a:pt x="1287" y="206"/>
                </a:cubicBezTo>
                <a:cubicBezTo>
                  <a:pt x="1284" y="203"/>
                  <a:pt x="1284" y="200"/>
                  <a:pt x="1280" y="197"/>
                </a:cubicBezTo>
                <a:cubicBezTo>
                  <a:pt x="1281" y="193"/>
                  <a:pt x="1282" y="194"/>
                  <a:pt x="1282" y="190"/>
                </a:cubicBezTo>
                <a:cubicBezTo>
                  <a:pt x="1282" y="190"/>
                  <a:pt x="1283" y="190"/>
                  <a:pt x="1283" y="190"/>
                </a:cubicBezTo>
                <a:cubicBezTo>
                  <a:pt x="1281" y="190"/>
                  <a:pt x="1280" y="190"/>
                  <a:pt x="1278" y="190"/>
                </a:cubicBezTo>
                <a:cubicBezTo>
                  <a:pt x="1278" y="188"/>
                  <a:pt x="1279" y="187"/>
                  <a:pt x="1279" y="186"/>
                </a:cubicBezTo>
                <a:cubicBezTo>
                  <a:pt x="1283" y="186"/>
                  <a:pt x="1283" y="185"/>
                  <a:pt x="1287" y="185"/>
                </a:cubicBezTo>
                <a:cubicBezTo>
                  <a:pt x="1287" y="185"/>
                  <a:pt x="1287" y="184"/>
                  <a:pt x="1288" y="184"/>
                </a:cubicBezTo>
                <a:cubicBezTo>
                  <a:pt x="1286" y="183"/>
                  <a:pt x="1285" y="182"/>
                  <a:pt x="1284" y="181"/>
                </a:cubicBezTo>
                <a:cubicBezTo>
                  <a:pt x="1273" y="181"/>
                  <a:pt x="1261" y="189"/>
                  <a:pt x="1252" y="178"/>
                </a:cubicBezTo>
                <a:cubicBezTo>
                  <a:pt x="1248" y="178"/>
                  <a:pt x="1248" y="178"/>
                  <a:pt x="1246" y="181"/>
                </a:cubicBezTo>
                <a:cubicBezTo>
                  <a:pt x="1245" y="181"/>
                  <a:pt x="1244" y="181"/>
                  <a:pt x="1243" y="180"/>
                </a:cubicBezTo>
                <a:cubicBezTo>
                  <a:pt x="1244" y="178"/>
                  <a:pt x="1245" y="178"/>
                  <a:pt x="1246" y="176"/>
                </a:cubicBezTo>
                <a:cubicBezTo>
                  <a:pt x="1251" y="176"/>
                  <a:pt x="1256" y="179"/>
                  <a:pt x="1259" y="179"/>
                </a:cubicBezTo>
                <a:cubicBezTo>
                  <a:pt x="1263" y="179"/>
                  <a:pt x="1264" y="176"/>
                  <a:pt x="1270" y="177"/>
                </a:cubicBezTo>
                <a:cubicBezTo>
                  <a:pt x="1270" y="177"/>
                  <a:pt x="1271" y="177"/>
                  <a:pt x="1271" y="177"/>
                </a:cubicBezTo>
                <a:cubicBezTo>
                  <a:pt x="1271" y="172"/>
                  <a:pt x="1269" y="172"/>
                  <a:pt x="1267" y="168"/>
                </a:cubicBezTo>
                <a:cubicBezTo>
                  <a:pt x="1260" y="167"/>
                  <a:pt x="1253" y="165"/>
                  <a:pt x="1245" y="163"/>
                </a:cubicBezTo>
                <a:cubicBezTo>
                  <a:pt x="1243" y="162"/>
                  <a:pt x="1240" y="157"/>
                  <a:pt x="1235" y="158"/>
                </a:cubicBezTo>
                <a:cubicBezTo>
                  <a:pt x="1232" y="158"/>
                  <a:pt x="1231" y="160"/>
                  <a:pt x="1227" y="159"/>
                </a:cubicBezTo>
                <a:cubicBezTo>
                  <a:pt x="1227" y="158"/>
                  <a:pt x="1228" y="157"/>
                  <a:pt x="1228" y="156"/>
                </a:cubicBezTo>
                <a:cubicBezTo>
                  <a:pt x="1227" y="156"/>
                  <a:pt x="1227" y="155"/>
                  <a:pt x="1227" y="155"/>
                </a:cubicBezTo>
                <a:cubicBezTo>
                  <a:pt x="1225" y="155"/>
                  <a:pt x="1224" y="155"/>
                  <a:pt x="1223" y="155"/>
                </a:cubicBezTo>
                <a:cubicBezTo>
                  <a:pt x="1219" y="154"/>
                  <a:pt x="1219" y="154"/>
                  <a:pt x="1218" y="152"/>
                </a:cubicBezTo>
                <a:cubicBezTo>
                  <a:pt x="1218" y="151"/>
                  <a:pt x="1218" y="152"/>
                  <a:pt x="1219" y="151"/>
                </a:cubicBezTo>
                <a:cubicBezTo>
                  <a:pt x="1219" y="151"/>
                  <a:pt x="1220" y="150"/>
                  <a:pt x="1220" y="149"/>
                </a:cubicBezTo>
                <a:cubicBezTo>
                  <a:pt x="1215" y="149"/>
                  <a:pt x="1216" y="148"/>
                  <a:pt x="1214" y="151"/>
                </a:cubicBezTo>
                <a:cubicBezTo>
                  <a:pt x="1212" y="149"/>
                  <a:pt x="1213" y="151"/>
                  <a:pt x="1213" y="148"/>
                </a:cubicBezTo>
                <a:cubicBezTo>
                  <a:pt x="1207" y="146"/>
                  <a:pt x="1204" y="145"/>
                  <a:pt x="1199" y="144"/>
                </a:cubicBezTo>
                <a:cubicBezTo>
                  <a:pt x="1198" y="144"/>
                  <a:pt x="1198" y="145"/>
                  <a:pt x="1197" y="145"/>
                </a:cubicBezTo>
                <a:cubicBezTo>
                  <a:pt x="1198" y="146"/>
                  <a:pt x="1199" y="147"/>
                  <a:pt x="1200" y="148"/>
                </a:cubicBezTo>
                <a:cubicBezTo>
                  <a:pt x="1197" y="148"/>
                  <a:pt x="1195" y="148"/>
                  <a:pt x="1192" y="148"/>
                </a:cubicBezTo>
                <a:cubicBezTo>
                  <a:pt x="1193" y="145"/>
                  <a:pt x="1193" y="144"/>
                  <a:pt x="1192" y="143"/>
                </a:cubicBezTo>
                <a:cubicBezTo>
                  <a:pt x="1188" y="143"/>
                  <a:pt x="1189" y="142"/>
                  <a:pt x="1188" y="146"/>
                </a:cubicBezTo>
                <a:cubicBezTo>
                  <a:pt x="1184" y="144"/>
                  <a:pt x="1182" y="142"/>
                  <a:pt x="1177" y="141"/>
                </a:cubicBezTo>
                <a:cubicBezTo>
                  <a:pt x="1186" y="136"/>
                  <a:pt x="1205" y="146"/>
                  <a:pt x="1213" y="143"/>
                </a:cubicBezTo>
                <a:cubicBezTo>
                  <a:pt x="1214" y="143"/>
                  <a:pt x="1214" y="143"/>
                  <a:pt x="1214" y="143"/>
                </a:cubicBezTo>
                <a:cubicBezTo>
                  <a:pt x="1213" y="140"/>
                  <a:pt x="1213" y="140"/>
                  <a:pt x="1212" y="138"/>
                </a:cubicBezTo>
                <a:cubicBezTo>
                  <a:pt x="1203" y="136"/>
                  <a:pt x="1178" y="130"/>
                  <a:pt x="1172" y="134"/>
                </a:cubicBezTo>
                <a:cubicBezTo>
                  <a:pt x="1169" y="133"/>
                  <a:pt x="1169" y="133"/>
                  <a:pt x="1167" y="131"/>
                </a:cubicBezTo>
                <a:cubicBezTo>
                  <a:pt x="1169" y="129"/>
                  <a:pt x="1168" y="130"/>
                  <a:pt x="1170" y="129"/>
                </a:cubicBezTo>
                <a:cubicBezTo>
                  <a:pt x="1170" y="128"/>
                  <a:pt x="1170" y="127"/>
                  <a:pt x="1170" y="127"/>
                </a:cubicBezTo>
                <a:cubicBezTo>
                  <a:pt x="1165" y="126"/>
                  <a:pt x="1160" y="126"/>
                  <a:pt x="1157" y="128"/>
                </a:cubicBezTo>
                <a:cubicBezTo>
                  <a:pt x="1154" y="128"/>
                  <a:pt x="1151" y="127"/>
                  <a:pt x="1148" y="126"/>
                </a:cubicBezTo>
                <a:cubicBezTo>
                  <a:pt x="1149" y="126"/>
                  <a:pt x="1149" y="126"/>
                  <a:pt x="1150" y="126"/>
                </a:cubicBezTo>
                <a:cubicBezTo>
                  <a:pt x="1152" y="124"/>
                  <a:pt x="1154" y="123"/>
                  <a:pt x="1157" y="122"/>
                </a:cubicBezTo>
                <a:cubicBezTo>
                  <a:pt x="1161" y="123"/>
                  <a:pt x="1161" y="125"/>
                  <a:pt x="1164" y="124"/>
                </a:cubicBezTo>
                <a:cubicBezTo>
                  <a:pt x="1166" y="125"/>
                  <a:pt x="1168" y="125"/>
                  <a:pt x="1170" y="125"/>
                </a:cubicBezTo>
                <a:cubicBezTo>
                  <a:pt x="1169" y="123"/>
                  <a:pt x="1167" y="123"/>
                  <a:pt x="1163" y="122"/>
                </a:cubicBezTo>
                <a:cubicBezTo>
                  <a:pt x="1163" y="121"/>
                  <a:pt x="1163" y="121"/>
                  <a:pt x="1163" y="120"/>
                </a:cubicBezTo>
                <a:cubicBezTo>
                  <a:pt x="1166" y="121"/>
                  <a:pt x="1168" y="121"/>
                  <a:pt x="1170" y="120"/>
                </a:cubicBezTo>
                <a:cubicBezTo>
                  <a:pt x="1172" y="121"/>
                  <a:pt x="1175" y="121"/>
                  <a:pt x="1178" y="122"/>
                </a:cubicBezTo>
                <a:cubicBezTo>
                  <a:pt x="1178" y="122"/>
                  <a:pt x="1178" y="123"/>
                  <a:pt x="1178" y="123"/>
                </a:cubicBezTo>
                <a:cubicBezTo>
                  <a:pt x="1176" y="123"/>
                  <a:pt x="1175" y="124"/>
                  <a:pt x="1174" y="124"/>
                </a:cubicBezTo>
                <a:cubicBezTo>
                  <a:pt x="1173" y="124"/>
                  <a:pt x="1173" y="124"/>
                  <a:pt x="1173" y="124"/>
                </a:cubicBezTo>
                <a:cubicBezTo>
                  <a:pt x="1174" y="125"/>
                  <a:pt x="1175" y="125"/>
                  <a:pt x="1178" y="126"/>
                </a:cubicBezTo>
                <a:cubicBezTo>
                  <a:pt x="1177" y="127"/>
                  <a:pt x="1176" y="127"/>
                  <a:pt x="1176" y="128"/>
                </a:cubicBezTo>
                <a:cubicBezTo>
                  <a:pt x="1175" y="128"/>
                  <a:pt x="1175" y="129"/>
                  <a:pt x="1175" y="130"/>
                </a:cubicBezTo>
                <a:cubicBezTo>
                  <a:pt x="1186" y="132"/>
                  <a:pt x="1192" y="132"/>
                  <a:pt x="1204" y="133"/>
                </a:cubicBezTo>
                <a:cubicBezTo>
                  <a:pt x="1202" y="130"/>
                  <a:pt x="1193" y="129"/>
                  <a:pt x="1188" y="128"/>
                </a:cubicBezTo>
                <a:cubicBezTo>
                  <a:pt x="1191" y="127"/>
                  <a:pt x="1192" y="128"/>
                  <a:pt x="1194" y="124"/>
                </a:cubicBezTo>
                <a:cubicBezTo>
                  <a:pt x="1197" y="126"/>
                  <a:pt x="1197" y="126"/>
                  <a:pt x="1198" y="128"/>
                </a:cubicBezTo>
                <a:cubicBezTo>
                  <a:pt x="1206" y="129"/>
                  <a:pt x="1205" y="130"/>
                  <a:pt x="1206" y="134"/>
                </a:cubicBezTo>
                <a:cubicBezTo>
                  <a:pt x="1211" y="135"/>
                  <a:pt x="1213" y="134"/>
                  <a:pt x="1216" y="132"/>
                </a:cubicBezTo>
                <a:cubicBezTo>
                  <a:pt x="1218" y="134"/>
                  <a:pt x="1219" y="135"/>
                  <a:pt x="1218" y="140"/>
                </a:cubicBezTo>
                <a:cubicBezTo>
                  <a:pt x="1220" y="140"/>
                  <a:pt x="1221" y="140"/>
                  <a:pt x="1223" y="140"/>
                </a:cubicBezTo>
                <a:cubicBezTo>
                  <a:pt x="1223" y="138"/>
                  <a:pt x="1223" y="136"/>
                  <a:pt x="1223" y="134"/>
                </a:cubicBezTo>
                <a:cubicBezTo>
                  <a:pt x="1223" y="133"/>
                  <a:pt x="1223" y="133"/>
                  <a:pt x="1223" y="132"/>
                </a:cubicBezTo>
                <a:cubicBezTo>
                  <a:pt x="1230" y="133"/>
                  <a:pt x="1237" y="135"/>
                  <a:pt x="1243" y="136"/>
                </a:cubicBezTo>
                <a:cubicBezTo>
                  <a:pt x="1241" y="139"/>
                  <a:pt x="1237" y="137"/>
                  <a:pt x="1233" y="136"/>
                </a:cubicBezTo>
                <a:cubicBezTo>
                  <a:pt x="1233" y="137"/>
                  <a:pt x="1233" y="138"/>
                  <a:pt x="1232" y="138"/>
                </a:cubicBezTo>
                <a:cubicBezTo>
                  <a:pt x="1236" y="139"/>
                  <a:pt x="1235" y="139"/>
                  <a:pt x="1239" y="139"/>
                </a:cubicBezTo>
                <a:cubicBezTo>
                  <a:pt x="1238" y="140"/>
                  <a:pt x="1237" y="140"/>
                  <a:pt x="1236" y="141"/>
                </a:cubicBezTo>
                <a:cubicBezTo>
                  <a:pt x="1237" y="142"/>
                  <a:pt x="1237" y="142"/>
                  <a:pt x="1239" y="143"/>
                </a:cubicBezTo>
                <a:cubicBezTo>
                  <a:pt x="1237" y="144"/>
                  <a:pt x="1236" y="145"/>
                  <a:pt x="1234" y="146"/>
                </a:cubicBezTo>
                <a:cubicBezTo>
                  <a:pt x="1235" y="149"/>
                  <a:pt x="1243" y="151"/>
                  <a:pt x="1243" y="154"/>
                </a:cubicBezTo>
                <a:cubicBezTo>
                  <a:pt x="1247" y="154"/>
                  <a:pt x="1246" y="153"/>
                  <a:pt x="1249" y="153"/>
                </a:cubicBezTo>
                <a:cubicBezTo>
                  <a:pt x="1249" y="154"/>
                  <a:pt x="1249" y="155"/>
                  <a:pt x="1249" y="156"/>
                </a:cubicBezTo>
                <a:cubicBezTo>
                  <a:pt x="1254" y="157"/>
                  <a:pt x="1254" y="157"/>
                  <a:pt x="1255" y="152"/>
                </a:cubicBezTo>
                <a:cubicBezTo>
                  <a:pt x="1257" y="153"/>
                  <a:pt x="1256" y="153"/>
                  <a:pt x="1257" y="154"/>
                </a:cubicBezTo>
                <a:cubicBezTo>
                  <a:pt x="1258" y="154"/>
                  <a:pt x="1259" y="154"/>
                  <a:pt x="1260" y="154"/>
                </a:cubicBezTo>
                <a:cubicBezTo>
                  <a:pt x="1260" y="153"/>
                  <a:pt x="1261" y="152"/>
                  <a:pt x="1261" y="151"/>
                </a:cubicBezTo>
                <a:cubicBezTo>
                  <a:pt x="1257" y="148"/>
                  <a:pt x="1254" y="148"/>
                  <a:pt x="1247" y="146"/>
                </a:cubicBezTo>
                <a:cubicBezTo>
                  <a:pt x="1246" y="146"/>
                  <a:pt x="1246" y="146"/>
                  <a:pt x="1246" y="145"/>
                </a:cubicBezTo>
                <a:cubicBezTo>
                  <a:pt x="1246" y="144"/>
                  <a:pt x="1246" y="143"/>
                  <a:pt x="1246" y="142"/>
                </a:cubicBezTo>
                <a:cubicBezTo>
                  <a:pt x="1250" y="144"/>
                  <a:pt x="1253" y="146"/>
                  <a:pt x="1257" y="147"/>
                </a:cubicBezTo>
                <a:cubicBezTo>
                  <a:pt x="1258" y="145"/>
                  <a:pt x="1258" y="144"/>
                  <a:pt x="1259" y="143"/>
                </a:cubicBezTo>
                <a:cubicBezTo>
                  <a:pt x="1264" y="144"/>
                  <a:pt x="1262" y="143"/>
                  <a:pt x="1262" y="146"/>
                </a:cubicBezTo>
                <a:cubicBezTo>
                  <a:pt x="1267" y="148"/>
                  <a:pt x="1269" y="149"/>
                  <a:pt x="1271" y="152"/>
                </a:cubicBezTo>
                <a:cubicBezTo>
                  <a:pt x="1275" y="152"/>
                  <a:pt x="1277" y="150"/>
                  <a:pt x="1282" y="149"/>
                </a:cubicBezTo>
                <a:cubicBezTo>
                  <a:pt x="1283" y="145"/>
                  <a:pt x="1282" y="144"/>
                  <a:pt x="1280" y="142"/>
                </a:cubicBezTo>
                <a:cubicBezTo>
                  <a:pt x="1282" y="140"/>
                  <a:pt x="1283" y="141"/>
                  <a:pt x="1284" y="138"/>
                </a:cubicBezTo>
                <a:cubicBezTo>
                  <a:pt x="1283" y="137"/>
                  <a:pt x="1283" y="137"/>
                  <a:pt x="1280" y="136"/>
                </a:cubicBezTo>
                <a:cubicBezTo>
                  <a:pt x="1284" y="134"/>
                  <a:pt x="1283" y="134"/>
                  <a:pt x="1285" y="130"/>
                </a:cubicBezTo>
                <a:cubicBezTo>
                  <a:pt x="1284" y="129"/>
                  <a:pt x="1284" y="128"/>
                  <a:pt x="1283" y="126"/>
                </a:cubicBezTo>
                <a:cubicBezTo>
                  <a:pt x="1281" y="126"/>
                  <a:pt x="1278" y="125"/>
                  <a:pt x="1275" y="125"/>
                </a:cubicBezTo>
                <a:cubicBezTo>
                  <a:pt x="1276" y="123"/>
                  <a:pt x="1276" y="123"/>
                  <a:pt x="1277" y="122"/>
                </a:cubicBezTo>
                <a:cubicBezTo>
                  <a:pt x="1277" y="122"/>
                  <a:pt x="1277" y="121"/>
                  <a:pt x="1277" y="121"/>
                </a:cubicBezTo>
                <a:cubicBezTo>
                  <a:pt x="1276" y="121"/>
                  <a:pt x="1274" y="120"/>
                  <a:pt x="1273" y="120"/>
                </a:cubicBezTo>
                <a:cubicBezTo>
                  <a:pt x="1274" y="118"/>
                  <a:pt x="1280" y="113"/>
                  <a:pt x="1281" y="112"/>
                </a:cubicBezTo>
                <a:cubicBezTo>
                  <a:pt x="1280" y="108"/>
                  <a:pt x="1277" y="104"/>
                  <a:pt x="1275" y="99"/>
                </a:cubicBezTo>
                <a:cubicBezTo>
                  <a:pt x="1264" y="97"/>
                  <a:pt x="1260" y="92"/>
                  <a:pt x="1249" y="91"/>
                </a:cubicBezTo>
                <a:cubicBezTo>
                  <a:pt x="1250" y="94"/>
                  <a:pt x="1249" y="93"/>
                  <a:pt x="1252" y="95"/>
                </a:cubicBezTo>
                <a:cubicBezTo>
                  <a:pt x="1251" y="95"/>
                  <a:pt x="1230" y="88"/>
                  <a:pt x="1228" y="87"/>
                </a:cubicBezTo>
                <a:cubicBezTo>
                  <a:pt x="1221" y="87"/>
                  <a:pt x="1226" y="93"/>
                  <a:pt x="1222" y="97"/>
                </a:cubicBezTo>
                <a:cubicBezTo>
                  <a:pt x="1221" y="99"/>
                  <a:pt x="1221" y="99"/>
                  <a:pt x="1221" y="99"/>
                </a:cubicBezTo>
                <a:cubicBezTo>
                  <a:pt x="1221" y="99"/>
                  <a:pt x="1221" y="99"/>
                  <a:pt x="1220" y="99"/>
                </a:cubicBezTo>
                <a:cubicBezTo>
                  <a:pt x="1221" y="96"/>
                  <a:pt x="1221" y="96"/>
                  <a:pt x="1220" y="95"/>
                </a:cubicBezTo>
                <a:cubicBezTo>
                  <a:pt x="1222" y="84"/>
                  <a:pt x="1224" y="83"/>
                  <a:pt x="1231" y="81"/>
                </a:cubicBezTo>
                <a:cubicBezTo>
                  <a:pt x="1233" y="79"/>
                  <a:pt x="1232" y="85"/>
                  <a:pt x="1236" y="84"/>
                </a:cubicBezTo>
                <a:cubicBezTo>
                  <a:pt x="1237" y="83"/>
                  <a:pt x="1239" y="82"/>
                  <a:pt x="1240" y="81"/>
                </a:cubicBezTo>
                <a:cubicBezTo>
                  <a:pt x="1241" y="81"/>
                  <a:pt x="1241" y="81"/>
                  <a:pt x="1242" y="81"/>
                </a:cubicBezTo>
                <a:cubicBezTo>
                  <a:pt x="1245" y="82"/>
                  <a:pt x="1263" y="83"/>
                  <a:pt x="1264" y="85"/>
                </a:cubicBezTo>
                <a:cubicBezTo>
                  <a:pt x="1265" y="85"/>
                  <a:pt x="1265" y="88"/>
                  <a:pt x="1267" y="89"/>
                </a:cubicBezTo>
                <a:cubicBezTo>
                  <a:pt x="1274" y="90"/>
                  <a:pt x="1282" y="92"/>
                  <a:pt x="1289" y="93"/>
                </a:cubicBezTo>
                <a:cubicBezTo>
                  <a:pt x="1290" y="85"/>
                  <a:pt x="1287" y="85"/>
                  <a:pt x="1284" y="81"/>
                </a:cubicBezTo>
                <a:cubicBezTo>
                  <a:pt x="1282" y="79"/>
                  <a:pt x="1284" y="77"/>
                  <a:pt x="1283" y="73"/>
                </a:cubicBezTo>
                <a:cubicBezTo>
                  <a:pt x="1281" y="72"/>
                  <a:pt x="1282" y="73"/>
                  <a:pt x="1278" y="73"/>
                </a:cubicBezTo>
                <a:cubicBezTo>
                  <a:pt x="1279" y="71"/>
                  <a:pt x="1280" y="71"/>
                  <a:pt x="1281" y="70"/>
                </a:cubicBezTo>
                <a:cubicBezTo>
                  <a:pt x="1281" y="68"/>
                  <a:pt x="1281" y="67"/>
                  <a:pt x="1281" y="66"/>
                </a:cubicBezTo>
                <a:cubicBezTo>
                  <a:pt x="1276" y="66"/>
                  <a:pt x="1278" y="67"/>
                  <a:pt x="1276" y="68"/>
                </a:cubicBezTo>
                <a:cubicBezTo>
                  <a:pt x="1271" y="70"/>
                  <a:pt x="1264" y="64"/>
                  <a:pt x="1259" y="62"/>
                </a:cubicBezTo>
                <a:cubicBezTo>
                  <a:pt x="1260" y="61"/>
                  <a:pt x="1261" y="60"/>
                  <a:pt x="1262" y="59"/>
                </a:cubicBezTo>
                <a:cubicBezTo>
                  <a:pt x="1266" y="60"/>
                  <a:pt x="1267" y="61"/>
                  <a:pt x="1269" y="63"/>
                </a:cubicBezTo>
                <a:cubicBezTo>
                  <a:pt x="1271" y="63"/>
                  <a:pt x="1271" y="63"/>
                  <a:pt x="1272" y="63"/>
                </a:cubicBezTo>
                <a:cubicBezTo>
                  <a:pt x="1272" y="63"/>
                  <a:pt x="1273" y="62"/>
                  <a:pt x="1273" y="62"/>
                </a:cubicBezTo>
                <a:cubicBezTo>
                  <a:pt x="1273" y="62"/>
                  <a:pt x="1273" y="62"/>
                  <a:pt x="1272" y="62"/>
                </a:cubicBezTo>
                <a:cubicBezTo>
                  <a:pt x="1271" y="60"/>
                  <a:pt x="1264" y="54"/>
                  <a:pt x="1260" y="55"/>
                </a:cubicBezTo>
                <a:cubicBezTo>
                  <a:pt x="1259" y="56"/>
                  <a:pt x="1259" y="57"/>
                  <a:pt x="1258" y="58"/>
                </a:cubicBezTo>
                <a:cubicBezTo>
                  <a:pt x="1254" y="57"/>
                  <a:pt x="1250" y="55"/>
                  <a:pt x="1245" y="54"/>
                </a:cubicBezTo>
                <a:cubicBezTo>
                  <a:pt x="1244" y="54"/>
                  <a:pt x="1241" y="58"/>
                  <a:pt x="1240" y="59"/>
                </a:cubicBezTo>
                <a:cubicBezTo>
                  <a:pt x="1239" y="58"/>
                  <a:pt x="1238" y="58"/>
                  <a:pt x="1237" y="58"/>
                </a:cubicBezTo>
                <a:cubicBezTo>
                  <a:pt x="1238" y="56"/>
                  <a:pt x="1240" y="55"/>
                  <a:pt x="1241" y="53"/>
                </a:cubicBezTo>
                <a:cubicBezTo>
                  <a:pt x="1241" y="53"/>
                  <a:pt x="1240" y="52"/>
                  <a:pt x="1240" y="51"/>
                </a:cubicBezTo>
                <a:cubicBezTo>
                  <a:pt x="1238" y="51"/>
                  <a:pt x="1237" y="50"/>
                  <a:pt x="1236" y="50"/>
                </a:cubicBezTo>
                <a:cubicBezTo>
                  <a:pt x="1235" y="52"/>
                  <a:pt x="1235" y="54"/>
                  <a:pt x="1234" y="55"/>
                </a:cubicBezTo>
                <a:cubicBezTo>
                  <a:pt x="1233" y="56"/>
                  <a:pt x="1230" y="58"/>
                  <a:pt x="1229" y="58"/>
                </a:cubicBezTo>
                <a:cubicBezTo>
                  <a:pt x="1226" y="59"/>
                  <a:pt x="1224" y="56"/>
                  <a:pt x="1224" y="56"/>
                </a:cubicBezTo>
                <a:cubicBezTo>
                  <a:pt x="1222" y="57"/>
                  <a:pt x="1220" y="60"/>
                  <a:pt x="1217" y="61"/>
                </a:cubicBezTo>
                <a:cubicBezTo>
                  <a:pt x="1217" y="62"/>
                  <a:pt x="1216" y="59"/>
                  <a:pt x="1213" y="58"/>
                </a:cubicBezTo>
                <a:cubicBezTo>
                  <a:pt x="1213" y="59"/>
                  <a:pt x="1212" y="60"/>
                  <a:pt x="1212" y="61"/>
                </a:cubicBezTo>
                <a:cubicBezTo>
                  <a:pt x="1210" y="59"/>
                  <a:pt x="1211" y="57"/>
                  <a:pt x="1208" y="58"/>
                </a:cubicBezTo>
                <a:cubicBezTo>
                  <a:pt x="1204" y="58"/>
                  <a:pt x="1204" y="58"/>
                  <a:pt x="1201" y="59"/>
                </a:cubicBezTo>
                <a:cubicBezTo>
                  <a:pt x="1201" y="61"/>
                  <a:pt x="1201" y="61"/>
                  <a:pt x="1201" y="62"/>
                </a:cubicBezTo>
                <a:cubicBezTo>
                  <a:pt x="1204" y="64"/>
                  <a:pt x="1205" y="63"/>
                  <a:pt x="1207" y="60"/>
                </a:cubicBezTo>
                <a:cubicBezTo>
                  <a:pt x="1210" y="62"/>
                  <a:pt x="1212" y="65"/>
                  <a:pt x="1214" y="67"/>
                </a:cubicBezTo>
                <a:cubicBezTo>
                  <a:pt x="1214" y="69"/>
                  <a:pt x="1214" y="69"/>
                  <a:pt x="1214" y="69"/>
                </a:cubicBezTo>
                <a:cubicBezTo>
                  <a:pt x="1216" y="71"/>
                  <a:pt x="1231" y="74"/>
                  <a:pt x="1235" y="75"/>
                </a:cubicBezTo>
                <a:cubicBezTo>
                  <a:pt x="1228" y="78"/>
                  <a:pt x="1220" y="70"/>
                  <a:pt x="1214" y="72"/>
                </a:cubicBezTo>
                <a:cubicBezTo>
                  <a:pt x="1213" y="72"/>
                  <a:pt x="1212" y="73"/>
                  <a:pt x="1211" y="73"/>
                </a:cubicBezTo>
                <a:cubicBezTo>
                  <a:pt x="1211" y="74"/>
                  <a:pt x="1210" y="75"/>
                  <a:pt x="1210" y="77"/>
                </a:cubicBezTo>
                <a:cubicBezTo>
                  <a:pt x="1212" y="77"/>
                  <a:pt x="1213" y="77"/>
                  <a:pt x="1215" y="78"/>
                </a:cubicBezTo>
                <a:cubicBezTo>
                  <a:pt x="1209" y="84"/>
                  <a:pt x="1201" y="76"/>
                  <a:pt x="1194" y="78"/>
                </a:cubicBezTo>
                <a:cubicBezTo>
                  <a:pt x="1193" y="78"/>
                  <a:pt x="1193" y="77"/>
                  <a:pt x="1192" y="77"/>
                </a:cubicBezTo>
                <a:cubicBezTo>
                  <a:pt x="1192" y="78"/>
                  <a:pt x="1192" y="79"/>
                  <a:pt x="1193" y="79"/>
                </a:cubicBezTo>
                <a:cubicBezTo>
                  <a:pt x="1198" y="81"/>
                  <a:pt x="1208" y="84"/>
                  <a:pt x="1211" y="83"/>
                </a:cubicBezTo>
                <a:cubicBezTo>
                  <a:pt x="1212" y="83"/>
                  <a:pt x="1214" y="84"/>
                  <a:pt x="1215" y="84"/>
                </a:cubicBezTo>
                <a:cubicBezTo>
                  <a:pt x="1214" y="86"/>
                  <a:pt x="1214" y="87"/>
                  <a:pt x="1213" y="89"/>
                </a:cubicBezTo>
                <a:cubicBezTo>
                  <a:pt x="1211" y="87"/>
                  <a:pt x="1212" y="89"/>
                  <a:pt x="1211" y="86"/>
                </a:cubicBezTo>
                <a:cubicBezTo>
                  <a:pt x="1209" y="86"/>
                  <a:pt x="1209" y="86"/>
                  <a:pt x="1208" y="87"/>
                </a:cubicBezTo>
                <a:cubicBezTo>
                  <a:pt x="1206" y="89"/>
                  <a:pt x="1207" y="91"/>
                  <a:pt x="1207" y="94"/>
                </a:cubicBezTo>
                <a:cubicBezTo>
                  <a:pt x="1204" y="93"/>
                  <a:pt x="1205" y="92"/>
                  <a:pt x="1203" y="91"/>
                </a:cubicBezTo>
                <a:cubicBezTo>
                  <a:pt x="1201" y="93"/>
                  <a:pt x="1198" y="93"/>
                  <a:pt x="1195" y="94"/>
                </a:cubicBezTo>
                <a:cubicBezTo>
                  <a:pt x="1194" y="95"/>
                  <a:pt x="1195" y="95"/>
                  <a:pt x="1194" y="96"/>
                </a:cubicBezTo>
                <a:cubicBezTo>
                  <a:pt x="1194" y="96"/>
                  <a:pt x="1193" y="96"/>
                  <a:pt x="1193" y="97"/>
                </a:cubicBezTo>
                <a:cubicBezTo>
                  <a:pt x="1196" y="96"/>
                  <a:pt x="1198" y="96"/>
                  <a:pt x="1201" y="96"/>
                </a:cubicBezTo>
                <a:cubicBezTo>
                  <a:pt x="1202" y="98"/>
                  <a:pt x="1204" y="99"/>
                  <a:pt x="1205" y="100"/>
                </a:cubicBezTo>
                <a:cubicBezTo>
                  <a:pt x="1205" y="100"/>
                  <a:pt x="1205" y="101"/>
                  <a:pt x="1204" y="101"/>
                </a:cubicBezTo>
                <a:cubicBezTo>
                  <a:pt x="1203" y="101"/>
                  <a:pt x="1203" y="102"/>
                  <a:pt x="1202" y="100"/>
                </a:cubicBezTo>
                <a:cubicBezTo>
                  <a:pt x="1199" y="101"/>
                  <a:pt x="1199" y="102"/>
                  <a:pt x="1198" y="106"/>
                </a:cubicBezTo>
                <a:cubicBezTo>
                  <a:pt x="1191" y="102"/>
                  <a:pt x="1175" y="99"/>
                  <a:pt x="1170" y="99"/>
                </a:cubicBezTo>
                <a:cubicBezTo>
                  <a:pt x="1169" y="99"/>
                  <a:pt x="1169" y="98"/>
                  <a:pt x="1169" y="98"/>
                </a:cubicBezTo>
                <a:cubicBezTo>
                  <a:pt x="1170" y="94"/>
                  <a:pt x="1173" y="93"/>
                  <a:pt x="1173" y="92"/>
                </a:cubicBezTo>
                <a:cubicBezTo>
                  <a:pt x="1174" y="89"/>
                  <a:pt x="1171" y="91"/>
                  <a:pt x="1171" y="89"/>
                </a:cubicBezTo>
                <a:cubicBezTo>
                  <a:pt x="1171" y="87"/>
                  <a:pt x="1172" y="85"/>
                  <a:pt x="1173" y="83"/>
                </a:cubicBezTo>
                <a:cubicBezTo>
                  <a:pt x="1182" y="85"/>
                  <a:pt x="1187" y="85"/>
                  <a:pt x="1193" y="87"/>
                </a:cubicBezTo>
                <a:cubicBezTo>
                  <a:pt x="1194" y="86"/>
                  <a:pt x="1194" y="87"/>
                  <a:pt x="1195" y="86"/>
                </a:cubicBezTo>
                <a:cubicBezTo>
                  <a:pt x="1196" y="86"/>
                  <a:pt x="1196" y="85"/>
                  <a:pt x="1196" y="84"/>
                </a:cubicBezTo>
                <a:cubicBezTo>
                  <a:pt x="1189" y="81"/>
                  <a:pt x="1181" y="81"/>
                  <a:pt x="1174" y="81"/>
                </a:cubicBezTo>
                <a:cubicBezTo>
                  <a:pt x="1174" y="79"/>
                  <a:pt x="1174" y="76"/>
                  <a:pt x="1174" y="74"/>
                </a:cubicBezTo>
                <a:cubicBezTo>
                  <a:pt x="1172" y="74"/>
                  <a:pt x="1172" y="73"/>
                  <a:pt x="1171" y="74"/>
                </a:cubicBezTo>
                <a:cubicBezTo>
                  <a:pt x="1170" y="72"/>
                  <a:pt x="1171" y="74"/>
                  <a:pt x="1171" y="71"/>
                </a:cubicBezTo>
                <a:cubicBezTo>
                  <a:pt x="1170" y="70"/>
                  <a:pt x="1167" y="69"/>
                  <a:pt x="1166" y="68"/>
                </a:cubicBezTo>
                <a:cubicBezTo>
                  <a:pt x="1165" y="68"/>
                  <a:pt x="1165" y="68"/>
                  <a:pt x="1164" y="67"/>
                </a:cubicBezTo>
                <a:cubicBezTo>
                  <a:pt x="1166" y="64"/>
                  <a:pt x="1169" y="63"/>
                  <a:pt x="1171" y="60"/>
                </a:cubicBezTo>
                <a:cubicBezTo>
                  <a:pt x="1169" y="58"/>
                  <a:pt x="1163" y="56"/>
                  <a:pt x="1160" y="54"/>
                </a:cubicBezTo>
                <a:cubicBezTo>
                  <a:pt x="1155" y="50"/>
                  <a:pt x="1158" y="40"/>
                  <a:pt x="1154" y="36"/>
                </a:cubicBezTo>
                <a:cubicBezTo>
                  <a:pt x="1151" y="33"/>
                  <a:pt x="1147" y="33"/>
                  <a:pt x="1144" y="29"/>
                </a:cubicBezTo>
                <a:cubicBezTo>
                  <a:pt x="1141" y="28"/>
                  <a:pt x="1141" y="22"/>
                  <a:pt x="1138" y="20"/>
                </a:cubicBezTo>
                <a:cubicBezTo>
                  <a:pt x="1135" y="18"/>
                  <a:pt x="1134" y="19"/>
                  <a:pt x="1133" y="17"/>
                </a:cubicBezTo>
                <a:cubicBezTo>
                  <a:pt x="1132" y="16"/>
                  <a:pt x="1131" y="16"/>
                  <a:pt x="1130" y="16"/>
                </a:cubicBezTo>
                <a:cubicBezTo>
                  <a:pt x="1130" y="19"/>
                  <a:pt x="1131" y="18"/>
                  <a:pt x="1131" y="22"/>
                </a:cubicBezTo>
                <a:cubicBezTo>
                  <a:pt x="1134" y="23"/>
                  <a:pt x="1133" y="23"/>
                  <a:pt x="1136" y="25"/>
                </a:cubicBezTo>
                <a:cubicBezTo>
                  <a:pt x="1135" y="27"/>
                  <a:pt x="1136" y="27"/>
                  <a:pt x="1135" y="28"/>
                </a:cubicBezTo>
                <a:cubicBezTo>
                  <a:pt x="1135" y="28"/>
                  <a:pt x="1134" y="28"/>
                  <a:pt x="1134" y="29"/>
                </a:cubicBezTo>
                <a:cubicBezTo>
                  <a:pt x="1137" y="29"/>
                  <a:pt x="1138" y="29"/>
                  <a:pt x="1139" y="30"/>
                </a:cubicBezTo>
                <a:cubicBezTo>
                  <a:pt x="1146" y="35"/>
                  <a:pt x="1147" y="46"/>
                  <a:pt x="1154" y="52"/>
                </a:cubicBezTo>
                <a:cubicBezTo>
                  <a:pt x="1154" y="52"/>
                  <a:pt x="1154" y="53"/>
                  <a:pt x="1154" y="54"/>
                </a:cubicBezTo>
                <a:cubicBezTo>
                  <a:pt x="1152" y="53"/>
                  <a:pt x="1151" y="52"/>
                  <a:pt x="1149" y="52"/>
                </a:cubicBezTo>
                <a:cubicBezTo>
                  <a:pt x="1149" y="53"/>
                  <a:pt x="1148" y="54"/>
                  <a:pt x="1148" y="55"/>
                </a:cubicBezTo>
                <a:cubicBezTo>
                  <a:pt x="1146" y="54"/>
                  <a:pt x="1135" y="53"/>
                  <a:pt x="1132" y="54"/>
                </a:cubicBezTo>
                <a:cubicBezTo>
                  <a:pt x="1132" y="54"/>
                  <a:pt x="1131" y="55"/>
                  <a:pt x="1130" y="56"/>
                </a:cubicBezTo>
                <a:cubicBezTo>
                  <a:pt x="1125" y="57"/>
                  <a:pt x="1123" y="52"/>
                  <a:pt x="1119" y="52"/>
                </a:cubicBezTo>
                <a:cubicBezTo>
                  <a:pt x="1115" y="52"/>
                  <a:pt x="1111" y="50"/>
                  <a:pt x="1107" y="48"/>
                </a:cubicBezTo>
                <a:cubicBezTo>
                  <a:pt x="1104" y="47"/>
                  <a:pt x="1104" y="50"/>
                  <a:pt x="1103" y="50"/>
                </a:cubicBezTo>
                <a:cubicBezTo>
                  <a:pt x="1098" y="50"/>
                  <a:pt x="1095" y="47"/>
                  <a:pt x="1093" y="46"/>
                </a:cubicBezTo>
                <a:cubicBezTo>
                  <a:pt x="1091" y="48"/>
                  <a:pt x="1090" y="48"/>
                  <a:pt x="1087" y="50"/>
                </a:cubicBezTo>
                <a:cubicBezTo>
                  <a:pt x="1087" y="50"/>
                  <a:pt x="1086" y="49"/>
                  <a:pt x="1086" y="49"/>
                </a:cubicBezTo>
                <a:cubicBezTo>
                  <a:pt x="1087" y="51"/>
                  <a:pt x="1089" y="51"/>
                  <a:pt x="1092" y="52"/>
                </a:cubicBezTo>
                <a:cubicBezTo>
                  <a:pt x="1092" y="52"/>
                  <a:pt x="1092" y="52"/>
                  <a:pt x="1092" y="53"/>
                </a:cubicBezTo>
                <a:cubicBezTo>
                  <a:pt x="1090" y="53"/>
                  <a:pt x="1089" y="53"/>
                  <a:pt x="1087" y="54"/>
                </a:cubicBezTo>
                <a:cubicBezTo>
                  <a:pt x="1086" y="57"/>
                  <a:pt x="1086" y="55"/>
                  <a:pt x="1086" y="57"/>
                </a:cubicBezTo>
                <a:cubicBezTo>
                  <a:pt x="1088" y="58"/>
                  <a:pt x="1096" y="59"/>
                  <a:pt x="1098" y="61"/>
                </a:cubicBezTo>
                <a:cubicBezTo>
                  <a:pt x="1099" y="62"/>
                  <a:pt x="1100" y="62"/>
                  <a:pt x="1100" y="62"/>
                </a:cubicBezTo>
                <a:cubicBezTo>
                  <a:pt x="1099" y="64"/>
                  <a:pt x="1100" y="63"/>
                  <a:pt x="1098" y="64"/>
                </a:cubicBezTo>
                <a:cubicBezTo>
                  <a:pt x="1098" y="66"/>
                  <a:pt x="1098" y="65"/>
                  <a:pt x="1098" y="67"/>
                </a:cubicBezTo>
                <a:cubicBezTo>
                  <a:pt x="1098" y="67"/>
                  <a:pt x="1098" y="67"/>
                  <a:pt x="1098" y="68"/>
                </a:cubicBezTo>
                <a:cubicBezTo>
                  <a:pt x="1099" y="68"/>
                  <a:pt x="1099" y="68"/>
                  <a:pt x="1100" y="68"/>
                </a:cubicBezTo>
                <a:cubicBezTo>
                  <a:pt x="1100" y="66"/>
                  <a:pt x="1101" y="65"/>
                  <a:pt x="1101" y="63"/>
                </a:cubicBezTo>
                <a:cubicBezTo>
                  <a:pt x="1114" y="66"/>
                  <a:pt x="1121" y="60"/>
                  <a:pt x="1135" y="63"/>
                </a:cubicBezTo>
                <a:cubicBezTo>
                  <a:pt x="1135" y="64"/>
                  <a:pt x="1134" y="65"/>
                  <a:pt x="1134" y="67"/>
                </a:cubicBezTo>
                <a:cubicBezTo>
                  <a:pt x="1130" y="66"/>
                  <a:pt x="1124" y="66"/>
                  <a:pt x="1121" y="67"/>
                </a:cubicBezTo>
                <a:cubicBezTo>
                  <a:pt x="1121" y="67"/>
                  <a:pt x="1120" y="67"/>
                  <a:pt x="1119" y="67"/>
                </a:cubicBezTo>
                <a:cubicBezTo>
                  <a:pt x="1119" y="68"/>
                  <a:pt x="1119" y="70"/>
                  <a:pt x="1118" y="72"/>
                </a:cubicBezTo>
                <a:cubicBezTo>
                  <a:pt x="1124" y="73"/>
                  <a:pt x="1140" y="76"/>
                  <a:pt x="1141" y="76"/>
                </a:cubicBezTo>
                <a:cubicBezTo>
                  <a:pt x="1143" y="76"/>
                  <a:pt x="1143" y="76"/>
                  <a:pt x="1145" y="76"/>
                </a:cubicBezTo>
                <a:cubicBezTo>
                  <a:pt x="1145" y="75"/>
                  <a:pt x="1145" y="73"/>
                  <a:pt x="1146" y="72"/>
                </a:cubicBezTo>
                <a:cubicBezTo>
                  <a:pt x="1142" y="72"/>
                  <a:pt x="1135" y="74"/>
                  <a:pt x="1131" y="70"/>
                </a:cubicBezTo>
                <a:cubicBezTo>
                  <a:pt x="1132" y="69"/>
                  <a:pt x="1138" y="67"/>
                  <a:pt x="1141" y="64"/>
                </a:cubicBezTo>
                <a:cubicBezTo>
                  <a:pt x="1145" y="65"/>
                  <a:pt x="1145" y="67"/>
                  <a:pt x="1148" y="66"/>
                </a:cubicBezTo>
                <a:cubicBezTo>
                  <a:pt x="1151" y="67"/>
                  <a:pt x="1155" y="68"/>
                  <a:pt x="1158" y="68"/>
                </a:cubicBezTo>
                <a:cubicBezTo>
                  <a:pt x="1158" y="78"/>
                  <a:pt x="1162" y="89"/>
                  <a:pt x="1153" y="93"/>
                </a:cubicBezTo>
                <a:cubicBezTo>
                  <a:pt x="1153" y="96"/>
                  <a:pt x="1154" y="97"/>
                  <a:pt x="1156" y="98"/>
                </a:cubicBezTo>
                <a:cubicBezTo>
                  <a:pt x="1156" y="99"/>
                  <a:pt x="1155" y="100"/>
                  <a:pt x="1154" y="101"/>
                </a:cubicBezTo>
                <a:cubicBezTo>
                  <a:pt x="1151" y="100"/>
                  <a:pt x="1148" y="100"/>
                  <a:pt x="1146" y="97"/>
                </a:cubicBezTo>
                <a:cubicBezTo>
                  <a:pt x="1145" y="95"/>
                  <a:pt x="1146" y="96"/>
                  <a:pt x="1147" y="92"/>
                </a:cubicBezTo>
                <a:cubicBezTo>
                  <a:pt x="1140" y="91"/>
                  <a:pt x="1135" y="89"/>
                  <a:pt x="1131" y="91"/>
                </a:cubicBezTo>
                <a:cubicBezTo>
                  <a:pt x="1130" y="91"/>
                  <a:pt x="1129" y="91"/>
                  <a:pt x="1128" y="91"/>
                </a:cubicBezTo>
                <a:cubicBezTo>
                  <a:pt x="1129" y="90"/>
                  <a:pt x="1129" y="90"/>
                  <a:pt x="1129" y="90"/>
                </a:cubicBezTo>
                <a:cubicBezTo>
                  <a:pt x="1133" y="87"/>
                  <a:pt x="1143" y="91"/>
                  <a:pt x="1147" y="89"/>
                </a:cubicBezTo>
                <a:cubicBezTo>
                  <a:pt x="1149" y="87"/>
                  <a:pt x="1149" y="88"/>
                  <a:pt x="1146" y="86"/>
                </a:cubicBezTo>
                <a:cubicBezTo>
                  <a:pt x="1148" y="84"/>
                  <a:pt x="1151" y="85"/>
                  <a:pt x="1154" y="84"/>
                </a:cubicBezTo>
                <a:cubicBezTo>
                  <a:pt x="1154" y="82"/>
                  <a:pt x="1154" y="81"/>
                  <a:pt x="1154" y="79"/>
                </a:cubicBezTo>
                <a:cubicBezTo>
                  <a:pt x="1150" y="79"/>
                  <a:pt x="1144" y="79"/>
                  <a:pt x="1141" y="81"/>
                </a:cubicBezTo>
                <a:cubicBezTo>
                  <a:pt x="1140" y="82"/>
                  <a:pt x="1140" y="82"/>
                  <a:pt x="1140" y="85"/>
                </a:cubicBezTo>
                <a:cubicBezTo>
                  <a:pt x="1137" y="84"/>
                  <a:pt x="1135" y="85"/>
                  <a:pt x="1133" y="83"/>
                </a:cubicBezTo>
                <a:cubicBezTo>
                  <a:pt x="1126" y="81"/>
                  <a:pt x="1121" y="79"/>
                  <a:pt x="1118" y="84"/>
                </a:cubicBezTo>
                <a:cubicBezTo>
                  <a:pt x="1115" y="83"/>
                  <a:pt x="1113" y="79"/>
                  <a:pt x="1113" y="76"/>
                </a:cubicBezTo>
                <a:cubicBezTo>
                  <a:pt x="1109" y="74"/>
                  <a:pt x="1105" y="74"/>
                  <a:pt x="1100" y="73"/>
                </a:cubicBezTo>
                <a:cubicBezTo>
                  <a:pt x="1100" y="74"/>
                  <a:pt x="1100" y="75"/>
                  <a:pt x="1099" y="76"/>
                </a:cubicBezTo>
                <a:cubicBezTo>
                  <a:pt x="1100" y="77"/>
                  <a:pt x="1101" y="77"/>
                  <a:pt x="1102" y="77"/>
                </a:cubicBezTo>
                <a:cubicBezTo>
                  <a:pt x="1099" y="79"/>
                  <a:pt x="1099" y="77"/>
                  <a:pt x="1099" y="80"/>
                </a:cubicBezTo>
                <a:cubicBezTo>
                  <a:pt x="1097" y="80"/>
                  <a:pt x="1095" y="80"/>
                  <a:pt x="1093" y="80"/>
                </a:cubicBezTo>
                <a:cubicBezTo>
                  <a:pt x="1093" y="79"/>
                  <a:pt x="1094" y="78"/>
                  <a:pt x="1094" y="77"/>
                </a:cubicBezTo>
                <a:cubicBezTo>
                  <a:pt x="1091" y="77"/>
                  <a:pt x="1091" y="77"/>
                  <a:pt x="1089" y="79"/>
                </a:cubicBezTo>
                <a:cubicBezTo>
                  <a:pt x="1085" y="77"/>
                  <a:pt x="1085" y="76"/>
                  <a:pt x="1082" y="74"/>
                </a:cubicBezTo>
                <a:cubicBezTo>
                  <a:pt x="1082" y="74"/>
                  <a:pt x="1081" y="73"/>
                  <a:pt x="1081" y="73"/>
                </a:cubicBezTo>
                <a:cubicBezTo>
                  <a:pt x="1083" y="72"/>
                  <a:pt x="1084" y="72"/>
                  <a:pt x="1087" y="72"/>
                </a:cubicBezTo>
                <a:cubicBezTo>
                  <a:pt x="1087" y="71"/>
                  <a:pt x="1087" y="70"/>
                  <a:pt x="1087" y="69"/>
                </a:cubicBezTo>
                <a:cubicBezTo>
                  <a:pt x="1078" y="67"/>
                  <a:pt x="1077" y="66"/>
                  <a:pt x="1071" y="66"/>
                </a:cubicBezTo>
                <a:cubicBezTo>
                  <a:pt x="1070" y="65"/>
                  <a:pt x="1071" y="66"/>
                  <a:pt x="1069" y="65"/>
                </a:cubicBezTo>
                <a:cubicBezTo>
                  <a:pt x="1070" y="62"/>
                  <a:pt x="1070" y="62"/>
                  <a:pt x="1070" y="61"/>
                </a:cubicBezTo>
                <a:cubicBezTo>
                  <a:pt x="1070" y="60"/>
                  <a:pt x="1070" y="60"/>
                  <a:pt x="1070" y="59"/>
                </a:cubicBezTo>
                <a:cubicBezTo>
                  <a:pt x="1075" y="59"/>
                  <a:pt x="1074" y="58"/>
                  <a:pt x="1080" y="60"/>
                </a:cubicBezTo>
                <a:cubicBezTo>
                  <a:pt x="1080" y="59"/>
                  <a:pt x="1080" y="59"/>
                  <a:pt x="1081" y="59"/>
                </a:cubicBezTo>
                <a:cubicBezTo>
                  <a:pt x="1081" y="52"/>
                  <a:pt x="1076" y="56"/>
                  <a:pt x="1072" y="53"/>
                </a:cubicBezTo>
                <a:cubicBezTo>
                  <a:pt x="1072" y="53"/>
                  <a:pt x="1072" y="52"/>
                  <a:pt x="1072" y="52"/>
                </a:cubicBezTo>
                <a:cubicBezTo>
                  <a:pt x="1074" y="52"/>
                  <a:pt x="1076" y="52"/>
                  <a:pt x="1078" y="52"/>
                </a:cubicBezTo>
                <a:cubicBezTo>
                  <a:pt x="1078" y="51"/>
                  <a:pt x="1078" y="51"/>
                  <a:pt x="1078" y="50"/>
                </a:cubicBezTo>
                <a:cubicBezTo>
                  <a:pt x="1076" y="50"/>
                  <a:pt x="1075" y="49"/>
                  <a:pt x="1073" y="50"/>
                </a:cubicBezTo>
                <a:cubicBezTo>
                  <a:pt x="1068" y="50"/>
                  <a:pt x="1070" y="50"/>
                  <a:pt x="1068" y="53"/>
                </a:cubicBezTo>
                <a:cubicBezTo>
                  <a:pt x="1066" y="52"/>
                  <a:pt x="1066" y="53"/>
                  <a:pt x="1065" y="52"/>
                </a:cubicBezTo>
                <a:cubicBezTo>
                  <a:pt x="1064" y="51"/>
                  <a:pt x="1062" y="51"/>
                  <a:pt x="1060" y="51"/>
                </a:cubicBezTo>
                <a:cubicBezTo>
                  <a:pt x="1062" y="48"/>
                  <a:pt x="1065" y="48"/>
                  <a:pt x="1067" y="47"/>
                </a:cubicBezTo>
                <a:cubicBezTo>
                  <a:pt x="1068" y="46"/>
                  <a:pt x="1068" y="46"/>
                  <a:pt x="1069" y="44"/>
                </a:cubicBezTo>
                <a:cubicBezTo>
                  <a:pt x="1077" y="45"/>
                  <a:pt x="1118" y="47"/>
                  <a:pt x="1123" y="44"/>
                </a:cubicBezTo>
                <a:cubicBezTo>
                  <a:pt x="1123" y="44"/>
                  <a:pt x="1124" y="45"/>
                  <a:pt x="1125" y="45"/>
                </a:cubicBezTo>
                <a:cubicBezTo>
                  <a:pt x="1125" y="44"/>
                  <a:pt x="1125" y="43"/>
                  <a:pt x="1125" y="42"/>
                </a:cubicBezTo>
                <a:cubicBezTo>
                  <a:pt x="1119" y="41"/>
                  <a:pt x="1102" y="39"/>
                  <a:pt x="1098" y="35"/>
                </a:cubicBezTo>
                <a:cubicBezTo>
                  <a:pt x="1098" y="35"/>
                  <a:pt x="1098" y="34"/>
                  <a:pt x="1097" y="34"/>
                </a:cubicBezTo>
                <a:cubicBezTo>
                  <a:pt x="1102" y="33"/>
                  <a:pt x="1113" y="35"/>
                  <a:pt x="1117" y="33"/>
                </a:cubicBezTo>
                <a:cubicBezTo>
                  <a:pt x="1117" y="34"/>
                  <a:pt x="1118" y="34"/>
                  <a:pt x="1119" y="34"/>
                </a:cubicBezTo>
                <a:cubicBezTo>
                  <a:pt x="1119" y="30"/>
                  <a:pt x="1119" y="30"/>
                  <a:pt x="1119" y="30"/>
                </a:cubicBezTo>
                <a:cubicBezTo>
                  <a:pt x="1113" y="29"/>
                  <a:pt x="1099" y="28"/>
                  <a:pt x="1097" y="26"/>
                </a:cubicBezTo>
                <a:cubicBezTo>
                  <a:pt x="1094" y="26"/>
                  <a:pt x="1092" y="26"/>
                  <a:pt x="1090" y="26"/>
                </a:cubicBezTo>
                <a:cubicBezTo>
                  <a:pt x="1089" y="28"/>
                  <a:pt x="1089" y="30"/>
                  <a:pt x="1089" y="32"/>
                </a:cubicBezTo>
                <a:cubicBezTo>
                  <a:pt x="1091" y="33"/>
                  <a:pt x="1092" y="34"/>
                  <a:pt x="1094" y="34"/>
                </a:cubicBezTo>
                <a:cubicBezTo>
                  <a:pt x="1094" y="35"/>
                  <a:pt x="1093" y="36"/>
                  <a:pt x="1093" y="37"/>
                </a:cubicBezTo>
                <a:cubicBezTo>
                  <a:pt x="1089" y="37"/>
                  <a:pt x="1085" y="37"/>
                  <a:pt x="1081" y="37"/>
                </a:cubicBezTo>
                <a:cubicBezTo>
                  <a:pt x="1081" y="36"/>
                  <a:pt x="1081" y="36"/>
                  <a:pt x="1081" y="36"/>
                </a:cubicBezTo>
                <a:cubicBezTo>
                  <a:pt x="1081" y="35"/>
                  <a:pt x="1081" y="35"/>
                  <a:pt x="1080" y="35"/>
                </a:cubicBezTo>
                <a:cubicBezTo>
                  <a:pt x="1081" y="35"/>
                  <a:pt x="1081" y="35"/>
                  <a:pt x="1081" y="35"/>
                </a:cubicBezTo>
                <a:cubicBezTo>
                  <a:pt x="1082" y="34"/>
                  <a:pt x="1083" y="33"/>
                  <a:pt x="1083" y="32"/>
                </a:cubicBezTo>
                <a:cubicBezTo>
                  <a:pt x="1084" y="32"/>
                  <a:pt x="1086" y="33"/>
                  <a:pt x="1087" y="33"/>
                </a:cubicBezTo>
                <a:cubicBezTo>
                  <a:pt x="1088" y="30"/>
                  <a:pt x="1088" y="28"/>
                  <a:pt x="1087" y="27"/>
                </a:cubicBezTo>
                <a:cubicBezTo>
                  <a:pt x="1086" y="26"/>
                  <a:pt x="1087" y="26"/>
                  <a:pt x="1084" y="25"/>
                </a:cubicBezTo>
                <a:cubicBezTo>
                  <a:pt x="1084" y="27"/>
                  <a:pt x="1084" y="28"/>
                  <a:pt x="1083" y="29"/>
                </a:cubicBezTo>
                <a:cubicBezTo>
                  <a:pt x="1081" y="30"/>
                  <a:pt x="1080" y="25"/>
                  <a:pt x="1076" y="29"/>
                </a:cubicBezTo>
                <a:cubicBezTo>
                  <a:pt x="1072" y="27"/>
                  <a:pt x="1072" y="25"/>
                  <a:pt x="1072" y="21"/>
                </a:cubicBezTo>
                <a:cubicBezTo>
                  <a:pt x="1067" y="20"/>
                  <a:pt x="1061" y="18"/>
                  <a:pt x="1058" y="19"/>
                </a:cubicBezTo>
                <a:cubicBezTo>
                  <a:pt x="1048" y="17"/>
                  <a:pt x="1048" y="21"/>
                  <a:pt x="1040" y="21"/>
                </a:cubicBezTo>
                <a:cubicBezTo>
                  <a:pt x="1040" y="22"/>
                  <a:pt x="1039" y="23"/>
                  <a:pt x="1039" y="24"/>
                </a:cubicBezTo>
                <a:cubicBezTo>
                  <a:pt x="1042" y="25"/>
                  <a:pt x="1045" y="25"/>
                  <a:pt x="1047" y="26"/>
                </a:cubicBezTo>
                <a:cubicBezTo>
                  <a:pt x="1048" y="26"/>
                  <a:pt x="1048" y="27"/>
                  <a:pt x="1048" y="27"/>
                </a:cubicBezTo>
                <a:cubicBezTo>
                  <a:pt x="1047" y="29"/>
                  <a:pt x="1048" y="29"/>
                  <a:pt x="1047" y="30"/>
                </a:cubicBezTo>
                <a:cubicBezTo>
                  <a:pt x="1045" y="31"/>
                  <a:pt x="1041" y="30"/>
                  <a:pt x="1038" y="29"/>
                </a:cubicBezTo>
                <a:cubicBezTo>
                  <a:pt x="1039" y="32"/>
                  <a:pt x="1039" y="32"/>
                  <a:pt x="1039" y="34"/>
                </a:cubicBezTo>
                <a:cubicBezTo>
                  <a:pt x="1043" y="34"/>
                  <a:pt x="1053" y="38"/>
                  <a:pt x="1057" y="36"/>
                </a:cubicBezTo>
                <a:cubicBezTo>
                  <a:pt x="1058" y="36"/>
                  <a:pt x="1058" y="36"/>
                  <a:pt x="1059" y="37"/>
                </a:cubicBezTo>
                <a:cubicBezTo>
                  <a:pt x="1059" y="37"/>
                  <a:pt x="1059" y="37"/>
                  <a:pt x="1059" y="38"/>
                </a:cubicBezTo>
                <a:cubicBezTo>
                  <a:pt x="1048" y="39"/>
                  <a:pt x="1036" y="39"/>
                  <a:pt x="1026" y="38"/>
                </a:cubicBezTo>
                <a:cubicBezTo>
                  <a:pt x="1023" y="37"/>
                  <a:pt x="1020" y="36"/>
                  <a:pt x="1017" y="35"/>
                </a:cubicBezTo>
                <a:cubicBezTo>
                  <a:pt x="1009" y="36"/>
                  <a:pt x="1003" y="38"/>
                  <a:pt x="994" y="36"/>
                </a:cubicBezTo>
                <a:cubicBezTo>
                  <a:pt x="994" y="33"/>
                  <a:pt x="994" y="32"/>
                  <a:pt x="994" y="30"/>
                </a:cubicBezTo>
                <a:cubicBezTo>
                  <a:pt x="992" y="30"/>
                  <a:pt x="992" y="30"/>
                  <a:pt x="991" y="30"/>
                </a:cubicBezTo>
                <a:cubicBezTo>
                  <a:pt x="989" y="31"/>
                  <a:pt x="989" y="33"/>
                  <a:pt x="988" y="36"/>
                </a:cubicBezTo>
                <a:cubicBezTo>
                  <a:pt x="988" y="36"/>
                  <a:pt x="988" y="37"/>
                  <a:pt x="987" y="37"/>
                </a:cubicBezTo>
                <a:cubicBezTo>
                  <a:pt x="983" y="35"/>
                  <a:pt x="982" y="35"/>
                  <a:pt x="982" y="32"/>
                </a:cubicBezTo>
                <a:cubicBezTo>
                  <a:pt x="980" y="32"/>
                  <a:pt x="978" y="34"/>
                  <a:pt x="977" y="35"/>
                </a:cubicBezTo>
                <a:cubicBezTo>
                  <a:pt x="977" y="35"/>
                  <a:pt x="949" y="32"/>
                  <a:pt x="949" y="32"/>
                </a:cubicBezTo>
                <a:cubicBezTo>
                  <a:pt x="945" y="30"/>
                  <a:pt x="943" y="25"/>
                  <a:pt x="939" y="23"/>
                </a:cubicBezTo>
                <a:cubicBezTo>
                  <a:pt x="941" y="20"/>
                  <a:pt x="944" y="18"/>
                  <a:pt x="946" y="16"/>
                </a:cubicBezTo>
                <a:cubicBezTo>
                  <a:pt x="947" y="15"/>
                  <a:pt x="947" y="16"/>
                  <a:pt x="950" y="17"/>
                </a:cubicBezTo>
                <a:cubicBezTo>
                  <a:pt x="950" y="17"/>
                  <a:pt x="951" y="17"/>
                  <a:pt x="951" y="18"/>
                </a:cubicBezTo>
                <a:cubicBezTo>
                  <a:pt x="950" y="22"/>
                  <a:pt x="950" y="22"/>
                  <a:pt x="950" y="22"/>
                </a:cubicBezTo>
                <a:cubicBezTo>
                  <a:pt x="952" y="22"/>
                  <a:pt x="956" y="21"/>
                  <a:pt x="956" y="21"/>
                </a:cubicBezTo>
                <a:cubicBezTo>
                  <a:pt x="956" y="22"/>
                  <a:pt x="956" y="23"/>
                  <a:pt x="956" y="24"/>
                </a:cubicBezTo>
                <a:cubicBezTo>
                  <a:pt x="959" y="27"/>
                  <a:pt x="969" y="26"/>
                  <a:pt x="975" y="26"/>
                </a:cubicBezTo>
                <a:cubicBezTo>
                  <a:pt x="985" y="25"/>
                  <a:pt x="999" y="17"/>
                  <a:pt x="1010" y="18"/>
                </a:cubicBezTo>
                <a:cubicBezTo>
                  <a:pt x="1010" y="17"/>
                  <a:pt x="1010" y="16"/>
                  <a:pt x="1011" y="15"/>
                </a:cubicBezTo>
                <a:cubicBezTo>
                  <a:pt x="1002" y="11"/>
                  <a:pt x="993" y="9"/>
                  <a:pt x="983" y="9"/>
                </a:cubicBezTo>
                <a:cubicBezTo>
                  <a:pt x="982" y="12"/>
                  <a:pt x="982" y="11"/>
                  <a:pt x="980" y="13"/>
                </a:cubicBezTo>
                <a:cubicBezTo>
                  <a:pt x="975" y="10"/>
                  <a:pt x="969" y="9"/>
                  <a:pt x="962" y="8"/>
                </a:cubicBezTo>
                <a:cubicBezTo>
                  <a:pt x="960" y="9"/>
                  <a:pt x="957" y="11"/>
                  <a:pt x="954" y="13"/>
                </a:cubicBezTo>
                <a:cubicBezTo>
                  <a:pt x="954" y="13"/>
                  <a:pt x="949" y="9"/>
                  <a:pt x="945" y="8"/>
                </a:cubicBezTo>
                <a:cubicBezTo>
                  <a:pt x="945" y="9"/>
                  <a:pt x="945" y="10"/>
                  <a:pt x="945" y="11"/>
                </a:cubicBezTo>
                <a:cubicBezTo>
                  <a:pt x="919" y="0"/>
                  <a:pt x="897" y="7"/>
                  <a:pt x="866" y="3"/>
                </a:cubicBezTo>
                <a:cubicBezTo>
                  <a:pt x="864" y="7"/>
                  <a:pt x="864" y="9"/>
                  <a:pt x="861" y="13"/>
                </a:cubicBezTo>
                <a:cubicBezTo>
                  <a:pt x="854" y="12"/>
                  <a:pt x="855" y="12"/>
                  <a:pt x="850" y="9"/>
                </a:cubicBezTo>
                <a:cubicBezTo>
                  <a:pt x="848" y="11"/>
                  <a:pt x="845" y="11"/>
                  <a:pt x="842" y="13"/>
                </a:cubicBezTo>
                <a:cubicBezTo>
                  <a:pt x="841" y="14"/>
                  <a:pt x="841" y="14"/>
                  <a:pt x="841" y="16"/>
                </a:cubicBezTo>
                <a:cubicBezTo>
                  <a:pt x="843" y="16"/>
                  <a:pt x="843" y="16"/>
                  <a:pt x="844" y="15"/>
                </a:cubicBezTo>
                <a:cubicBezTo>
                  <a:pt x="844" y="16"/>
                  <a:pt x="844" y="15"/>
                  <a:pt x="844" y="17"/>
                </a:cubicBezTo>
                <a:cubicBezTo>
                  <a:pt x="845" y="19"/>
                  <a:pt x="844" y="17"/>
                  <a:pt x="844" y="19"/>
                </a:cubicBezTo>
                <a:cubicBezTo>
                  <a:pt x="830" y="22"/>
                  <a:pt x="815" y="22"/>
                  <a:pt x="799" y="21"/>
                </a:cubicBezTo>
                <a:cubicBezTo>
                  <a:pt x="800" y="24"/>
                  <a:pt x="799" y="22"/>
                  <a:pt x="801" y="24"/>
                </a:cubicBezTo>
                <a:cubicBezTo>
                  <a:pt x="798" y="29"/>
                  <a:pt x="795" y="26"/>
                  <a:pt x="791" y="28"/>
                </a:cubicBezTo>
                <a:cubicBezTo>
                  <a:pt x="783" y="31"/>
                  <a:pt x="769" y="38"/>
                  <a:pt x="758" y="32"/>
                </a:cubicBezTo>
                <a:cubicBezTo>
                  <a:pt x="755" y="33"/>
                  <a:pt x="756" y="35"/>
                  <a:pt x="752" y="33"/>
                </a:cubicBezTo>
                <a:cubicBezTo>
                  <a:pt x="750" y="36"/>
                  <a:pt x="751" y="35"/>
                  <a:pt x="750" y="38"/>
                </a:cubicBezTo>
                <a:cubicBezTo>
                  <a:pt x="739" y="39"/>
                  <a:pt x="726" y="42"/>
                  <a:pt x="716" y="46"/>
                </a:cubicBezTo>
                <a:cubicBezTo>
                  <a:pt x="716" y="49"/>
                  <a:pt x="718" y="49"/>
                  <a:pt x="717" y="50"/>
                </a:cubicBezTo>
                <a:cubicBezTo>
                  <a:pt x="714" y="52"/>
                  <a:pt x="712" y="52"/>
                  <a:pt x="708" y="51"/>
                </a:cubicBezTo>
                <a:cubicBezTo>
                  <a:pt x="709" y="49"/>
                  <a:pt x="709" y="47"/>
                  <a:pt x="710" y="45"/>
                </a:cubicBezTo>
                <a:cubicBezTo>
                  <a:pt x="709" y="44"/>
                  <a:pt x="709" y="44"/>
                  <a:pt x="706" y="43"/>
                </a:cubicBezTo>
                <a:cubicBezTo>
                  <a:pt x="707" y="39"/>
                  <a:pt x="707" y="39"/>
                  <a:pt x="707" y="39"/>
                </a:cubicBezTo>
                <a:cubicBezTo>
                  <a:pt x="707" y="39"/>
                  <a:pt x="706" y="40"/>
                  <a:pt x="706" y="40"/>
                </a:cubicBezTo>
                <a:cubicBezTo>
                  <a:pt x="703" y="41"/>
                  <a:pt x="704" y="40"/>
                  <a:pt x="703" y="44"/>
                </a:cubicBezTo>
                <a:cubicBezTo>
                  <a:pt x="702" y="42"/>
                  <a:pt x="700" y="41"/>
                  <a:pt x="700" y="40"/>
                </a:cubicBezTo>
                <a:cubicBezTo>
                  <a:pt x="697" y="41"/>
                  <a:pt x="696" y="43"/>
                  <a:pt x="693" y="44"/>
                </a:cubicBezTo>
                <a:cubicBezTo>
                  <a:pt x="693" y="45"/>
                  <a:pt x="693" y="46"/>
                  <a:pt x="693" y="47"/>
                </a:cubicBezTo>
                <a:cubicBezTo>
                  <a:pt x="698" y="49"/>
                  <a:pt x="695" y="49"/>
                  <a:pt x="700" y="50"/>
                </a:cubicBezTo>
                <a:cubicBezTo>
                  <a:pt x="699" y="51"/>
                  <a:pt x="699" y="51"/>
                  <a:pt x="699" y="51"/>
                </a:cubicBezTo>
                <a:cubicBezTo>
                  <a:pt x="696" y="52"/>
                  <a:pt x="689" y="51"/>
                  <a:pt x="685" y="53"/>
                </a:cubicBezTo>
                <a:cubicBezTo>
                  <a:pt x="683" y="51"/>
                  <a:pt x="684" y="53"/>
                  <a:pt x="684" y="49"/>
                </a:cubicBezTo>
                <a:cubicBezTo>
                  <a:pt x="683" y="49"/>
                  <a:pt x="682" y="49"/>
                  <a:pt x="681" y="49"/>
                </a:cubicBezTo>
                <a:cubicBezTo>
                  <a:pt x="679" y="51"/>
                  <a:pt x="678" y="53"/>
                  <a:pt x="676" y="55"/>
                </a:cubicBezTo>
                <a:cubicBezTo>
                  <a:pt x="674" y="54"/>
                  <a:pt x="674" y="54"/>
                  <a:pt x="673" y="53"/>
                </a:cubicBezTo>
                <a:cubicBezTo>
                  <a:pt x="672" y="51"/>
                  <a:pt x="673" y="53"/>
                  <a:pt x="673" y="51"/>
                </a:cubicBezTo>
                <a:cubicBezTo>
                  <a:pt x="673" y="51"/>
                  <a:pt x="672" y="50"/>
                  <a:pt x="672" y="50"/>
                </a:cubicBezTo>
                <a:cubicBezTo>
                  <a:pt x="671" y="50"/>
                  <a:pt x="670" y="50"/>
                  <a:pt x="669" y="49"/>
                </a:cubicBezTo>
                <a:cubicBezTo>
                  <a:pt x="668" y="51"/>
                  <a:pt x="669" y="50"/>
                  <a:pt x="668" y="51"/>
                </a:cubicBezTo>
                <a:cubicBezTo>
                  <a:pt x="669" y="52"/>
                  <a:pt x="669" y="52"/>
                  <a:pt x="671" y="53"/>
                </a:cubicBezTo>
                <a:cubicBezTo>
                  <a:pt x="670" y="53"/>
                  <a:pt x="670" y="54"/>
                  <a:pt x="670" y="54"/>
                </a:cubicBezTo>
                <a:cubicBezTo>
                  <a:pt x="668" y="54"/>
                  <a:pt x="669" y="54"/>
                  <a:pt x="667" y="55"/>
                </a:cubicBezTo>
                <a:cubicBezTo>
                  <a:pt x="659" y="53"/>
                  <a:pt x="656" y="48"/>
                  <a:pt x="652" y="52"/>
                </a:cubicBezTo>
                <a:cubicBezTo>
                  <a:pt x="649" y="52"/>
                  <a:pt x="648" y="51"/>
                  <a:pt x="647" y="50"/>
                </a:cubicBezTo>
                <a:cubicBezTo>
                  <a:pt x="646" y="48"/>
                  <a:pt x="647" y="49"/>
                  <a:pt x="648" y="46"/>
                </a:cubicBezTo>
                <a:cubicBezTo>
                  <a:pt x="645" y="46"/>
                  <a:pt x="644" y="47"/>
                  <a:pt x="642" y="48"/>
                </a:cubicBezTo>
                <a:cubicBezTo>
                  <a:pt x="643" y="49"/>
                  <a:pt x="643" y="50"/>
                  <a:pt x="644" y="51"/>
                </a:cubicBezTo>
                <a:cubicBezTo>
                  <a:pt x="638" y="54"/>
                  <a:pt x="631" y="54"/>
                  <a:pt x="624" y="53"/>
                </a:cubicBezTo>
                <a:cubicBezTo>
                  <a:pt x="623" y="55"/>
                  <a:pt x="622" y="55"/>
                  <a:pt x="620" y="56"/>
                </a:cubicBezTo>
                <a:cubicBezTo>
                  <a:pt x="620" y="57"/>
                  <a:pt x="620" y="58"/>
                  <a:pt x="620" y="59"/>
                </a:cubicBezTo>
                <a:cubicBezTo>
                  <a:pt x="620" y="59"/>
                  <a:pt x="620" y="59"/>
                  <a:pt x="621" y="59"/>
                </a:cubicBezTo>
                <a:cubicBezTo>
                  <a:pt x="623" y="59"/>
                  <a:pt x="624" y="59"/>
                  <a:pt x="626" y="60"/>
                </a:cubicBezTo>
                <a:cubicBezTo>
                  <a:pt x="626" y="60"/>
                  <a:pt x="626" y="60"/>
                  <a:pt x="626" y="61"/>
                </a:cubicBezTo>
                <a:cubicBezTo>
                  <a:pt x="621" y="62"/>
                  <a:pt x="622" y="62"/>
                  <a:pt x="617" y="61"/>
                </a:cubicBezTo>
                <a:cubicBezTo>
                  <a:pt x="616" y="63"/>
                  <a:pt x="617" y="62"/>
                  <a:pt x="616" y="63"/>
                </a:cubicBezTo>
                <a:cubicBezTo>
                  <a:pt x="616" y="66"/>
                  <a:pt x="615" y="65"/>
                  <a:pt x="617" y="67"/>
                </a:cubicBezTo>
                <a:cubicBezTo>
                  <a:pt x="618" y="68"/>
                  <a:pt x="618" y="68"/>
                  <a:pt x="620" y="67"/>
                </a:cubicBezTo>
                <a:cubicBezTo>
                  <a:pt x="621" y="67"/>
                  <a:pt x="622" y="67"/>
                  <a:pt x="623" y="68"/>
                </a:cubicBezTo>
                <a:cubicBezTo>
                  <a:pt x="622" y="70"/>
                  <a:pt x="621" y="70"/>
                  <a:pt x="618" y="71"/>
                </a:cubicBezTo>
                <a:cubicBezTo>
                  <a:pt x="619" y="74"/>
                  <a:pt x="619" y="73"/>
                  <a:pt x="623" y="74"/>
                </a:cubicBezTo>
                <a:cubicBezTo>
                  <a:pt x="619" y="78"/>
                  <a:pt x="611" y="75"/>
                  <a:pt x="606" y="74"/>
                </a:cubicBezTo>
                <a:cubicBezTo>
                  <a:pt x="606" y="75"/>
                  <a:pt x="606" y="77"/>
                  <a:pt x="606" y="79"/>
                </a:cubicBezTo>
                <a:cubicBezTo>
                  <a:pt x="594" y="78"/>
                  <a:pt x="581" y="78"/>
                  <a:pt x="572" y="81"/>
                </a:cubicBezTo>
                <a:cubicBezTo>
                  <a:pt x="573" y="84"/>
                  <a:pt x="575" y="85"/>
                  <a:pt x="573" y="88"/>
                </a:cubicBezTo>
                <a:cubicBezTo>
                  <a:pt x="570" y="91"/>
                  <a:pt x="566" y="91"/>
                  <a:pt x="562" y="90"/>
                </a:cubicBezTo>
                <a:cubicBezTo>
                  <a:pt x="563" y="93"/>
                  <a:pt x="562" y="92"/>
                  <a:pt x="565" y="93"/>
                </a:cubicBezTo>
                <a:cubicBezTo>
                  <a:pt x="565" y="93"/>
                  <a:pt x="565" y="93"/>
                  <a:pt x="565" y="94"/>
                </a:cubicBezTo>
                <a:cubicBezTo>
                  <a:pt x="562" y="94"/>
                  <a:pt x="559" y="95"/>
                  <a:pt x="554" y="94"/>
                </a:cubicBezTo>
                <a:cubicBezTo>
                  <a:pt x="554" y="92"/>
                  <a:pt x="554" y="91"/>
                  <a:pt x="554" y="89"/>
                </a:cubicBezTo>
                <a:cubicBezTo>
                  <a:pt x="553" y="89"/>
                  <a:pt x="552" y="89"/>
                  <a:pt x="550" y="89"/>
                </a:cubicBezTo>
                <a:cubicBezTo>
                  <a:pt x="551" y="88"/>
                  <a:pt x="551" y="88"/>
                  <a:pt x="552" y="88"/>
                </a:cubicBezTo>
                <a:cubicBezTo>
                  <a:pt x="554" y="86"/>
                  <a:pt x="562" y="86"/>
                  <a:pt x="566" y="85"/>
                </a:cubicBezTo>
                <a:cubicBezTo>
                  <a:pt x="567" y="81"/>
                  <a:pt x="567" y="81"/>
                  <a:pt x="567" y="81"/>
                </a:cubicBezTo>
                <a:cubicBezTo>
                  <a:pt x="562" y="81"/>
                  <a:pt x="551" y="79"/>
                  <a:pt x="546" y="80"/>
                </a:cubicBezTo>
                <a:cubicBezTo>
                  <a:pt x="545" y="81"/>
                  <a:pt x="544" y="82"/>
                  <a:pt x="543" y="83"/>
                </a:cubicBezTo>
                <a:cubicBezTo>
                  <a:pt x="537" y="84"/>
                  <a:pt x="535" y="80"/>
                  <a:pt x="530" y="80"/>
                </a:cubicBezTo>
                <a:cubicBezTo>
                  <a:pt x="529" y="81"/>
                  <a:pt x="529" y="82"/>
                  <a:pt x="529" y="82"/>
                </a:cubicBezTo>
                <a:cubicBezTo>
                  <a:pt x="526" y="82"/>
                  <a:pt x="524" y="81"/>
                  <a:pt x="521" y="81"/>
                </a:cubicBezTo>
                <a:cubicBezTo>
                  <a:pt x="520" y="81"/>
                  <a:pt x="515" y="84"/>
                  <a:pt x="513" y="84"/>
                </a:cubicBezTo>
                <a:cubicBezTo>
                  <a:pt x="511" y="85"/>
                  <a:pt x="508" y="83"/>
                  <a:pt x="506" y="84"/>
                </a:cubicBezTo>
                <a:cubicBezTo>
                  <a:pt x="505" y="82"/>
                  <a:pt x="504" y="77"/>
                  <a:pt x="504" y="75"/>
                </a:cubicBezTo>
                <a:cubicBezTo>
                  <a:pt x="499" y="75"/>
                  <a:pt x="500" y="76"/>
                  <a:pt x="497" y="78"/>
                </a:cubicBezTo>
                <a:cubicBezTo>
                  <a:pt x="496" y="79"/>
                  <a:pt x="496" y="80"/>
                  <a:pt x="496" y="81"/>
                </a:cubicBezTo>
                <a:cubicBezTo>
                  <a:pt x="497" y="81"/>
                  <a:pt x="499" y="81"/>
                  <a:pt x="500" y="82"/>
                </a:cubicBezTo>
                <a:cubicBezTo>
                  <a:pt x="498" y="83"/>
                  <a:pt x="495" y="84"/>
                  <a:pt x="493" y="84"/>
                </a:cubicBezTo>
                <a:cubicBezTo>
                  <a:pt x="493" y="88"/>
                  <a:pt x="493" y="88"/>
                  <a:pt x="494" y="90"/>
                </a:cubicBezTo>
                <a:cubicBezTo>
                  <a:pt x="491" y="95"/>
                  <a:pt x="478" y="94"/>
                  <a:pt x="471" y="94"/>
                </a:cubicBezTo>
                <a:cubicBezTo>
                  <a:pt x="471" y="93"/>
                  <a:pt x="471" y="93"/>
                  <a:pt x="471" y="93"/>
                </a:cubicBezTo>
                <a:cubicBezTo>
                  <a:pt x="472" y="89"/>
                  <a:pt x="471" y="90"/>
                  <a:pt x="473" y="89"/>
                </a:cubicBezTo>
                <a:cubicBezTo>
                  <a:pt x="473" y="89"/>
                  <a:pt x="473" y="88"/>
                  <a:pt x="474" y="88"/>
                </a:cubicBezTo>
                <a:cubicBezTo>
                  <a:pt x="468" y="87"/>
                  <a:pt x="469" y="87"/>
                  <a:pt x="469" y="90"/>
                </a:cubicBezTo>
                <a:cubicBezTo>
                  <a:pt x="462" y="92"/>
                  <a:pt x="455" y="95"/>
                  <a:pt x="449" y="97"/>
                </a:cubicBezTo>
                <a:cubicBezTo>
                  <a:pt x="440" y="98"/>
                  <a:pt x="436" y="93"/>
                  <a:pt x="429" y="97"/>
                </a:cubicBezTo>
                <a:cubicBezTo>
                  <a:pt x="424" y="96"/>
                  <a:pt x="424" y="96"/>
                  <a:pt x="424" y="96"/>
                </a:cubicBezTo>
                <a:cubicBezTo>
                  <a:pt x="427" y="93"/>
                  <a:pt x="429" y="90"/>
                  <a:pt x="432" y="89"/>
                </a:cubicBezTo>
                <a:cubicBezTo>
                  <a:pt x="433" y="87"/>
                  <a:pt x="433" y="87"/>
                  <a:pt x="433" y="87"/>
                </a:cubicBezTo>
                <a:cubicBezTo>
                  <a:pt x="430" y="87"/>
                  <a:pt x="429" y="87"/>
                  <a:pt x="427" y="88"/>
                </a:cubicBezTo>
                <a:cubicBezTo>
                  <a:pt x="423" y="90"/>
                  <a:pt x="422" y="97"/>
                  <a:pt x="419" y="99"/>
                </a:cubicBezTo>
                <a:cubicBezTo>
                  <a:pt x="413" y="102"/>
                  <a:pt x="402" y="101"/>
                  <a:pt x="397" y="104"/>
                </a:cubicBezTo>
                <a:cubicBezTo>
                  <a:pt x="397" y="104"/>
                  <a:pt x="397" y="104"/>
                  <a:pt x="396" y="104"/>
                </a:cubicBezTo>
                <a:cubicBezTo>
                  <a:pt x="396" y="104"/>
                  <a:pt x="396" y="105"/>
                  <a:pt x="396" y="105"/>
                </a:cubicBezTo>
                <a:cubicBezTo>
                  <a:pt x="406" y="106"/>
                  <a:pt x="411" y="103"/>
                  <a:pt x="420" y="104"/>
                </a:cubicBezTo>
                <a:cubicBezTo>
                  <a:pt x="420" y="105"/>
                  <a:pt x="419" y="105"/>
                  <a:pt x="419" y="105"/>
                </a:cubicBezTo>
                <a:cubicBezTo>
                  <a:pt x="411" y="106"/>
                  <a:pt x="402" y="107"/>
                  <a:pt x="395" y="111"/>
                </a:cubicBezTo>
                <a:cubicBezTo>
                  <a:pt x="391" y="110"/>
                  <a:pt x="392" y="110"/>
                  <a:pt x="390" y="108"/>
                </a:cubicBezTo>
                <a:cubicBezTo>
                  <a:pt x="388" y="107"/>
                  <a:pt x="392" y="107"/>
                  <a:pt x="393" y="106"/>
                </a:cubicBezTo>
                <a:cubicBezTo>
                  <a:pt x="393" y="104"/>
                  <a:pt x="393" y="104"/>
                  <a:pt x="393" y="104"/>
                </a:cubicBezTo>
                <a:cubicBezTo>
                  <a:pt x="393" y="104"/>
                  <a:pt x="393" y="103"/>
                  <a:pt x="392" y="103"/>
                </a:cubicBezTo>
                <a:cubicBezTo>
                  <a:pt x="390" y="103"/>
                  <a:pt x="390" y="103"/>
                  <a:pt x="389" y="103"/>
                </a:cubicBezTo>
                <a:cubicBezTo>
                  <a:pt x="388" y="104"/>
                  <a:pt x="389" y="107"/>
                  <a:pt x="387" y="108"/>
                </a:cubicBezTo>
                <a:cubicBezTo>
                  <a:pt x="385" y="109"/>
                  <a:pt x="381" y="108"/>
                  <a:pt x="378" y="110"/>
                </a:cubicBezTo>
                <a:cubicBezTo>
                  <a:pt x="376" y="109"/>
                  <a:pt x="374" y="109"/>
                  <a:pt x="373" y="107"/>
                </a:cubicBezTo>
                <a:cubicBezTo>
                  <a:pt x="372" y="106"/>
                  <a:pt x="374" y="105"/>
                  <a:pt x="374" y="102"/>
                </a:cubicBezTo>
                <a:cubicBezTo>
                  <a:pt x="372" y="100"/>
                  <a:pt x="367" y="106"/>
                  <a:pt x="365" y="106"/>
                </a:cubicBezTo>
                <a:cubicBezTo>
                  <a:pt x="361" y="107"/>
                  <a:pt x="359" y="105"/>
                  <a:pt x="356" y="106"/>
                </a:cubicBezTo>
                <a:cubicBezTo>
                  <a:pt x="356" y="106"/>
                  <a:pt x="355" y="106"/>
                  <a:pt x="355" y="106"/>
                </a:cubicBezTo>
                <a:cubicBezTo>
                  <a:pt x="358" y="100"/>
                  <a:pt x="364" y="102"/>
                  <a:pt x="368" y="98"/>
                </a:cubicBezTo>
                <a:cubicBezTo>
                  <a:pt x="368" y="98"/>
                  <a:pt x="369" y="98"/>
                  <a:pt x="369" y="98"/>
                </a:cubicBezTo>
                <a:cubicBezTo>
                  <a:pt x="369" y="98"/>
                  <a:pt x="369" y="98"/>
                  <a:pt x="369" y="97"/>
                </a:cubicBezTo>
                <a:cubicBezTo>
                  <a:pt x="365" y="97"/>
                  <a:pt x="357" y="98"/>
                  <a:pt x="353" y="100"/>
                </a:cubicBezTo>
                <a:cubicBezTo>
                  <a:pt x="350" y="99"/>
                  <a:pt x="351" y="101"/>
                  <a:pt x="351" y="97"/>
                </a:cubicBezTo>
                <a:cubicBezTo>
                  <a:pt x="346" y="96"/>
                  <a:pt x="349" y="96"/>
                  <a:pt x="348" y="100"/>
                </a:cubicBezTo>
                <a:cubicBezTo>
                  <a:pt x="341" y="102"/>
                  <a:pt x="328" y="107"/>
                  <a:pt x="321" y="100"/>
                </a:cubicBezTo>
                <a:cubicBezTo>
                  <a:pt x="321" y="100"/>
                  <a:pt x="321" y="99"/>
                  <a:pt x="320" y="99"/>
                </a:cubicBezTo>
                <a:cubicBezTo>
                  <a:pt x="324" y="98"/>
                  <a:pt x="327" y="98"/>
                  <a:pt x="330" y="97"/>
                </a:cubicBezTo>
                <a:cubicBezTo>
                  <a:pt x="330" y="95"/>
                  <a:pt x="331" y="95"/>
                  <a:pt x="330" y="94"/>
                </a:cubicBezTo>
                <a:cubicBezTo>
                  <a:pt x="327" y="91"/>
                  <a:pt x="310" y="97"/>
                  <a:pt x="303" y="96"/>
                </a:cubicBezTo>
                <a:cubicBezTo>
                  <a:pt x="303" y="95"/>
                  <a:pt x="304" y="94"/>
                  <a:pt x="304" y="93"/>
                </a:cubicBezTo>
                <a:cubicBezTo>
                  <a:pt x="312" y="92"/>
                  <a:pt x="323" y="93"/>
                  <a:pt x="330" y="90"/>
                </a:cubicBezTo>
                <a:cubicBezTo>
                  <a:pt x="331" y="90"/>
                  <a:pt x="332" y="90"/>
                  <a:pt x="333" y="90"/>
                </a:cubicBezTo>
                <a:cubicBezTo>
                  <a:pt x="333" y="88"/>
                  <a:pt x="333" y="87"/>
                  <a:pt x="333" y="86"/>
                </a:cubicBezTo>
                <a:cubicBezTo>
                  <a:pt x="323" y="85"/>
                  <a:pt x="321" y="91"/>
                  <a:pt x="315" y="86"/>
                </a:cubicBezTo>
                <a:cubicBezTo>
                  <a:pt x="311" y="91"/>
                  <a:pt x="305" y="91"/>
                  <a:pt x="298" y="90"/>
                </a:cubicBezTo>
                <a:cubicBezTo>
                  <a:pt x="297" y="89"/>
                  <a:pt x="298" y="90"/>
                  <a:pt x="296" y="89"/>
                </a:cubicBezTo>
                <a:cubicBezTo>
                  <a:pt x="298" y="86"/>
                  <a:pt x="298" y="84"/>
                  <a:pt x="300" y="82"/>
                </a:cubicBezTo>
                <a:cubicBezTo>
                  <a:pt x="304" y="76"/>
                  <a:pt x="326" y="80"/>
                  <a:pt x="331" y="84"/>
                </a:cubicBezTo>
                <a:cubicBezTo>
                  <a:pt x="332" y="83"/>
                  <a:pt x="333" y="83"/>
                  <a:pt x="334" y="82"/>
                </a:cubicBezTo>
                <a:cubicBezTo>
                  <a:pt x="334" y="79"/>
                  <a:pt x="335" y="80"/>
                  <a:pt x="332" y="78"/>
                </a:cubicBezTo>
                <a:cubicBezTo>
                  <a:pt x="334" y="76"/>
                  <a:pt x="336" y="76"/>
                  <a:pt x="338" y="75"/>
                </a:cubicBezTo>
                <a:cubicBezTo>
                  <a:pt x="338" y="71"/>
                  <a:pt x="339" y="71"/>
                  <a:pt x="336" y="69"/>
                </a:cubicBezTo>
                <a:cubicBezTo>
                  <a:pt x="334" y="68"/>
                  <a:pt x="331" y="70"/>
                  <a:pt x="329" y="72"/>
                </a:cubicBezTo>
                <a:cubicBezTo>
                  <a:pt x="328" y="72"/>
                  <a:pt x="326" y="72"/>
                  <a:pt x="325" y="71"/>
                </a:cubicBezTo>
                <a:cubicBezTo>
                  <a:pt x="327" y="68"/>
                  <a:pt x="329" y="65"/>
                  <a:pt x="332" y="62"/>
                </a:cubicBezTo>
                <a:cubicBezTo>
                  <a:pt x="332" y="60"/>
                  <a:pt x="332" y="60"/>
                  <a:pt x="332" y="58"/>
                </a:cubicBezTo>
                <a:cubicBezTo>
                  <a:pt x="323" y="58"/>
                  <a:pt x="316" y="63"/>
                  <a:pt x="306" y="62"/>
                </a:cubicBezTo>
                <a:cubicBezTo>
                  <a:pt x="305" y="63"/>
                  <a:pt x="305" y="63"/>
                  <a:pt x="304" y="63"/>
                </a:cubicBezTo>
                <a:cubicBezTo>
                  <a:pt x="304" y="64"/>
                  <a:pt x="304" y="64"/>
                  <a:pt x="304" y="65"/>
                </a:cubicBezTo>
                <a:cubicBezTo>
                  <a:pt x="307" y="66"/>
                  <a:pt x="310" y="66"/>
                  <a:pt x="311" y="66"/>
                </a:cubicBezTo>
                <a:cubicBezTo>
                  <a:pt x="312" y="66"/>
                  <a:pt x="313" y="66"/>
                  <a:pt x="314" y="66"/>
                </a:cubicBezTo>
                <a:cubicBezTo>
                  <a:pt x="313" y="68"/>
                  <a:pt x="314" y="67"/>
                  <a:pt x="311" y="68"/>
                </a:cubicBezTo>
                <a:cubicBezTo>
                  <a:pt x="312" y="70"/>
                  <a:pt x="314" y="71"/>
                  <a:pt x="316" y="72"/>
                </a:cubicBezTo>
                <a:cubicBezTo>
                  <a:pt x="312" y="83"/>
                  <a:pt x="301" y="75"/>
                  <a:pt x="295" y="73"/>
                </a:cubicBezTo>
                <a:cubicBezTo>
                  <a:pt x="294" y="76"/>
                  <a:pt x="293" y="79"/>
                  <a:pt x="291" y="81"/>
                </a:cubicBezTo>
                <a:cubicBezTo>
                  <a:pt x="290" y="81"/>
                  <a:pt x="287" y="81"/>
                  <a:pt x="285" y="82"/>
                </a:cubicBezTo>
                <a:cubicBezTo>
                  <a:pt x="283" y="82"/>
                  <a:pt x="282" y="81"/>
                  <a:pt x="281" y="80"/>
                </a:cubicBezTo>
                <a:cubicBezTo>
                  <a:pt x="282" y="78"/>
                  <a:pt x="282" y="75"/>
                  <a:pt x="281" y="73"/>
                </a:cubicBezTo>
                <a:cubicBezTo>
                  <a:pt x="283" y="69"/>
                  <a:pt x="284" y="69"/>
                  <a:pt x="288" y="68"/>
                </a:cubicBezTo>
                <a:cubicBezTo>
                  <a:pt x="288" y="67"/>
                  <a:pt x="288" y="67"/>
                  <a:pt x="288" y="66"/>
                </a:cubicBezTo>
                <a:cubicBezTo>
                  <a:pt x="284" y="65"/>
                  <a:pt x="284" y="65"/>
                  <a:pt x="282" y="67"/>
                </a:cubicBezTo>
                <a:cubicBezTo>
                  <a:pt x="281" y="67"/>
                  <a:pt x="281" y="67"/>
                  <a:pt x="281" y="67"/>
                </a:cubicBezTo>
                <a:cubicBezTo>
                  <a:pt x="282" y="64"/>
                  <a:pt x="280" y="65"/>
                  <a:pt x="283" y="64"/>
                </a:cubicBezTo>
                <a:cubicBezTo>
                  <a:pt x="283" y="63"/>
                  <a:pt x="283" y="63"/>
                  <a:pt x="284" y="62"/>
                </a:cubicBezTo>
                <a:cubicBezTo>
                  <a:pt x="279" y="62"/>
                  <a:pt x="278" y="63"/>
                  <a:pt x="275" y="64"/>
                </a:cubicBezTo>
                <a:cubicBezTo>
                  <a:pt x="274" y="59"/>
                  <a:pt x="275" y="61"/>
                  <a:pt x="277" y="55"/>
                </a:cubicBezTo>
                <a:cubicBezTo>
                  <a:pt x="271" y="54"/>
                  <a:pt x="269" y="52"/>
                  <a:pt x="265" y="55"/>
                </a:cubicBezTo>
                <a:cubicBezTo>
                  <a:pt x="261" y="54"/>
                  <a:pt x="261" y="54"/>
                  <a:pt x="261" y="54"/>
                </a:cubicBezTo>
                <a:cubicBezTo>
                  <a:pt x="263" y="52"/>
                  <a:pt x="266" y="51"/>
                  <a:pt x="269" y="51"/>
                </a:cubicBezTo>
                <a:cubicBezTo>
                  <a:pt x="269" y="47"/>
                  <a:pt x="268" y="47"/>
                  <a:pt x="267" y="44"/>
                </a:cubicBezTo>
                <a:cubicBezTo>
                  <a:pt x="263" y="43"/>
                  <a:pt x="263" y="43"/>
                  <a:pt x="263" y="43"/>
                </a:cubicBezTo>
                <a:cubicBezTo>
                  <a:pt x="264" y="39"/>
                  <a:pt x="264" y="39"/>
                  <a:pt x="262" y="37"/>
                </a:cubicBezTo>
                <a:cubicBezTo>
                  <a:pt x="255" y="30"/>
                  <a:pt x="242" y="38"/>
                  <a:pt x="232" y="39"/>
                </a:cubicBezTo>
                <a:cubicBezTo>
                  <a:pt x="227" y="40"/>
                  <a:pt x="222" y="36"/>
                  <a:pt x="218" y="37"/>
                </a:cubicBezTo>
                <a:cubicBezTo>
                  <a:pt x="218" y="37"/>
                  <a:pt x="217" y="37"/>
                  <a:pt x="217" y="37"/>
                </a:cubicBezTo>
                <a:cubicBezTo>
                  <a:pt x="218" y="35"/>
                  <a:pt x="217" y="36"/>
                  <a:pt x="218" y="35"/>
                </a:cubicBezTo>
                <a:cubicBezTo>
                  <a:pt x="221" y="31"/>
                  <a:pt x="227" y="33"/>
                  <a:pt x="231" y="30"/>
                </a:cubicBezTo>
                <a:cubicBezTo>
                  <a:pt x="231" y="30"/>
                  <a:pt x="232" y="30"/>
                  <a:pt x="232" y="30"/>
                </a:cubicBezTo>
                <a:cubicBezTo>
                  <a:pt x="232" y="30"/>
                  <a:pt x="232" y="30"/>
                  <a:pt x="232" y="29"/>
                </a:cubicBezTo>
                <a:cubicBezTo>
                  <a:pt x="225" y="29"/>
                  <a:pt x="222" y="27"/>
                  <a:pt x="214" y="25"/>
                </a:cubicBezTo>
                <a:cubicBezTo>
                  <a:pt x="214" y="26"/>
                  <a:pt x="214" y="27"/>
                  <a:pt x="214" y="28"/>
                </a:cubicBezTo>
                <a:cubicBezTo>
                  <a:pt x="211" y="29"/>
                  <a:pt x="208" y="30"/>
                  <a:pt x="206" y="32"/>
                </a:cubicBezTo>
                <a:cubicBezTo>
                  <a:pt x="201" y="31"/>
                  <a:pt x="201" y="31"/>
                  <a:pt x="201" y="31"/>
                </a:cubicBezTo>
                <a:cubicBezTo>
                  <a:pt x="201" y="32"/>
                  <a:pt x="201" y="33"/>
                  <a:pt x="201" y="34"/>
                </a:cubicBezTo>
                <a:cubicBezTo>
                  <a:pt x="198" y="34"/>
                  <a:pt x="192" y="33"/>
                  <a:pt x="189" y="34"/>
                </a:cubicBezTo>
                <a:cubicBezTo>
                  <a:pt x="188" y="35"/>
                  <a:pt x="187" y="35"/>
                  <a:pt x="186" y="35"/>
                </a:cubicBezTo>
                <a:cubicBezTo>
                  <a:pt x="186" y="36"/>
                  <a:pt x="185" y="36"/>
                  <a:pt x="185" y="37"/>
                </a:cubicBezTo>
                <a:cubicBezTo>
                  <a:pt x="191" y="37"/>
                  <a:pt x="198" y="39"/>
                  <a:pt x="203" y="36"/>
                </a:cubicBezTo>
                <a:cubicBezTo>
                  <a:pt x="205" y="37"/>
                  <a:pt x="207" y="37"/>
                  <a:pt x="209" y="38"/>
                </a:cubicBezTo>
                <a:cubicBezTo>
                  <a:pt x="209" y="38"/>
                  <a:pt x="209" y="39"/>
                  <a:pt x="209" y="40"/>
                </a:cubicBezTo>
                <a:cubicBezTo>
                  <a:pt x="206" y="41"/>
                  <a:pt x="200" y="44"/>
                  <a:pt x="197" y="45"/>
                </a:cubicBezTo>
                <a:cubicBezTo>
                  <a:pt x="194" y="46"/>
                  <a:pt x="191" y="40"/>
                  <a:pt x="187" y="45"/>
                </a:cubicBezTo>
                <a:cubicBezTo>
                  <a:pt x="186" y="42"/>
                  <a:pt x="185" y="39"/>
                  <a:pt x="184" y="37"/>
                </a:cubicBezTo>
                <a:cubicBezTo>
                  <a:pt x="181" y="36"/>
                  <a:pt x="180" y="36"/>
                  <a:pt x="178" y="37"/>
                </a:cubicBezTo>
                <a:cubicBezTo>
                  <a:pt x="177" y="37"/>
                  <a:pt x="176" y="37"/>
                  <a:pt x="176" y="37"/>
                </a:cubicBezTo>
                <a:cubicBezTo>
                  <a:pt x="176" y="39"/>
                  <a:pt x="176" y="39"/>
                  <a:pt x="176" y="41"/>
                </a:cubicBezTo>
                <a:cubicBezTo>
                  <a:pt x="168" y="40"/>
                  <a:pt x="161" y="41"/>
                  <a:pt x="156" y="45"/>
                </a:cubicBezTo>
                <a:cubicBezTo>
                  <a:pt x="156" y="45"/>
                  <a:pt x="156" y="45"/>
                  <a:pt x="155" y="44"/>
                </a:cubicBezTo>
                <a:cubicBezTo>
                  <a:pt x="155" y="45"/>
                  <a:pt x="155" y="45"/>
                  <a:pt x="155" y="45"/>
                </a:cubicBezTo>
                <a:cubicBezTo>
                  <a:pt x="160" y="46"/>
                  <a:pt x="160" y="45"/>
                  <a:pt x="164" y="44"/>
                </a:cubicBezTo>
                <a:cubicBezTo>
                  <a:pt x="164" y="45"/>
                  <a:pt x="165" y="46"/>
                  <a:pt x="165" y="47"/>
                </a:cubicBezTo>
                <a:cubicBezTo>
                  <a:pt x="162" y="50"/>
                  <a:pt x="141" y="54"/>
                  <a:pt x="134" y="53"/>
                </a:cubicBezTo>
                <a:cubicBezTo>
                  <a:pt x="133" y="53"/>
                  <a:pt x="133" y="54"/>
                  <a:pt x="133" y="55"/>
                </a:cubicBezTo>
                <a:cubicBezTo>
                  <a:pt x="139" y="56"/>
                  <a:pt x="142" y="58"/>
                  <a:pt x="146" y="59"/>
                </a:cubicBezTo>
                <a:cubicBezTo>
                  <a:pt x="144" y="62"/>
                  <a:pt x="145" y="61"/>
                  <a:pt x="142" y="62"/>
                </a:cubicBezTo>
                <a:cubicBezTo>
                  <a:pt x="142" y="63"/>
                  <a:pt x="142" y="63"/>
                  <a:pt x="142" y="64"/>
                </a:cubicBezTo>
                <a:cubicBezTo>
                  <a:pt x="144" y="64"/>
                  <a:pt x="145" y="65"/>
                  <a:pt x="147" y="65"/>
                </a:cubicBezTo>
                <a:cubicBezTo>
                  <a:pt x="145" y="69"/>
                  <a:pt x="143" y="67"/>
                  <a:pt x="140" y="69"/>
                </a:cubicBezTo>
                <a:cubicBezTo>
                  <a:pt x="139" y="69"/>
                  <a:pt x="139" y="69"/>
                  <a:pt x="139" y="69"/>
                </a:cubicBezTo>
                <a:cubicBezTo>
                  <a:pt x="139" y="69"/>
                  <a:pt x="140" y="70"/>
                  <a:pt x="140" y="71"/>
                </a:cubicBezTo>
                <a:cubicBezTo>
                  <a:pt x="139" y="73"/>
                  <a:pt x="135" y="76"/>
                  <a:pt x="133" y="77"/>
                </a:cubicBezTo>
                <a:cubicBezTo>
                  <a:pt x="133" y="77"/>
                  <a:pt x="133" y="78"/>
                  <a:pt x="133" y="78"/>
                </a:cubicBezTo>
                <a:cubicBezTo>
                  <a:pt x="134" y="78"/>
                  <a:pt x="136" y="79"/>
                  <a:pt x="138" y="79"/>
                </a:cubicBezTo>
                <a:cubicBezTo>
                  <a:pt x="136" y="85"/>
                  <a:pt x="132" y="83"/>
                  <a:pt x="128" y="85"/>
                </a:cubicBezTo>
                <a:cubicBezTo>
                  <a:pt x="128" y="85"/>
                  <a:pt x="127" y="85"/>
                  <a:pt x="127" y="85"/>
                </a:cubicBezTo>
                <a:cubicBezTo>
                  <a:pt x="129" y="87"/>
                  <a:pt x="133" y="87"/>
                  <a:pt x="136" y="88"/>
                </a:cubicBezTo>
                <a:cubicBezTo>
                  <a:pt x="136" y="88"/>
                  <a:pt x="136" y="89"/>
                  <a:pt x="137" y="89"/>
                </a:cubicBezTo>
                <a:cubicBezTo>
                  <a:pt x="135" y="92"/>
                  <a:pt x="135" y="93"/>
                  <a:pt x="135" y="94"/>
                </a:cubicBezTo>
                <a:cubicBezTo>
                  <a:pt x="133" y="97"/>
                  <a:pt x="130" y="96"/>
                  <a:pt x="128" y="98"/>
                </a:cubicBezTo>
                <a:cubicBezTo>
                  <a:pt x="127" y="98"/>
                  <a:pt x="127" y="98"/>
                  <a:pt x="126" y="99"/>
                </a:cubicBezTo>
                <a:cubicBezTo>
                  <a:pt x="127" y="100"/>
                  <a:pt x="127" y="99"/>
                  <a:pt x="127" y="101"/>
                </a:cubicBezTo>
                <a:cubicBezTo>
                  <a:pt x="129" y="101"/>
                  <a:pt x="132" y="102"/>
                  <a:pt x="134" y="102"/>
                </a:cubicBezTo>
                <a:cubicBezTo>
                  <a:pt x="133" y="104"/>
                  <a:pt x="133" y="104"/>
                  <a:pt x="132" y="105"/>
                </a:cubicBezTo>
                <a:cubicBezTo>
                  <a:pt x="129" y="111"/>
                  <a:pt x="123" y="108"/>
                  <a:pt x="118" y="111"/>
                </a:cubicBezTo>
                <a:cubicBezTo>
                  <a:pt x="117" y="112"/>
                  <a:pt x="117" y="112"/>
                  <a:pt x="116" y="114"/>
                </a:cubicBezTo>
                <a:cubicBezTo>
                  <a:pt x="120" y="114"/>
                  <a:pt x="124" y="113"/>
                  <a:pt x="127" y="116"/>
                </a:cubicBezTo>
                <a:cubicBezTo>
                  <a:pt x="129" y="116"/>
                  <a:pt x="131" y="117"/>
                  <a:pt x="133" y="117"/>
                </a:cubicBezTo>
                <a:cubicBezTo>
                  <a:pt x="133" y="117"/>
                  <a:pt x="133" y="118"/>
                  <a:pt x="133" y="118"/>
                </a:cubicBezTo>
                <a:cubicBezTo>
                  <a:pt x="127" y="119"/>
                  <a:pt x="117" y="118"/>
                  <a:pt x="112" y="12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9" y="123"/>
                  <a:pt x="109" y="123"/>
                  <a:pt x="113" y="123"/>
                </a:cubicBezTo>
                <a:cubicBezTo>
                  <a:pt x="113" y="124"/>
                  <a:pt x="113" y="124"/>
                  <a:pt x="113" y="124"/>
                </a:cubicBezTo>
                <a:cubicBezTo>
                  <a:pt x="110" y="125"/>
                  <a:pt x="108" y="125"/>
                  <a:pt x="105" y="125"/>
                </a:cubicBezTo>
                <a:cubicBezTo>
                  <a:pt x="106" y="127"/>
                  <a:pt x="106" y="127"/>
                  <a:pt x="109" y="128"/>
                </a:cubicBezTo>
                <a:cubicBezTo>
                  <a:pt x="109" y="128"/>
                  <a:pt x="109" y="129"/>
                  <a:pt x="109" y="129"/>
                </a:cubicBezTo>
                <a:cubicBezTo>
                  <a:pt x="106" y="130"/>
                  <a:pt x="102" y="131"/>
                  <a:pt x="99" y="131"/>
                </a:cubicBezTo>
                <a:cubicBezTo>
                  <a:pt x="99" y="131"/>
                  <a:pt x="99" y="132"/>
                  <a:pt x="98" y="132"/>
                </a:cubicBezTo>
                <a:cubicBezTo>
                  <a:pt x="102" y="134"/>
                  <a:pt x="109" y="135"/>
                  <a:pt x="111" y="138"/>
                </a:cubicBezTo>
                <a:cubicBezTo>
                  <a:pt x="112" y="138"/>
                  <a:pt x="112" y="138"/>
                  <a:pt x="112" y="138"/>
                </a:cubicBezTo>
                <a:cubicBezTo>
                  <a:pt x="110" y="140"/>
                  <a:pt x="108" y="140"/>
                  <a:pt x="106" y="141"/>
                </a:cubicBezTo>
                <a:cubicBezTo>
                  <a:pt x="106" y="141"/>
                  <a:pt x="106" y="141"/>
                  <a:pt x="105" y="141"/>
                </a:cubicBezTo>
                <a:cubicBezTo>
                  <a:pt x="107" y="142"/>
                  <a:pt x="112" y="143"/>
                  <a:pt x="114" y="145"/>
                </a:cubicBezTo>
                <a:cubicBezTo>
                  <a:pt x="115" y="147"/>
                  <a:pt x="114" y="145"/>
                  <a:pt x="113" y="147"/>
                </a:cubicBezTo>
                <a:cubicBezTo>
                  <a:pt x="115" y="148"/>
                  <a:pt x="115" y="148"/>
                  <a:pt x="117" y="149"/>
                </a:cubicBezTo>
                <a:cubicBezTo>
                  <a:pt x="115" y="150"/>
                  <a:pt x="113" y="150"/>
                  <a:pt x="109" y="149"/>
                </a:cubicBezTo>
                <a:cubicBezTo>
                  <a:pt x="109" y="150"/>
                  <a:pt x="108" y="151"/>
                  <a:pt x="108" y="152"/>
                </a:cubicBezTo>
                <a:cubicBezTo>
                  <a:pt x="112" y="154"/>
                  <a:pt x="109" y="154"/>
                  <a:pt x="111" y="158"/>
                </a:cubicBezTo>
                <a:cubicBezTo>
                  <a:pt x="107" y="160"/>
                  <a:pt x="99" y="158"/>
                  <a:pt x="95" y="160"/>
                </a:cubicBezTo>
                <a:cubicBezTo>
                  <a:pt x="95" y="160"/>
                  <a:pt x="94" y="160"/>
                  <a:pt x="94" y="160"/>
                </a:cubicBezTo>
                <a:cubicBezTo>
                  <a:pt x="94" y="160"/>
                  <a:pt x="94" y="160"/>
                  <a:pt x="94" y="161"/>
                </a:cubicBezTo>
                <a:cubicBezTo>
                  <a:pt x="97" y="161"/>
                  <a:pt x="113" y="166"/>
                  <a:pt x="114" y="167"/>
                </a:cubicBezTo>
                <a:cubicBezTo>
                  <a:pt x="115" y="167"/>
                  <a:pt x="117" y="168"/>
                  <a:pt x="119" y="168"/>
                </a:cubicBezTo>
                <a:cubicBezTo>
                  <a:pt x="118" y="169"/>
                  <a:pt x="118" y="169"/>
                  <a:pt x="117" y="172"/>
                </a:cubicBezTo>
                <a:cubicBezTo>
                  <a:pt x="123" y="175"/>
                  <a:pt x="117" y="176"/>
                  <a:pt x="122" y="179"/>
                </a:cubicBezTo>
                <a:cubicBezTo>
                  <a:pt x="120" y="181"/>
                  <a:pt x="116" y="182"/>
                  <a:pt x="113" y="181"/>
                </a:cubicBezTo>
                <a:cubicBezTo>
                  <a:pt x="114" y="184"/>
                  <a:pt x="115" y="185"/>
                  <a:pt x="118" y="186"/>
                </a:cubicBezTo>
                <a:cubicBezTo>
                  <a:pt x="117" y="189"/>
                  <a:pt x="116" y="192"/>
                  <a:pt x="114" y="194"/>
                </a:cubicBezTo>
                <a:cubicBezTo>
                  <a:pt x="115" y="197"/>
                  <a:pt x="119" y="199"/>
                  <a:pt x="122" y="200"/>
                </a:cubicBezTo>
                <a:cubicBezTo>
                  <a:pt x="117" y="204"/>
                  <a:pt x="113" y="204"/>
                  <a:pt x="106" y="204"/>
                </a:cubicBezTo>
                <a:cubicBezTo>
                  <a:pt x="106" y="206"/>
                  <a:pt x="106" y="205"/>
                  <a:pt x="107" y="207"/>
                </a:cubicBezTo>
                <a:cubicBezTo>
                  <a:pt x="108" y="208"/>
                  <a:pt x="111" y="209"/>
                  <a:pt x="114" y="209"/>
                </a:cubicBezTo>
                <a:cubicBezTo>
                  <a:pt x="113" y="209"/>
                  <a:pt x="113" y="210"/>
                  <a:pt x="113" y="210"/>
                </a:cubicBezTo>
                <a:cubicBezTo>
                  <a:pt x="112" y="210"/>
                  <a:pt x="111" y="210"/>
                  <a:pt x="109" y="210"/>
                </a:cubicBezTo>
                <a:cubicBezTo>
                  <a:pt x="109" y="211"/>
                  <a:pt x="109" y="212"/>
                  <a:pt x="109" y="212"/>
                </a:cubicBezTo>
                <a:cubicBezTo>
                  <a:pt x="115" y="214"/>
                  <a:pt x="115" y="214"/>
                  <a:pt x="115" y="214"/>
                </a:cubicBezTo>
                <a:cubicBezTo>
                  <a:pt x="115" y="216"/>
                  <a:pt x="115" y="217"/>
                  <a:pt x="117" y="219"/>
                </a:cubicBezTo>
                <a:cubicBezTo>
                  <a:pt x="111" y="222"/>
                  <a:pt x="105" y="221"/>
                  <a:pt x="101" y="225"/>
                </a:cubicBezTo>
                <a:cubicBezTo>
                  <a:pt x="97" y="224"/>
                  <a:pt x="94" y="225"/>
                  <a:pt x="92" y="222"/>
                </a:cubicBezTo>
                <a:cubicBezTo>
                  <a:pt x="87" y="221"/>
                  <a:pt x="88" y="221"/>
                  <a:pt x="88" y="223"/>
                </a:cubicBezTo>
                <a:cubicBezTo>
                  <a:pt x="85" y="224"/>
                  <a:pt x="80" y="224"/>
                  <a:pt x="77" y="224"/>
                </a:cubicBezTo>
                <a:cubicBezTo>
                  <a:pt x="77" y="224"/>
                  <a:pt x="77" y="225"/>
                  <a:pt x="76" y="226"/>
                </a:cubicBezTo>
                <a:cubicBezTo>
                  <a:pt x="84" y="227"/>
                  <a:pt x="91" y="224"/>
                  <a:pt x="93" y="225"/>
                </a:cubicBezTo>
                <a:cubicBezTo>
                  <a:pt x="94" y="225"/>
                  <a:pt x="96" y="228"/>
                  <a:pt x="97" y="229"/>
                </a:cubicBezTo>
                <a:cubicBezTo>
                  <a:pt x="103" y="231"/>
                  <a:pt x="110" y="234"/>
                  <a:pt x="116" y="236"/>
                </a:cubicBezTo>
                <a:cubicBezTo>
                  <a:pt x="118" y="242"/>
                  <a:pt x="117" y="243"/>
                  <a:pt x="123" y="247"/>
                </a:cubicBezTo>
                <a:cubicBezTo>
                  <a:pt x="122" y="247"/>
                  <a:pt x="112" y="249"/>
                  <a:pt x="112" y="249"/>
                </a:cubicBezTo>
                <a:cubicBezTo>
                  <a:pt x="111" y="251"/>
                  <a:pt x="111" y="252"/>
                  <a:pt x="110" y="254"/>
                </a:cubicBezTo>
                <a:cubicBezTo>
                  <a:pt x="114" y="257"/>
                  <a:pt x="118" y="257"/>
                  <a:pt x="121" y="260"/>
                </a:cubicBezTo>
                <a:cubicBezTo>
                  <a:pt x="122" y="261"/>
                  <a:pt x="122" y="261"/>
                  <a:pt x="121" y="263"/>
                </a:cubicBezTo>
                <a:cubicBezTo>
                  <a:pt x="113" y="262"/>
                  <a:pt x="112" y="265"/>
                  <a:pt x="104" y="264"/>
                </a:cubicBezTo>
                <a:cubicBezTo>
                  <a:pt x="105" y="266"/>
                  <a:pt x="104" y="265"/>
                  <a:pt x="105" y="266"/>
                </a:cubicBezTo>
                <a:cubicBezTo>
                  <a:pt x="108" y="270"/>
                  <a:pt x="116" y="274"/>
                  <a:pt x="121" y="276"/>
                </a:cubicBezTo>
                <a:cubicBezTo>
                  <a:pt x="118" y="279"/>
                  <a:pt x="116" y="278"/>
                  <a:pt x="112" y="276"/>
                </a:cubicBezTo>
                <a:cubicBezTo>
                  <a:pt x="111" y="276"/>
                  <a:pt x="111" y="277"/>
                  <a:pt x="110" y="277"/>
                </a:cubicBezTo>
                <a:cubicBezTo>
                  <a:pt x="110" y="284"/>
                  <a:pt x="115" y="284"/>
                  <a:pt x="120" y="287"/>
                </a:cubicBezTo>
                <a:cubicBezTo>
                  <a:pt x="118" y="290"/>
                  <a:pt x="118" y="289"/>
                  <a:pt x="114" y="288"/>
                </a:cubicBezTo>
                <a:cubicBezTo>
                  <a:pt x="115" y="293"/>
                  <a:pt x="119" y="293"/>
                  <a:pt x="121" y="296"/>
                </a:cubicBezTo>
                <a:cubicBezTo>
                  <a:pt x="122" y="298"/>
                  <a:pt x="121" y="299"/>
                  <a:pt x="120" y="301"/>
                </a:cubicBezTo>
                <a:cubicBezTo>
                  <a:pt x="126" y="303"/>
                  <a:pt x="133" y="305"/>
                  <a:pt x="139" y="307"/>
                </a:cubicBezTo>
                <a:cubicBezTo>
                  <a:pt x="136" y="309"/>
                  <a:pt x="130" y="310"/>
                  <a:pt x="127" y="311"/>
                </a:cubicBezTo>
                <a:cubicBezTo>
                  <a:pt x="127" y="312"/>
                  <a:pt x="126" y="312"/>
                  <a:pt x="126" y="313"/>
                </a:cubicBezTo>
                <a:cubicBezTo>
                  <a:pt x="128" y="314"/>
                  <a:pt x="129" y="314"/>
                  <a:pt x="131" y="315"/>
                </a:cubicBezTo>
                <a:cubicBezTo>
                  <a:pt x="131" y="316"/>
                  <a:pt x="131" y="317"/>
                  <a:pt x="130" y="318"/>
                </a:cubicBezTo>
                <a:cubicBezTo>
                  <a:pt x="141" y="323"/>
                  <a:pt x="165" y="331"/>
                  <a:pt x="177" y="324"/>
                </a:cubicBezTo>
                <a:cubicBezTo>
                  <a:pt x="177" y="324"/>
                  <a:pt x="177" y="324"/>
                  <a:pt x="178" y="324"/>
                </a:cubicBezTo>
                <a:cubicBezTo>
                  <a:pt x="176" y="323"/>
                  <a:pt x="172" y="322"/>
                  <a:pt x="169" y="322"/>
                </a:cubicBezTo>
                <a:cubicBezTo>
                  <a:pt x="169" y="321"/>
                  <a:pt x="170" y="321"/>
                  <a:pt x="170" y="321"/>
                </a:cubicBezTo>
                <a:cubicBezTo>
                  <a:pt x="176" y="314"/>
                  <a:pt x="198" y="321"/>
                  <a:pt x="208" y="318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09" y="322"/>
                  <a:pt x="205" y="326"/>
                  <a:pt x="201" y="328"/>
                </a:cubicBezTo>
                <a:cubicBezTo>
                  <a:pt x="201" y="330"/>
                  <a:pt x="201" y="330"/>
                  <a:pt x="201" y="330"/>
                </a:cubicBezTo>
                <a:cubicBezTo>
                  <a:pt x="210" y="329"/>
                  <a:pt x="208" y="327"/>
                  <a:pt x="217" y="330"/>
                </a:cubicBezTo>
                <a:cubicBezTo>
                  <a:pt x="217" y="328"/>
                  <a:pt x="217" y="328"/>
                  <a:pt x="218" y="327"/>
                </a:cubicBezTo>
                <a:cubicBezTo>
                  <a:pt x="219" y="327"/>
                  <a:pt x="219" y="327"/>
                  <a:pt x="219" y="327"/>
                </a:cubicBezTo>
                <a:cubicBezTo>
                  <a:pt x="220" y="327"/>
                  <a:pt x="220" y="327"/>
                  <a:pt x="220" y="328"/>
                </a:cubicBezTo>
                <a:cubicBezTo>
                  <a:pt x="219" y="332"/>
                  <a:pt x="219" y="335"/>
                  <a:pt x="217" y="337"/>
                </a:cubicBezTo>
                <a:cubicBezTo>
                  <a:pt x="214" y="338"/>
                  <a:pt x="205" y="338"/>
                  <a:pt x="200" y="337"/>
                </a:cubicBezTo>
                <a:cubicBezTo>
                  <a:pt x="200" y="338"/>
                  <a:pt x="200" y="339"/>
                  <a:pt x="200" y="339"/>
                </a:cubicBezTo>
                <a:cubicBezTo>
                  <a:pt x="202" y="339"/>
                  <a:pt x="204" y="339"/>
                  <a:pt x="205" y="339"/>
                </a:cubicBezTo>
                <a:cubicBezTo>
                  <a:pt x="206" y="340"/>
                  <a:pt x="205" y="340"/>
                  <a:pt x="207" y="341"/>
                </a:cubicBezTo>
                <a:cubicBezTo>
                  <a:pt x="207" y="341"/>
                  <a:pt x="207" y="342"/>
                  <a:pt x="207" y="342"/>
                </a:cubicBezTo>
                <a:cubicBezTo>
                  <a:pt x="204" y="343"/>
                  <a:pt x="201" y="344"/>
                  <a:pt x="199" y="346"/>
                </a:cubicBezTo>
                <a:cubicBezTo>
                  <a:pt x="199" y="346"/>
                  <a:pt x="198" y="346"/>
                  <a:pt x="200" y="348"/>
                </a:cubicBezTo>
                <a:cubicBezTo>
                  <a:pt x="199" y="349"/>
                  <a:pt x="198" y="350"/>
                  <a:pt x="197" y="350"/>
                </a:cubicBezTo>
                <a:cubicBezTo>
                  <a:pt x="197" y="351"/>
                  <a:pt x="196" y="352"/>
                  <a:pt x="196" y="352"/>
                </a:cubicBezTo>
                <a:cubicBezTo>
                  <a:pt x="198" y="352"/>
                  <a:pt x="197" y="352"/>
                  <a:pt x="199" y="352"/>
                </a:cubicBezTo>
                <a:cubicBezTo>
                  <a:pt x="200" y="352"/>
                  <a:pt x="201" y="352"/>
                  <a:pt x="203" y="353"/>
                </a:cubicBezTo>
                <a:cubicBezTo>
                  <a:pt x="199" y="356"/>
                  <a:pt x="196" y="359"/>
                  <a:pt x="191" y="361"/>
                </a:cubicBezTo>
                <a:cubicBezTo>
                  <a:pt x="191" y="363"/>
                  <a:pt x="191" y="363"/>
                  <a:pt x="191" y="363"/>
                </a:cubicBezTo>
                <a:cubicBezTo>
                  <a:pt x="197" y="362"/>
                  <a:pt x="206" y="362"/>
                  <a:pt x="211" y="359"/>
                </a:cubicBezTo>
                <a:cubicBezTo>
                  <a:pt x="211" y="359"/>
                  <a:pt x="212" y="359"/>
                  <a:pt x="212" y="359"/>
                </a:cubicBezTo>
                <a:cubicBezTo>
                  <a:pt x="211" y="361"/>
                  <a:pt x="211" y="360"/>
                  <a:pt x="209" y="361"/>
                </a:cubicBezTo>
                <a:cubicBezTo>
                  <a:pt x="209" y="362"/>
                  <a:pt x="209" y="363"/>
                  <a:pt x="209" y="363"/>
                </a:cubicBezTo>
                <a:cubicBezTo>
                  <a:pt x="212" y="363"/>
                  <a:pt x="213" y="362"/>
                  <a:pt x="217" y="363"/>
                </a:cubicBezTo>
                <a:cubicBezTo>
                  <a:pt x="213" y="365"/>
                  <a:pt x="208" y="366"/>
                  <a:pt x="204" y="369"/>
                </a:cubicBezTo>
                <a:cubicBezTo>
                  <a:pt x="203" y="369"/>
                  <a:pt x="203" y="369"/>
                  <a:pt x="203" y="368"/>
                </a:cubicBezTo>
                <a:cubicBezTo>
                  <a:pt x="204" y="371"/>
                  <a:pt x="202" y="370"/>
                  <a:pt x="206" y="370"/>
                </a:cubicBezTo>
                <a:cubicBezTo>
                  <a:pt x="204" y="372"/>
                  <a:pt x="202" y="373"/>
                  <a:pt x="200" y="374"/>
                </a:cubicBezTo>
                <a:cubicBezTo>
                  <a:pt x="200" y="375"/>
                  <a:pt x="200" y="376"/>
                  <a:pt x="200" y="376"/>
                </a:cubicBezTo>
                <a:cubicBezTo>
                  <a:pt x="201" y="376"/>
                  <a:pt x="202" y="376"/>
                  <a:pt x="203" y="375"/>
                </a:cubicBezTo>
                <a:cubicBezTo>
                  <a:pt x="204" y="375"/>
                  <a:pt x="204" y="375"/>
                  <a:pt x="204" y="375"/>
                </a:cubicBezTo>
                <a:cubicBezTo>
                  <a:pt x="203" y="376"/>
                  <a:pt x="201" y="377"/>
                  <a:pt x="199" y="378"/>
                </a:cubicBezTo>
                <a:cubicBezTo>
                  <a:pt x="199" y="378"/>
                  <a:pt x="199" y="378"/>
                  <a:pt x="198" y="378"/>
                </a:cubicBezTo>
                <a:cubicBezTo>
                  <a:pt x="198" y="379"/>
                  <a:pt x="198" y="379"/>
                  <a:pt x="198" y="379"/>
                </a:cubicBezTo>
                <a:cubicBezTo>
                  <a:pt x="205" y="380"/>
                  <a:pt x="208" y="378"/>
                  <a:pt x="214" y="378"/>
                </a:cubicBezTo>
                <a:cubicBezTo>
                  <a:pt x="214" y="379"/>
                  <a:pt x="214" y="379"/>
                  <a:pt x="214" y="379"/>
                </a:cubicBezTo>
                <a:cubicBezTo>
                  <a:pt x="207" y="380"/>
                  <a:pt x="206" y="384"/>
                  <a:pt x="200" y="387"/>
                </a:cubicBezTo>
                <a:cubicBezTo>
                  <a:pt x="200" y="388"/>
                  <a:pt x="199" y="389"/>
                  <a:pt x="199" y="390"/>
                </a:cubicBezTo>
                <a:cubicBezTo>
                  <a:pt x="204" y="391"/>
                  <a:pt x="209" y="392"/>
                  <a:pt x="212" y="394"/>
                </a:cubicBezTo>
                <a:cubicBezTo>
                  <a:pt x="211" y="394"/>
                  <a:pt x="210" y="395"/>
                  <a:pt x="209" y="396"/>
                </a:cubicBezTo>
                <a:cubicBezTo>
                  <a:pt x="208" y="396"/>
                  <a:pt x="208" y="396"/>
                  <a:pt x="208" y="396"/>
                </a:cubicBezTo>
                <a:cubicBezTo>
                  <a:pt x="209" y="397"/>
                  <a:pt x="209" y="397"/>
                  <a:pt x="211" y="398"/>
                </a:cubicBezTo>
                <a:cubicBezTo>
                  <a:pt x="208" y="402"/>
                  <a:pt x="181" y="409"/>
                  <a:pt x="172" y="409"/>
                </a:cubicBezTo>
                <a:cubicBezTo>
                  <a:pt x="172" y="409"/>
                  <a:pt x="173" y="410"/>
                  <a:pt x="173" y="411"/>
                </a:cubicBezTo>
                <a:cubicBezTo>
                  <a:pt x="185" y="413"/>
                  <a:pt x="195" y="409"/>
                  <a:pt x="205" y="409"/>
                </a:cubicBezTo>
                <a:cubicBezTo>
                  <a:pt x="211" y="409"/>
                  <a:pt x="216" y="413"/>
                  <a:pt x="221" y="413"/>
                </a:cubicBezTo>
                <a:cubicBezTo>
                  <a:pt x="221" y="414"/>
                  <a:pt x="221" y="414"/>
                  <a:pt x="221" y="414"/>
                </a:cubicBezTo>
                <a:cubicBezTo>
                  <a:pt x="216" y="415"/>
                  <a:pt x="209" y="416"/>
                  <a:pt x="206" y="419"/>
                </a:cubicBezTo>
                <a:cubicBezTo>
                  <a:pt x="205" y="419"/>
                  <a:pt x="206" y="420"/>
                  <a:pt x="206" y="423"/>
                </a:cubicBezTo>
                <a:cubicBezTo>
                  <a:pt x="209" y="423"/>
                  <a:pt x="211" y="422"/>
                  <a:pt x="212" y="424"/>
                </a:cubicBezTo>
                <a:cubicBezTo>
                  <a:pt x="213" y="424"/>
                  <a:pt x="214" y="425"/>
                  <a:pt x="214" y="425"/>
                </a:cubicBezTo>
                <a:cubicBezTo>
                  <a:pt x="212" y="428"/>
                  <a:pt x="208" y="426"/>
                  <a:pt x="204" y="428"/>
                </a:cubicBezTo>
                <a:cubicBezTo>
                  <a:pt x="203" y="428"/>
                  <a:pt x="202" y="428"/>
                  <a:pt x="201" y="428"/>
                </a:cubicBezTo>
                <a:cubicBezTo>
                  <a:pt x="202" y="431"/>
                  <a:pt x="203" y="431"/>
                  <a:pt x="207" y="432"/>
                </a:cubicBezTo>
                <a:cubicBezTo>
                  <a:pt x="207" y="434"/>
                  <a:pt x="207" y="432"/>
                  <a:pt x="206" y="435"/>
                </a:cubicBezTo>
                <a:cubicBezTo>
                  <a:pt x="209" y="435"/>
                  <a:pt x="216" y="436"/>
                  <a:pt x="219" y="435"/>
                </a:cubicBezTo>
                <a:cubicBezTo>
                  <a:pt x="222" y="436"/>
                  <a:pt x="225" y="437"/>
                  <a:pt x="228" y="438"/>
                </a:cubicBezTo>
                <a:cubicBezTo>
                  <a:pt x="219" y="443"/>
                  <a:pt x="209" y="440"/>
                  <a:pt x="204" y="451"/>
                </a:cubicBezTo>
                <a:cubicBezTo>
                  <a:pt x="206" y="451"/>
                  <a:pt x="207" y="451"/>
                  <a:pt x="208" y="451"/>
                </a:cubicBezTo>
                <a:cubicBezTo>
                  <a:pt x="209" y="451"/>
                  <a:pt x="210" y="451"/>
                  <a:pt x="211" y="451"/>
                </a:cubicBezTo>
                <a:cubicBezTo>
                  <a:pt x="211" y="452"/>
                  <a:pt x="211" y="452"/>
                  <a:pt x="211" y="452"/>
                </a:cubicBezTo>
                <a:cubicBezTo>
                  <a:pt x="208" y="453"/>
                  <a:pt x="206" y="454"/>
                  <a:pt x="203" y="455"/>
                </a:cubicBezTo>
                <a:cubicBezTo>
                  <a:pt x="203" y="456"/>
                  <a:pt x="203" y="457"/>
                  <a:pt x="203" y="458"/>
                </a:cubicBezTo>
                <a:cubicBezTo>
                  <a:pt x="209" y="460"/>
                  <a:pt x="211" y="461"/>
                  <a:pt x="214" y="459"/>
                </a:cubicBezTo>
                <a:cubicBezTo>
                  <a:pt x="215" y="460"/>
                  <a:pt x="217" y="460"/>
                  <a:pt x="219" y="460"/>
                </a:cubicBezTo>
                <a:cubicBezTo>
                  <a:pt x="217" y="464"/>
                  <a:pt x="215" y="465"/>
                  <a:pt x="213" y="468"/>
                </a:cubicBezTo>
                <a:cubicBezTo>
                  <a:pt x="212" y="470"/>
                  <a:pt x="213" y="468"/>
                  <a:pt x="213" y="471"/>
                </a:cubicBezTo>
                <a:cubicBezTo>
                  <a:pt x="211" y="471"/>
                  <a:pt x="204" y="470"/>
                  <a:pt x="201" y="471"/>
                </a:cubicBezTo>
                <a:cubicBezTo>
                  <a:pt x="200" y="472"/>
                  <a:pt x="199" y="472"/>
                  <a:pt x="197" y="472"/>
                </a:cubicBezTo>
                <a:cubicBezTo>
                  <a:pt x="197" y="477"/>
                  <a:pt x="198" y="475"/>
                  <a:pt x="197" y="479"/>
                </a:cubicBezTo>
                <a:cubicBezTo>
                  <a:pt x="200" y="479"/>
                  <a:pt x="201" y="479"/>
                  <a:pt x="202" y="478"/>
                </a:cubicBezTo>
                <a:cubicBezTo>
                  <a:pt x="205" y="480"/>
                  <a:pt x="203" y="478"/>
                  <a:pt x="204" y="481"/>
                </a:cubicBezTo>
                <a:cubicBezTo>
                  <a:pt x="204" y="481"/>
                  <a:pt x="205" y="481"/>
                  <a:pt x="205" y="481"/>
                </a:cubicBezTo>
                <a:cubicBezTo>
                  <a:pt x="203" y="483"/>
                  <a:pt x="203" y="483"/>
                  <a:pt x="199" y="483"/>
                </a:cubicBezTo>
                <a:cubicBezTo>
                  <a:pt x="199" y="483"/>
                  <a:pt x="199" y="484"/>
                  <a:pt x="199" y="485"/>
                </a:cubicBezTo>
                <a:cubicBezTo>
                  <a:pt x="202" y="485"/>
                  <a:pt x="205" y="484"/>
                  <a:pt x="207" y="486"/>
                </a:cubicBezTo>
                <a:cubicBezTo>
                  <a:pt x="209" y="487"/>
                  <a:pt x="208" y="487"/>
                  <a:pt x="209" y="488"/>
                </a:cubicBezTo>
                <a:cubicBezTo>
                  <a:pt x="205" y="489"/>
                  <a:pt x="197" y="487"/>
                  <a:pt x="193" y="489"/>
                </a:cubicBezTo>
                <a:cubicBezTo>
                  <a:pt x="193" y="489"/>
                  <a:pt x="192" y="489"/>
                  <a:pt x="192" y="489"/>
                </a:cubicBezTo>
                <a:cubicBezTo>
                  <a:pt x="192" y="489"/>
                  <a:pt x="192" y="489"/>
                  <a:pt x="192" y="490"/>
                </a:cubicBezTo>
                <a:cubicBezTo>
                  <a:pt x="198" y="491"/>
                  <a:pt x="204" y="492"/>
                  <a:pt x="206" y="495"/>
                </a:cubicBezTo>
                <a:cubicBezTo>
                  <a:pt x="209" y="495"/>
                  <a:pt x="211" y="496"/>
                  <a:pt x="214" y="496"/>
                </a:cubicBezTo>
                <a:cubicBezTo>
                  <a:pt x="214" y="497"/>
                  <a:pt x="213" y="497"/>
                  <a:pt x="213" y="497"/>
                </a:cubicBezTo>
                <a:cubicBezTo>
                  <a:pt x="212" y="497"/>
                  <a:pt x="207" y="497"/>
                  <a:pt x="206" y="498"/>
                </a:cubicBezTo>
                <a:cubicBezTo>
                  <a:pt x="205" y="498"/>
                  <a:pt x="204" y="498"/>
                  <a:pt x="203" y="498"/>
                </a:cubicBezTo>
                <a:cubicBezTo>
                  <a:pt x="205" y="504"/>
                  <a:pt x="212" y="502"/>
                  <a:pt x="218" y="505"/>
                </a:cubicBezTo>
                <a:cubicBezTo>
                  <a:pt x="225" y="508"/>
                  <a:pt x="253" y="513"/>
                  <a:pt x="261" y="508"/>
                </a:cubicBezTo>
                <a:cubicBezTo>
                  <a:pt x="263" y="508"/>
                  <a:pt x="264" y="509"/>
                  <a:pt x="266" y="509"/>
                </a:cubicBezTo>
                <a:cubicBezTo>
                  <a:pt x="264" y="511"/>
                  <a:pt x="254" y="512"/>
                  <a:pt x="250" y="515"/>
                </a:cubicBezTo>
                <a:cubicBezTo>
                  <a:pt x="250" y="515"/>
                  <a:pt x="249" y="515"/>
                  <a:pt x="249" y="515"/>
                </a:cubicBezTo>
                <a:cubicBezTo>
                  <a:pt x="248" y="517"/>
                  <a:pt x="248" y="517"/>
                  <a:pt x="248" y="517"/>
                </a:cubicBezTo>
                <a:cubicBezTo>
                  <a:pt x="251" y="518"/>
                  <a:pt x="254" y="518"/>
                  <a:pt x="257" y="519"/>
                </a:cubicBezTo>
                <a:cubicBezTo>
                  <a:pt x="257" y="518"/>
                  <a:pt x="257" y="517"/>
                  <a:pt x="257" y="516"/>
                </a:cubicBezTo>
                <a:cubicBezTo>
                  <a:pt x="265" y="513"/>
                  <a:pt x="274" y="509"/>
                  <a:pt x="284" y="510"/>
                </a:cubicBezTo>
                <a:cubicBezTo>
                  <a:pt x="283" y="511"/>
                  <a:pt x="283" y="511"/>
                  <a:pt x="283" y="511"/>
                </a:cubicBezTo>
                <a:cubicBezTo>
                  <a:pt x="276" y="512"/>
                  <a:pt x="255" y="520"/>
                  <a:pt x="250" y="525"/>
                </a:cubicBezTo>
                <a:cubicBezTo>
                  <a:pt x="250" y="525"/>
                  <a:pt x="249" y="525"/>
                  <a:pt x="249" y="525"/>
                </a:cubicBezTo>
                <a:cubicBezTo>
                  <a:pt x="249" y="525"/>
                  <a:pt x="249" y="525"/>
                  <a:pt x="249" y="526"/>
                </a:cubicBezTo>
                <a:cubicBezTo>
                  <a:pt x="255" y="526"/>
                  <a:pt x="257" y="522"/>
                  <a:pt x="262" y="522"/>
                </a:cubicBezTo>
                <a:cubicBezTo>
                  <a:pt x="264" y="523"/>
                  <a:pt x="266" y="523"/>
                  <a:pt x="268" y="524"/>
                </a:cubicBezTo>
                <a:cubicBezTo>
                  <a:pt x="269" y="523"/>
                  <a:pt x="269" y="522"/>
                  <a:pt x="270" y="521"/>
                </a:cubicBezTo>
                <a:cubicBezTo>
                  <a:pt x="272" y="521"/>
                  <a:pt x="274" y="522"/>
                  <a:pt x="275" y="521"/>
                </a:cubicBezTo>
                <a:cubicBezTo>
                  <a:pt x="276" y="520"/>
                  <a:pt x="276" y="521"/>
                  <a:pt x="277" y="518"/>
                </a:cubicBezTo>
                <a:cubicBezTo>
                  <a:pt x="279" y="519"/>
                  <a:pt x="279" y="519"/>
                  <a:pt x="280" y="518"/>
                </a:cubicBezTo>
                <a:cubicBezTo>
                  <a:pt x="283" y="519"/>
                  <a:pt x="285" y="519"/>
                  <a:pt x="287" y="521"/>
                </a:cubicBezTo>
                <a:cubicBezTo>
                  <a:pt x="283" y="526"/>
                  <a:pt x="278" y="524"/>
                  <a:pt x="272" y="526"/>
                </a:cubicBezTo>
                <a:cubicBezTo>
                  <a:pt x="260" y="530"/>
                  <a:pt x="246" y="535"/>
                  <a:pt x="233" y="537"/>
                </a:cubicBezTo>
                <a:cubicBezTo>
                  <a:pt x="233" y="538"/>
                  <a:pt x="232" y="538"/>
                  <a:pt x="232" y="539"/>
                </a:cubicBezTo>
                <a:cubicBezTo>
                  <a:pt x="238" y="538"/>
                  <a:pt x="246" y="537"/>
                  <a:pt x="251" y="534"/>
                </a:cubicBezTo>
                <a:cubicBezTo>
                  <a:pt x="252" y="535"/>
                  <a:pt x="252" y="535"/>
                  <a:pt x="252" y="535"/>
                </a:cubicBezTo>
                <a:cubicBezTo>
                  <a:pt x="249" y="537"/>
                  <a:pt x="244" y="539"/>
                  <a:pt x="240" y="539"/>
                </a:cubicBezTo>
                <a:cubicBezTo>
                  <a:pt x="240" y="540"/>
                  <a:pt x="240" y="541"/>
                  <a:pt x="240" y="542"/>
                </a:cubicBezTo>
                <a:cubicBezTo>
                  <a:pt x="244" y="543"/>
                  <a:pt x="246" y="543"/>
                  <a:pt x="249" y="541"/>
                </a:cubicBezTo>
                <a:cubicBezTo>
                  <a:pt x="249" y="541"/>
                  <a:pt x="249" y="541"/>
                  <a:pt x="250" y="542"/>
                </a:cubicBezTo>
                <a:cubicBezTo>
                  <a:pt x="247" y="544"/>
                  <a:pt x="243" y="545"/>
                  <a:pt x="240" y="548"/>
                </a:cubicBezTo>
                <a:cubicBezTo>
                  <a:pt x="240" y="548"/>
                  <a:pt x="239" y="548"/>
                  <a:pt x="239" y="548"/>
                </a:cubicBezTo>
                <a:cubicBezTo>
                  <a:pt x="239" y="548"/>
                  <a:pt x="239" y="548"/>
                  <a:pt x="239" y="549"/>
                </a:cubicBezTo>
                <a:cubicBezTo>
                  <a:pt x="249" y="549"/>
                  <a:pt x="290" y="542"/>
                  <a:pt x="293" y="540"/>
                </a:cubicBezTo>
                <a:cubicBezTo>
                  <a:pt x="294" y="540"/>
                  <a:pt x="294" y="540"/>
                  <a:pt x="294" y="540"/>
                </a:cubicBezTo>
                <a:cubicBezTo>
                  <a:pt x="294" y="542"/>
                  <a:pt x="294" y="542"/>
                  <a:pt x="293" y="543"/>
                </a:cubicBezTo>
                <a:cubicBezTo>
                  <a:pt x="290" y="546"/>
                  <a:pt x="286" y="546"/>
                  <a:pt x="283" y="546"/>
                </a:cubicBezTo>
                <a:cubicBezTo>
                  <a:pt x="282" y="548"/>
                  <a:pt x="282" y="547"/>
                  <a:pt x="281" y="548"/>
                </a:cubicBezTo>
                <a:cubicBezTo>
                  <a:pt x="281" y="548"/>
                  <a:pt x="281" y="549"/>
                  <a:pt x="281" y="549"/>
                </a:cubicBezTo>
                <a:cubicBezTo>
                  <a:pt x="287" y="549"/>
                  <a:pt x="294" y="548"/>
                  <a:pt x="299" y="545"/>
                </a:cubicBezTo>
                <a:cubicBezTo>
                  <a:pt x="299" y="545"/>
                  <a:pt x="300" y="545"/>
                  <a:pt x="301" y="546"/>
                </a:cubicBezTo>
                <a:cubicBezTo>
                  <a:pt x="300" y="547"/>
                  <a:pt x="300" y="546"/>
                  <a:pt x="299" y="547"/>
                </a:cubicBezTo>
                <a:cubicBezTo>
                  <a:pt x="296" y="558"/>
                  <a:pt x="281" y="555"/>
                  <a:pt x="272" y="560"/>
                </a:cubicBezTo>
                <a:cubicBezTo>
                  <a:pt x="272" y="560"/>
                  <a:pt x="271" y="560"/>
                  <a:pt x="270" y="559"/>
                </a:cubicBezTo>
                <a:cubicBezTo>
                  <a:pt x="274" y="563"/>
                  <a:pt x="283" y="562"/>
                  <a:pt x="286" y="559"/>
                </a:cubicBezTo>
                <a:cubicBezTo>
                  <a:pt x="287" y="560"/>
                  <a:pt x="288" y="560"/>
                  <a:pt x="288" y="560"/>
                </a:cubicBezTo>
                <a:cubicBezTo>
                  <a:pt x="288" y="560"/>
                  <a:pt x="287" y="560"/>
                  <a:pt x="287" y="561"/>
                </a:cubicBezTo>
                <a:cubicBezTo>
                  <a:pt x="283" y="567"/>
                  <a:pt x="266" y="569"/>
                  <a:pt x="258" y="574"/>
                </a:cubicBezTo>
                <a:cubicBezTo>
                  <a:pt x="257" y="574"/>
                  <a:pt x="257" y="574"/>
                  <a:pt x="256" y="573"/>
                </a:cubicBezTo>
                <a:cubicBezTo>
                  <a:pt x="259" y="578"/>
                  <a:pt x="264" y="576"/>
                  <a:pt x="269" y="576"/>
                </a:cubicBezTo>
                <a:cubicBezTo>
                  <a:pt x="268" y="577"/>
                  <a:pt x="267" y="578"/>
                  <a:pt x="266" y="578"/>
                </a:cubicBezTo>
                <a:cubicBezTo>
                  <a:pt x="265" y="579"/>
                  <a:pt x="265" y="580"/>
                  <a:pt x="265" y="581"/>
                </a:cubicBezTo>
                <a:cubicBezTo>
                  <a:pt x="267" y="580"/>
                  <a:pt x="266" y="581"/>
                  <a:pt x="267" y="580"/>
                </a:cubicBezTo>
                <a:cubicBezTo>
                  <a:pt x="275" y="581"/>
                  <a:pt x="273" y="576"/>
                  <a:pt x="276" y="573"/>
                </a:cubicBezTo>
                <a:cubicBezTo>
                  <a:pt x="278" y="571"/>
                  <a:pt x="281" y="570"/>
                  <a:pt x="285" y="571"/>
                </a:cubicBezTo>
                <a:cubicBezTo>
                  <a:pt x="285" y="572"/>
                  <a:pt x="285" y="573"/>
                  <a:pt x="284" y="574"/>
                </a:cubicBezTo>
                <a:cubicBezTo>
                  <a:pt x="287" y="574"/>
                  <a:pt x="292" y="577"/>
                  <a:pt x="295" y="576"/>
                </a:cubicBezTo>
                <a:cubicBezTo>
                  <a:pt x="296" y="576"/>
                  <a:pt x="296" y="573"/>
                  <a:pt x="297" y="572"/>
                </a:cubicBezTo>
                <a:cubicBezTo>
                  <a:pt x="301" y="571"/>
                  <a:pt x="304" y="574"/>
                  <a:pt x="307" y="575"/>
                </a:cubicBezTo>
                <a:cubicBezTo>
                  <a:pt x="308" y="574"/>
                  <a:pt x="308" y="573"/>
                  <a:pt x="309" y="573"/>
                </a:cubicBezTo>
                <a:cubicBezTo>
                  <a:pt x="310" y="573"/>
                  <a:pt x="311" y="573"/>
                  <a:pt x="312" y="573"/>
                </a:cubicBezTo>
                <a:cubicBezTo>
                  <a:pt x="310" y="575"/>
                  <a:pt x="310" y="575"/>
                  <a:pt x="310" y="577"/>
                </a:cubicBezTo>
                <a:cubicBezTo>
                  <a:pt x="308" y="579"/>
                  <a:pt x="306" y="579"/>
                  <a:pt x="303" y="580"/>
                </a:cubicBezTo>
                <a:cubicBezTo>
                  <a:pt x="302" y="581"/>
                  <a:pt x="303" y="581"/>
                  <a:pt x="302" y="583"/>
                </a:cubicBezTo>
                <a:cubicBezTo>
                  <a:pt x="302" y="583"/>
                  <a:pt x="301" y="583"/>
                  <a:pt x="301" y="584"/>
                </a:cubicBezTo>
                <a:cubicBezTo>
                  <a:pt x="301" y="584"/>
                  <a:pt x="300" y="583"/>
                  <a:pt x="299" y="583"/>
                </a:cubicBezTo>
                <a:cubicBezTo>
                  <a:pt x="299" y="583"/>
                  <a:pt x="300" y="582"/>
                  <a:pt x="300" y="581"/>
                </a:cubicBezTo>
                <a:cubicBezTo>
                  <a:pt x="293" y="581"/>
                  <a:pt x="294" y="584"/>
                  <a:pt x="289" y="585"/>
                </a:cubicBezTo>
                <a:cubicBezTo>
                  <a:pt x="287" y="586"/>
                  <a:pt x="285" y="585"/>
                  <a:pt x="283" y="585"/>
                </a:cubicBezTo>
                <a:cubicBezTo>
                  <a:pt x="281" y="586"/>
                  <a:pt x="283" y="587"/>
                  <a:pt x="280" y="588"/>
                </a:cubicBezTo>
                <a:cubicBezTo>
                  <a:pt x="280" y="588"/>
                  <a:pt x="280" y="589"/>
                  <a:pt x="280" y="589"/>
                </a:cubicBezTo>
                <a:cubicBezTo>
                  <a:pt x="290" y="588"/>
                  <a:pt x="307" y="583"/>
                  <a:pt x="315" y="583"/>
                </a:cubicBezTo>
                <a:cubicBezTo>
                  <a:pt x="317" y="583"/>
                  <a:pt x="322" y="589"/>
                  <a:pt x="328" y="588"/>
                </a:cubicBezTo>
                <a:cubicBezTo>
                  <a:pt x="331" y="587"/>
                  <a:pt x="334" y="583"/>
                  <a:pt x="336" y="582"/>
                </a:cubicBezTo>
                <a:cubicBezTo>
                  <a:pt x="341" y="581"/>
                  <a:pt x="344" y="585"/>
                  <a:pt x="345" y="585"/>
                </a:cubicBezTo>
                <a:cubicBezTo>
                  <a:pt x="348" y="585"/>
                  <a:pt x="350" y="582"/>
                  <a:pt x="351" y="581"/>
                </a:cubicBezTo>
                <a:cubicBezTo>
                  <a:pt x="357" y="579"/>
                  <a:pt x="363" y="582"/>
                  <a:pt x="368" y="579"/>
                </a:cubicBezTo>
                <a:cubicBezTo>
                  <a:pt x="369" y="579"/>
                  <a:pt x="370" y="580"/>
                  <a:pt x="371" y="580"/>
                </a:cubicBezTo>
                <a:cubicBezTo>
                  <a:pt x="367" y="586"/>
                  <a:pt x="357" y="586"/>
                  <a:pt x="349" y="587"/>
                </a:cubicBezTo>
                <a:cubicBezTo>
                  <a:pt x="340" y="589"/>
                  <a:pt x="331" y="588"/>
                  <a:pt x="319" y="590"/>
                </a:cubicBezTo>
                <a:cubicBezTo>
                  <a:pt x="311" y="592"/>
                  <a:pt x="301" y="596"/>
                  <a:pt x="293" y="599"/>
                </a:cubicBezTo>
                <a:cubicBezTo>
                  <a:pt x="293" y="601"/>
                  <a:pt x="292" y="602"/>
                  <a:pt x="292" y="604"/>
                </a:cubicBezTo>
                <a:cubicBezTo>
                  <a:pt x="289" y="604"/>
                  <a:pt x="286" y="605"/>
                  <a:pt x="282" y="605"/>
                </a:cubicBezTo>
                <a:cubicBezTo>
                  <a:pt x="282" y="606"/>
                  <a:pt x="283" y="607"/>
                  <a:pt x="283" y="607"/>
                </a:cubicBezTo>
                <a:cubicBezTo>
                  <a:pt x="298" y="610"/>
                  <a:pt x="305" y="604"/>
                  <a:pt x="317" y="605"/>
                </a:cubicBezTo>
                <a:cubicBezTo>
                  <a:pt x="317" y="605"/>
                  <a:pt x="317" y="605"/>
                  <a:pt x="317" y="606"/>
                </a:cubicBezTo>
                <a:cubicBezTo>
                  <a:pt x="312" y="606"/>
                  <a:pt x="310" y="609"/>
                  <a:pt x="305" y="609"/>
                </a:cubicBezTo>
                <a:cubicBezTo>
                  <a:pt x="306" y="611"/>
                  <a:pt x="304" y="610"/>
                  <a:pt x="307" y="611"/>
                </a:cubicBezTo>
                <a:cubicBezTo>
                  <a:pt x="307" y="612"/>
                  <a:pt x="306" y="612"/>
                  <a:pt x="305" y="613"/>
                </a:cubicBezTo>
                <a:cubicBezTo>
                  <a:pt x="305" y="615"/>
                  <a:pt x="305" y="614"/>
                  <a:pt x="306" y="615"/>
                </a:cubicBezTo>
                <a:cubicBezTo>
                  <a:pt x="312" y="619"/>
                  <a:pt x="328" y="611"/>
                  <a:pt x="337" y="612"/>
                </a:cubicBezTo>
                <a:cubicBezTo>
                  <a:pt x="337" y="610"/>
                  <a:pt x="337" y="607"/>
                  <a:pt x="338" y="605"/>
                </a:cubicBezTo>
                <a:cubicBezTo>
                  <a:pt x="341" y="602"/>
                  <a:pt x="342" y="606"/>
                  <a:pt x="342" y="600"/>
                </a:cubicBezTo>
                <a:cubicBezTo>
                  <a:pt x="344" y="602"/>
                  <a:pt x="346" y="604"/>
                  <a:pt x="348" y="606"/>
                </a:cubicBezTo>
                <a:cubicBezTo>
                  <a:pt x="348" y="607"/>
                  <a:pt x="348" y="606"/>
                  <a:pt x="347" y="609"/>
                </a:cubicBezTo>
                <a:cubicBezTo>
                  <a:pt x="353" y="609"/>
                  <a:pt x="356" y="608"/>
                  <a:pt x="358" y="605"/>
                </a:cubicBezTo>
                <a:cubicBezTo>
                  <a:pt x="361" y="606"/>
                  <a:pt x="360" y="607"/>
                  <a:pt x="363" y="609"/>
                </a:cubicBezTo>
                <a:cubicBezTo>
                  <a:pt x="367" y="606"/>
                  <a:pt x="372" y="607"/>
                  <a:pt x="376" y="604"/>
                </a:cubicBezTo>
                <a:cubicBezTo>
                  <a:pt x="377" y="604"/>
                  <a:pt x="377" y="604"/>
                  <a:pt x="377" y="604"/>
                </a:cubicBezTo>
                <a:cubicBezTo>
                  <a:pt x="376" y="608"/>
                  <a:pt x="375" y="608"/>
                  <a:pt x="374" y="611"/>
                </a:cubicBezTo>
                <a:cubicBezTo>
                  <a:pt x="367" y="610"/>
                  <a:pt x="362" y="611"/>
                  <a:pt x="356" y="611"/>
                </a:cubicBezTo>
                <a:cubicBezTo>
                  <a:pt x="355" y="612"/>
                  <a:pt x="355" y="613"/>
                  <a:pt x="354" y="615"/>
                </a:cubicBezTo>
                <a:cubicBezTo>
                  <a:pt x="352" y="614"/>
                  <a:pt x="353" y="614"/>
                  <a:pt x="352" y="612"/>
                </a:cubicBezTo>
                <a:cubicBezTo>
                  <a:pt x="352" y="611"/>
                  <a:pt x="352" y="611"/>
                  <a:pt x="352" y="611"/>
                </a:cubicBezTo>
                <a:cubicBezTo>
                  <a:pt x="345" y="611"/>
                  <a:pt x="343" y="616"/>
                  <a:pt x="338" y="620"/>
                </a:cubicBezTo>
                <a:cubicBezTo>
                  <a:pt x="337" y="620"/>
                  <a:pt x="337" y="620"/>
                  <a:pt x="335" y="620"/>
                </a:cubicBezTo>
                <a:cubicBezTo>
                  <a:pt x="336" y="617"/>
                  <a:pt x="336" y="616"/>
                  <a:pt x="335" y="615"/>
                </a:cubicBezTo>
                <a:cubicBezTo>
                  <a:pt x="334" y="612"/>
                  <a:pt x="333" y="616"/>
                  <a:pt x="332" y="616"/>
                </a:cubicBezTo>
                <a:cubicBezTo>
                  <a:pt x="329" y="617"/>
                  <a:pt x="326" y="614"/>
                  <a:pt x="325" y="614"/>
                </a:cubicBezTo>
                <a:cubicBezTo>
                  <a:pt x="320" y="614"/>
                  <a:pt x="316" y="618"/>
                  <a:pt x="312" y="621"/>
                </a:cubicBezTo>
                <a:cubicBezTo>
                  <a:pt x="310" y="621"/>
                  <a:pt x="310" y="620"/>
                  <a:pt x="307" y="619"/>
                </a:cubicBezTo>
                <a:cubicBezTo>
                  <a:pt x="306" y="620"/>
                  <a:pt x="306" y="620"/>
                  <a:pt x="305" y="622"/>
                </a:cubicBezTo>
                <a:cubicBezTo>
                  <a:pt x="301" y="622"/>
                  <a:pt x="291" y="622"/>
                  <a:pt x="288" y="623"/>
                </a:cubicBezTo>
                <a:cubicBezTo>
                  <a:pt x="287" y="624"/>
                  <a:pt x="286" y="627"/>
                  <a:pt x="284" y="628"/>
                </a:cubicBezTo>
                <a:cubicBezTo>
                  <a:pt x="281" y="627"/>
                  <a:pt x="277" y="627"/>
                  <a:pt x="274" y="627"/>
                </a:cubicBezTo>
                <a:cubicBezTo>
                  <a:pt x="271" y="627"/>
                  <a:pt x="264" y="629"/>
                  <a:pt x="261" y="630"/>
                </a:cubicBezTo>
                <a:cubicBezTo>
                  <a:pt x="260" y="631"/>
                  <a:pt x="259" y="631"/>
                  <a:pt x="258" y="631"/>
                </a:cubicBezTo>
                <a:cubicBezTo>
                  <a:pt x="258" y="631"/>
                  <a:pt x="258" y="632"/>
                  <a:pt x="258" y="633"/>
                </a:cubicBezTo>
                <a:cubicBezTo>
                  <a:pt x="260" y="633"/>
                  <a:pt x="261" y="633"/>
                  <a:pt x="263" y="633"/>
                </a:cubicBezTo>
                <a:cubicBezTo>
                  <a:pt x="270" y="635"/>
                  <a:pt x="276" y="637"/>
                  <a:pt x="276" y="631"/>
                </a:cubicBezTo>
                <a:cubicBezTo>
                  <a:pt x="281" y="632"/>
                  <a:pt x="282" y="635"/>
                  <a:pt x="288" y="635"/>
                </a:cubicBezTo>
                <a:cubicBezTo>
                  <a:pt x="289" y="635"/>
                  <a:pt x="290" y="634"/>
                  <a:pt x="293" y="634"/>
                </a:cubicBezTo>
                <a:cubicBezTo>
                  <a:pt x="290" y="635"/>
                  <a:pt x="284" y="637"/>
                  <a:pt x="281" y="638"/>
                </a:cubicBezTo>
                <a:cubicBezTo>
                  <a:pt x="281" y="639"/>
                  <a:pt x="281" y="639"/>
                  <a:pt x="281" y="642"/>
                </a:cubicBezTo>
                <a:cubicBezTo>
                  <a:pt x="277" y="641"/>
                  <a:pt x="278" y="641"/>
                  <a:pt x="276" y="643"/>
                </a:cubicBezTo>
                <a:cubicBezTo>
                  <a:pt x="275" y="643"/>
                  <a:pt x="275" y="643"/>
                  <a:pt x="275" y="643"/>
                </a:cubicBezTo>
                <a:cubicBezTo>
                  <a:pt x="275" y="643"/>
                  <a:pt x="275" y="643"/>
                  <a:pt x="274" y="644"/>
                </a:cubicBezTo>
                <a:cubicBezTo>
                  <a:pt x="292" y="647"/>
                  <a:pt x="306" y="637"/>
                  <a:pt x="320" y="641"/>
                </a:cubicBezTo>
                <a:cubicBezTo>
                  <a:pt x="318" y="645"/>
                  <a:pt x="316" y="644"/>
                  <a:pt x="313" y="646"/>
                </a:cubicBezTo>
                <a:cubicBezTo>
                  <a:pt x="313" y="646"/>
                  <a:pt x="312" y="646"/>
                  <a:pt x="312" y="646"/>
                </a:cubicBezTo>
                <a:cubicBezTo>
                  <a:pt x="312" y="646"/>
                  <a:pt x="312" y="647"/>
                  <a:pt x="312" y="647"/>
                </a:cubicBezTo>
                <a:cubicBezTo>
                  <a:pt x="314" y="647"/>
                  <a:pt x="317" y="648"/>
                  <a:pt x="319" y="648"/>
                </a:cubicBezTo>
                <a:cubicBezTo>
                  <a:pt x="319" y="649"/>
                  <a:pt x="319" y="649"/>
                  <a:pt x="319" y="649"/>
                </a:cubicBezTo>
                <a:cubicBezTo>
                  <a:pt x="317" y="650"/>
                  <a:pt x="316" y="650"/>
                  <a:pt x="313" y="650"/>
                </a:cubicBezTo>
                <a:cubicBezTo>
                  <a:pt x="314" y="653"/>
                  <a:pt x="316" y="654"/>
                  <a:pt x="317" y="655"/>
                </a:cubicBezTo>
                <a:cubicBezTo>
                  <a:pt x="315" y="660"/>
                  <a:pt x="312" y="658"/>
                  <a:pt x="308" y="660"/>
                </a:cubicBezTo>
                <a:cubicBezTo>
                  <a:pt x="308" y="660"/>
                  <a:pt x="307" y="660"/>
                  <a:pt x="307" y="660"/>
                </a:cubicBezTo>
                <a:cubicBezTo>
                  <a:pt x="305" y="660"/>
                  <a:pt x="309" y="661"/>
                  <a:pt x="309" y="661"/>
                </a:cubicBezTo>
                <a:cubicBezTo>
                  <a:pt x="310" y="662"/>
                  <a:pt x="321" y="662"/>
                  <a:pt x="324" y="661"/>
                </a:cubicBezTo>
                <a:cubicBezTo>
                  <a:pt x="324" y="661"/>
                  <a:pt x="324" y="661"/>
                  <a:pt x="325" y="661"/>
                </a:cubicBezTo>
                <a:cubicBezTo>
                  <a:pt x="325" y="660"/>
                  <a:pt x="325" y="660"/>
                  <a:pt x="325" y="659"/>
                </a:cubicBezTo>
                <a:cubicBezTo>
                  <a:pt x="323" y="659"/>
                  <a:pt x="321" y="658"/>
                  <a:pt x="319" y="658"/>
                </a:cubicBezTo>
                <a:cubicBezTo>
                  <a:pt x="319" y="655"/>
                  <a:pt x="319" y="654"/>
                  <a:pt x="319" y="653"/>
                </a:cubicBezTo>
                <a:cubicBezTo>
                  <a:pt x="322" y="652"/>
                  <a:pt x="324" y="652"/>
                  <a:pt x="327" y="651"/>
                </a:cubicBezTo>
                <a:cubicBezTo>
                  <a:pt x="327" y="650"/>
                  <a:pt x="327" y="648"/>
                  <a:pt x="328" y="647"/>
                </a:cubicBezTo>
                <a:cubicBezTo>
                  <a:pt x="332" y="648"/>
                  <a:pt x="335" y="648"/>
                  <a:pt x="337" y="647"/>
                </a:cubicBezTo>
                <a:cubicBezTo>
                  <a:pt x="337" y="647"/>
                  <a:pt x="337" y="647"/>
                  <a:pt x="337" y="647"/>
                </a:cubicBezTo>
                <a:cubicBezTo>
                  <a:pt x="337" y="647"/>
                  <a:pt x="337" y="647"/>
                  <a:pt x="337" y="647"/>
                </a:cubicBezTo>
                <a:cubicBezTo>
                  <a:pt x="342" y="645"/>
                  <a:pt x="344" y="642"/>
                  <a:pt x="348" y="639"/>
                </a:cubicBezTo>
                <a:cubicBezTo>
                  <a:pt x="351" y="638"/>
                  <a:pt x="351" y="639"/>
                  <a:pt x="353" y="640"/>
                </a:cubicBezTo>
                <a:cubicBezTo>
                  <a:pt x="356" y="637"/>
                  <a:pt x="357" y="636"/>
                  <a:pt x="359" y="632"/>
                </a:cubicBezTo>
                <a:cubicBezTo>
                  <a:pt x="361" y="632"/>
                  <a:pt x="360" y="632"/>
                  <a:pt x="361" y="632"/>
                </a:cubicBezTo>
                <a:cubicBezTo>
                  <a:pt x="363" y="632"/>
                  <a:pt x="365" y="632"/>
                  <a:pt x="366" y="633"/>
                </a:cubicBezTo>
                <a:cubicBezTo>
                  <a:pt x="366" y="633"/>
                  <a:pt x="365" y="634"/>
                  <a:pt x="364" y="634"/>
                </a:cubicBezTo>
                <a:cubicBezTo>
                  <a:pt x="364" y="637"/>
                  <a:pt x="364" y="637"/>
                  <a:pt x="364" y="639"/>
                </a:cubicBezTo>
                <a:cubicBezTo>
                  <a:pt x="369" y="639"/>
                  <a:pt x="373" y="638"/>
                  <a:pt x="376" y="636"/>
                </a:cubicBezTo>
                <a:cubicBezTo>
                  <a:pt x="377" y="636"/>
                  <a:pt x="377" y="636"/>
                  <a:pt x="377" y="636"/>
                </a:cubicBezTo>
                <a:cubicBezTo>
                  <a:pt x="375" y="640"/>
                  <a:pt x="370" y="640"/>
                  <a:pt x="366" y="641"/>
                </a:cubicBezTo>
                <a:cubicBezTo>
                  <a:pt x="365" y="645"/>
                  <a:pt x="365" y="644"/>
                  <a:pt x="364" y="648"/>
                </a:cubicBezTo>
                <a:cubicBezTo>
                  <a:pt x="367" y="649"/>
                  <a:pt x="370" y="649"/>
                  <a:pt x="372" y="649"/>
                </a:cubicBezTo>
                <a:cubicBezTo>
                  <a:pt x="372" y="649"/>
                  <a:pt x="373" y="649"/>
                  <a:pt x="374" y="649"/>
                </a:cubicBezTo>
                <a:cubicBezTo>
                  <a:pt x="373" y="646"/>
                  <a:pt x="374" y="648"/>
                  <a:pt x="371" y="646"/>
                </a:cubicBezTo>
                <a:cubicBezTo>
                  <a:pt x="372" y="645"/>
                  <a:pt x="371" y="645"/>
                  <a:pt x="372" y="644"/>
                </a:cubicBezTo>
                <a:cubicBezTo>
                  <a:pt x="374" y="644"/>
                  <a:pt x="373" y="645"/>
                  <a:pt x="376" y="645"/>
                </a:cubicBezTo>
                <a:cubicBezTo>
                  <a:pt x="379" y="637"/>
                  <a:pt x="384" y="639"/>
                  <a:pt x="389" y="635"/>
                </a:cubicBezTo>
                <a:cubicBezTo>
                  <a:pt x="389" y="635"/>
                  <a:pt x="390" y="635"/>
                  <a:pt x="390" y="635"/>
                </a:cubicBezTo>
                <a:cubicBezTo>
                  <a:pt x="389" y="633"/>
                  <a:pt x="389" y="633"/>
                  <a:pt x="386" y="631"/>
                </a:cubicBezTo>
                <a:cubicBezTo>
                  <a:pt x="388" y="625"/>
                  <a:pt x="387" y="631"/>
                  <a:pt x="392" y="628"/>
                </a:cubicBezTo>
                <a:cubicBezTo>
                  <a:pt x="392" y="627"/>
                  <a:pt x="392" y="626"/>
                  <a:pt x="392" y="625"/>
                </a:cubicBezTo>
                <a:cubicBezTo>
                  <a:pt x="393" y="625"/>
                  <a:pt x="395" y="625"/>
                  <a:pt x="396" y="624"/>
                </a:cubicBezTo>
                <a:cubicBezTo>
                  <a:pt x="396" y="625"/>
                  <a:pt x="395" y="625"/>
                  <a:pt x="395" y="628"/>
                </a:cubicBezTo>
                <a:cubicBezTo>
                  <a:pt x="397" y="629"/>
                  <a:pt x="397" y="630"/>
                  <a:pt x="400" y="629"/>
                </a:cubicBezTo>
                <a:cubicBezTo>
                  <a:pt x="401" y="629"/>
                  <a:pt x="401" y="629"/>
                  <a:pt x="402" y="629"/>
                </a:cubicBezTo>
                <a:cubicBezTo>
                  <a:pt x="400" y="632"/>
                  <a:pt x="399" y="632"/>
                  <a:pt x="395" y="632"/>
                </a:cubicBezTo>
                <a:cubicBezTo>
                  <a:pt x="396" y="635"/>
                  <a:pt x="396" y="634"/>
                  <a:pt x="400" y="635"/>
                </a:cubicBezTo>
                <a:cubicBezTo>
                  <a:pt x="400" y="636"/>
                  <a:pt x="399" y="636"/>
                  <a:pt x="399" y="636"/>
                </a:cubicBezTo>
                <a:cubicBezTo>
                  <a:pt x="395" y="637"/>
                  <a:pt x="391" y="638"/>
                  <a:pt x="385" y="638"/>
                </a:cubicBezTo>
                <a:cubicBezTo>
                  <a:pt x="385" y="638"/>
                  <a:pt x="385" y="638"/>
                  <a:pt x="384" y="638"/>
                </a:cubicBezTo>
                <a:cubicBezTo>
                  <a:pt x="385" y="640"/>
                  <a:pt x="391" y="648"/>
                  <a:pt x="393" y="649"/>
                </a:cubicBezTo>
                <a:cubicBezTo>
                  <a:pt x="393" y="649"/>
                  <a:pt x="393" y="649"/>
                  <a:pt x="393" y="650"/>
                </a:cubicBezTo>
                <a:cubicBezTo>
                  <a:pt x="395" y="648"/>
                  <a:pt x="397" y="649"/>
                  <a:pt x="399" y="648"/>
                </a:cubicBezTo>
                <a:cubicBezTo>
                  <a:pt x="402" y="646"/>
                  <a:pt x="401" y="642"/>
                  <a:pt x="404" y="640"/>
                </a:cubicBezTo>
                <a:cubicBezTo>
                  <a:pt x="405" y="640"/>
                  <a:pt x="404" y="640"/>
                  <a:pt x="405" y="640"/>
                </a:cubicBezTo>
                <a:cubicBezTo>
                  <a:pt x="408" y="643"/>
                  <a:pt x="405" y="643"/>
                  <a:pt x="406" y="646"/>
                </a:cubicBezTo>
                <a:cubicBezTo>
                  <a:pt x="411" y="650"/>
                  <a:pt x="420" y="644"/>
                  <a:pt x="422" y="643"/>
                </a:cubicBezTo>
                <a:cubicBezTo>
                  <a:pt x="423" y="642"/>
                  <a:pt x="423" y="643"/>
                  <a:pt x="424" y="641"/>
                </a:cubicBezTo>
                <a:cubicBezTo>
                  <a:pt x="422" y="640"/>
                  <a:pt x="422" y="640"/>
                  <a:pt x="420" y="639"/>
                </a:cubicBezTo>
                <a:cubicBezTo>
                  <a:pt x="422" y="637"/>
                  <a:pt x="423" y="636"/>
                  <a:pt x="425" y="633"/>
                </a:cubicBezTo>
                <a:cubicBezTo>
                  <a:pt x="426" y="633"/>
                  <a:pt x="427" y="633"/>
                  <a:pt x="428" y="634"/>
                </a:cubicBezTo>
                <a:cubicBezTo>
                  <a:pt x="427" y="636"/>
                  <a:pt x="427" y="638"/>
                  <a:pt x="425" y="639"/>
                </a:cubicBezTo>
                <a:cubicBezTo>
                  <a:pt x="425" y="642"/>
                  <a:pt x="425" y="642"/>
                  <a:pt x="425" y="644"/>
                </a:cubicBezTo>
                <a:cubicBezTo>
                  <a:pt x="426" y="644"/>
                  <a:pt x="432" y="644"/>
                  <a:pt x="434" y="643"/>
                </a:cubicBezTo>
                <a:cubicBezTo>
                  <a:pt x="437" y="642"/>
                  <a:pt x="436" y="640"/>
                  <a:pt x="438" y="638"/>
                </a:cubicBezTo>
                <a:cubicBezTo>
                  <a:pt x="440" y="637"/>
                  <a:pt x="439" y="638"/>
                  <a:pt x="442" y="639"/>
                </a:cubicBezTo>
                <a:cubicBezTo>
                  <a:pt x="443" y="637"/>
                  <a:pt x="443" y="635"/>
                  <a:pt x="444" y="635"/>
                </a:cubicBezTo>
                <a:cubicBezTo>
                  <a:pt x="448" y="631"/>
                  <a:pt x="452" y="634"/>
                  <a:pt x="456" y="633"/>
                </a:cubicBezTo>
                <a:cubicBezTo>
                  <a:pt x="457" y="633"/>
                  <a:pt x="457" y="633"/>
                  <a:pt x="458" y="633"/>
                </a:cubicBezTo>
                <a:cubicBezTo>
                  <a:pt x="458" y="634"/>
                  <a:pt x="458" y="634"/>
                  <a:pt x="458" y="634"/>
                </a:cubicBezTo>
                <a:cubicBezTo>
                  <a:pt x="454" y="635"/>
                  <a:pt x="451" y="636"/>
                  <a:pt x="447" y="635"/>
                </a:cubicBezTo>
                <a:cubicBezTo>
                  <a:pt x="446" y="639"/>
                  <a:pt x="446" y="639"/>
                  <a:pt x="443" y="640"/>
                </a:cubicBezTo>
                <a:cubicBezTo>
                  <a:pt x="443" y="640"/>
                  <a:pt x="443" y="640"/>
                  <a:pt x="443" y="641"/>
                </a:cubicBezTo>
                <a:cubicBezTo>
                  <a:pt x="448" y="641"/>
                  <a:pt x="450" y="641"/>
                  <a:pt x="452" y="636"/>
                </a:cubicBezTo>
                <a:cubicBezTo>
                  <a:pt x="456" y="639"/>
                  <a:pt x="456" y="637"/>
                  <a:pt x="458" y="641"/>
                </a:cubicBezTo>
                <a:cubicBezTo>
                  <a:pt x="463" y="641"/>
                  <a:pt x="464" y="639"/>
                  <a:pt x="466" y="635"/>
                </a:cubicBezTo>
                <a:cubicBezTo>
                  <a:pt x="467" y="635"/>
                  <a:pt x="469" y="635"/>
                  <a:pt x="470" y="636"/>
                </a:cubicBezTo>
                <a:cubicBezTo>
                  <a:pt x="469" y="638"/>
                  <a:pt x="469" y="637"/>
                  <a:pt x="468" y="638"/>
                </a:cubicBezTo>
                <a:cubicBezTo>
                  <a:pt x="468" y="639"/>
                  <a:pt x="469" y="640"/>
                  <a:pt x="469" y="641"/>
                </a:cubicBezTo>
                <a:cubicBezTo>
                  <a:pt x="469" y="641"/>
                  <a:pt x="470" y="642"/>
                  <a:pt x="470" y="642"/>
                </a:cubicBezTo>
                <a:cubicBezTo>
                  <a:pt x="471" y="642"/>
                  <a:pt x="472" y="641"/>
                  <a:pt x="472" y="640"/>
                </a:cubicBezTo>
                <a:cubicBezTo>
                  <a:pt x="473" y="638"/>
                  <a:pt x="473" y="637"/>
                  <a:pt x="472" y="635"/>
                </a:cubicBezTo>
                <a:cubicBezTo>
                  <a:pt x="473" y="632"/>
                  <a:pt x="474" y="630"/>
                  <a:pt x="475" y="628"/>
                </a:cubicBezTo>
                <a:cubicBezTo>
                  <a:pt x="482" y="628"/>
                  <a:pt x="484" y="627"/>
                  <a:pt x="490" y="624"/>
                </a:cubicBezTo>
                <a:cubicBezTo>
                  <a:pt x="491" y="623"/>
                  <a:pt x="491" y="622"/>
                  <a:pt x="491" y="621"/>
                </a:cubicBezTo>
                <a:cubicBezTo>
                  <a:pt x="489" y="621"/>
                  <a:pt x="486" y="620"/>
                  <a:pt x="484" y="620"/>
                </a:cubicBezTo>
                <a:cubicBezTo>
                  <a:pt x="484" y="619"/>
                  <a:pt x="483" y="619"/>
                  <a:pt x="483" y="618"/>
                </a:cubicBezTo>
                <a:cubicBezTo>
                  <a:pt x="486" y="609"/>
                  <a:pt x="500" y="613"/>
                  <a:pt x="508" y="610"/>
                </a:cubicBezTo>
                <a:cubicBezTo>
                  <a:pt x="510" y="611"/>
                  <a:pt x="510" y="610"/>
                  <a:pt x="511" y="611"/>
                </a:cubicBezTo>
                <a:cubicBezTo>
                  <a:pt x="512" y="613"/>
                  <a:pt x="512" y="615"/>
                  <a:pt x="510" y="617"/>
                </a:cubicBezTo>
                <a:cubicBezTo>
                  <a:pt x="507" y="625"/>
                  <a:pt x="505" y="623"/>
                  <a:pt x="499" y="625"/>
                </a:cubicBezTo>
                <a:cubicBezTo>
                  <a:pt x="496" y="626"/>
                  <a:pt x="498" y="628"/>
                  <a:pt x="496" y="630"/>
                </a:cubicBezTo>
                <a:cubicBezTo>
                  <a:pt x="492" y="634"/>
                  <a:pt x="485" y="631"/>
                  <a:pt x="481" y="637"/>
                </a:cubicBezTo>
                <a:cubicBezTo>
                  <a:pt x="479" y="636"/>
                  <a:pt x="477" y="636"/>
                  <a:pt x="475" y="636"/>
                </a:cubicBezTo>
                <a:cubicBezTo>
                  <a:pt x="475" y="638"/>
                  <a:pt x="475" y="640"/>
                  <a:pt x="474" y="642"/>
                </a:cubicBezTo>
                <a:cubicBezTo>
                  <a:pt x="477" y="642"/>
                  <a:pt x="477" y="642"/>
                  <a:pt x="479" y="643"/>
                </a:cubicBezTo>
                <a:cubicBezTo>
                  <a:pt x="481" y="640"/>
                  <a:pt x="483" y="638"/>
                  <a:pt x="486" y="636"/>
                </a:cubicBezTo>
                <a:cubicBezTo>
                  <a:pt x="487" y="635"/>
                  <a:pt x="487" y="636"/>
                  <a:pt x="490" y="637"/>
                </a:cubicBezTo>
                <a:cubicBezTo>
                  <a:pt x="489" y="638"/>
                  <a:pt x="489" y="639"/>
                  <a:pt x="488" y="640"/>
                </a:cubicBezTo>
                <a:cubicBezTo>
                  <a:pt x="490" y="640"/>
                  <a:pt x="490" y="640"/>
                  <a:pt x="492" y="640"/>
                </a:cubicBezTo>
                <a:cubicBezTo>
                  <a:pt x="495" y="636"/>
                  <a:pt x="498" y="632"/>
                  <a:pt x="501" y="628"/>
                </a:cubicBezTo>
                <a:cubicBezTo>
                  <a:pt x="501" y="628"/>
                  <a:pt x="501" y="628"/>
                  <a:pt x="501" y="627"/>
                </a:cubicBezTo>
                <a:cubicBezTo>
                  <a:pt x="502" y="629"/>
                  <a:pt x="502" y="628"/>
                  <a:pt x="502" y="631"/>
                </a:cubicBezTo>
                <a:cubicBezTo>
                  <a:pt x="502" y="631"/>
                  <a:pt x="503" y="631"/>
                  <a:pt x="504" y="631"/>
                </a:cubicBezTo>
                <a:cubicBezTo>
                  <a:pt x="505" y="630"/>
                  <a:pt x="507" y="627"/>
                  <a:pt x="508" y="626"/>
                </a:cubicBezTo>
                <a:cubicBezTo>
                  <a:pt x="510" y="624"/>
                  <a:pt x="509" y="625"/>
                  <a:pt x="510" y="627"/>
                </a:cubicBezTo>
                <a:cubicBezTo>
                  <a:pt x="512" y="626"/>
                  <a:pt x="515" y="624"/>
                  <a:pt x="517" y="623"/>
                </a:cubicBezTo>
                <a:cubicBezTo>
                  <a:pt x="517" y="622"/>
                  <a:pt x="518" y="621"/>
                  <a:pt x="517" y="619"/>
                </a:cubicBezTo>
                <a:cubicBezTo>
                  <a:pt x="517" y="618"/>
                  <a:pt x="517" y="618"/>
                  <a:pt x="517" y="617"/>
                </a:cubicBezTo>
                <a:cubicBezTo>
                  <a:pt x="518" y="618"/>
                  <a:pt x="519" y="620"/>
                  <a:pt x="521" y="622"/>
                </a:cubicBezTo>
                <a:cubicBezTo>
                  <a:pt x="521" y="624"/>
                  <a:pt x="519" y="631"/>
                  <a:pt x="515" y="632"/>
                </a:cubicBezTo>
                <a:cubicBezTo>
                  <a:pt x="516" y="635"/>
                  <a:pt x="518" y="637"/>
                  <a:pt x="519" y="638"/>
                </a:cubicBezTo>
                <a:cubicBezTo>
                  <a:pt x="520" y="639"/>
                  <a:pt x="520" y="639"/>
                  <a:pt x="520" y="640"/>
                </a:cubicBezTo>
                <a:cubicBezTo>
                  <a:pt x="524" y="636"/>
                  <a:pt x="525" y="637"/>
                  <a:pt x="528" y="636"/>
                </a:cubicBezTo>
                <a:cubicBezTo>
                  <a:pt x="534" y="637"/>
                  <a:pt x="532" y="636"/>
                  <a:pt x="531" y="641"/>
                </a:cubicBezTo>
                <a:cubicBezTo>
                  <a:pt x="535" y="640"/>
                  <a:pt x="536" y="639"/>
                  <a:pt x="538" y="638"/>
                </a:cubicBezTo>
                <a:cubicBezTo>
                  <a:pt x="539" y="636"/>
                  <a:pt x="539" y="636"/>
                  <a:pt x="540" y="635"/>
                </a:cubicBezTo>
                <a:cubicBezTo>
                  <a:pt x="542" y="635"/>
                  <a:pt x="541" y="636"/>
                  <a:pt x="545" y="637"/>
                </a:cubicBezTo>
                <a:cubicBezTo>
                  <a:pt x="547" y="629"/>
                  <a:pt x="549" y="624"/>
                  <a:pt x="546" y="619"/>
                </a:cubicBezTo>
                <a:cubicBezTo>
                  <a:pt x="546" y="617"/>
                  <a:pt x="539" y="618"/>
                  <a:pt x="537" y="619"/>
                </a:cubicBezTo>
                <a:cubicBezTo>
                  <a:pt x="536" y="618"/>
                  <a:pt x="536" y="617"/>
                  <a:pt x="535" y="616"/>
                </a:cubicBezTo>
                <a:cubicBezTo>
                  <a:pt x="536" y="613"/>
                  <a:pt x="536" y="611"/>
                  <a:pt x="536" y="608"/>
                </a:cubicBezTo>
                <a:cubicBezTo>
                  <a:pt x="540" y="607"/>
                  <a:pt x="543" y="603"/>
                  <a:pt x="547" y="603"/>
                </a:cubicBezTo>
                <a:cubicBezTo>
                  <a:pt x="553" y="602"/>
                  <a:pt x="555" y="606"/>
                  <a:pt x="562" y="606"/>
                </a:cubicBezTo>
                <a:cubicBezTo>
                  <a:pt x="568" y="605"/>
                  <a:pt x="576" y="601"/>
                  <a:pt x="581" y="599"/>
                </a:cubicBezTo>
                <a:cubicBezTo>
                  <a:pt x="582" y="599"/>
                  <a:pt x="584" y="600"/>
                  <a:pt x="585" y="600"/>
                </a:cubicBezTo>
                <a:cubicBezTo>
                  <a:pt x="597" y="596"/>
                  <a:pt x="596" y="582"/>
                  <a:pt x="610" y="580"/>
                </a:cubicBezTo>
                <a:cubicBezTo>
                  <a:pt x="611" y="579"/>
                  <a:pt x="611" y="579"/>
                  <a:pt x="613" y="579"/>
                </a:cubicBezTo>
                <a:cubicBezTo>
                  <a:pt x="614" y="577"/>
                  <a:pt x="614" y="577"/>
                  <a:pt x="615" y="575"/>
                </a:cubicBezTo>
                <a:cubicBezTo>
                  <a:pt x="617" y="575"/>
                  <a:pt x="617" y="576"/>
                  <a:pt x="620" y="577"/>
                </a:cubicBezTo>
                <a:cubicBezTo>
                  <a:pt x="620" y="578"/>
                  <a:pt x="619" y="578"/>
                  <a:pt x="619" y="580"/>
                </a:cubicBezTo>
                <a:cubicBezTo>
                  <a:pt x="617" y="581"/>
                  <a:pt x="617" y="581"/>
                  <a:pt x="614" y="581"/>
                </a:cubicBezTo>
                <a:cubicBezTo>
                  <a:pt x="614" y="581"/>
                  <a:pt x="614" y="582"/>
                  <a:pt x="614" y="583"/>
                </a:cubicBezTo>
                <a:cubicBezTo>
                  <a:pt x="616" y="582"/>
                  <a:pt x="615" y="583"/>
                  <a:pt x="616" y="582"/>
                </a:cubicBezTo>
                <a:cubicBezTo>
                  <a:pt x="618" y="582"/>
                  <a:pt x="620" y="583"/>
                  <a:pt x="622" y="583"/>
                </a:cubicBezTo>
                <a:cubicBezTo>
                  <a:pt x="618" y="587"/>
                  <a:pt x="613" y="595"/>
                  <a:pt x="607" y="596"/>
                </a:cubicBezTo>
                <a:cubicBezTo>
                  <a:pt x="601" y="597"/>
                  <a:pt x="596" y="596"/>
                  <a:pt x="591" y="597"/>
                </a:cubicBezTo>
                <a:cubicBezTo>
                  <a:pt x="591" y="599"/>
                  <a:pt x="591" y="599"/>
                  <a:pt x="591" y="599"/>
                </a:cubicBezTo>
                <a:cubicBezTo>
                  <a:pt x="601" y="600"/>
                  <a:pt x="609" y="597"/>
                  <a:pt x="615" y="603"/>
                </a:cubicBezTo>
                <a:cubicBezTo>
                  <a:pt x="619" y="600"/>
                  <a:pt x="622" y="598"/>
                  <a:pt x="628" y="599"/>
                </a:cubicBezTo>
                <a:cubicBezTo>
                  <a:pt x="629" y="598"/>
                  <a:pt x="629" y="598"/>
                  <a:pt x="630" y="597"/>
                </a:cubicBezTo>
                <a:cubicBezTo>
                  <a:pt x="629" y="597"/>
                  <a:pt x="628" y="596"/>
                  <a:pt x="627" y="595"/>
                </a:cubicBezTo>
                <a:cubicBezTo>
                  <a:pt x="627" y="595"/>
                  <a:pt x="627" y="595"/>
                  <a:pt x="626" y="595"/>
                </a:cubicBezTo>
                <a:cubicBezTo>
                  <a:pt x="630" y="589"/>
                  <a:pt x="633" y="592"/>
                  <a:pt x="638" y="590"/>
                </a:cubicBezTo>
                <a:cubicBezTo>
                  <a:pt x="641" y="588"/>
                  <a:pt x="644" y="584"/>
                  <a:pt x="647" y="582"/>
                </a:cubicBezTo>
                <a:cubicBezTo>
                  <a:pt x="647" y="582"/>
                  <a:pt x="648" y="582"/>
                  <a:pt x="649" y="582"/>
                </a:cubicBezTo>
                <a:cubicBezTo>
                  <a:pt x="648" y="584"/>
                  <a:pt x="648" y="585"/>
                  <a:pt x="648" y="586"/>
                </a:cubicBezTo>
                <a:cubicBezTo>
                  <a:pt x="646" y="586"/>
                  <a:pt x="646" y="586"/>
                  <a:pt x="645" y="587"/>
                </a:cubicBezTo>
                <a:cubicBezTo>
                  <a:pt x="641" y="587"/>
                  <a:pt x="638" y="591"/>
                  <a:pt x="635" y="593"/>
                </a:cubicBezTo>
                <a:cubicBezTo>
                  <a:pt x="634" y="594"/>
                  <a:pt x="635" y="594"/>
                  <a:pt x="633" y="596"/>
                </a:cubicBezTo>
                <a:cubicBezTo>
                  <a:pt x="634" y="597"/>
                  <a:pt x="636" y="597"/>
                  <a:pt x="638" y="598"/>
                </a:cubicBezTo>
                <a:cubicBezTo>
                  <a:pt x="638" y="598"/>
                  <a:pt x="639" y="599"/>
                  <a:pt x="639" y="599"/>
                </a:cubicBezTo>
                <a:cubicBezTo>
                  <a:pt x="635" y="604"/>
                  <a:pt x="630" y="601"/>
                  <a:pt x="625" y="603"/>
                </a:cubicBezTo>
                <a:cubicBezTo>
                  <a:pt x="622" y="604"/>
                  <a:pt x="623" y="606"/>
                  <a:pt x="622" y="607"/>
                </a:cubicBezTo>
                <a:cubicBezTo>
                  <a:pt x="618" y="611"/>
                  <a:pt x="611" y="613"/>
                  <a:pt x="606" y="613"/>
                </a:cubicBezTo>
                <a:cubicBezTo>
                  <a:pt x="605" y="614"/>
                  <a:pt x="605" y="614"/>
                  <a:pt x="604" y="614"/>
                </a:cubicBezTo>
                <a:cubicBezTo>
                  <a:pt x="604" y="617"/>
                  <a:pt x="603" y="620"/>
                  <a:pt x="604" y="622"/>
                </a:cubicBezTo>
                <a:cubicBezTo>
                  <a:pt x="604" y="622"/>
                  <a:pt x="604" y="622"/>
                  <a:pt x="604" y="623"/>
                </a:cubicBezTo>
                <a:cubicBezTo>
                  <a:pt x="608" y="622"/>
                  <a:pt x="610" y="620"/>
                  <a:pt x="612" y="617"/>
                </a:cubicBezTo>
                <a:cubicBezTo>
                  <a:pt x="615" y="619"/>
                  <a:pt x="616" y="621"/>
                  <a:pt x="616" y="626"/>
                </a:cubicBezTo>
                <a:cubicBezTo>
                  <a:pt x="617" y="627"/>
                  <a:pt x="617" y="627"/>
                  <a:pt x="618" y="628"/>
                </a:cubicBezTo>
                <a:cubicBezTo>
                  <a:pt x="620" y="626"/>
                  <a:pt x="621" y="625"/>
                  <a:pt x="622" y="621"/>
                </a:cubicBezTo>
                <a:cubicBezTo>
                  <a:pt x="623" y="622"/>
                  <a:pt x="622" y="621"/>
                  <a:pt x="622" y="623"/>
                </a:cubicBezTo>
                <a:cubicBezTo>
                  <a:pt x="627" y="624"/>
                  <a:pt x="631" y="622"/>
                  <a:pt x="634" y="620"/>
                </a:cubicBezTo>
                <a:cubicBezTo>
                  <a:pt x="635" y="618"/>
                  <a:pt x="635" y="619"/>
                  <a:pt x="633" y="617"/>
                </a:cubicBezTo>
                <a:cubicBezTo>
                  <a:pt x="634" y="615"/>
                  <a:pt x="634" y="615"/>
                  <a:pt x="635" y="613"/>
                </a:cubicBezTo>
                <a:cubicBezTo>
                  <a:pt x="640" y="614"/>
                  <a:pt x="641" y="615"/>
                  <a:pt x="644" y="617"/>
                </a:cubicBezTo>
                <a:cubicBezTo>
                  <a:pt x="645" y="615"/>
                  <a:pt x="644" y="617"/>
                  <a:pt x="644" y="614"/>
                </a:cubicBezTo>
                <a:cubicBezTo>
                  <a:pt x="646" y="614"/>
                  <a:pt x="647" y="614"/>
                  <a:pt x="648" y="614"/>
                </a:cubicBezTo>
                <a:cubicBezTo>
                  <a:pt x="648" y="616"/>
                  <a:pt x="649" y="618"/>
                  <a:pt x="651" y="620"/>
                </a:cubicBezTo>
                <a:cubicBezTo>
                  <a:pt x="649" y="623"/>
                  <a:pt x="650" y="622"/>
                  <a:pt x="648" y="623"/>
                </a:cubicBezTo>
                <a:cubicBezTo>
                  <a:pt x="648" y="624"/>
                  <a:pt x="648" y="625"/>
                  <a:pt x="647" y="625"/>
                </a:cubicBezTo>
                <a:cubicBezTo>
                  <a:pt x="651" y="626"/>
                  <a:pt x="652" y="626"/>
                  <a:pt x="654" y="624"/>
                </a:cubicBezTo>
                <a:cubicBezTo>
                  <a:pt x="655" y="625"/>
                  <a:pt x="656" y="625"/>
                  <a:pt x="657" y="625"/>
                </a:cubicBezTo>
                <a:cubicBezTo>
                  <a:pt x="654" y="628"/>
                  <a:pt x="657" y="628"/>
                  <a:pt x="654" y="630"/>
                </a:cubicBezTo>
                <a:cubicBezTo>
                  <a:pt x="654" y="630"/>
                  <a:pt x="654" y="630"/>
                  <a:pt x="654" y="631"/>
                </a:cubicBezTo>
                <a:cubicBezTo>
                  <a:pt x="659" y="632"/>
                  <a:pt x="660" y="631"/>
                  <a:pt x="663" y="630"/>
                </a:cubicBezTo>
                <a:cubicBezTo>
                  <a:pt x="664" y="626"/>
                  <a:pt x="663" y="622"/>
                  <a:pt x="661" y="619"/>
                </a:cubicBezTo>
                <a:cubicBezTo>
                  <a:pt x="662" y="618"/>
                  <a:pt x="662" y="617"/>
                  <a:pt x="662" y="617"/>
                </a:cubicBezTo>
                <a:cubicBezTo>
                  <a:pt x="666" y="619"/>
                  <a:pt x="666" y="621"/>
                  <a:pt x="673" y="622"/>
                </a:cubicBezTo>
                <a:cubicBezTo>
                  <a:pt x="673" y="624"/>
                  <a:pt x="673" y="624"/>
                  <a:pt x="672" y="625"/>
                </a:cubicBezTo>
                <a:cubicBezTo>
                  <a:pt x="673" y="628"/>
                  <a:pt x="675" y="627"/>
                  <a:pt x="676" y="630"/>
                </a:cubicBezTo>
                <a:cubicBezTo>
                  <a:pt x="683" y="629"/>
                  <a:pt x="678" y="626"/>
                  <a:pt x="683" y="622"/>
                </a:cubicBezTo>
                <a:cubicBezTo>
                  <a:pt x="687" y="621"/>
                  <a:pt x="692" y="620"/>
                  <a:pt x="696" y="619"/>
                </a:cubicBezTo>
                <a:cubicBezTo>
                  <a:pt x="698" y="619"/>
                  <a:pt x="702" y="622"/>
                  <a:pt x="705" y="624"/>
                </a:cubicBezTo>
                <a:cubicBezTo>
                  <a:pt x="705" y="624"/>
                  <a:pt x="705" y="624"/>
                  <a:pt x="706" y="623"/>
                </a:cubicBezTo>
                <a:cubicBezTo>
                  <a:pt x="706" y="618"/>
                  <a:pt x="703" y="613"/>
                  <a:pt x="700" y="610"/>
                </a:cubicBezTo>
                <a:cubicBezTo>
                  <a:pt x="700" y="609"/>
                  <a:pt x="700" y="608"/>
                  <a:pt x="701" y="608"/>
                </a:cubicBezTo>
                <a:cubicBezTo>
                  <a:pt x="704" y="608"/>
                  <a:pt x="704" y="607"/>
                  <a:pt x="706" y="609"/>
                </a:cubicBezTo>
                <a:cubicBezTo>
                  <a:pt x="709" y="609"/>
                  <a:pt x="712" y="610"/>
                  <a:pt x="715" y="610"/>
                </a:cubicBezTo>
                <a:cubicBezTo>
                  <a:pt x="713" y="613"/>
                  <a:pt x="715" y="611"/>
                  <a:pt x="712" y="612"/>
                </a:cubicBezTo>
                <a:cubicBezTo>
                  <a:pt x="713" y="615"/>
                  <a:pt x="716" y="616"/>
                  <a:pt x="719" y="618"/>
                </a:cubicBezTo>
                <a:cubicBezTo>
                  <a:pt x="717" y="621"/>
                  <a:pt x="716" y="622"/>
                  <a:pt x="713" y="623"/>
                </a:cubicBezTo>
                <a:cubicBezTo>
                  <a:pt x="713" y="624"/>
                  <a:pt x="713" y="626"/>
                  <a:pt x="712" y="628"/>
                </a:cubicBezTo>
                <a:cubicBezTo>
                  <a:pt x="716" y="627"/>
                  <a:pt x="718" y="625"/>
                  <a:pt x="721" y="623"/>
                </a:cubicBezTo>
                <a:cubicBezTo>
                  <a:pt x="725" y="625"/>
                  <a:pt x="723" y="623"/>
                  <a:pt x="722" y="628"/>
                </a:cubicBezTo>
                <a:cubicBezTo>
                  <a:pt x="724" y="628"/>
                  <a:pt x="726" y="628"/>
                  <a:pt x="727" y="627"/>
                </a:cubicBezTo>
                <a:cubicBezTo>
                  <a:pt x="730" y="626"/>
                  <a:pt x="730" y="626"/>
                  <a:pt x="732" y="625"/>
                </a:cubicBezTo>
                <a:cubicBezTo>
                  <a:pt x="731" y="623"/>
                  <a:pt x="727" y="621"/>
                  <a:pt x="726" y="618"/>
                </a:cubicBezTo>
                <a:cubicBezTo>
                  <a:pt x="726" y="618"/>
                  <a:pt x="725" y="617"/>
                  <a:pt x="725" y="617"/>
                </a:cubicBezTo>
                <a:cubicBezTo>
                  <a:pt x="727" y="616"/>
                  <a:pt x="728" y="616"/>
                  <a:pt x="730" y="616"/>
                </a:cubicBezTo>
                <a:cubicBezTo>
                  <a:pt x="729" y="614"/>
                  <a:pt x="723" y="604"/>
                  <a:pt x="722" y="603"/>
                </a:cubicBezTo>
                <a:cubicBezTo>
                  <a:pt x="722" y="601"/>
                  <a:pt x="723" y="600"/>
                  <a:pt x="724" y="598"/>
                </a:cubicBezTo>
                <a:cubicBezTo>
                  <a:pt x="726" y="599"/>
                  <a:pt x="728" y="599"/>
                  <a:pt x="731" y="599"/>
                </a:cubicBezTo>
                <a:cubicBezTo>
                  <a:pt x="729" y="600"/>
                  <a:pt x="728" y="599"/>
                  <a:pt x="726" y="599"/>
                </a:cubicBezTo>
                <a:cubicBezTo>
                  <a:pt x="728" y="607"/>
                  <a:pt x="732" y="608"/>
                  <a:pt x="732" y="618"/>
                </a:cubicBezTo>
                <a:cubicBezTo>
                  <a:pt x="738" y="619"/>
                  <a:pt x="737" y="618"/>
                  <a:pt x="743" y="619"/>
                </a:cubicBezTo>
                <a:cubicBezTo>
                  <a:pt x="741" y="623"/>
                  <a:pt x="742" y="623"/>
                  <a:pt x="740" y="624"/>
                </a:cubicBezTo>
                <a:cubicBezTo>
                  <a:pt x="739" y="625"/>
                  <a:pt x="739" y="625"/>
                  <a:pt x="739" y="626"/>
                </a:cubicBezTo>
                <a:cubicBezTo>
                  <a:pt x="741" y="625"/>
                  <a:pt x="744" y="625"/>
                  <a:pt x="746" y="624"/>
                </a:cubicBezTo>
                <a:cubicBezTo>
                  <a:pt x="751" y="623"/>
                  <a:pt x="752" y="618"/>
                  <a:pt x="755" y="614"/>
                </a:cubicBezTo>
                <a:cubicBezTo>
                  <a:pt x="761" y="616"/>
                  <a:pt x="766" y="619"/>
                  <a:pt x="774" y="621"/>
                </a:cubicBezTo>
                <a:cubicBezTo>
                  <a:pt x="774" y="624"/>
                  <a:pt x="774" y="623"/>
                  <a:pt x="773" y="626"/>
                </a:cubicBezTo>
                <a:cubicBezTo>
                  <a:pt x="775" y="626"/>
                  <a:pt x="785" y="626"/>
                  <a:pt x="787" y="625"/>
                </a:cubicBezTo>
                <a:cubicBezTo>
                  <a:pt x="788" y="624"/>
                  <a:pt x="788" y="622"/>
                  <a:pt x="788" y="618"/>
                </a:cubicBezTo>
                <a:cubicBezTo>
                  <a:pt x="791" y="618"/>
                  <a:pt x="793" y="619"/>
                  <a:pt x="794" y="618"/>
                </a:cubicBezTo>
                <a:cubicBezTo>
                  <a:pt x="798" y="614"/>
                  <a:pt x="795" y="609"/>
                  <a:pt x="799" y="605"/>
                </a:cubicBezTo>
                <a:cubicBezTo>
                  <a:pt x="800" y="605"/>
                  <a:pt x="799" y="605"/>
                  <a:pt x="801" y="605"/>
                </a:cubicBezTo>
                <a:cubicBezTo>
                  <a:pt x="802" y="607"/>
                  <a:pt x="803" y="606"/>
                  <a:pt x="802" y="610"/>
                </a:cubicBezTo>
                <a:cubicBezTo>
                  <a:pt x="805" y="610"/>
                  <a:pt x="805" y="610"/>
                  <a:pt x="807" y="608"/>
                </a:cubicBezTo>
                <a:cubicBezTo>
                  <a:pt x="808" y="607"/>
                  <a:pt x="808" y="607"/>
                  <a:pt x="807" y="605"/>
                </a:cubicBezTo>
                <a:cubicBezTo>
                  <a:pt x="808" y="602"/>
                  <a:pt x="809" y="602"/>
                  <a:pt x="813" y="602"/>
                </a:cubicBezTo>
                <a:cubicBezTo>
                  <a:pt x="814" y="601"/>
                  <a:pt x="817" y="601"/>
                  <a:pt x="819" y="601"/>
                </a:cubicBezTo>
                <a:cubicBezTo>
                  <a:pt x="819" y="603"/>
                  <a:pt x="820" y="605"/>
                  <a:pt x="820" y="606"/>
                </a:cubicBezTo>
                <a:cubicBezTo>
                  <a:pt x="826" y="607"/>
                  <a:pt x="830" y="605"/>
                  <a:pt x="837" y="607"/>
                </a:cubicBezTo>
                <a:cubicBezTo>
                  <a:pt x="836" y="609"/>
                  <a:pt x="836" y="609"/>
                  <a:pt x="835" y="609"/>
                </a:cubicBezTo>
                <a:cubicBezTo>
                  <a:pt x="835" y="612"/>
                  <a:pt x="835" y="613"/>
                  <a:pt x="835" y="615"/>
                </a:cubicBezTo>
                <a:cubicBezTo>
                  <a:pt x="836" y="616"/>
                  <a:pt x="835" y="615"/>
                  <a:pt x="837" y="616"/>
                </a:cubicBezTo>
                <a:cubicBezTo>
                  <a:pt x="840" y="614"/>
                  <a:pt x="844" y="614"/>
                  <a:pt x="846" y="610"/>
                </a:cubicBezTo>
                <a:cubicBezTo>
                  <a:pt x="846" y="611"/>
                  <a:pt x="846" y="611"/>
                  <a:pt x="846" y="613"/>
                </a:cubicBezTo>
                <a:cubicBezTo>
                  <a:pt x="850" y="613"/>
                  <a:pt x="852" y="613"/>
                  <a:pt x="855" y="611"/>
                </a:cubicBezTo>
                <a:cubicBezTo>
                  <a:pt x="858" y="610"/>
                  <a:pt x="856" y="611"/>
                  <a:pt x="857" y="608"/>
                </a:cubicBezTo>
                <a:cubicBezTo>
                  <a:pt x="859" y="607"/>
                  <a:pt x="862" y="607"/>
                  <a:pt x="863" y="606"/>
                </a:cubicBezTo>
                <a:cubicBezTo>
                  <a:pt x="864" y="607"/>
                  <a:pt x="864" y="606"/>
                  <a:pt x="864" y="608"/>
                </a:cubicBezTo>
                <a:cubicBezTo>
                  <a:pt x="865" y="609"/>
                  <a:pt x="863" y="610"/>
                  <a:pt x="862" y="613"/>
                </a:cubicBezTo>
                <a:cubicBezTo>
                  <a:pt x="866" y="614"/>
                  <a:pt x="869" y="614"/>
                  <a:pt x="872" y="613"/>
                </a:cubicBezTo>
                <a:cubicBezTo>
                  <a:pt x="874" y="611"/>
                  <a:pt x="874" y="609"/>
                  <a:pt x="876" y="607"/>
                </a:cubicBezTo>
                <a:cubicBezTo>
                  <a:pt x="882" y="608"/>
                  <a:pt x="883" y="608"/>
                  <a:pt x="882" y="612"/>
                </a:cubicBezTo>
                <a:cubicBezTo>
                  <a:pt x="887" y="613"/>
                  <a:pt x="911" y="610"/>
                  <a:pt x="916" y="608"/>
                </a:cubicBezTo>
                <a:cubicBezTo>
                  <a:pt x="918" y="610"/>
                  <a:pt x="917" y="608"/>
                  <a:pt x="917" y="611"/>
                </a:cubicBezTo>
                <a:cubicBezTo>
                  <a:pt x="915" y="611"/>
                  <a:pt x="915" y="610"/>
                  <a:pt x="913" y="609"/>
                </a:cubicBezTo>
                <a:cubicBezTo>
                  <a:pt x="912" y="611"/>
                  <a:pt x="912" y="611"/>
                  <a:pt x="911" y="613"/>
                </a:cubicBezTo>
                <a:cubicBezTo>
                  <a:pt x="920" y="615"/>
                  <a:pt x="920" y="613"/>
                  <a:pt x="925" y="611"/>
                </a:cubicBezTo>
                <a:cubicBezTo>
                  <a:pt x="927" y="609"/>
                  <a:pt x="929" y="614"/>
                  <a:pt x="933" y="613"/>
                </a:cubicBezTo>
                <a:cubicBezTo>
                  <a:pt x="935" y="612"/>
                  <a:pt x="937" y="610"/>
                  <a:pt x="940" y="609"/>
                </a:cubicBezTo>
                <a:cubicBezTo>
                  <a:pt x="941" y="609"/>
                  <a:pt x="941" y="609"/>
                  <a:pt x="942" y="609"/>
                </a:cubicBezTo>
                <a:cubicBezTo>
                  <a:pt x="941" y="610"/>
                  <a:pt x="940" y="611"/>
                  <a:pt x="939" y="612"/>
                </a:cubicBezTo>
                <a:cubicBezTo>
                  <a:pt x="940" y="614"/>
                  <a:pt x="939" y="612"/>
                  <a:pt x="941" y="614"/>
                </a:cubicBezTo>
                <a:cubicBezTo>
                  <a:pt x="942" y="615"/>
                  <a:pt x="960" y="610"/>
                  <a:pt x="962" y="609"/>
                </a:cubicBezTo>
                <a:cubicBezTo>
                  <a:pt x="963" y="608"/>
                  <a:pt x="963" y="608"/>
                  <a:pt x="964" y="606"/>
                </a:cubicBezTo>
                <a:cubicBezTo>
                  <a:pt x="960" y="605"/>
                  <a:pt x="956" y="604"/>
                  <a:pt x="952" y="602"/>
                </a:cubicBezTo>
                <a:cubicBezTo>
                  <a:pt x="955" y="601"/>
                  <a:pt x="959" y="599"/>
                  <a:pt x="962" y="598"/>
                </a:cubicBezTo>
                <a:cubicBezTo>
                  <a:pt x="963" y="597"/>
                  <a:pt x="972" y="601"/>
                  <a:pt x="977" y="600"/>
                </a:cubicBezTo>
                <a:cubicBezTo>
                  <a:pt x="992" y="600"/>
                  <a:pt x="1012" y="606"/>
                  <a:pt x="1023" y="600"/>
                </a:cubicBezTo>
                <a:cubicBezTo>
                  <a:pt x="1032" y="602"/>
                  <a:pt x="1033" y="599"/>
                  <a:pt x="1038" y="597"/>
                </a:cubicBezTo>
                <a:cubicBezTo>
                  <a:pt x="1038" y="596"/>
                  <a:pt x="1039" y="595"/>
                  <a:pt x="1039" y="594"/>
                </a:cubicBezTo>
                <a:cubicBezTo>
                  <a:pt x="1042" y="594"/>
                  <a:pt x="1042" y="594"/>
                  <a:pt x="1044" y="593"/>
                </a:cubicBezTo>
                <a:cubicBezTo>
                  <a:pt x="1050" y="594"/>
                  <a:pt x="1050" y="595"/>
                  <a:pt x="1049" y="600"/>
                </a:cubicBezTo>
                <a:cubicBezTo>
                  <a:pt x="1052" y="599"/>
                  <a:pt x="1055" y="596"/>
                  <a:pt x="1057" y="594"/>
                </a:cubicBezTo>
                <a:cubicBezTo>
                  <a:pt x="1058" y="594"/>
                  <a:pt x="1059" y="595"/>
                  <a:pt x="1061" y="595"/>
                </a:cubicBezTo>
                <a:cubicBezTo>
                  <a:pt x="1059" y="597"/>
                  <a:pt x="1059" y="597"/>
                  <a:pt x="1057" y="597"/>
                </a:cubicBezTo>
                <a:cubicBezTo>
                  <a:pt x="1057" y="599"/>
                  <a:pt x="1057" y="600"/>
                  <a:pt x="1058" y="601"/>
                </a:cubicBezTo>
                <a:cubicBezTo>
                  <a:pt x="1062" y="602"/>
                  <a:pt x="1062" y="602"/>
                  <a:pt x="1062" y="602"/>
                </a:cubicBezTo>
                <a:cubicBezTo>
                  <a:pt x="1061" y="605"/>
                  <a:pt x="1062" y="606"/>
                  <a:pt x="1060" y="608"/>
                </a:cubicBezTo>
                <a:cubicBezTo>
                  <a:pt x="1060" y="608"/>
                  <a:pt x="1060" y="608"/>
                  <a:pt x="1060" y="609"/>
                </a:cubicBezTo>
                <a:cubicBezTo>
                  <a:pt x="1063" y="608"/>
                  <a:pt x="1063" y="608"/>
                  <a:pt x="1065" y="606"/>
                </a:cubicBezTo>
                <a:cubicBezTo>
                  <a:pt x="1066" y="605"/>
                  <a:pt x="1065" y="605"/>
                  <a:pt x="1064" y="603"/>
                </a:cubicBezTo>
                <a:cubicBezTo>
                  <a:pt x="1067" y="599"/>
                  <a:pt x="1071" y="601"/>
                  <a:pt x="1070" y="595"/>
                </a:cubicBezTo>
                <a:cubicBezTo>
                  <a:pt x="1072" y="594"/>
                  <a:pt x="1074" y="594"/>
                  <a:pt x="1076" y="593"/>
                </a:cubicBezTo>
                <a:cubicBezTo>
                  <a:pt x="1078" y="593"/>
                  <a:pt x="1079" y="594"/>
                  <a:pt x="1081" y="594"/>
                </a:cubicBezTo>
                <a:cubicBezTo>
                  <a:pt x="1080" y="594"/>
                  <a:pt x="1079" y="595"/>
                  <a:pt x="1079" y="595"/>
                </a:cubicBezTo>
                <a:cubicBezTo>
                  <a:pt x="1078" y="598"/>
                  <a:pt x="1078" y="598"/>
                  <a:pt x="1079" y="600"/>
                </a:cubicBezTo>
                <a:cubicBezTo>
                  <a:pt x="1080" y="601"/>
                  <a:pt x="1088" y="601"/>
                  <a:pt x="1093" y="602"/>
                </a:cubicBezTo>
                <a:cubicBezTo>
                  <a:pt x="1092" y="604"/>
                  <a:pt x="1092" y="606"/>
                  <a:pt x="1091" y="609"/>
                </a:cubicBezTo>
                <a:cubicBezTo>
                  <a:pt x="1095" y="609"/>
                  <a:pt x="1095" y="607"/>
                  <a:pt x="1097" y="608"/>
                </a:cubicBezTo>
                <a:cubicBezTo>
                  <a:pt x="1098" y="605"/>
                  <a:pt x="1098" y="607"/>
                  <a:pt x="1098" y="605"/>
                </a:cubicBezTo>
                <a:cubicBezTo>
                  <a:pt x="1103" y="605"/>
                  <a:pt x="1104" y="608"/>
                  <a:pt x="1110" y="608"/>
                </a:cubicBezTo>
                <a:cubicBezTo>
                  <a:pt x="1112" y="608"/>
                  <a:pt x="1115" y="605"/>
                  <a:pt x="1116" y="605"/>
                </a:cubicBezTo>
                <a:cubicBezTo>
                  <a:pt x="1118" y="605"/>
                  <a:pt x="1120" y="608"/>
                  <a:pt x="1124" y="608"/>
                </a:cubicBezTo>
                <a:cubicBezTo>
                  <a:pt x="1124" y="607"/>
                  <a:pt x="1125" y="607"/>
                  <a:pt x="1125" y="606"/>
                </a:cubicBezTo>
                <a:cubicBezTo>
                  <a:pt x="1127" y="606"/>
                  <a:pt x="1130" y="607"/>
                  <a:pt x="1132" y="607"/>
                </a:cubicBezTo>
                <a:cubicBezTo>
                  <a:pt x="1133" y="606"/>
                  <a:pt x="1135" y="605"/>
                  <a:pt x="1136" y="604"/>
                </a:cubicBezTo>
                <a:cubicBezTo>
                  <a:pt x="1140" y="603"/>
                  <a:pt x="1139" y="607"/>
                  <a:pt x="1142" y="604"/>
                </a:cubicBezTo>
                <a:cubicBezTo>
                  <a:pt x="1143" y="604"/>
                  <a:pt x="1143" y="604"/>
                  <a:pt x="1143" y="604"/>
                </a:cubicBezTo>
                <a:cubicBezTo>
                  <a:pt x="1143" y="604"/>
                  <a:pt x="1144" y="603"/>
                  <a:pt x="1144" y="602"/>
                </a:cubicBezTo>
                <a:cubicBezTo>
                  <a:pt x="1135" y="601"/>
                  <a:pt x="1123" y="599"/>
                  <a:pt x="1116" y="602"/>
                </a:cubicBezTo>
                <a:cubicBezTo>
                  <a:pt x="1116" y="602"/>
                  <a:pt x="1116" y="602"/>
                  <a:pt x="1115" y="602"/>
                </a:cubicBezTo>
                <a:cubicBezTo>
                  <a:pt x="1117" y="600"/>
                  <a:pt x="1115" y="601"/>
                  <a:pt x="1119" y="600"/>
                </a:cubicBezTo>
                <a:cubicBezTo>
                  <a:pt x="1119" y="600"/>
                  <a:pt x="1119" y="599"/>
                  <a:pt x="1119" y="598"/>
                </a:cubicBezTo>
                <a:cubicBezTo>
                  <a:pt x="1109" y="597"/>
                  <a:pt x="1108" y="601"/>
                  <a:pt x="1101" y="601"/>
                </a:cubicBezTo>
                <a:cubicBezTo>
                  <a:pt x="1101" y="600"/>
                  <a:pt x="1101" y="599"/>
                  <a:pt x="1101" y="598"/>
                </a:cubicBezTo>
                <a:cubicBezTo>
                  <a:pt x="1098" y="597"/>
                  <a:pt x="1100" y="597"/>
                  <a:pt x="1098" y="597"/>
                </a:cubicBezTo>
                <a:cubicBezTo>
                  <a:pt x="1095" y="597"/>
                  <a:pt x="1091" y="596"/>
                  <a:pt x="1087" y="595"/>
                </a:cubicBezTo>
                <a:cubicBezTo>
                  <a:pt x="1087" y="595"/>
                  <a:pt x="1087" y="594"/>
                  <a:pt x="1087" y="594"/>
                </a:cubicBezTo>
                <a:cubicBezTo>
                  <a:pt x="1090" y="594"/>
                  <a:pt x="1094" y="594"/>
                  <a:pt x="1096" y="594"/>
                </a:cubicBezTo>
                <a:cubicBezTo>
                  <a:pt x="1097" y="594"/>
                  <a:pt x="1097" y="594"/>
                  <a:pt x="1098" y="594"/>
                </a:cubicBezTo>
                <a:cubicBezTo>
                  <a:pt x="1098" y="593"/>
                  <a:pt x="1098" y="593"/>
                  <a:pt x="1098" y="592"/>
                </a:cubicBezTo>
                <a:cubicBezTo>
                  <a:pt x="1097" y="591"/>
                  <a:pt x="1097" y="591"/>
                  <a:pt x="1094" y="590"/>
                </a:cubicBezTo>
                <a:cubicBezTo>
                  <a:pt x="1096" y="590"/>
                  <a:pt x="1097" y="589"/>
                  <a:pt x="1098" y="589"/>
                </a:cubicBezTo>
                <a:cubicBezTo>
                  <a:pt x="1098" y="588"/>
                  <a:pt x="1098" y="587"/>
                  <a:pt x="1098" y="587"/>
                </a:cubicBezTo>
                <a:cubicBezTo>
                  <a:pt x="1095" y="586"/>
                  <a:pt x="1076" y="584"/>
                  <a:pt x="1073" y="585"/>
                </a:cubicBezTo>
                <a:cubicBezTo>
                  <a:pt x="1066" y="583"/>
                  <a:pt x="1065" y="584"/>
                  <a:pt x="1061" y="588"/>
                </a:cubicBezTo>
                <a:cubicBezTo>
                  <a:pt x="1060" y="587"/>
                  <a:pt x="1058" y="587"/>
                  <a:pt x="1056" y="587"/>
                </a:cubicBezTo>
                <a:cubicBezTo>
                  <a:pt x="1057" y="586"/>
                  <a:pt x="1058" y="586"/>
                  <a:pt x="1059" y="585"/>
                </a:cubicBezTo>
                <a:cubicBezTo>
                  <a:pt x="1055" y="583"/>
                  <a:pt x="1054" y="584"/>
                  <a:pt x="1052" y="587"/>
                </a:cubicBezTo>
                <a:cubicBezTo>
                  <a:pt x="1050" y="586"/>
                  <a:pt x="1050" y="585"/>
                  <a:pt x="1050" y="585"/>
                </a:cubicBezTo>
                <a:cubicBezTo>
                  <a:pt x="1049" y="583"/>
                  <a:pt x="1050" y="584"/>
                  <a:pt x="1046" y="583"/>
                </a:cubicBezTo>
                <a:cubicBezTo>
                  <a:pt x="1050" y="581"/>
                  <a:pt x="1059" y="582"/>
                  <a:pt x="1063" y="583"/>
                </a:cubicBezTo>
                <a:cubicBezTo>
                  <a:pt x="1064" y="581"/>
                  <a:pt x="1065" y="579"/>
                  <a:pt x="1065" y="577"/>
                </a:cubicBezTo>
                <a:cubicBezTo>
                  <a:pt x="1070" y="577"/>
                  <a:pt x="1070" y="577"/>
                  <a:pt x="1072" y="573"/>
                </a:cubicBezTo>
                <a:cubicBezTo>
                  <a:pt x="1074" y="574"/>
                  <a:pt x="1076" y="576"/>
                  <a:pt x="1079" y="577"/>
                </a:cubicBezTo>
                <a:cubicBezTo>
                  <a:pt x="1078" y="579"/>
                  <a:pt x="1079" y="579"/>
                  <a:pt x="1078" y="579"/>
                </a:cubicBezTo>
                <a:cubicBezTo>
                  <a:pt x="1077" y="582"/>
                  <a:pt x="1077" y="582"/>
                  <a:pt x="1077" y="582"/>
                </a:cubicBezTo>
                <a:cubicBezTo>
                  <a:pt x="1081" y="582"/>
                  <a:pt x="1082" y="581"/>
                  <a:pt x="1084" y="579"/>
                </a:cubicBezTo>
                <a:cubicBezTo>
                  <a:pt x="1087" y="579"/>
                  <a:pt x="1089" y="580"/>
                  <a:pt x="1091" y="580"/>
                </a:cubicBezTo>
                <a:cubicBezTo>
                  <a:pt x="1091" y="580"/>
                  <a:pt x="1091" y="581"/>
                  <a:pt x="1091" y="581"/>
                </a:cubicBezTo>
                <a:cubicBezTo>
                  <a:pt x="1090" y="582"/>
                  <a:pt x="1089" y="582"/>
                  <a:pt x="1088" y="583"/>
                </a:cubicBezTo>
                <a:cubicBezTo>
                  <a:pt x="1087" y="582"/>
                  <a:pt x="1086" y="582"/>
                  <a:pt x="1086" y="582"/>
                </a:cubicBezTo>
                <a:cubicBezTo>
                  <a:pt x="1085" y="582"/>
                  <a:pt x="1085" y="583"/>
                  <a:pt x="1085" y="583"/>
                </a:cubicBezTo>
                <a:cubicBezTo>
                  <a:pt x="1089" y="584"/>
                  <a:pt x="1093" y="585"/>
                  <a:pt x="1096" y="584"/>
                </a:cubicBezTo>
                <a:cubicBezTo>
                  <a:pt x="1097" y="582"/>
                  <a:pt x="1096" y="583"/>
                  <a:pt x="1097" y="580"/>
                </a:cubicBezTo>
                <a:cubicBezTo>
                  <a:pt x="1101" y="580"/>
                  <a:pt x="1106" y="581"/>
                  <a:pt x="1113" y="582"/>
                </a:cubicBezTo>
                <a:cubicBezTo>
                  <a:pt x="1114" y="578"/>
                  <a:pt x="1114" y="581"/>
                  <a:pt x="1112" y="577"/>
                </a:cubicBezTo>
                <a:cubicBezTo>
                  <a:pt x="1113" y="577"/>
                  <a:pt x="1114" y="577"/>
                  <a:pt x="1115" y="577"/>
                </a:cubicBezTo>
                <a:cubicBezTo>
                  <a:pt x="1115" y="576"/>
                  <a:pt x="1115" y="575"/>
                  <a:pt x="1116" y="574"/>
                </a:cubicBezTo>
                <a:cubicBezTo>
                  <a:pt x="1115" y="574"/>
                  <a:pt x="1115" y="574"/>
                  <a:pt x="1115" y="574"/>
                </a:cubicBezTo>
                <a:cubicBezTo>
                  <a:pt x="1111" y="571"/>
                  <a:pt x="1108" y="576"/>
                  <a:pt x="1101" y="573"/>
                </a:cubicBezTo>
                <a:cubicBezTo>
                  <a:pt x="1095" y="570"/>
                  <a:pt x="1092" y="567"/>
                  <a:pt x="1083" y="566"/>
                </a:cubicBezTo>
                <a:cubicBezTo>
                  <a:pt x="1082" y="567"/>
                  <a:pt x="1082" y="568"/>
                  <a:pt x="1082" y="569"/>
                </a:cubicBezTo>
                <a:cubicBezTo>
                  <a:pt x="1076" y="566"/>
                  <a:pt x="1079" y="568"/>
                  <a:pt x="1072" y="567"/>
                </a:cubicBezTo>
                <a:cubicBezTo>
                  <a:pt x="1072" y="562"/>
                  <a:pt x="1071" y="561"/>
                  <a:pt x="1071" y="558"/>
                </a:cubicBezTo>
                <a:cubicBezTo>
                  <a:pt x="1066" y="559"/>
                  <a:pt x="1060" y="559"/>
                  <a:pt x="1052" y="559"/>
                </a:cubicBezTo>
                <a:cubicBezTo>
                  <a:pt x="1052" y="561"/>
                  <a:pt x="1052" y="561"/>
                  <a:pt x="1052" y="561"/>
                </a:cubicBezTo>
                <a:cubicBezTo>
                  <a:pt x="1056" y="561"/>
                  <a:pt x="1060" y="561"/>
                  <a:pt x="1063" y="562"/>
                </a:cubicBezTo>
                <a:cubicBezTo>
                  <a:pt x="1063" y="563"/>
                  <a:pt x="1063" y="564"/>
                  <a:pt x="1062" y="566"/>
                </a:cubicBezTo>
                <a:cubicBezTo>
                  <a:pt x="1060" y="566"/>
                  <a:pt x="1058" y="566"/>
                  <a:pt x="1055" y="565"/>
                </a:cubicBezTo>
                <a:cubicBezTo>
                  <a:pt x="1055" y="565"/>
                  <a:pt x="1056" y="563"/>
                  <a:pt x="1054" y="563"/>
                </a:cubicBezTo>
                <a:cubicBezTo>
                  <a:pt x="1053" y="564"/>
                  <a:pt x="1053" y="564"/>
                  <a:pt x="1053" y="565"/>
                </a:cubicBezTo>
                <a:cubicBezTo>
                  <a:pt x="1051" y="566"/>
                  <a:pt x="1048" y="565"/>
                  <a:pt x="1045" y="564"/>
                </a:cubicBezTo>
                <a:cubicBezTo>
                  <a:pt x="1046" y="561"/>
                  <a:pt x="1047" y="561"/>
                  <a:pt x="1050" y="560"/>
                </a:cubicBezTo>
                <a:cubicBezTo>
                  <a:pt x="1050" y="559"/>
                  <a:pt x="1050" y="559"/>
                  <a:pt x="1050" y="558"/>
                </a:cubicBezTo>
                <a:cubicBezTo>
                  <a:pt x="1046" y="558"/>
                  <a:pt x="1029" y="556"/>
                  <a:pt x="1026" y="557"/>
                </a:cubicBezTo>
                <a:cubicBezTo>
                  <a:pt x="1023" y="558"/>
                  <a:pt x="1023" y="558"/>
                  <a:pt x="1021" y="562"/>
                </a:cubicBezTo>
                <a:cubicBezTo>
                  <a:pt x="1012" y="554"/>
                  <a:pt x="1009" y="557"/>
                  <a:pt x="998" y="557"/>
                </a:cubicBezTo>
                <a:cubicBezTo>
                  <a:pt x="994" y="557"/>
                  <a:pt x="991" y="554"/>
                  <a:pt x="986" y="552"/>
                </a:cubicBezTo>
                <a:cubicBezTo>
                  <a:pt x="982" y="552"/>
                  <a:pt x="976" y="551"/>
                  <a:pt x="974" y="549"/>
                </a:cubicBezTo>
                <a:cubicBezTo>
                  <a:pt x="972" y="549"/>
                  <a:pt x="971" y="548"/>
                  <a:pt x="969" y="548"/>
                </a:cubicBezTo>
                <a:cubicBezTo>
                  <a:pt x="969" y="548"/>
                  <a:pt x="969" y="547"/>
                  <a:pt x="969" y="547"/>
                </a:cubicBezTo>
                <a:cubicBezTo>
                  <a:pt x="982" y="546"/>
                  <a:pt x="995" y="542"/>
                  <a:pt x="1006" y="540"/>
                </a:cubicBezTo>
                <a:cubicBezTo>
                  <a:pt x="1011" y="540"/>
                  <a:pt x="1016" y="540"/>
                  <a:pt x="1021" y="541"/>
                </a:cubicBezTo>
                <a:cubicBezTo>
                  <a:pt x="1024" y="540"/>
                  <a:pt x="1028" y="539"/>
                  <a:pt x="1030" y="538"/>
                </a:cubicBezTo>
                <a:cubicBezTo>
                  <a:pt x="1032" y="538"/>
                  <a:pt x="1052" y="540"/>
                  <a:pt x="1054" y="541"/>
                </a:cubicBezTo>
                <a:cubicBezTo>
                  <a:pt x="1055" y="541"/>
                  <a:pt x="1057" y="543"/>
                  <a:pt x="1060" y="543"/>
                </a:cubicBezTo>
                <a:cubicBezTo>
                  <a:pt x="1063" y="543"/>
                  <a:pt x="1068" y="541"/>
                  <a:pt x="1070" y="541"/>
                </a:cubicBezTo>
                <a:cubicBezTo>
                  <a:pt x="1072" y="543"/>
                  <a:pt x="1071" y="541"/>
                  <a:pt x="1070" y="544"/>
                </a:cubicBezTo>
                <a:cubicBezTo>
                  <a:pt x="1074" y="544"/>
                  <a:pt x="1080" y="545"/>
                  <a:pt x="1083" y="544"/>
                </a:cubicBezTo>
                <a:cubicBezTo>
                  <a:pt x="1084" y="542"/>
                  <a:pt x="1083" y="541"/>
                  <a:pt x="1081" y="539"/>
                </a:cubicBezTo>
                <a:cubicBezTo>
                  <a:pt x="1086" y="536"/>
                  <a:pt x="1119" y="537"/>
                  <a:pt x="1128" y="539"/>
                </a:cubicBezTo>
                <a:cubicBezTo>
                  <a:pt x="1128" y="539"/>
                  <a:pt x="1128" y="538"/>
                  <a:pt x="1128" y="538"/>
                </a:cubicBezTo>
                <a:cubicBezTo>
                  <a:pt x="1122" y="534"/>
                  <a:pt x="1113" y="534"/>
                  <a:pt x="1106" y="532"/>
                </a:cubicBezTo>
                <a:cubicBezTo>
                  <a:pt x="1113" y="529"/>
                  <a:pt x="1125" y="534"/>
                  <a:pt x="1134" y="530"/>
                </a:cubicBezTo>
                <a:cubicBezTo>
                  <a:pt x="1134" y="530"/>
                  <a:pt x="1135" y="530"/>
                  <a:pt x="1135" y="530"/>
                </a:cubicBezTo>
                <a:cubicBezTo>
                  <a:pt x="1135" y="529"/>
                  <a:pt x="1134" y="528"/>
                  <a:pt x="1134" y="527"/>
                </a:cubicBezTo>
                <a:cubicBezTo>
                  <a:pt x="1137" y="526"/>
                  <a:pt x="1147" y="527"/>
                  <a:pt x="1149" y="529"/>
                </a:cubicBezTo>
                <a:cubicBezTo>
                  <a:pt x="1152" y="529"/>
                  <a:pt x="1152" y="529"/>
                  <a:pt x="1154" y="527"/>
                </a:cubicBezTo>
                <a:cubicBezTo>
                  <a:pt x="1154" y="527"/>
                  <a:pt x="1154" y="527"/>
                  <a:pt x="1155" y="527"/>
                </a:cubicBezTo>
                <a:cubicBezTo>
                  <a:pt x="1155" y="526"/>
                  <a:pt x="1154" y="526"/>
                  <a:pt x="1154" y="526"/>
                </a:cubicBezTo>
                <a:cubicBezTo>
                  <a:pt x="1154" y="525"/>
                  <a:pt x="1154" y="524"/>
                  <a:pt x="1153" y="523"/>
                </a:cubicBezTo>
                <a:cubicBezTo>
                  <a:pt x="1149" y="523"/>
                  <a:pt x="1145" y="522"/>
                  <a:pt x="1141" y="522"/>
                </a:cubicBezTo>
                <a:cubicBezTo>
                  <a:pt x="1140" y="523"/>
                  <a:pt x="1139" y="523"/>
                  <a:pt x="1138" y="524"/>
                </a:cubicBezTo>
                <a:cubicBezTo>
                  <a:pt x="1136" y="524"/>
                  <a:pt x="1131" y="518"/>
                  <a:pt x="1124" y="521"/>
                </a:cubicBezTo>
                <a:cubicBezTo>
                  <a:pt x="1121" y="522"/>
                  <a:pt x="1122" y="522"/>
                  <a:pt x="1121" y="525"/>
                </a:cubicBezTo>
                <a:cubicBezTo>
                  <a:pt x="1118" y="524"/>
                  <a:pt x="1115" y="524"/>
                  <a:pt x="1113" y="524"/>
                </a:cubicBezTo>
                <a:cubicBezTo>
                  <a:pt x="1113" y="524"/>
                  <a:pt x="1112" y="524"/>
                  <a:pt x="1112" y="524"/>
                </a:cubicBezTo>
                <a:cubicBezTo>
                  <a:pt x="1114" y="522"/>
                  <a:pt x="1115" y="523"/>
                  <a:pt x="1117" y="521"/>
                </a:cubicBezTo>
                <a:cubicBezTo>
                  <a:pt x="1117" y="521"/>
                  <a:pt x="1118" y="521"/>
                  <a:pt x="1118" y="521"/>
                </a:cubicBezTo>
                <a:cubicBezTo>
                  <a:pt x="1118" y="521"/>
                  <a:pt x="1118" y="520"/>
                  <a:pt x="1118" y="520"/>
                </a:cubicBezTo>
                <a:cubicBezTo>
                  <a:pt x="1109" y="517"/>
                  <a:pt x="1100" y="517"/>
                  <a:pt x="1088" y="515"/>
                </a:cubicBezTo>
                <a:cubicBezTo>
                  <a:pt x="1089" y="514"/>
                  <a:pt x="1107" y="514"/>
                  <a:pt x="1109" y="515"/>
                </a:cubicBezTo>
                <a:cubicBezTo>
                  <a:pt x="1110" y="516"/>
                  <a:pt x="1111" y="518"/>
                  <a:pt x="1114" y="518"/>
                </a:cubicBezTo>
                <a:cubicBezTo>
                  <a:pt x="1131" y="519"/>
                  <a:pt x="1146" y="518"/>
                  <a:pt x="1168" y="523"/>
                </a:cubicBezTo>
                <a:cubicBezTo>
                  <a:pt x="1165" y="525"/>
                  <a:pt x="1164" y="524"/>
                  <a:pt x="1163" y="529"/>
                </a:cubicBezTo>
                <a:cubicBezTo>
                  <a:pt x="1176" y="532"/>
                  <a:pt x="1185" y="529"/>
                  <a:pt x="1196" y="531"/>
                </a:cubicBezTo>
                <a:cubicBezTo>
                  <a:pt x="1199" y="531"/>
                  <a:pt x="1204" y="534"/>
                  <a:pt x="1209" y="535"/>
                </a:cubicBezTo>
                <a:cubicBezTo>
                  <a:pt x="1209" y="536"/>
                  <a:pt x="1209" y="536"/>
                  <a:pt x="1209" y="536"/>
                </a:cubicBezTo>
                <a:cubicBezTo>
                  <a:pt x="1204" y="536"/>
                  <a:pt x="1196" y="534"/>
                  <a:pt x="1190" y="535"/>
                </a:cubicBezTo>
                <a:cubicBezTo>
                  <a:pt x="1188" y="535"/>
                  <a:pt x="1188" y="537"/>
                  <a:pt x="1183" y="537"/>
                </a:cubicBezTo>
                <a:cubicBezTo>
                  <a:pt x="1183" y="537"/>
                  <a:pt x="1183" y="537"/>
                  <a:pt x="1182" y="537"/>
                </a:cubicBezTo>
                <a:cubicBezTo>
                  <a:pt x="1182" y="538"/>
                  <a:pt x="1182" y="539"/>
                  <a:pt x="1182" y="539"/>
                </a:cubicBezTo>
                <a:cubicBezTo>
                  <a:pt x="1193" y="541"/>
                  <a:pt x="1222" y="552"/>
                  <a:pt x="1229" y="544"/>
                </a:cubicBezTo>
                <a:cubicBezTo>
                  <a:pt x="1230" y="544"/>
                  <a:pt x="1230" y="544"/>
                  <a:pt x="1230" y="544"/>
                </a:cubicBezTo>
                <a:cubicBezTo>
                  <a:pt x="1230" y="542"/>
                  <a:pt x="1230" y="542"/>
                  <a:pt x="1229" y="541"/>
                </a:cubicBezTo>
                <a:cubicBezTo>
                  <a:pt x="1228" y="540"/>
                  <a:pt x="1228" y="540"/>
                  <a:pt x="1227" y="540"/>
                </a:cubicBezTo>
                <a:cubicBezTo>
                  <a:pt x="1230" y="539"/>
                  <a:pt x="1234" y="539"/>
                  <a:pt x="1238" y="539"/>
                </a:cubicBezTo>
                <a:cubicBezTo>
                  <a:pt x="1238" y="537"/>
                  <a:pt x="1238" y="536"/>
                  <a:pt x="1238" y="534"/>
                </a:cubicBezTo>
                <a:cubicBezTo>
                  <a:pt x="1236" y="533"/>
                  <a:pt x="1236" y="532"/>
                  <a:pt x="1233" y="532"/>
                </a:cubicBezTo>
                <a:cubicBezTo>
                  <a:pt x="1235" y="530"/>
                  <a:pt x="1235" y="531"/>
                  <a:pt x="1237" y="527"/>
                </a:cubicBezTo>
                <a:cubicBezTo>
                  <a:pt x="1240" y="528"/>
                  <a:pt x="1243" y="529"/>
                  <a:pt x="1246" y="528"/>
                </a:cubicBezTo>
                <a:cubicBezTo>
                  <a:pt x="1248" y="528"/>
                  <a:pt x="1247" y="528"/>
                  <a:pt x="1249" y="528"/>
                </a:cubicBezTo>
                <a:cubicBezTo>
                  <a:pt x="1247" y="526"/>
                  <a:pt x="1242" y="526"/>
                  <a:pt x="1240" y="525"/>
                </a:cubicBezTo>
                <a:cubicBezTo>
                  <a:pt x="1235" y="522"/>
                  <a:pt x="1223" y="503"/>
                  <a:pt x="1214" y="511"/>
                </a:cubicBezTo>
                <a:cubicBezTo>
                  <a:pt x="1204" y="509"/>
                  <a:pt x="1194" y="507"/>
                  <a:pt x="1183" y="505"/>
                </a:cubicBezTo>
                <a:cubicBezTo>
                  <a:pt x="1181" y="503"/>
                  <a:pt x="1181" y="501"/>
                  <a:pt x="1179" y="500"/>
                </a:cubicBezTo>
                <a:cubicBezTo>
                  <a:pt x="1178" y="499"/>
                  <a:pt x="1175" y="497"/>
                  <a:pt x="1172" y="498"/>
                </a:cubicBezTo>
                <a:cubicBezTo>
                  <a:pt x="1172" y="498"/>
                  <a:pt x="1171" y="498"/>
                  <a:pt x="1171" y="498"/>
                </a:cubicBezTo>
                <a:cubicBezTo>
                  <a:pt x="1172" y="499"/>
                  <a:pt x="1175" y="501"/>
                  <a:pt x="1177" y="501"/>
                </a:cubicBezTo>
                <a:cubicBezTo>
                  <a:pt x="1175" y="504"/>
                  <a:pt x="1174" y="505"/>
                  <a:pt x="1172" y="507"/>
                </a:cubicBezTo>
                <a:cubicBezTo>
                  <a:pt x="1162" y="504"/>
                  <a:pt x="1161" y="501"/>
                  <a:pt x="1154" y="498"/>
                </a:cubicBezTo>
                <a:cubicBezTo>
                  <a:pt x="1153" y="499"/>
                  <a:pt x="1152" y="499"/>
                  <a:pt x="1150" y="499"/>
                </a:cubicBezTo>
                <a:cubicBezTo>
                  <a:pt x="1150" y="500"/>
                  <a:pt x="1150" y="500"/>
                  <a:pt x="1149" y="501"/>
                </a:cubicBezTo>
                <a:cubicBezTo>
                  <a:pt x="1153" y="501"/>
                  <a:pt x="1155" y="501"/>
                  <a:pt x="1156" y="501"/>
                </a:cubicBezTo>
                <a:cubicBezTo>
                  <a:pt x="1157" y="502"/>
                  <a:pt x="1157" y="502"/>
                  <a:pt x="1158" y="503"/>
                </a:cubicBezTo>
                <a:cubicBezTo>
                  <a:pt x="1150" y="504"/>
                  <a:pt x="1143" y="502"/>
                  <a:pt x="1140" y="510"/>
                </a:cubicBezTo>
                <a:cubicBezTo>
                  <a:pt x="1139" y="512"/>
                  <a:pt x="1140" y="510"/>
                  <a:pt x="1141" y="513"/>
                </a:cubicBezTo>
                <a:cubicBezTo>
                  <a:pt x="1140" y="513"/>
                  <a:pt x="1140" y="514"/>
                  <a:pt x="1139" y="514"/>
                </a:cubicBezTo>
                <a:cubicBezTo>
                  <a:pt x="1138" y="512"/>
                  <a:pt x="1137" y="509"/>
                  <a:pt x="1137" y="507"/>
                </a:cubicBezTo>
                <a:cubicBezTo>
                  <a:pt x="1131" y="506"/>
                  <a:pt x="1129" y="507"/>
                  <a:pt x="1126" y="509"/>
                </a:cubicBezTo>
                <a:cubicBezTo>
                  <a:pt x="1125" y="507"/>
                  <a:pt x="1124" y="506"/>
                  <a:pt x="1121" y="504"/>
                </a:cubicBezTo>
                <a:cubicBezTo>
                  <a:pt x="1120" y="505"/>
                  <a:pt x="1118" y="506"/>
                  <a:pt x="1117" y="507"/>
                </a:cubicBezTo>
                <a:cubicBezTo>
                  <a:pt x="1116" y="507"/>
                  <a:pt x="1116" y="507"/>
                  <a:pt x="1116" y="507"/>
                </a:cubicBezTo>
                <a:cubicBezTo>
                  <a:pt x="1117" y="509"/>
                  <a:pt x="1118" y="510"/>
                  <a:pt x="1121" y="511"/>
                </a:cubicBezTo>
                <a:cubicBezTo>
                  <a:pt x="1116" y="513"/>
                  <a:pt x="1109" y="509"/>
                  <a:pt x="1107" y="509"/>
                </a:cubicBezTo>
                <a:cubicBezTo>
                  <a:pt x="1102" y="509"/>
                  <a:pt x="1103" y="510"/>
                  <a:pt x="1100" y="511"/>
                </a:cubicBezTo>
                <a:cubicBezTo>
                  <a:pt x="1098" y="512"/>
                  <a:pt x="1096" y="509"/>
                  <a:pt x="1093" y="511"/>
                </a:cubicBezTo>
                <a:cubicBezTo>
                  <a:pt x="1090" y="509"/>
                  <a:pt x="1090" y="507"/>
                  <a:pt x="1090" y="504"/>
                </a:cubicBezTo>
                <a:cubicBezTo>
                  <a:pt x="1089" y="504"/>
                  <a:pt x="1089" y="504"/>
                  <a:pt x="1089" y="505"/>
                </a:cubicBezTo>
                <a:cubicBezTo>
                  <a:pt x="1086" y="505"/>
                  <a:pt x="1086" y="506"/>
                  <a:pt x="1084" y="507"/>
                </a:cubicBezTo>
                <a:cubicBezTo>
                  <a:pt x="1085" y="512"/>
                  <a:pt x="1084" y="516"/>
                  <a:pt x="1082" y="522"/>
                </a:cubicBezTo>
                <a:cubicBezTo>
                  <a:pt x="1084" y="523"/>
                  <a:pt x="1086" y="523"/>
                  <a:pt x="1087" y="522"/>
                </a:cubicBezTo>
                <a:cubicBezTo>
                  <a:pt x="1088" y="521"/>
                  <a:pt x="1088" y="522"/>
                  <a:pt x="1089" y="519"/>
                </a:cubicBezTo>
                <a:cubicBezTo>
                  <a:pt x="1097" y="521"/>
                  <a:pt x="1101" y="520"/>
                  <a:pt x="1108" y="521"/>
                </a:cubicBezTo>
                <a:cubicBezTo>
                  <a:pt x="1108" y="522"/>
                  <a:pt x="1108" y="523"/>
                  <a:pt x="1108" y="524"/>
                </a:cubicBezTo>
                <a:cubicBezTo>
                  <a:pt x="1109" y="525"/>
                  <a:pt x="1111" y="525"/>
                  <a:pt x="1112" y="525"/>
                </a:cubicBezTo>
                <a:cubicBezTo>
                  <a:pt x="1107" y="528"/>
                  <a:pt x="1101" y="527"/>
                  <a:pt x="1099" y="528"/>
                </a:cubicBezTo>
                <a:cubicBezTo>
                  <a:pt x="1098" y="528"/>
                  <a:pt x="1096" y="529"/>
                  <a:pt x="1095" y="529"/>
                </a:cubicBezTo>
                <a:cubicBezTo>
                  <a:pt x="1095" y="530"/>
                  <a:pt x="1095" y="531"/>
                  <a:pt x="1095" y="531"/>
                </a:cubicBezTo>
                <a:cubicBezTo>
                  <a:pt x="1097" y="531"/>
                  <a:pt x="1097" y="531"/>
                  <a:pt x="1098" y="531"/>
                </a:cubicBezTo>
                <a:cubicBezTo>
                  <a:pt x="1099" y="531"/>
                  <a:pt x="1100" y="531"/>
                  <a:pt x="1101" y="531"/>
                </a:cubicBezTo>
                <a:cubicBezTo>
                  <a:pt x="1101" y="532"/>
                  <a:pt x="1101" y="532"/>
                  <a:pt x="1101" y="532"/>
                </a:cubicBezTo>
                <a:cubicBezTo>
                  <a:pt x="1094" y="534"/>
                  <a:pt x="1071" y="529"/>
                  <a:pt x="1065" y="534"/>
                </a:cubicBezTo>
                <a:cubicBezTo>
                  <a:pt x="1064" y="533"/>
                  <a:pt x="1063" y="533"/>
                  <a:pt x="1063" y="533"/>
                </a:cubicBezTo>
                <a:cubicBezTo>
                  <a:pt x="1063" y="533"/>
                  <a:pt x="1064" y="533"/>
                  <a:pt x="1064" y="532"/>
                </a:cubicBezTo>
                <a:cubicBezTo>
                  <a:pt x="1068" y="529"/>
                  <a:pt x="1077" y="532"/>
                  <a:pt x="1081" y="530"/>
                </a:cubicBezTo>
                <a:cubicBezTo>
                  <a:pt x="1082" y="530"/>
                  <a:pt x="1083" y="530"/>
                  <a:pt x="1083" y="530"/>
                </a:cubicBezTo>
                <a:cubicBezTo>
                  <a:pt x="1081" y="528"/>
                  <a:pt x="1073" y="527"/>
                  <a:pt x="1068" y="526"/>
                </a:cubicBezTo>
                <a:cubicBezTo>
                  <a:pt x="1070" y="525"/>
                  <a:pt x="1075" y="525"/>
                  <a:pt x="1077" y="526"/>
                </a:cubicBezTo>
                <a:cubicBezTo>
                  <a:pt x="1077" y="522"/>
                  <a:pt x="1077" y="523"/>
                  <a:pt x="1076" y="521"/>
                </a:cubicBezTo>
                <a:cubicBezTo>
                  <a:pt x="1077" y="519"/>
                  <a:pt x="1079" y="519"/>
                  <a:pt x="1081" y="517"/>
                </a:cubicBezTo>
                <a:cubicBezTo>
                  <a:pt x="1076" y="514"/>
                  <a:pt x="1070" y="514"/>
                  <a:pt x="1065" y="514"/>
                </a:cubicBezTo>
                <a:cubicBezTo>
                  <a:pt x="1066" y="513"/>
                  <a:pt x="1067" y="512"/>
                  <a:pt x="1068" y="511"/>
                </a:cubicBezTo>
                <a:cubicBezTo>
                  <a:pt x="1070" y="510"/>
                  <a:pt x="1069" y="510"/>
                  <a:pt x="1070" y="513"/>
                </a:cubicBezTo>
                <a:cubicBezTo>
                  <a:pt x="1075" y="512"/>
                  <a:pt x="1075" y="509"/>
                  <a:pt x="1082" y="511"/>
                </a:cubicBezTo>
                <a:cubicBezTo>
                  <a:pt x="1083" y="509"/>
                  <a:pt x="1082" y="510"/>
                  <a:pt x="1084" y="509"/>
                </a:cubicBezTo>
                <a:cubicBezTo>
                  <a:pt x="1084" y="509"/>
                  <a:pt x="1084" y="508"/>
                  <a:pt x="1084" y="508"/>
                </a:cubicBezTo>
                <a:cubicBezTo>
                  <a:pt x="1080" y="507"/>
                  <a:pt x="1078" y="507"/>
                  <a:pt x="1075" y="508"/>
                </a:cubicBezTo>
                <a:cubicBezTo>
                  <a:pt x="1071" y="507"/>
                  <a:pt x="1071" y="507"/>
                  <a:pt x="1070" y="505"/>
                </a:cubicBezTo>
                <a:cubicBezTo>
                  <a:pt x="1068" y="503"/>
                  <a:pt x="1069" y="504"/>
                  <a:pt x="1072" y="502"/>
                </a:cubicBezTo>
                <a:cubicBezTo>
                  <a:pt x="1072" y="502"/>
                  <a:pt x="1072" y="501"/>
                  <a:pt x="1073" y="500"/>
                </a:cubicBezTo>
                <a:cubicBezTo>
                  <a:pt x="1069" y="500"/>
                  <a:pt x="1060" y="501"/>
                  <a:pt x="1060" y="501"/>
                </a:cubicBezTo>
                <a:cubicBezTo>
                  <a:pt x="1057" y="500"/>
                  <a:pt x="1038" y="487"/>
                  <a:pt x="1028" y="491"/>
                </a:cubicBezTo>
                <a:cubicBezTo>
                  <a:pt x="1026" y="491"/>
                  <a:pt x="1026" y="491"/>
                  <a:pt x="1025" y="490"/>
                </a:cubicBezTo>
                <a:cubicBezTo>
                  <a:pt x="1025" y="489"/>
                  <a:pt x="1025" y="489"/>
                  <a:pt x="1025" y="487"/>
                </a:cubicBezTo>
                <a:cubicBezTo>
                  <a:pt x="1025" y="488"/>
                  <a:pt x="1025" y="488"/>
                  <a:pt x="1026" y="488"/>
                </a:cubicBezTo>
                <a:cubicBezTo>
                  <a:pt x="1027" y="487"/>
                  <a:pt x="1044" y="487"/>
                  <a:pt x="1049" y="489"/>
                </a:cubicBezTo>
                <a:cubicBezTo>
                  <a:pt x="1051" y="490"/>
                  <a:pt x="1057" y="493"/>
                  <a:pt x="1060" y="493"/>
                </a:cubicBezTo>
                <a:cubicBezTo>
                  <a:pt x="1066" y="492"/>
                  <a:pt x="1072" y="493"/>
                  <a:pt x="1078" y="493"/>
                </a:cubicBezTo>
                <a:cubicBezTo>
                  <a:pt x="1083" y="493"/>
                  <a:pt x="1086" y="496"/>
                  <a:pt x="1089" y="496"/>
                </a:cubicBezTo>
                <a:cubicBezTo>
                  <a:pt x="1096" y="497"/>
                  <a:pt x="1103" y="494"/>
                  <a:pt x="1109" y="494"/>
                </a:cubicBezTo>
                <a:cubicBezTo>
                  <a:pt x="1111" y="494"/>
                  <a:pt x="1118" y="500"/>
                  <a:pt x="1121" y="500"/>
                </a:cubicBezTo>
                <a:cubicBezTo>
                  <a:pt x="1126" y="499"/>
                  <a:pt x="1132" y="497"/>
                  <a:pt x="1138" y="498"/>
                </a:cubicBezTo>
                <a:cubicBezTo>
                  <a:pt x="1139" y="494"/>
                  <a:pt x="1138" y="495"/>
                  <a:pt x="1137" y="492"/>
                </a:cubicBezTo>
                <a:cubicBezTo>
                  <a:pt x="1139" y="490"/>
                  <a:pt x="1141" y="491"/>
                  <a:pt x="1140" y="488"/>
                </a:cubicBezTo>
                <a:cubicBezTo>
                  <a:pt x="1140" y="487"/>
                  <a:pt x="1140" y="486"/>
                  <a:pt x="1140" y="486"/>
                </a:cubicBezTo>
                <a:cubicBezTo>
                  <a:pt x="1137" y="485"/>
                  <a:pt x="1134" y="484"/>
                  <a:pt x="1132" y="485"/>
                </a:cubicBezTo>
                <a:cubicBezTo>
                  <a:pt x="1130" y="485"/>
                  <a:pt x="1129" y="484"/>
                  <a:pt x="1128" y="484"/>
                </a:cubicBezTo>
                <a:cubicBezTo>
                  <a:pt x="1128" y="486"/>
                  <a:pt x="1128" y="485"/>
                  <a:pt x="1128" y="486"/>
                </a:cubicBezTo>
                <a:cubicBezTo>
                  <a:pt x="1127" y="487"/>
                  <a:pt x="1126" y="487"/>
                  <a:pt x="1125" y="488"/>
                </a:cubicBezTo>
                <a:cubicBezTo>
                  <a:pt x="1122" y="486"/>
                  <a:pt x="1119" y="485"/>
                  <a:pt x="1116" y="484"/>
                </a:cubicBezTo>
                <a:cubicBezTo>
                  <a:pt x="1118" y="483"/>
                  <a:pt x="1121" y="483"/>
                  <a:pt x="1123" y="482"/>
                </a:cubicBezTo>
                <a:cubicBezTo>
                  <a:pt x="1123" y="482"/>
                  <a:pt x="1123" y="482"/>
                  <a:pt x="1124" y="482"/>
                </a:cubicBezTo>
                <a:cubicBezTo>
                  <a:pt x="1124" y="482"/>
                  <a:pt x="1124" y="481"/>
                  <a:pt x="1124" y="480"/>
                </a:cubicBezTo>
                <a:cubicBezTo>
                  <a:pt x="1119" y="479"/>
                  <a:pt x="1111" y="477"/>
                  <a:pt x="1108" y="479"/>
                </a:cubicBezTo>
                <a:cubicBezTo>
                  <a:pt x="1101" y="478"/>
                  <a:pt x="1100" y="478"/>
                  <a:pt x="1099" y="484"/>
                </a:cubicBezTo>
                <a:cubicBezTo>
                  <a:pt x="1096" y="482"/>
                  <a:pt x="1095" y="478"/>
                  <a:pt x="1093" y="477"/>
                </a:cubicBezTo>
                <a:cubicBezTo>
                  <a:pt x="1088" y="474"/>
                  <a:pt x="1073" y="480"/>
                  <a:pt x="1065" y="472"/>
                </a:cubicBezTo>
                <a:cubicBezTo>
                  <a:pt x="1064" y="472"/>
                  <a:pt x="1063" y="472"/>
                  <a:pt x="1063" y="472"/>
                </a:cubicBezTo>
                <a:cubicBezTo>
                  <a:pt x="1063" y="472"/>
                  <a:pt x="1063" y="471"/>
                  <a:pt x="1063" y="471"/>
                </a:cubicBezTo>
                <a:cubicBezTo>
                  <a:pt x="1065" y="470"/>
                  <a:pt x="1070" y="470"/>
                  <a:pt x="1073" y="469"/>
                </a:cubicBezTo>
                <a:cubicBezTo>
                  <a:pt x="1073" y="468"/>
                  <a:pt x="1073" y="468"/>
                  <a:pt x="1074" y="468"/>
                </a:cubicBezTo>
                <a:cubicBezTo>
                  <a:pt x="1064" y="462"/>
                  <a:pt x="1049" y="463"/>
                  <a:pt x="1039" y="463"/>
                </a:cubicBezTo>
                <a:cubicBezTo>
                  <a:pt x="1032" y="463"/>
                  <a:pt x="1031" y="457"/>
                  <a:pt x="1023" y="455"/>
                </a:cubicBezTo>
                <a:cubicBezTo>
                  <a:pt x="1023" y="455"/>
                  <a:pt x="1023" y="455"/>
                  <a:pt x="1023" y="454"/>
                </a:cubicBezTo>
                <a:cubicBezTo>
                  <a:pt x="1035" y="451"/>
                  <a:pt x="1045" y="450"/>
                  <a:pt x="1060" y="454"/>
                </a:cubicBezTo>
                <a:cubicBezTo>
                  <a:pt x="1060" y="455"/>
                  <a:pt x="1060" y="456"/>
                  <a:pt x="1059" y="457"/>
                </a:cubicBezTo>
                <a:cubicBezTo>
                  <a:pt x="1066" y="457"/>
                  <a:pt x="1068" y="455"/>
                  <a:pt x="1075" y="454"/>
                </a:cubicBezTo>
                <a:cubicBezTo>
                  <a:pt x="1079" y="456"/>
                  <a:pt x="1082" y="457"/>
                  <a:pt x="1086" y="458"/>
                </a:cubicBezTo>
                <a:cubicBezTo>
                  <a:pt x="1092" y="458"/>
                  <a:pt x="1102" y="459"/>
                  <a:pt x="1108" y="459"/>
                </a:cubicBezTo>
                <a:cubicBezTo>
                  <a:pt x="1122" y="459"/>
                  <a:pt x="1129" y="466"/>
                  <a:pt x="1140" y="461"/>
                </a:cubicBezTo>
                <a:cubicBezTo>
                  <a:pt x="1140" y="461"/>
                  <a:pt x="1140" y="461"/>
                  <a:pt x="1141" y="461"/>
                </a:cubicBezTo>
                <a:cubicBezTo>
                  <a:pt x="1139" y="458"/>
                  <a:pt x="1129" y="454"/>
                  <a:pt x="1128" y="452"/>
                </a:cubicBezTo>
                <a:cubicBezTo>
                  <a:pt x="1127" y="452"/>
                  <a:pt x="1127" y="452"/>
                  <a:pt x="1127" y="451"/>
                </a:cubicBezTo>
                <a:cubicBezTo>
                  <a:pt x="1129" y="451"/>
                  <a:pt x="1129" y="451"/>
                  <a:pt x="1131" y="451"/>
                </a:cubicBezTo>
                <a:cubicBezTo>
                  <a:pt x="1131" y="448"/>
                  <a:pt x="1132" y="445"/>
                  <a:pt x="1132" y="443"/>
                </a:cubicBezTo>
                <a:cubicBezTo>
                  <a:pt x="1131" y="442"/>
                  <a:pt x="1129" y="441"/>
                  <a:pt x="1128" y="440"/>
                </a:cubicBezTo>
                <a:cubicBezTo>
                  <a:pt x="1127" y="439"/>
                  <a:pt x="1129" y="439"/>
                  <a:pt x="1131" y="437"/>
                </a:cubicBezTo>
                <a:cubicBezTo>
                  <a:pt x="1130" y="436"/>
                  <a:pt x="1130" y="436"/>
                  <a:pt x="1129" y="435"/>
                </a:cubicBezTo>
                <a:cubicBezTo>
                  <a:pt x="1124" y="434"/>
                  <a:pt x="1118" y="433"/>
                  <a:pt x="1116" y="431"/>
                </a:cubicBezTo>
                <a:cubicBezTo>
                  <a:pt x="1116" y="431"/>
                  <a:pt x="1115" y="431"/>
                  <a:pt x="1115" y="431"/>
                </a:cubicBezTo>
                <a:cubicBezTo>
                  <a:pt x="1116" y="430"/>
                  <a:pt x="1117" y="430"/>
                  <a:pt x="1118" y="429"/>
                </a:cubicBezTo>
                <a:cubicBezTo>
                  <a:pt x="1118" y="425"/>
                  <a:pt x="1118" y="426"/>
                  <a:pt x="1114" y="424"/>
                </a:cubicBezTo>
                <a:cubicBezTo>
                  <a:pt x="1116" y="424"/>
                  <a:pt x="1116" y="424"/>
                  <a:pt x="1119" y="424"/>
                </a:cubicBezTo>
                <a:cubicBezTo>
                  <a:pt x="1117" y="420"/>
                  <a:pt x="1113" y="422"/>
                  <a:pt x="1109" y="420"/>
                </a:cubicBezTo>
                <a:cubicBezTo>
                  <a:pt x="1108" y="420"/>
                  <a:pt x="1103" y="419"/>
                  <a:pt x="1103" y="419"/>
                </a:cubicBezTo>
                <a:cubicBezTo>
                  <a:pt x="1100" y="417"/>
                  <a:pt x="1096" y="407"/>
                  <a:pt x="1092" y="411"/>
                </a:cubicBezTo>
                <a:cubicBezTo>
                  <a:pt x="1089" y="411"/>
                  <a:pt x="1088" y="411"/>
                  <a:pt x="1087" y="409"/>
                </a:cubicBezTo>
                <a:cubicBezTo>
                  <a:pt x="1087" y="409"/>
                  <a:pt x="1086" y="409"/>
                  <a:pt x="1086" y="408"/>
                </a:cubicBezTo>
                <a:cubicBezTo>
                  <a:pt x="1089" y="408"/>
                  <a:pt x="1095" y="406"/>
                  <a:pt x="1098" y="406"/>
                </a:cubicBezTo>
                <a:cubicBezTo>
                  <a:pt x="1102" y="407"/>
                  <a:pt x="1107" y="411"/>
                  <a:pt x="1111" y="409"/>
                </a:cubicBezTo>
                <a:cubicBezTo>
                  <a:pt x="1117" y="410"/>
                  <a:pt x="1119" y="409"/>
                  <a:pt x="1122" y="407"/>
                </a:cubicBezTo>
                <a:cubicBezTo>
                  <a:pt x="1113" y="402"/>
                  <a:pt x="1095" y="404"/>
                  <a:pt x="1090" y="399"/>
                </a:cubicBezTo>
                <a:cubicBezTo>
                  <a:pt x="1090" y="399"/>
                  <a:pt x="1089" y="399"/>
                  <a:pt x="1089" y="398"/>
                </a:cubicBezTo>
                <a:cubicBezTo>
                  <a:pt x="1091" y="398"/>
                  <a:pt x="1094" y="398"/>
                  <a:pt x="1096" y="397"/>
                </a:cubicBezTo>
                <a:cubicBezTo>
                  <a:pt x="1096" y="397"/>
                  <a:pt x="1097" y="397"/>
                  <a:pt x="1098" y="397"/>
                </a:cubicBezTo>
                <a:cubicBezTo>
                  <a:pt x="1098" y="396"/>
                  <a:pt x="1098" y="395"/>
                  <a:pt x="1098" y="395"/>
                </a:cubicBezTo>
                <a:cubicBezTo>
                  <a:pt x="1096" y="393"/>
                  <a:pt x="1092" y="395"/>
                  <a:pt x="1090" y="393"/>
                </a:cubicBezTo>
                <a:cubicBezTo>
                  <a:pt x="1089" y="392"/>
                  <a:pt x="1090" y="389"/>
                  <a:pt x="1089" y="389"/>
                </a:cubicBezTo>
                <a:cubicBezTo>
                  <a:pt x="1086" y="386"/>
                  <a:pt x="1071" y="383"/>
                  <a:pt x="1065" y="382"/>
                </a:cubicBezTo>
                <a:cubicBezTo>
                  <a:pt x="1068" y="380"/>
                  <a:pt x="1071" y="383"/>
                  <a:pt x="1073" y="382"/>
                </a:cubicBezTo>
                <a:cubicBezTo>
                  <a:pt x="1077" y="382"/>
                  <a:pt x="1079" y="378"/>
                  <a:pt x="1084" y="378"/>
                </a:cubicBezTo>
                <a:cubicBezTo>
                  <a:pt x="1084" y="377"/>
                  <a:pt x="1084" y="375"/>
                  <a:pt x="1084" y="374"/>
                </a:cubicBezTo>
                <a:cubicBezTo>
                  <a:pt x="1086" y="374"/>
                  <a:pt x="1087" y="375"/>
                  <a:pt x="1089" y="375"/>
                </a:cubicBezTo>
                <a:cubicBezTo>
                  <a:pt x="1087" y="378"/>
                  <a:pt x="1087" y="378"/>
                  <a:pt x="1084" y="379"/>
                </a:cubicBezTo>
                <a:cubicBezTo>
                  <a:pt x="1084" y="380"/>
                  <a:pt x="1084" y="380"/>
                  <a:pt x="1084" y="380"/>
                </a:cubicBezTo>
                <a:cubicBezTo>
                  <a:pt x="1085" y="381"/>
                  <a:pt x="1086" y="381"/>
                  <a:pt x="1087" y="382"/>
                </a:cubicBezTo>
                <a:cubicBezTo>
                  <a:pt x="1090" y="380"/>
                  <a:pt x="1092" y="379"/>
                  <a:pt x="1095" y="375"/>
                </a:cubicBezTo>
                <a:cubicBezTo>
                  <a:pt x="1099" y="376"/>
                  <a:pt x="1099" y="376"/>
                  <a:pt x="1099" y="376"/>
                </a:cubicBezTo>
                <a:cubicBezTo>
                  <a:pt x="1099" y="377"/>
                  <a:pt x="1098" y="378"/>
                  <a:pt x="1098" y="379"/>
                </a:cubicBezTo>
                <a:cubicBezTo>
                  <a:pt x="1101" y="379"/>
                  <a:pt x="1104" y="378"/>
                  <a:pt x="1106" y="379"/>
                </a:cubicBezTo>
                <a:cubicBezTo>
                  <a:pt x="1108" y="378"/>
                  <a:pt x="1108" y="377"/>
                  <a:pt x="1110" y="375"/>
                </a:cubicBezTo>
                <a:cubicBezTo>
                  <a:pt x="1113" y="373"/>
                  <a:pt x="1119" y="373"/>
                  <a:pt x="1123" y="373"/>
                </a:cubicBezTo>
                <a:cubicBezTo>
                  <a:pt x="1123" y="376"/>
                  <a:pt x="1124" y="380"/>
                  <a:pt x="1125" y="382"/>
                </a:cubicBezTo>
                <a:cubicBezTo>
                  <a:pt x="1126" y="383"/>
                  <a:pt x="1125" y="383"/>
                  <a:pt x="1127" y="384"/>
                </a:cubicBezTo>
                <a:cubicBezTo>
                  <a:pt x="1128" y="382"/>
                  <a:pt x="1128" y="382"/>
                  <a:pt x="1128" y="380"/>
                </a:cubicBezTo>
                <a:cubicBezTo>
                  <a:pt x="1128" y="379"/>
                  <a:pt x="1128" y="378"/>
                  <a:pt x="1128" y="378"/>
                </a:cubicBezTo>
                <a:cubicBezTo>
                  <a:pt x="1132" y="379"/>
                  <a:pt x="1132" y="378"/>
                  <a:pt x="1133" y="381"/>
                </a:cubicBezTo>
                <a:cubicBezTo>
                  <a:pt x="1138" y="381"/>
                  <a:pt x="1138" y="380"/>
                  <a:pt x="1140" y="377"/>
                </a:cubicBezTo>
                <a:cubicBezTo>
                  <a:pt x="1145" y="379"/>
                  <a:pt x="1144" y="380"/>
                  <a:pt x="1150" y="382"/>
                </a:cubicBezTo>
                <a:cubicBezTo>
                  <a:pt x="1155" y="376"/>
                  <a:pt x="1153" y="382"/>
                  <a:pt x="1159" y="382"/>
                </a:cubicBezTo>
                <a:cubicBezTo>
                  <a:pt x="1160" y="382"/>
                  <a:pt x="1161" y="380"/>
                  <a:pt x="1164" y="381"/>
                </a:cubicBezTo>
                <a:cubicBezTo>
                  <a:pt x="1165" y="378"/>
                  <a:pt x="1165" y="379"/>
                  <a:pt x="1165" y="377"/>
                </a:cubicBezTo>
                <a:cubicBezTo>
                  <a:pt x="1167" y="376"/>
                  <a:pt x="1166" y="377"/>
                  <a:pt x="1167" y="376"/>
                </a:cubicBezTo>
                <a:cubicBezTo>
                  <a:pt x="1169" y="379"/>
                  <a:pt x="1168" y="381"/>
                  <a:pt x="1167" y="382"/>
                </a:cubicBezTo>
                <a:cubicBezTo>
                  <a:pt x="1171" y="382"/>
                  <a:pt x="1169" y="383"/>
                  <a:pt x="1171" y="381"/>
                </a:cubicBezTo>
                <a:cubicBezTo>
                  <a:pt x="1171" y="381"/>
                  <a:pt x="1171" y="381"/>
                  <a:pt x="1172" y="381"/>
                </a:cubicBezTo>
                <a:cubicBezTo>
                  <a:pt x="1170" y="384"/>
                  <a:pt x="1169" y="384"/>
                  <a:pt x="1167" y="385"/>
                </a:cubicBezTo>
                <a:cubicBezTo>
                  <a:pt x="1166" y="388"/>
                  <a:pt x="1166" y="390"/>
                  <a:pt x="1165" y="393"/>
                </a:cubicBezTo>
                <a:cubicBezTo>
                  <a:pt x="1171" y="393"/>
                  <a:pt x="1176" y="396"/>
                  <a:pt x="1183" y="397"/>
                </a:cubicBezTo>
                <a:cubicBezTo>
                  <a:pt x="1184" y="395"/>
                  <a:pt x="1184" y="395"/>
                  <a:pt x="1185" y="393"/>
                </a:cubicBezTo>
                <a:cubicBezTo>
                  <a:pt x="1184" y="392"/>
                  <a:pt x="1183" y="391"/>
                  <a:pt x="1183" y="390"/>
                </a:cubicBezTo>
                <a:cubicBezTo>
                  <a:pt x="1179" y="390"/>
                  <a:pt x="1176" y="390"/>
                  <a:pt x="1173" y="390"/>
                </a:cubicBezTo>
                <a:cubicBezTo>
                  <a:pt x="1173" y="389"/>
                  <a:pt x="1173" y="388"/>
                  <a:pt x="1174" y="387"/>
                </a:cubicBezTo>
                <a:cubicBezTo>
                  <a:pt x="1178" y="386"/>
                  <a:pt x="1183" y="385"/>
                  <a:pt x="1188" y="384"/>
                </a:cubicBezTo>
                <a:cubicBezTo>
                  <a:pt x="1188" y="381"/>
                  <a:pt x="1187" y="381"/>
                  <a:pt x="1187" y="378"/>
                </a:cubicBezTo>
                <a:cubicBezTo>
                  <a:pt x="1187" y="378"/>
                  <a:pt x="1188" y="377"/>
                  <a:pt x="1188" y="377"/>
                </a:cubicBezTo>
                <a:cubicBezTo>
                  <a:pt x="1190" y="377"/>
                  <a:pt x="1191" y="378"/>
                  <a:pt x="1192" y="378"/>
                </a:cubicBezTo>
                <a:cubicBezTo>
                  <a:pt x="1192" y="379"/>
                  <a:pt x="1192" y="381"/>
                  <a:pt x="1192" y="382"/>
                </a:cubicBezTo>
                <a:cubicBezTo>
                  <a:pt x="1192" y="382"/>
                  <a:pt x="1193" y="382"/>
                  <a:pt x="1194" y="382"/>
                </a:cubicBezTo>
                <a:cubicBezTo>
                  <a:pt x="1195" y="380"/>
                  <a:pt x="1195" y="379"/>
                  <a:pt x="1199" y="378"/>
                </a:cubicBezTo>
                <a:cubicBezTo>
                  <a:pt x="1199" y="378"/>
                  <a:pt x="1199" y="378"/>
                  <a:pt x="1199" y="377"/>
                </a:cubicBezTo>
                <a:cubicBezTo>
                  <a:pt x="1201" y="379"/>
                  <a:pt x="1200" y="377"/>
                  <a:pt x="1200" y="380"/>
                </a:cubicBezTo>
                <a:cubicBezTo>
                  <a:pt x="1200" y="381"/>
                  <a:pt x="1200" y="382"/>
                  <a:pt x="1197" y="382"/>
                </a:cubicBezTo>
                <a:cubicBezTo>
                  <a:pt x="1197" y="383"/>
                  <a:pt x="1196" y="383"/>
                  <a:pt x="1196" y="384"/>
                </a:cubicBezTo>
                <a:cubicBezTo>
                  <a:pt x="1198" y="384"/>
                  <a:pt x="1200" y="385"/>
                  <a:pt x="1202" y="385"/>
                </a:cubicBezTo>
                <a:cubicBezTo>
                  <a:pt x="1204" y="381"/>
                  <a:pt x="1205" y="382"/>
                  <a:pt x="1205" y="377"/>
                </a:cubicBezTo>
                <a:cubicBezTo>
                  <a:pt x="1209" y="379"/>
                  <a:pt x="1207" y="379"/>
                  <a:pt x="1211" y="381"/>
                </a:cubicBezTo>
                <a:cubicBezTo>
                  <a:pt x="1209" y="382"/>
                  <a:pt x="1209" y="383"/>
                  <a:pt x="1207" y="384"/>
                </a:cubicBezTo>
                <a:cubicBezTo>
                  <a:pt x="1207" y="385"/>
                  <a:pt x="1207" y="385"/>
                  <a:pt x="1207" y="386"/>
                </a:cubicBezTo>
                <a:cubicBezTo>
                  <a:pt x="1209" y="386"/>
                  <a:pt x="1211" y="386"/>
                  <a:pt x="1213" y="386"/>
                </a:cubicBezTo>
                <a:cubicBezTo>
                  <a:pt x="1213" y="384"/>
                  <a:pt x="1214" y="384"/>
                  <a:pt x="1215" y="382"/>
                </a:cubicBezTo>
                <a:cubicBezTo>
                  <a:pt x="1216" y="382"/>
                  <a:pt x="1217" y="382"/>
                  <a:pt x="1218" y="381"/>
                </a:cubicBezTo>
                <a:cubicBezTo>
                  <a:pt x="1219" y="382"/>
                  <a:pt x="1218" y="383"/>
                  <a:pt x="1218" y="385"/>
                </a:cubicBezTo>
                <a:cubicBezTo>
                  <a:pt x="1225" y="385"/>
                  <a:pt x="1228" y="381"/>
                  <a:pt x="1234" y="380"/>
                </a:cubicBezTo>
                <a:cubicBezTo>
                  <a:pt x="1234" y="379"/>
                  <a:pt x="1235" y="377"/>
                  <a:pt x="1235" y="376"/>
                </a:cubicBezTo>
                <a:cubicBezTo>
                  <a:pt x="1235" y="376"/>
                  <a:pt x="1234" y="377"/>
                  <a:pt x="1234" y="377"/>
                </a:cubicBezTo>
                <a:cubicBezTo>
                  <a:pt x="1230" y="375"/>
                  <a:pt x="1232" y="377"/>
                  <a:pt x="1232" y="373"/>
                </a:cubicBezTo>
                <a:cubicBezTo>
                  <a:pt x="1228" y="373"/>
                  <a:pt x="1222" y="372"/>
                  <a:pt x="1220" y="374"/>
                </a:cubicBezTo>
                <a:cubicBezTo>
                  <a:pt x="1217" y="373"/>
                  <a:pt x="1214" y="373"/>
                  <a:pt x="1211" y="372"/>
                </a:cubicBezTo>
                <a:cubicBezTo>
                  <a:pt x="1211" y="372"/>
                  <a:pt x="1212" y="372"/>
                  <a:pt x="1212" y="371"/>
                </a:cubicBezTo>
                <a:cubicBezTo>
                  <a:pt x="1217" y="371"/>
                  <a:pt x="1222" y="371"/>
                  <a:pt x="1226" y="369"/>
                </a:cubicBezTo>
                <a:cubicBezTo>
                  <a:pt x="1226" y="369"/>
                  <a:pt x="1226" y="369"/>
                  <a:pt x="1227" y="369"/>
                </a:cubicBezTo>
                <a:cubicBezTo>
                  <a:pt x="1227" y="368"/>
                  <a:pt x="1227" y="368"/>
                  <a:pt x="1227" y="367"/>
                </a:cubicBezTo>
                <a:cubicBezTo>
                  <a:pt x="1223" y="367"/>
                  <a:pt x="1223" y="367"/>
                  <a:pt x="1220" y="368"/>
                </a:cubicBezTo>
                <a:cubicBezTo>
                  <a:pt x="1220" y="367"/>
                  <a:pt x="1220" y="367"/>
                  <a:pt x="1220" y="367"/>
                </a:cubicBezTo>
                <a:cubicBezTo>
                  <a:pt x="1220" y="367"/>
                  <a:pt x="1219" y="367"/>
                  <a:pt x="1219" y="366"/>
                </a:cubicBezTo>
                <a:cubicBezTo>
                  <a:pt x="1220" y="364"/>
                  <a:pt x="1221" y="364"/>
                  <a:pt x="1224" y="363"/>
                </a:cubicBezTo>
                <a:cubicBezTo>
                  <a:pt x="1224" y="360"/>
                  <a:pt x="1225" y="362"/>
                  <a:pt x="1222" y="360"/>
                </a:cubicBezTo>
                <a:cubicBezTo>
                  <a:pt x="1224" y="358"/>
                  <a:pt x="1224" y="359"/>
                  <a:pt x="1225" y="357"/>
                </a:cubicBezTo>
                <a:cubicBezTo>
                  <a:pt x="1228" y="360"/>
                  <a:pt x="1227" y="363"/>
                  <a:pt x="1226" y="366"/>
                </a:cubicBezTo>
                <a:cubicBezTo>
                  <a:pt x="1229" y="366"/>
                  <a:pt x="1231" y="366"/>
                  <a:pt x="1233" y="366"/>
                </a:cubicBezTo>
                <a:cubicBezTo>
                  <a:pt x="1231" y="367"/>
                  <a:pt x="1232" y="366"/>
                  <a:pt x="1230" y="367"/>
                </a:cubicBezTo>
                <a:cubicBezTo>
                  <a:pt x="1230" y="367"/>
                  <a:pt x="1230" y="368"/>
                  <a:pt x="1230" y="369"/>
                </a:cubicBezTo>
                <a:cubicBezTo>
                  <a:pt x="1232" y="368"/>
                  <a:pt x="1231" y="369"/>
                  <a:pt x="1232" y="368"/>
                </a:cubicBezTo>
                <a:cubicBezTo>
                  <a:pt x="1234" y="367"/>
                  <a:pt x="1233" y="368"/>
                  <a:pt x="1234" y="366"/>
                </a:cubicBezTo>
                <a:cubicBezTo>
                  <a:pt x="1239" y="364"/>
                  <a:pt x="1241" y="369"/>
                  <a:pt x="1247" y="368"/>
                </a:cubicBezTo>
                <a:cubicBezTo>
                  <a:pt x="1249" y="367"/>
                  <a:pt x="1250" y="366"/>
                  <a:pt x="1252" y="365"/>
                </a:cubicBezTo>
                <a:cubicBezTo>
                  <a:pt x="1254" y="366"/>
                  <a:pt x="1255" y="367"/>
                  <a:pt x="1258" y="366"/>
                </a:cubicBezTo>
                <a:cubicBezTo>
                  <a:pt x="1259" y="367"/>
                  <a:pt x="1259" y="367"/>
                  <a:pt x="1258" y="369"/>
                </a:cubicBezTo>
                <a:cubicBezTo>
                  <a:pt x="1257" y="369"/>
                  <a:pt x="1256" y="369"/>
                  <a:pt x="1255" y="369"/>
                </a:cubicBezTo>
                <a:cubicBezTo>
                  <a:pt x="1255" y="370"/>
                  <a:pt x="1253" y="372"/>
                  <a:pt x="1252" y="373"/>
                </a:cubicBezTo>
                <a:cubicBezTo>
                  <a:pt x="1253" y="375"/>
                  <a:pt x="1252" y="374"/>
                  <a:pt x="1253" y="375"/>
                </a:cubicBezTo>
                <a:cubicBezTo>
                  <a:pt x="1253" y="376"/>
                  <a:pt x="1253" y="376"/>
                  <a:pt x="1253" y="377"/>
                </a:cubicBezTo>
                <a:cubicBezTo>
                  <a:pt x="1256" y="376"/>
                  <a:pt x="1255" y="375"/>
                  <a:pt x="1256" y="371"/>
                </a:cubicBezTo>
                <a:cubicBezTo>
                  <a:pt x="1258" y="371"/>
                  <a:pt x="1262" y="371"/>
                  <a:pt x="1264" y="370"/>
                </a:cubicBezTo>
                <a:cubicBezTo>
                  <a:pt x="1265" y="372"/>
                  <a:pt x="1266" y="374"/>
                  <a:pt x="1267" y="376"/>
                </a:cubicBezTo>
                <a:cubicBezTo>
                  <a:pt x="1272" y="377"/>
                  <a:pt x="1275" y="375"/>
                  <a:pt x="1280" y="374"/>
                </a:cubicBezTo>
                <a:cubicBezTo>
                  <a:pt x="1280" y="373"/>
                  <a:pt x="1281" y="373"/>
                  <a:pt x="1281" y="373"/>
                </a:cubicBezTo>
                <a:cubicBezTo>
                  <a:pt x="1278" y="369"/>
                  <a:pt x="1274" y="369"/>
                  <a:pt x="1269" y="368"/>
                </a:cubicBezTo>
                <a:cubicBezTo>
                  <a:pt x="1269" y="367"/>
                  <a:pt x="1270" y="366"/>
                  <a:pt x="1270" y="365"/>
                </a:cubicBezTo>
                <a:cubicBezTo>
                  <a:pt x="1273" y="364"/>
                  <a:pt x="1276" y="364"/>
                  <a:pt x="1280" y="363"/>
                </a:cubicBezTo>
                <a:cubicBezTo>
                  <a:pt x="1280" y="359"/>
                  <a:pt x="1280" y="360"/>
                  <a:pt x="1281" y="358"/>
                </a:cubicBezTo>
                <a:cubicBezTo>
                  <a:pt x="1279" y="357"/>
                  <a:pt x="1280" y="358"/>
                  <a:pt x="1279" y="357"/>
                </a:cubicBezTo>
                <a:cubicBezTo>
                  <a:pt x="1275" y="356"/>
                  <a:pt x="1274" y="356"/>
                  <a:pt x="1271" y="357"/>
                </a:cubicBezTo>
                <a:cubicBezTo>
                  <a:pt x="1272" y="358"/>
                  <a:pt x="1273" y="359"/>
                  <a:pt x="1273" y="360"/>
                </a:cubicBezTo>
                <a:cubicBezTo>
                  <a:pt x="1272" y="362"/>
                  <a:pt x="1271" y="362"/>
                  <a:pt x="1269" y="364"/>
                </a:cubicBezTo>
                <a:cubicBezTo>
                  <a:pt x="1267" y="364"/>
                  <a:pt x="1266" y="364"/>
                  <a:pt x="1265" y="364"/>
                </a:cubicBezTo>
                <a:cubicBezTo>
                  <a:pt x="1264" y="363"/>
                  <a:pt x="1264" y="363"/>
                  <a:pt x="1264" y="361"/>
                </a:cubicBezTo>
                <a:cubicBezTo>
                  <a:pt x="1258" y="359"/>
                  <a:pt x="1249" y="358"/>
                  <a:pt x="1244" y="360"/>
                </a:cubicBezTo>
                <a:cubicBezTo>
                  <a:pt x="1242" y="359"/>
                  <a:pt x="1243" y="359"/>
                  <a:pt x="1242" y="358"/>
                </a:cubicBezTo>
                <a:cubicBezTo>
                  <a:pt x="1241" y="358"/>
                  <a:pt x="1241" y="358"/>
                  <a:pt x="1241" y="358"/>
                </a:cubicBezTo>
                <a:cubicBezTo>
                  <a:pt x="1243" y="357"/>
                  <a:pt x="1247" y="357"/>
                  <a:pt x="1250" y="357"/>
                </a:cubicBezTo>
                <a:cubicBezTo>
                  <a:pt x="1251" y="357"/>
                  <a:pt x="1251" y="356"/>
                  <a:pt x="1252" y="356"/>
                </a:cubicBezTo>
                <a:cubicBezTo>
                  <a:pt x="1252" y="356"/>
                  <a:pt x="1252" y="356"/>
                  <a:pt x="1252" y="355"/>
                </a:cubicBezTo>
                <a:cubicBezTo>
                  <a:pt x="1235" y="352"/>
                  <a:pt x="1216" y="352"/>
                  <a:pt x="1200" y="354"/>
                </a:cubicBezTo>
                <a:cubicBezTo>
                  <a:pt x="1197" y="353"/>
                  <a:pt x="1184" y="352"/>
                  <a:pt x="1182" y="351"/>
                </a:cubicBezTo>
                <a:cubicBezTo>
                  <a:pt x="1180" y="349"/>
                  <a:pt x="1182" y="349"/>
                  <a:pt x="1180" y="348"/>
                </a:cubicBezTo>
                <a:cubicBezTo>
                  <a:pt x="1176" y="348"/>
                  <a:pt x="1177" y="347"/>
                  <a:pt x="1175" y="350"/>
                </a:cubicBezTo>
                <a:cubicBezTo>
                  <a:pt x="1174" y="352"/>
                  <a:pt x="1174" y="353"/>
                  <a:pt x="1175" y="355"/>
                </a:cubicBezTo>
                <a:cubicBezTo>
                  <a:pt x="1176" y="356"/>
                  <a:pt x="1175" y="356"/>
                  <a:pt x="1177" y="357"/>
                </a:cubicBezTo>
                <a:cubicBezTo>
                  <a:pt x="1178" y="354"/>
                  <a:pt x="1177" y="356"/>
                  <a:pt x="1177" y="354"/>
                </a:cubicBezTo>
                <a:cubicBezTo>
                  <a:pt x="1178" y="354"/>
                  <a:pt x="1179" y="354"/>
                  <a:pt x="1179" y="354"/>
                </a:cubicBezTo>
                <a:cubicBezTo>
                  <a:pt x="1178" y="358"/>
                  <a:pt x="1179" y="360"/>
                  <a:pt x="1174" y="361"/>
                </a:cubicBezTo>
                <a:cubicBezTo>
                  <a:pt x="1174" y="364"/>
                  <a:pt x="1174" y="363"/>
                  <a:pt x="1175" y="365"/>
                </a:cubicBezTo>
                <a:cubicBezTo>
                  <a:pt x="1171" y="366"/>
                  <a:pt x="1170" y="369"/>
                  <a:pt x="1168" y="371"/>
                </a:cubicBezTo>
                <a:cubicBezTo>
                  <a:pt x="1163" y="370"/>
                  <a:pt x="1164" y="370"/>
                  <a:pt x="1165" y="367"/>
                </a:cubicBezTo>
                <a:cubicBezTo>
                  <a:pt x="1157" y="366"/>
                  <a:pt x="1151" y="363"/>
                  <a:pt x="1143" y="366"/>
                </a:cubicBezTo>
                <a:cubicBezTo>
                  <a:pt x="1141" y="365"/>
                  <a:pt x="1141" y="365"/>
                  <a:pt x="1141" y="365"/>
                </a:cubicBezTo>
                <a:cubicBezTo>
                  <a:pt x="1142" y="363"/>
                  <a:pt x="1142" y="361"/>
                  <a:pt x="1143" y="360"/>
                </a:cubicBezTo>
                <a:cubicBezTo>
                  <a:pt x="1153" y="360"/>
                  <a:pt x="1159" y="363"/>
                  <a:pt x="1169" y="357"/>
                </a:cubicBezTo>
                <a:cubicBezTo>
                  <a:pt x="1170" y="357"/>
                  <a:pt x="1169" y="357"/>
                  <a:pt x="1170" y="356"/>
                </a:cubicBezTo>
                <a:cubicBezTo>
                  <a:pt x="1169" y="355"/>
                  <a:pt x="1169" y="355"/>
                  <a:pt x="1169" y="355"/>
                </a:cubicBezTo>
                <a:cubicBezTo>
                  <a:pt x="1167" y="354"/>
                  <a:pt x="1168" y="354"/>
                  <a:pt x="1166" y="356"/>
                </a:cubicBezTo>
                <a:cubicBezTo>
                  <a:pt x="1165" y="356"/>
                  <a:pt x="1164" y="355"/>
                  <a:pt x="1163" y="355"/>
                </a:cubicBezTo>
                <a:cubicBezTo>
                  <a:pt x="1163" y="355"/>
                  <a:pt x="1163" y="355"/>
                  <a:pt x="1163" y="354"/>
                </a:cubicBezTo>
                <a:cubicBezTo>
                  <a:pt x="1167" y="353"/>
                  <a:pt x="1170" y="353"/>
                  <a:pt x="1172" y="350"/>
                </a:cubicBezTo>
                <a:cubicBezTo>
                  <a:pt x="1172" y="350"/>
                  <a:pt x="1172" y="350"/>
                  <a:pt x="1173" y="350"/>
                </a:cubicBezTo>
                <a:cubicBezTo>
                  <a:pt x="1173" y="349"/>
                  <a:pt x="1173" y="348"/>
                  <a:pt x="1173" y="348"/>
                </a:cubicBezTo>
                <a:cubicBezTo>
                  <a:pt x="1171" y="347"/>
                  <a:pt x="1167" y="344"/>
                  <a:pt x="1164" y="344"/>
                </a:cubicBezTo>
                <a:cubicBezTo>
                  <a:pt x="1145" y="345"/>
                  <a:pt x="1145" y="345"/>
                  <a:pt x="1145" y="345"/>
                </a:cubicBezTo>
                <a:cubicBezTo>
                  <a:pt x="1140" y="344"/>
                  <a:pt x="1137" y="345"/>
                  <a:pt x="1134" y="345"/>
                </a:cubicBezTo>
                <a:cubicBezTo>
                  <a:pt x="1133" y="347"/>
                  <a:pt x="1132" y="349"/>
                  <a:pt x="1131" y="351"/>
                </a:cubicBezTo>
                <a:cubicBezTo>
                  <a:pt x="1134" y="352"/>
                  <a:pt x="1136" y="352"/>
                  <a:pt x="1138" y="353"/>
                </a:cubicBezTo>
                <a:cubicBezTo>
                  <a:pt x="1135" y="355"/>
                  <a:pt x="1129" y="353"/>
                  <a:pt x="1125" y="355"/>
                </a:cubicBezTo>
                <a:cubicBezTo>
                  <a:pt x="1123" y="354"/>
                  <a:pt x="1123" y="354"/>
                  <a:pt x="1122" y="353"/>
                </a:cubicBezTo>
                <a:cubicBezTo>
                  <a:pt x="1122" y="352"/>
                  <a:pt x="1122" y="353"/>
                  <a:pt x="1122" y="351"/>
                </a:cubicBezTo>
                <a:cubicBezTo>
                  <a:pt x="1124" y="351"/>
                  <a:pt x="1127" y="350"/>
                  <a:pt x="1130" y="349"/>
                </a:cubicBezTo>
                <a:cubicBezTo>
                  <a:pt x="1130" y="348"/>
                  <a:pt x="1130" y="347"/>
                  <a:pt x="1130" y="346"/>
                </a:cubicBezTo>
                <a:cubicBezTo>
                  <a:pt x="1121" y="344"/>
                  <a:pt x="1112" y="347"/>
                  <a:pt x="1101" y="345"/>
                </a:cubicBezTo>
                <a:cubicBezTo>
                  <a:pt x="1101" y="349"/>
                  <a:pt x="1101" y="348"/>
                  <a:pt x="1102" y="350"/>
                </a:cubicBezTo>
                <a:cubicBezTo>
                  <a:pt x="1097" y="351"/>
                  <a:pt x="1090" y="349"/>
                  <a:pt x="1086" y="350"/>
                </a:cubicBezTo>
                <a:cubicBezTo>
                  <a:pt x="1085" y="350"/>
                  <a:pt x="1085" y="350"/>
                  <a:pt x="1084" y="350"/>
                </a:cubicBezTo>
                <a:cubicBezTo>
                  <a:pt x="1084" y="349"/>
                  <a:pt x="1084" y="349"/>
                  <a:pt x="1084" y="349"/>
                </a:cubicBezTo>
                <a:cubicBezTo>
                  <a:pt x="1087" y="349"/>
                  <a:pt x="1088" y="349"/>
                  <a:pt x="1090" y="348"/>
                </a:cubicBezTo>
                <a:cubicBezTo>
                  <a:pt x="1092" y="347"/>
                  <a:pt x="1091" y="348"/>
                  <a:pt x="1092" y="347"/>
                </a:cubicBezTo>
                <a:cubicBezTo>
                  <a:pt x="1092" y="347"/>
                  <a:pt x="1091" y="347"/>
                  <a:pt x="1091" y="347"/>
                </a:cubicBezTo>
                <a:cubicBezTo>
                  <a:pt x="1091" y="347"/>
                  <a:pt x="1082" y="342"/>
                  <a:pt x="1081" y="342"/>
                </a:cubicBezTo>
                <a:cubicBezTo>
                  <a:pt x="1081" y="343"/>
                  <a:pt x="1080" y="344"/>
                  <a:pt x="1080" y="345"/>
                </a:cubicBezTo>
                <a:cubicBezTo>
                  <a:pt x="1076" y="344"/>
                  <a:pt x="1073" y="343"/>
                  <a:pt x="1070" y="343"/>
                </a:cubicBezTo>
                <a:cubicBezTo>
                  <a:pt x="1070" y="342"/>
                  <a:pt x="1070" y="342"/>
                  <a:pt x="1070" y="342"/>
                </a:cubicBezTo>
                <a:cubicBezTo>
                  <a:pt x="1075" y="341"/>
                  <a:pt x="1108" y="337"/>
                  <a:pt x="1111" y="335"/>
                </a:cubicBezTo>
                <a:cubicBezTo>
                  <a:pt x="1112" y="335"/>
                  <a:pt x="1112" y="335"/>
                  <a:pt x="1112" y="335"/>
                </a:cubicBezTo>
                <a:cubicBezTo>
                  <a:pt x="1112" y="333"/>
                  <a:pt x="1111" y="334"/>
                  <a:pt x="1110" y="332"/>
                </a:cubicBezTo>
                <a:cubicBezTo>
                  <a:pt x="1110" y="332"/>
                  <a:pt x="1109" y="332"/>
                  <a:pt x="1109" y="332"/>
                </a:cubicBezTo>
                <a:cubicBezTo>
                  <a:pt x="1115" y="329"/>
                  <a:pt x="1119" y="333"/>
                  <a:pt x="1125" y="333"/>
                </a:cubicBezTo>
                <a:cubicBezTo>
                  <a:pt x="1127" y="332"/>
                  <a:pt x="1128" y="329"/>
                  <a:pt x="1130" y="328"/>
                </a:cubicBezTo>
                <a:cubicBezTo>
                  <a:pt x="1134" y="327"/>
                  <a:pt x="1138" y="328"/>
                  <a:pt x="1142" y="327"/>
                </a:cubicBezTo>
                <a:cubicBezTo>
                  <a:pt x="1142" y="329"/>
                  <a:pt x="1142" y="327"/>
                  <a:pt x="1141" y="330"/>
                </a:cubicBezTo>
                <a:cubicBezTo>
                  <a:pt x="1141" y="330"/>
                  <a:pt x="1141" y="330"/>
                  <a:pt x="1142" y="331"/>
                </a:cubicBezTo>
                <a:cubicBezTo>
                  <a:pt x="1147" y="332"/>
                  <a:pt x="1163" y="336"/>
                  <a:pt x="1167" y="336"/>
                </a:cubicBezTo>
                <a:cubicBezTo>
                  <a:pt x="1176" y="335"/>
                  <a:pt x="1188" y="335"/>
                  <a:pt x="1197" y="337"/>
                </a:cubicBezTo>
                <a:cubicBezTo>
                  <a:pt x="1197" y="337"/>
                  <a:pt x="1197" y="338"/>
                  <a:pt x="1197" y="338"/>
                </a:cubicBezTo>
                <a:cubicBezTo>
                  <a:pt x="1190" y="338"/>
                  <a:pt x="1181" y="338"/>
                  <a:pt x="1174" y="338"/>
                </a:cubicBezTo>
                <a:cubicBezTo>
                  <a:pt x="1162" y="339"/>
                  <a:pt x="1151" y="333"/>
                  <a:pt x="1142" y="336"/>
                </a:cubicBezTo>
                <a:cubicBezTo>
                  <a:pt x="1136" y="335"/>
                  <a:pt x="1136" y="336"/>
                  <a:pt x="1133" y="337"/>
                </a:cubicBezTo>
                <a:cubicBezTo>
                  <a:pt x="1133" y="338"/>
                  <a:pt x="1133" y="339"/>
                  <a:pt x="1134" y="340"/>
                </a:cubicBezTo>
                <a:cubicBezTo>
                  <a:pt x="1140" y="341"/>
                  <a:pt x="1143" y="340"/>
                  <a:pt x="1147" y="339"/>
                </a:cubicBezTo>
                <a:cubicBezTo>
                  <a:pt x="1151" y="341"/>
                  <a:pt x="1155" y="342"/>
                  <a:pt x="1159" y="343"/>
                </a:cubicBezTo>
                <a:cubicBezTo>
                  <a:pt x="1167" y="343"/>
                  <a:pt x="1178" y="342"/>
                  <a:pt x="1185" y="342"/>
                </a:cubicBezTo>
                <a:cubicBezTo>
                  <a:pt x="1192" y="341"/>
                  <a:pt x="1197" y="344"/>
                  <a:pt x="1202" y="342"/>
                </a:cubicBezTo>
                <a:cubicBezTo>
                  <a:pt x="1204" y="342"/>
                  <a:pt x="1204" y="342"/>
                  <a:pt x="1204" y="342"/>
                </a:cubicBezTo>
                <a:cubicBezTo>
                  <a:pt x="1204" y="340"/>
                  <a:pt x="1204" y="340"/>
                  <a:pt x="1204" y="340"/>
                </a:cubicBezTo>
                <a:cubicBezTo>
                  <a:pt x="1202" y="339"/>
                  <a:pt x="1202" y="338"/>
                  <a:pt x="1199" y="337"/>
                </a:cubicBezTo>
                <a:cubicBezTo>
                  <a:pt x="1204" y="334"/>
                  <a:pt x="1211" y="339"/>
                  <a:pt x="1218" y="337"/>
                </a:cubicBezTo>
                <a:cubicBezTo>
                  <a:pt x="1218" y="336"/>
                  <a:pt x="1219" y="335"/>
                  <a:pt x="1219" y="334"/>
                </a:cubicBezTo>
                <a:cubicBezTo>
                  <a:pt x="1223" y="332"/>
                  <a:pt x="1221" y="336"/>
                  <a:pt x="1225" y="336"/>
                </a:cubicBezTo>
                <a:cubicBezTo>
                  <a:pt x="1227" y="335"/>
                  <a:pt x="1228" y="334"/>
                  <a:pt x="1230" y="333"/>
                </a:cubicBezTo>
                <a:cubicBezTo>
                  <a:pt x="1232" y="333"/>
                  <a:pt x="1236" y="334"/>
                  <a:pt x="1239" y="334"/>
                </a:cubicBezTo>
                <a:cubicBezTo>
                  <a:pt x="1239" y="331"/>
                  <a:pt x="1239" y="331"/>
                  <a:pt x="1239" y="329"/>
                </a:cubicBezTo>
                <a:cubicBezTo>
                  <a:pt x="1233" y="328"/>
                  <a:pt x="1227" y="326"/>
                  <a:pt x="1221" y="325"/>
                </a:cubicBezTo>
                <a:cubicBezTo>
                  <a:pt x="1217" y="325"/>
                  <a:pt x="1212" y="329"/>
                  <a:pt x="1208" y="325"/>
                </a:cubicBezTo>
                <a:cubicBezTo>
                  <a:pt x="1207" y="325"/>
                  <a:pt x="1206" y="325"/>
                  <a:pt x="1204" y="324"/>
                </a:cubicBezTo>
                <a:cubicBezTo>
                  <a:pt x="1204" y="324"/>
                  <a:pt x="1204" y="324"/>
                  <a:pt x="1204" y="323"/>
                </a:cubicBezTo>
                <a:cubicBezTo>
                  <a:pt x="1207" y="323"/>
                  <a:pt x="1209" y="322"/>
                  <a:pt x="1211" y="321"/>
                </a:cubicBezTo>
                <a:cubicBezTo>
                  <a:pt x="1212" y="320"/>
                  <a:pt x="1212" y="319"/>
                  <a:pt x="1213" y="316"/>
                </a:cubicBezTo>
                <a:cubicBezTo>
                  <a:pt x="1208" y="316"/>
                  <a:pt x="1210" y="318"/>
                  <a:pt x="1209" y="318"/>
                </a:cubicBezTo>
                <a:cubicBezTo>
                  <a:pt x="1206" y="318"/>
                  <a:pt x="1206" y="314"/>
                  <a:pt x="1202" y="315"/>
                </a:cubicBezTo>
                <a:cubicBezTo>
                  <a:pt x="1190" y="316"/>
                  <a:pt x="1167" y="308"/>
                  <a:pt x="1156" y="313"/>
                </a:cubicBezTo>
                <a:cubicBezTo>
                  <a:pt x="1152" y="309"/>
                  <a:pt x="1127" y="304"/>
                  <a:pt x="1121" y="307"/>
                </a:cubicBezTo>
                <a:cubicBezTo>
                  <a:pt x="1120" y="306"/>
                  <a:pt x="1105" y="301"/>
                  <a:pt x="1099" y="304"/>
                </a:cubicBezTo>
                <a:cubicBezTo>
                  <a:pt x="1097" y="304"/>
                  <a:pt x="1096" y="304"/>
                  <a:pt x="1095" y="303"/>
                </a:cubicBezTo>
                <a:cubicBezTo>
                  <a:pt x="1095" y="303"/>
                  <a:pt x="1095" y="303"/>
                  <a:pt x="1095" y="302"/>
                </a:cubicBezTo>
                <a:cubicBezTo>
                  <a:pt x="1097" y="302"/>
                  <a:pt x="1101" y="302"/>
                  <a:pt x="1103" y="302"/>
                </a:cubicBezTo>
                <a:cubicBezTo>
                  <a:pt x="1104" y="301"/>
                  <a:pt x="1104" y="301"/>
                  <a:pt x="1105" y="300"/>
                </a:cubicBezTo>
                <a:cubicBezTo>
                  <a:pt x="1104" y="300"/>
                  <a:pt x="1104" y="299"/>
                  <a:pt x="1104" y="299"/>
                </a:cubicBezTo>
                <a:cubicBezTo>
                  <a:pt x="1098" y="298"/>
                  <a:pt x="1085" y="296"/>
                  <a:pt x="1081" y="298"/>
                </a:cubicBezTo>
                <a:cubicBezTo>
                  <a:pt x="1070" y="297"/>
                  <a:pt x="1076" y="301"/>
                  <a:pt x="1069" y="302"/>
                </a:cubicBezTo>
                <a:cubicBezTo>
                  <a:pt x="1067" y="303"/>
                  <a:pt x="1065" y="301"/>
                  <a:pt x="1063" y="302"/>
                </a:cubicBezTo>
                <a:cubicBezTo>
                  <a:pt x="1063" y="302"/>
                  <a:pt x="1062" y="302"/>
                  <a:pt x="1062" y="302"/>
                </a:cubicBezTo>
                <a:cubicBezTo>
                  <a:pt x="1064" y="301"/>
                  <a:pt x="1063" y="301"/>
                  <a:pt x="1066" y="301"/>
                </a:cubicBezTo>
                <a:cubicBezTo>
                  <a:pt x="1066" y="300"/>
                  <a:pt x="1066" y="299"/>
                  <a:pt x="1066" y="299"/>
                </a:cubicBezTo>
                <a:cubicBezTo>
                  <a:pt x="1061" y="298"/>
                  <a:pt x="1061" y="299"/>
                  <a:pt x="1060" y="302"/>
                </a:cubicBezTo>
                <a:cubicBezTo>
                  <a:pt x="1054" y="301"/>
                  <a:pt x="1037" y="300"/>
                  <a:pt x="1033" y="301"/>
                </a:cubicBezTo>
                <a:cubicBezTo>
                  <a:pt x="1030" y="301"/>
                  <a:pt x="1028" y="300"/>
                  <a:pt x="1026" y="300"/>
                </a:cubicBezTo>
                <a:cubicBezTo>
                  <a:pt x="1026" y="298"/>
                  <a:pt x="1027" y="297"/>
                  <a:pt x="1028" y="295"/>
                </a:cubicBezTo>
                <a:cubicBezTo>
                  <a:pt x="1027" y="294"/>
                  <a:pt x="1025" y="292"/>
                  <a:pt x="1024" y="291"/>
                </a:cubicBezTo>
                <a:cubicBezTo>
                  <a:pt x="1029" y="290"/>
                  <a:pt x="1037" y="291"/>
                  <a:pt x="1042" y="288"/>
                </a:cubicBezTo>
                <a:cubicBezTo>
                  <a:pt x="1042" y="289"/>
                  <a:pt x="1043" y="289"/>
                  <a:pt x="1044" y="289"/>
                </a:cubicBezTo>
                <a:cubicBezTo>
                  <a:pt x="1043" y="288"/>
                  <a:pt x="1042" y="287"/>
                  <a:pt x="1041" y="286"/>
                </a:cubicBezTo>
                <a:cubicBezTo>
                  <a:pt x="1039" y="285"/>
                  <a:pt x="1040" y="286"/>
                  <a:pt x="1039" y="285"/>
                </a:cubicBezTo>
                <a:cubicBezTo>
                  <a:pt x="1048" y="284"/>
                  <a:pt x="1058" y="283"/>
                  <a:pt x="1066" y="283"/>
                </a:cubicBezTo>
                <a:cubicBezTo>
                  <a:pt x="1072" y="282"/>
                  <a:pt x="1079" y="286"/>
                  <a:pt x="1084" y="284"/>
                </a:cubicBezTo>
                <a:cubicBezTo>
                  <a:pt x="1087" y="285"/>
                  <a:pt x="1091" y="285"/>
                  <a:pt x="1093" y="287"/>
                </a:cubicBezTo>
                <a:cubicBezTo>
                  <a:pt x="1093" y="289"/>
                  <a:pt x="1093" y="287"/>
                  <a:pt x="1092" y="290"/>
                </a:cubicBezTo>
                <a:cubicBezTo>
                  <a:pt x="1097" y="289"/>
                  <a:pt x="1101" y="286"/>
                  <a:pt x="1109" y="286"/>
                </a:cubicBezTo>
                <a:cubicBezTo>
                  <a:pt x="1118" y="286"/>
                  <a:pt x="1119" y="297"/>
                  <a:pt x="1125" y="293"/>
                </a:cubicBezTo>
                <a:cubicBezTo>
                  <a:pt x="1128" y="293"/>
                  <a:pt x="1128" y="293"/>
                  <a:pt x="1129" y="294"/>
                </a:cubicBezTo>
                <a:cubicBezTo>
                  <a:pt x="1130" y="297"/>
                  <a:pt x="1129" y="296"/>
                  <a:pt x="1128" y="299"/>
                </a:cubicBezTo>
                <a:cubicBezTo>
                  <a:pt x="1129" y="299"/>
                  <a:pt x="1129" y="299"/>
                  <a:pt x="1129" y="300"/>
                </a:cubicBezTo>
                <a:cubicBezTo>
                  <a:pt x="1134" y="301"/>
                  <a:pt x="1135" y="300"/>
                  <a:pt x="1138" y="299"/>
                </a:cubicBezTo>
                <a:cubicBezTo>
                  <a:pt x="1137" y="297"/>
                  <a:pt x="1137" y="297"/>
                  <a:pt x="1133" y="296"/>
                </a:cubicBezTo>
                <a:cubicBezTo>
                  <a:pt x="1135" y="293"/>
                  <a:pt x="1135" y="293"/>
                  <a:pt x="1138" y="292"/>
                </a:cubicBezTo>
                <a:cubicBezTo>
                  <a:pt x="1138" y="289"/>
                  <a:pt x="1137" y="289"/>
                  <a:pt x="1138" y="288"/>
                </a:cubicBezTo>
                <a:cubicBezTo>
                  <a:pt x="1138" y="284"/>
                  <a:pt x="1139" y="286"/>
                  <a:pt x="1136" y="284"/>
                </a:cubicBezTo>
                <a:cubicBezTo>
                  <a:pt x="1136" y="284"/>
                  <a:pt x="1111" y="281"/>
                  <a:pt x="1104" y="280"/>
                </a:cubicBezTo>
                <a:cubicBezTo>
                  <a:pt x="1106" y="279"/>
                  <a:pt x="1109" y="279"/>
                  <a:pt x="1111" y="278"/>
                </a:cubicBezTo>
                <a:cubicBezTo>
                  <a:pt x="1112" y="278"/>
                  <a:pt x="1112" y="278"/>
                  <a:pt x="1112" y="278"/>
                </a:cubicBezTo>
                <a:cubicBezTo>
                  <a:pt x="1111" y="276"/>
                  <a:pt x="1110" y="276"/>
                  <a:pt x="1108" y="274"/>
                </a:cubicBezTo>
                <a:cubicBezTo>
                  <a:pt x="1107" y="274"/>
                  <a:pt x="1107" y="274"/>
                  <a:pt x="1107" y="274"/>
                </a:cubicBezTo>
                <a:cubicBezTo>
                  <a:pt x="1113" y="271"/>
                  <a:pt x="1122" y="277"/>
                  <a:pt x="1128" y="276"/>
                </a:cubicBezTo>
                <a:cubicBezTo>
                  <a:pt x="1145" y="276"/>
                  <a:pt x="1162" y="277"/>
                  <a:pt x="1180" y="278"/>
                </a:cubicBezTo>
                <a:cubicBezTo>
                  <a:pt x="1185" y="279"/>
                  <a:pt x="1195" y="282"/>
                  <a:pt x="1203" y="282"/>
                </a:cubicBezTo>
                <a:cubicBezTo>
                  <a:pt x="1203" y="282"/>
                  <a:pt x="1203" y="282"/>
                  <a:pt x="1203" y="282"/>
                </a:cubicBezTo>
                <a:cubicBezTo>
                  <a:pt x="1203" y="282"/>
                  <a:pt x="1203" y="282"/>
                  <a:pt x="1204" y="282"/>
                </a:cubicBezTo>
                <a:cubicBezTo>
                  <a:pt x="1206" y="282"/>
                  <a:pt x="1208" y="282"/>
                  <a:pt x="1210" y="281"/>
                </a:cubicBezTo>
                <a:cubicBezTo>
                  <a:pt x="1210" y="281"/>
                  <a:pt x="1211" y="282"/>
                  <a:pt x="1212" y="282"/>
                </a:cubicBezTo>
                <a:cubicBezTo>
                  <a:pt x="1211" y="279"/>
                  <a:pt x="1211" y="278"/>
                  <a:pt x="1210" y="276"/>
                </a:cubicBezTo>
                <a:cubicBezTo>
                  <a:pt x="1212" y="275"/>
                  <a:pt x="1215" y="273"/>
                  <a:pt x="1218" y="271"/>
                </a:cubicBezTo>
                <a:cubicBezTo>
                  <a:pt x="1217" y="269"/>
                  <a:pt x="1217" y="270"/>
                  <a:pt x="1216" y="268"/>
                </a:cubicBezTo>
                <a:cubicBezTo>
                  <a:pt x="1211" y="268"/>
                  <a:pt x="1211" y="270"/>
                  <a:pt x="1208" y="270"/>
                </a:cubicBezTo>
                <a:cubicBezTo>
                  <a:pt x="1205" y="269"/>
                  <a:pt x="1202" y="268"/>
                  <a:pt x="1199" y="267"/>
                </a:cubicBezTo>
                <a:cubicBezTo>
                  <a:pt x="1193" y="267"/>
                  <a:pt x="1179" y="271"/>
                  <a:pt x="1174" y="266"/>
                </a:cubicBezTo>
                <a:cubicBezTo>
                  <a:pt x="1172" y="265"/>
                  <a:pt x="1171" y="265"/>
                  <a:pt x="1169" y="265"/>
                </a:cubicBezTo>
                <a:cubicBezTo>
                  <a:pt x="1169" y="264"/>
                  <a:pt x="1169" y="263"/>
                  <a:pt x="1169" y="263"/>
                </a:cubicBezTo>
                <a:cubicBezTo>
                  <a:pt x="1173" y="262"/>
                  <a:pt x="1182" y="261"/>
                  <a:pt x="1184" y="262"/>
                </a:cubicBezTo>
                <a:cubicBezTo>
                  <a:pt x="1187" y="262"/>
                  <a:pt x="1184" y="262"/>
                  <a:pt x="1187" y="261"/>
                </a:cubicBezTo>
                <a:cubicBezTo>
                  <a:pt x="1187" y="260"/>
                  <a:pt x="1187" y="260"/>
                  <a:pt x="1188" y="260"/>
                </a:cubicBezTo>
                <a:cubicBezTo>
                  <a:pt x="1188" y="263"/>
                  <a:pt x="1188" y="261"/>
                  <a:pt x="1187" y="264"/>
                </a:cubicBezTo>
                <a:cubicBezTo>
                  <a:pt x="1191" y="264"/>
                  <a:pt x="1195" y="265"/>
                  <a:pt x="1199" y="265"/>
                </a:cubicBezTo>
                <a:cubicBezTo>
                  <a:pt x="1201" y="264"/>
                  <a:pt x="1203" y="263"/>
                  <a:pt x="1205" y="262"/>
                </a:cubicBezTo>
                <a:cubicBezTo>
                  <a:pt x="1206" y="259"/>
                  <a:pt x="1208" y="257"/>
                  <a:pt x="1207" y="254"/>
                </a:cubicBezTo>
                <a:cubicBezTo>
                  <a:pt x="1208" y="252"/>
                  <a:pt x="1208" y="252"/>
                  <a:pt x="1209" y="250"/>
                </a:cubicBezTo>
                <a:cubicBezTo>
                  <a:pt x="1210" y="251"/>
                  <a:pt x="1211" y="251"/>
                  <a:pt x="1212" y="251"/>
                </a:cubicBezTo>
                <a:cubicBezTo>
                  <a:pt x="1211" y="252"/>
                  <a:pt x="1210" y="253"/>
                  <a:pt x="1209" y="254"/>
                </a:cubicBezTo>
                <a:cubicBezTo>
                  <a:pt x="1209" y="256"/>
                  <a:pt x="1209" y="256"/>
                  <a:pt x="1209" y="258"/>
                </a:cubicBezTo>
                <a:cubicBezTo>
                  <a:pt x="1214" y="259"/>
                  <a:pt x="1219" y="260"/>
                  <a:pt x="1222" y="258"/>
                </a:cubicBezTo>
                <a:cubicBezTo>
                  <a:pt x="1227" y="259"/>
                  <a:pt x="1231" y="256"/>
                  <a:pt x="1233" y="252"/>
                </a:cubicBezTo>
                <a:cubicBezTo>
                  <a:pt x="1235" y="252"/>
                  <a:pt x="1235" y="253"/>
                  <a:pt x="1237" y="252"/>
                </a:cubicBezTo>
                <a:cubicBezTo>
                  <a:pt x="1238" y="252"/>
                  <a:pt x="1240" y="253"/>
                  <a:pt x="1241" y="253"/>
                </a:cubicBezTo>
                <a:cubicBezTo>
                  <a:pt x="1239" y="255"/>
                  <a:pt x="1238" y="254"/>
                  <a:pt x="1234" y="254"/>
                </a:cubicBezTo>
                <a:cubicBezTo>
                  <a:pt x="1234" y="254"/>
                  <a:pt x="1234" y="254"/>
                  <a:pt x="1233" y="254"/>
                </a:cubicBezTo>
                <a:cubicBezTo>
                  <a:pt x="1233" y="257"/>
                  <a:pt x="1234" y="257"/>
                  <a:pt x="1232" y="258"/>
                </a:cubicBezTo>
                <a:cubicBezTo>
                  <a:pt x="1232" y="260"/>
                  <a:pt x="1232" y="260"/>
                  <a:pt x="1232" y="260"/>
                </a:cubicBezTo>
                <a:cubicBezTo>
                  <a:pt x="1236" y="261"/>
                  <a:pt x="1236" y="261"/>
                  <a:pt x="1238" y="258"/>
                </a:cubicBezTo>
                <a:cubicBezTo>
                  <a:pt x="1241" y="260"/>
                  <a:pt x="1241" y="262"/>
                  <a:pt x="1245" y="264"/>
                </a:cubicBezTo>
                <a:cubicBezTo>
                  <a:pt x="1244" y="265"/>
                  <a:pt x="1242" y="266"/>
                  <a:pt x="1241" y="267"/>
                </a:cubicBezTo>
                <a:cubicBezTo>
                  <a:pt x="1241" y="267"/>
                  <a:pt x="1241" y="267"/>
                  <a:pt x="1241" y="268"/>
                </a:cubicBezTo>
                <a:cubicBezTo>
                  <a:pt x="1250" y="270"/>
                  <a:pt x="1254" y="267"/>
                  <a:pt x="1259" y="264"/>
                </a:cubicBezTo>
                <a:cubicBezTo>
                  <a:pt x="1259" y="264"/>
                  <a:pt x="1259" y="264"/>
                  <a:pt x="1260" y="264"/>
                </a:cubicBezTo>
                <a:cubicBezTo>
                  <a:pt x="1258" y="266"/>
                  <a:pt x="1259" y="266"/>
                  <a:pt x="1257" y="267"/>
                </a:cubicBezTo>
                <a:cubicBezTo>
                  <a:pt x="1257" y="269"/>
                  <a:pt x="1257" y="269"/>
                  <a:pt x="1257" y="269"/>
                </a:cubicBezTo>
                <a:cubicBezTo>
                  <a:pt x="1261" y="269"/>
                  <a:pt x="1266" y="266"/>
                  <a:pt x="1269" y="267"/>
                </a:cubicBezTo>
                <a:cubicBezTo>
                  <a:pt x="1270" y="267"/>
                  <a:pt x="1275" y="272"/>
                  <a:pt x="1276" y="273"/>
                </a:cubicBezTo>
                <a:cubicBezTo>
                  <a:pt x="1279" y="274"/>
                  <a:pt x="1293" y="273"/>
                  <a:pt x="1294" y="272"/>
                </a:cubicBezTo>
                <a:cubicBezTo>
                  <a:pt x="1295" y="272"/>
                  <a:pt x="1295" y="272"/>
                  <a:pt x="1296" y="272"/>
                </a:cubicBezTo>
                <a:cubicBezTo>
                  <a:pt x="1295" y="270"/>
                  <a:pt x="1296" y="271"/>
                  <a:pt x="1293" y="270"/>
                </a:cubicBezTo>
                <a:cubicBezTo>
                  <a:pt x="1296" y="266"/>
                  <a:pt x="1299" y="266"/>
                  <a:pt x="1303" y="264"/>
                </a:cubicBezTo>
                <a:cubicBezTo>
                  <a:pt x="1303" y="259"/>
                  <a:pt x="1302" y="260"/>
                  <a:pt x="1299" y="257"/>
                </a:cubicBezTo>
                <a:cubicBezTo>
                  <a:pt x="1299" y="256"/>
                  <a:pt x="1299" y="256"/>
                  <a:pt x="1299" y="254"/>
                </a:cubicBezTo>
                <a:cubicBezTo>
                  <a:pt x="1293" y="253"/>
                  <a:pt x="1293" y="255"/>
                  <a:pt x="1290" y="256"/>
                </a:cubicBezTo>
                <a:cubicBezTo>
                  <a:pt x="1290" y="256"/>
                  <a:pt x="1274" y="254"/>
                  <a:pt x="1272" y="254"/>
                </a:cubicBezTo>
                <a:cubicBezTo>
                  <a:pt x="1272" y="252"/>
                  <a:pt x="1272" y="252"/>
                  <a:pt x="1272" y="250"/>
                </a:cubicBezTo>
                <a:cubicBezTo>
                  <a:pt x="1276" y="250"/>
                  <a:pt x="1281" y="249"/>
                  <a:pt x="1283" y="247"/>
                </a:cubicBezTo>
                <a:cubicBezTo>
                  <a:pt x="1286" y="249"/>
                  <a:pt x="1285" y="247"/>
                  <a:pt x="1285" y="250"/>
                </a:cubicBezTo>
                <a:cubicBezTo>
                  <a:pt x="1287" y="249"/>
                  <a:pt x="1289" y="248"/>
                  <a:pt x="1292" y="247"/>
                </a:cubicBezTo>
                <a:cubicBezTo>
                  <a:pt x="1292" y="246"/>
                  <a:pt x="1292" y="245"/>
                  <a:pt x="1292" y="244"/>
                </a:cubicBezTo>
                <a:cubicBezTo>
                  <a:pt x="1294" y="245"/>
                  <a:pt x="1294" y="245"/>
                  <a:pt x="1295" y="246"/>
                </a:cubicBezTo>
                <a:cubicBezTo>
                  <a:pt x="1300" y="245"/>
                  <a:pt x="1296" y="244"/>
                  <a:pt x="1300" y="243"/>
                </a:cubicBezTo>
                <a:cubicBezTo>
                  <a:pt x="1300" y="239"/>
                  <a:pt x="1299" y="240"/>
                  <a:pt x="1298" y="237"/>
                </a:cubicBezTo>
                <a:cubicBezTo>
                  <a:pt x="1297" y="237"/>
                  <a:pt x="1296" y="236"/>
                  <a:pt x="1295" y="236"/>
                </a:cubicBezTo>
                <a:cubicBezTo>
                  <a:pt x="1296" y="230"/>
                  <a:pt x="1295" y="229"/>
                  <a:pt x="1299" y="227"/>
                </a:cubicBezTo>
                <a:cubicBezTo>
                  <a:pt x="1298" y="224"/>
                  <a:pt x="1297" y="225"/>
                  <a:pt x="1297" y="222"/>
                </a:cubicBezTo>
                <a:cubicBezTo>
                  <a:pt x="1292" y="221"/>
                  <a:pt x="1287" y="221"/>
                  <a:pt x="1282" y="220"/>
                </a:cubicBezTo>
                <a:cubicBezTo>
                  <a:pt x="1284" y="216"/>
                  <a:pt x="1285" y="217"/>
                  <a:pt x="1288" y="216"/>
                </a:cubicBezTo>
                <a:cubicBezTo>
                  <a:pt x="1289" y="215"/>
                  <a:pt x="1289" y="215"/>
                  <a:pt x="1289" y="214"/>
                </a:cubicBezTo>
                <a:cubicBezTo>
                  <a:pt x="1286" y="214"/>
                  <a:pt x="1283" y="214"/>
                  <a:pt x="1281" y="216"/>
                </a:cubicBezTo>
                <a:cubicBezTo>
                  <a:pt x="1281" y="216"/>
                  <a:pt x="1280" y="215"/>
                  <a:pt x="1280" y="215"/>
                </a:cubicBezTo>
                <a:cubicBezTo>
                  <a:pt x="1282" y="211"/>
                  <a:pt x="1288" y="210"/>
                  <a:pt x="1294" y="212"/>
                </a:cubicBezTo>
                <a:cubicBezTo>
                  <a:pt x="1293" y="210"/>
                  <a:pt x="1294" y="211"/>
                  <a:pt x="1293" y="210"/>
                </a:cubicBezTo>
                <a:cubicBezTo>
                  <a:pt x="1296" y="208"/>
                  <a:pt x="1301" y="209"/>
                  <a:pt x="1304" y="208"/>
                </a:cubicBezTo>
                <a:cubicBezTo>
                  <a:pt x="1304" y="208"/>
                  <a:pt x="1305" y="208"/>
                  <a:pt x="1305" y="208"/>
                </a:cubicBezTo>
                <a:cubicBezTo>
                  <a:pt x="1302" y="205"/>
                  <a:pt x="1299" y="203"/>
                  <a:pt x="1297" y="200"/>
                </a:cubicBezTo>
                <a:close/>
                <a:moveTo>
                  <a:pt x="1238" y="97"/>
                </a:moveTo>
                <a:cubicBezTo>
                  <a:pt x="1239" y="98"/>
                  <a:pt x="1240" y="98"/>
                  <a:pt x="1240" y="99"/>
                </a:cubicBezTo>
                <a:cubicBezTo>
                  <a:pt x="1240" y="100"/>
                  <a:pt x="1240" y="101"/>
                  <a:pt x="1240" y="103"/>
                </a:cubicBezTo>
                <a:cubicBezTo>
                  <a:pt x="1239" y="103"/>
                  <a:pt x="1238" y="102"/>
                  <a:pt x="1238" y="102"/>
                </a:cubicBezTo>
                <a:cubicBezTo>
                  <a:pt x="1238" y="99"/>
                  <a:pt x="1238" y="100"/>
                  <a:pt x="1238" y="97"/>
                </a:cubicBezTo>
                <a:close/>
                <a:moveTo>
                  <a:pt x="1249" y="59"/>
                </a:moveTo>
                <a:cubicBezTo>
                  <a:pt x="1250" y="61"/>
                  <a:pt x="1251" y="60"/>
                  <a:pt x="1249" y="61"/>
                </a:cubicBezTo>
                <a:cubicBezTo>
                  <a:pt x="1249" y="63"/>
                  <a:pt x="1249" y="63"/>
                  <a:pt x="1249" y="63"/>
                </a:cubicBezTo>
                <a:cubicBezTo>
                  <a:pt x="1248" y="63"/>
                  <a:pt x="1248" y="63"/>
                  <a:pt x="1248" y="63"/>
                </a:cubicBezTo>
                <a:cubicBezTo>
                  <a:pt x="1248" y="62"/>
                  <a:pt x="1249" y="61"/>
                  <a:pt x="1249" y="59"/>
                </a:cubicBezTo>
                <a:close/>
                <a:moveTo>
                  <a:pt x="1244" y="65"/>
                </a:moveTo>
                <a:cubicBezTo>
                  <a:pt x="1245" y="63"/>
                  <a:pt x="1245" y="63"/>
                  <a:pt x="1245" y="63"/>
                </a:cubicBezTo>
                <a:cubicBezTo>
                  <a:pt x="1247" y="64"/>
                  <a:pt x="1265" y="74"/>
                  <a:pt x="1273" y="70"/>
                </a:cubicBezTo>
                <a:cubicBezTo>
                  <a:pt x="1273" y="70"/>
                  <a:pt x="1274" y="71"/>
                  <a:pt x="1275" y="71"/>
                </a:cubicBezTo>
                <a:cubicBezTo>
                  <a:pt x="1274" y="73"/>
                  <a:pt x="1274" y="75"/>
                  <a:pt x="1273" y="77"/>
                </a:cubicBezTo>
                <a:cubicBezTo>
                  <a:pt x="1265" y="75"/>
                  <a:pt x="1255" y="74"/>
                  <a:pt x="1251" y="69"/>
                </a:cubicBezTo>
                <a:cubicBezTo>
                  <a:pt x="1247" y="68"/>
                  <a:pt x="1245" y="68"/>
                  <a:pt x="1244" y="66"/>
                </a:cubicBezTo>
                <a:cubicBezTo>
                  <a:pt x="1244" y="65"/>
                  <a:pt x="1243" y="65"/>
                  <a:pt x="1243" y="64"/>
                </a:cubicBezTo>
                <a:cubicBezTo>
                  <a:pt x="1244" y="64"/>
                  <a:pt x="1244" y="65"/>
                  <a:pt x="1244" y="65"/>
                </a:cubicBezTo>
                <a:close/>
                <a:moveTo>
                  <a:pt x="1221" y="79"/>
                </a:moveTo>
                <a:cubicBezTo>
                  <a:pt x="1224" y="80"/>
                  <a:pt x="1224" y="80"/>
                  <a:pt x="1224" y="80"/>
                </a:cubicBezTo>
                <a:cubicBezTo>
                  <a:pt x="1224" y="80"/>
                  <a:pt x="1224" y="80"/>
                  <a:pt x="1224" y="81"/>
                </a:cubicBezTo>
                <a:cubicBezTo>
                  <a:pt x="1224" y="81"/>
                  <a:pt x="1223" y="81"/>
                  <a:pt x="1223" y="81"/>
                </a:cubicBezTo>
                <a:cubicBezTo>
                  <a:pt x="1222" y="81"/>
                  <a:pt x="1222" y="81"/>
                  <a:pt x="1221" y="81"/>
                </a:cubicBezTo>
                <a:cubicBezTo>
                  <a:pt x="1221" y="80"/>
                  <a:pt x="1221" y="80"/>
                  <a:pt x="1221" y="79"/>
                </a:cubicBezTo>
                <a:close/>
                <a:moveTo>
                  <a:pt x="1174" y="102"/>
                </a:moveTo>
                <a:cubicBezTo>
                  <a:pt x="1177" y="103"/>
                  <a:pt x="1180" y="104"/>
                  <a:pt x="1185" y="105"/>
                </a:cubicBezTo>
                <a:cubicBezTo>
                  <a:pt x="1181" y="108"/>
                  <a:pt x="1175" y="105"/>
                  <a:pt x="1169" y="103"/>
                </a:cubicBezTo>
                <a:cubicBezTo>
                  <a:pt x="1170" y="103"/>
                  <a:pt x="1173" y="103"/>
                  <a:pt x="1174" y="102"/>
                </a:cubicBezTo>
                <a:close/>
                <a:moveTo>
                  <a:pt x="1164" y="110"/>
                </a:moveTo>
                <a:cubicBezTo>
                  <a:pt x="1167" y="110"/>
                  <a:pt x="1169" y="111"/>
                  <a:pt x="1171" y="112"/>
                </a:cubicBezTo>
                <a:cubicBezTo>
                  <a:pt x="1170" y="113"/>
                  <a:pt x="1168" y="113"/>
                  <a:pt x="1167" y="113"/>
                </a:cubicBezTo>
                <a:cubicBezTo>
                  <a:pt x="1165" y="113"/>
                  <a:pt x="1164" y="113"/>
                  <a:pt x="1163" y="112"/>
                </a:cubicBezTo>
                <a:cubicBezTo>
                  <a:pt x="1163" y="112"/>
                  <a:pt x="1164" y="111"/>
                  <a:pt x="1164" y="110"/>
                </a:cubicBezTo>
                <a:close/>
                <a:moveTo>
                  <a:pt x="1139" y="63"/>
                </a:moveTo>
                <a:cubicBezTo>
                  <a:pt x="1138" y="63"/>
                  <a:pt x="1138" y="63"/>
                  <a:pt x="1137" y="63"/>
                </a:cubicBezTo>
                <a:cubicBezTo>
                  <a:pt x="1137" y="63"/>
                  <a:pt x="1137" y="62"/>
                  <a:pt x="1137" y="62"/>
                </a:cubicBezTo>
                <a:cubicBezTo>
                  <a:pt x="1139" y="62"/>
                  <a:pt x="1138" y="62"/>
                  <a:pt x="1139" y="61"/>
                </a:cubicBezTo>
                <a:cubicBezTo>
                  <a:pt x="1140" y="61"/>
                  <a:pt x="1140" y="61"/>
                  <a:pt x="1140" y="62"/>
                </a:cubicBezTo>
                <a:cubicBezTo>
                  <a:pt x="1140" y="62"/>
                  <a:pt x="1139" y="63"/>
                  <a:pt x="1139" y="63"/>
                </a:cubicBezTo>
                <a:close/>
                <a:moveTo>
                  <a:pt x="1145" y="61"/>
                </a:moveTo>
                <a:cubicBezTo>
                  <a:pt x="1146" y="62"/>
                  <a:pt x="1146" y="62"/>
                  <a:pt x="1146" y="63"/>
                </a:cubicBezTo>
                <a:cubicBezTo>
                  <a:pt x="1145" y="62"/>
                  <a:pt x="1146" y="62"/>
                  <a:pt x="1145" y="61"/>
                </a:cubicBezTo>
                <a:close/>
                <a:moveTo>
                  <a:pt x="1155" y="63"/>
                </a:moveTo>
                <a:cubicBezTo>
                  <a:pt x="1152" y="63"/>
                  <a:pt x="1150" y="62"/>
                  <a:pt x="1148" y="62"/>
                </a:cubicBezTo>
                <a:cubicBezTo>
                  <a:pt x="1148" y="62"/>
                  <a:pt x="1148" y="61"/>
                  <a:pt x="1149" y="61"/>
                </a:cubicBezTo>
                <a:cubicBezTo>
                  <a:pt x="1150" y="60"/>
                  <a:pt x="1151" y="60"/>
                  <a:pt x="1153" y="59"/>
                </a:cubicBezTo>
                <a:cubicBezTo>
                  <a:pt x="1154" y="60"/>
                  <a:pt x="1156" y="61"/>
                  <a:pt x="1158" y="62"/>
                </a:cubicBezTo>
                <a:cubicBezTo>
                  <a:pt x="1157" y="63"/>
                  <a:pt x="1156" y="63"/>
                  <a:pt x="1155" y="63"/>
                </a:cubicBezTo>
                <a:close/>
                <a:moveTo>
                  <a:pt x="141" y="95"/>
                </a:moveTo>
                <a:cubicBezTo>
                  <a:pt x="139" y="94"/>
                  <a:pt x="138" y="93"/>
                  <a:pt x="137" y="91"/>
                </a:cubicBezTo>
                <a:cubicBezTo>
                  <a:pt x="139" y="92"/>
                  <a:pt x="140" y="92"/>
                  <a:pt x="141" y="92"/>
                </a:cubicBezTo>
                <a:cubicBezTo>
                  <a:pt x="140" y="95"/>
                  <a:pt x="141" y="93"/>
                  <a:pt x="141" y="95"/>
                </a:cubicBezTo>
                <a:close/>
                <a:moveTo>
                  <a:pt x="264" y="536"/>
                </a:moveTo>
                <a:cubicBezTo>
                  <a:pt x="262" y="536"/>
                  <a:pt x="263" y="536"/>
                  <a:pt x="261" y="536"/>
                </a:cubicBezTo>
                <a:cubicBezTo>
                  <a:pt x="261" y="536"/>
                  <a:pt x="257" y="535"/>
                  <a:pt x="260" y="535"/>
                </a:cubicBezTo>
                <a:cubicBezTo>
                  <a:pt x="260" y="535"/>
                  <a:pt x="260" y="535"/>
                  <a:pt x="261" y="534"/>
                </a:cubicBezTo>
                <a:cubicBezTo>
                  <a:pt x="262" y="534"/>
                  <a:pt x="263" y="535"/>
                  <a:pt x="264" y="535"/>
                </a:cubicBezTo>
                <a:cubicBezTo>
                  <a:pt x="264" y="535"/>
                  <a:pt x="264" y="536"/>
                  <a:pt x="264" y="536"/>
                </a:cubicBezTo>
                <a:close/>
                <a:moveTo>
                  <a:pt x="268" y="534"/>
                </a:moveTo>
                <a:cubicBezTo>
                  <a:pt x="268" y="534"/>
                  <a:pt x="264" y="533"/>
                  <a:pt x="266" y="532"/>
                </a:cubicBezTo>
                <a:cubicBezTo>
                  <a:pt x="267" y="532"/>
                  <a:pt x="267" y="532"/>
                  <a:pt x="268" y="531"/>
                </a:cubicBezTo>
                <a:cubicBezTo>
                  <a:pt x="269" y="532"/>
                  <a:pt x="269" y="532"/>
                  <a:pt x="269" y="533"/>
                </a:cubicBezTo>
                <a:cubicBezTo>
                  <a:pt x="269" y="533"/>
                  <a:pt x="269" y="533"/>
                  <a:pt x="268" y="534"/>
                </a:cubicBezTo>
                <a:close/>
                <a:moveTo>
                  <a:pt x="330" y="592"/>
                </a:moveTo>
                <a:cubicBezTo>
                  <a:pt x="333" y="591"/>
                  <a:pt x="333" y="591"/>
                  <a:pt x="335" y="590"/>
                </a:cubicBezTo>
                <a:cubicBezTo>
                  <a:pt x="336" y="591"/>
                  <a:pt x="336" y="591"/>
                  <a:pt x="337" y="591"/>
                </a:cubicBezTo>
                <a:cubicBezTo>
                  <a:pt x="335" y="593"/>
                  <a:pt x="335" y="592"/>
                  <a:pt x="333" y="593"/>
                </a:cubicBezTo>
                <a:cubicBezTo>
                  <a:pt x="332" y="593"/>
                  <a:pt x="331" y="593"/>
                  <a:pt x="330" y="593"/>
                </a:cubicBezTo>
                <a:cubicBezTo>
                  <a:pt x="330" y="592"/>
                  <a:pt x="330" y="592"/>
                  <a:pt x="330" y="592"/>
                </a:cubicBezTo>
                <a:close/>
                <a:moveTo>
                  <a:pt x="341" y="602"/>
                </a:moveTo>
                <a:cubicBezTo>
                  <a:pt x="337" y="603"/>
                  <a:pt x="333" y="607"/>
                  <a:pt x="330" y="609"/>
                </a:cubicBezTo>
                <a:cubicBezTo>
                  <a:pt x="330" y="609"/>
                  <a:pt x="329" y="609"/>
                  <a:pt x="329" y="609"/>
                </a:cubicBezTo>
                <a:cubicBezTo>
                  <a:pt x="331" y="607"/>
                  <a:pt x="331" y="607"/>
                  <a:pt x="334" y="606"/>
                </a:cubicBezTo>
                <a:cubicBezTo>
                  <a:pt x="334" y="605"/>
                  <a:pt x="334" y="605"/>
                  <a:pt x="334" y="604"/>
                </a:cubicBezTo>
                <a:cubicBezTo>
                  <a:pt x="331" y="604"/>
                  <a:pt x="329" y="604"/>
                  <a:pt x="326" y="606"/>
                </a:cubicBezTo>
                <a:cubicBezTo>
                  <a:pt x="325" y="605"/>
                  <a:pt x="326" y="605"/>
                  <a:pt x="325" y="604"/>
                </a:cubicBezTo>
                <a:cubicBezTo>
                  <a:pt x="324" y="604"/>
                  <a:pt x="324" y="604"/>
                  <a:pt x="324" y="604"/>
                </a:cubicBezTo>
                <a:cubicBezTo>
                  <a:pt x="328" y="602"/>
                  <a:pt x="333" y="602"/>
                  <a:pt x="337" y="600"/>
                </a:cubicBezTo>
                <a:cubicBezTo>
                  <a:pt x="338" y="601"/>
                  <a:pt x="340" y="601"/>
                  <a:pt x="341" y="601"/>
                </a:cubicBezTo>
                <a:cubicBezTo>
                  <a:pt x="341" y="602"/>
                  <a:pt x="341" y="602"/>
                  <a:pt x="341" y="602"/>
                </a:cubicBezTo>
                <a:close/>
                <a:moveTo>
                  <a:pt x="342" y="591"/>
                </a:moveTo>
                <a:cubicBezTo>
                  <a:pt x="342" y="591"/>
                  <a:pt x="342" y="590"/>
                  <a:pt x="342" y="590"/>
                </a:cubicBezTo>
                <a:cubicBezTo>
                  <a:pt x="344" y="590"/>
                  <a:pt x="343" y="590"/>
                  <a:pt x="345" y="589"/>
                </a:cubicBezTo>
                <a:cubicBezTo>
                  <a:pt x="345" y="590"/>
                  <a:pt x="345" y="590"/>
                  <a:pt x="345" y="591"/>
                </a:cubicBezTo>
                <a:cubicBezTo>
                  <a:pt x="344" y="591"/>
                  <a:pt x="343" y="591"/>
                  <a:pt x="342" y="591"/>
                </a:cubicBezTo>
                <a:close/>
                <a:moveTo>
                  <a:pt x="357" y="604"/>
                </a:moveTo>
                <a:cubicBezTo>
                  <a:pt x="356" y="604"/>
                  <a:pt x="354" y="604"/>
                  <a:pt x="352" y="603"/>
                </a:cubicBezTo>
                <a:cubicBezTo>
                  <a:pt x="352" y="603"/>
                  <a:pt x="352" y="603"/>
                  <a:pt x="352" y="602"/>
                </a:cubicBezTo>
                <a:cubicBezTo>
                  <a:pt x="354" y="602"/>
                  <a:pt x="353" y="602"/>
                  <a:pt x="355" y="602"/>
                </a:cubicBezTo>
                <a:cubicBezTo>
                  <a:pt x="356" y="602"/>
                  <a:pt x="357" y="602"/>
                  <a:pt x="358" y="602"/>
                </a:cubicBezTo>
                <a:cubicBezTo>
                  <a:pt x="358" y="603"/>
                  <a:pt x="357" y="604"/>
                  <a:pt x="357" y="604"/>
                </a:cubicBezTo>
                <a:close/>
                <a:moveTo>
                  <a:pt x="326" y="649"/>
                </a:moveTo>
                <a:cubicBezTo>
                  <a:pt x="324" y="649"/>
                  <a:pt x="324" y="649"/>
                  <a:pt x="323" y="650"/>
                </a:cubicBezTo>
                <a:cubicBezTo>
                  <a:pt x="322" y="650"/>
                  <a:pt x="321" y="650"/>
                  <a:pt x="320" y="650"/>
                </a:cubicBezTo>
                <a:cubicBezTo>
                  <a:pt x="321" y="648"/>
                  <a:pt x="321" y="649"/>
                  <a:pt x="322" y="647"/>
                </a:cubicBezTo>
                <a:cubicBezTo>
                  <a:pt x="326" y="648"/>
                  <a:pt x="326" y="648"/>
                  <a:pt x="326" y="648"/>
                </a:cubicBezTo>
                <a:cubicBezTo>
                  <a:pt x="326" y="648"/>
                  <a:pt x="326" y="648"/>
                  <a:pt x="326" y="649"/>
                </a:cubicBezTo>
                <a:close/>
                <a:moveTo>
                  <a:pt x="331" y="642"/>
                </a:moveTo>
                <a:cubicBezTo>
                  <a:pt x="328" y="643"/>
                  <a:pt x="327" y="643"/>
                  <a:pt x="325" y="644"/>
                </a:cubicBezTo>
                <a:cubicBezTo>
                  <a:pt x="323" y="644"/>
                  <a:pt x="323" y="644"/>
                  <a:pt x="322" y="643"/>
                </a:cubicBezTo>
                <a:cubicBezTo>
                  <a:pt x="321" y="641"/>
                  <a:pt x="323" y="641"/>
                  <a:pt x="324" y="639"/>
                </a:cubicBezTo>
                <a:cubicBezTo>
                  <a:pt x="326" y="639"/>
                  <a:pt x="329" y="639"/>
                  <a:pt x="331" y="639"/>
                </a:cubicBezTo>
                <a:cubicBezTo>
                  <a:pt x="331" y="640"/>
                  <a:pt x="331" y="641"/>
                  <a:pt x="331" y="642"/>
                </a:cubicBezTo>
                <a:close/>
                <a:moveTo>
                  <a:pt x="343" y="641"/>
                </a:moveTo>
                <a:cubicBezTo>
                  <a:pt x="341" y="643"/>
                  <a:pt x="338" y="642"/>
                  <a:pt x="336" y="643"/>
                </a:cubicBezTo>
                <a:cubicBezTo>
                  <a:pt x="335" y="643"/>
                  <a:pt x="334" y="643"/>
                  <a:pt x="333" y="643"/>
                </a:cubicBezTo>
                <a:cubicBezTo>
                  <a:pt x="334" y="640"/>
                  <a:pt x="334" y="640"/>
                  <a:pt x="334" y="638"/>
                </a:cubicBezTo>
                <a:cubicBezTo>
                  <a:pt x="337" y="637"/>
                  <a:pt x="340" y="637"/>
                  <a:pt x="342" y="636"/>
                </a:cubicBezTo>
                <a:cubicBezTo>
                  <a:pt x="343" y="637"/>
                  <a:pt x="344" y="637"/>
                  <a:pt x="345" y="638"/>
                </a:cubicBezTo>
                <a:cubicBezTo>
                  <a:pt x="344" y="639"/>
                  <a:pt x="344" y="640"/>
                  <a:pt x="343" y="641"/>
                </a:cubicBezTo>
                <a:close/>
                <a:moveTo>
                  <a:pt x="565" y="526"/>
                </a:moveTo>
                <a:cubicBezTo>
                  <a:pt x="566" y="527"/>
                  <a:pt x="568" y="528"/>
                  <a:pt x="569" y="528"/>
                </a:cubicBezTo>
                <a:cubicBezTo>
                  <a:pt x="568" y="529"/>
                  <a:pt x="566" y="529"/>
                  <a:pt x="566" y="530"/>
                </a:cubicBezTo>
                <a:cubicBezTo>
                  <a:pt x="563" y="528"/>
                  <a:pt x="563" y="529"/>
                  <a:pt x="565" y="526"/>
                </a:cubicBezTo>
                <a:close/>
                <a:moveTo>
                  <a:pt x="557" y="521"/>
                </a:moveTo>
                <a:cubicBezTo>
                  <a:pt x="557" y="522"/>
                  <a:pt x="558" y="522"/>
                  <a:pt x="559" y="522"/>
                </a:cubicBezTo>
                <a:cubicBezTo>
                  <a:pt x="558" y="523"/>
                  <a:pt x="557" y="526"/>
                  <a:pt x="556" y="526"/>
                </a:cubicBezTo>
                <a:cubicBezTo>
                  <a:pt x="555" y="527"/>
                  <a:pt x="555" y="527"/>
                  <a:pt x="554" y="527"/>
                </a:cubicBezTo>
                <a:cubicBezTo>
                  <a:pt x="554" y="527"/>
                  <a:pt x="554" y="526"/>
                  <a:pt x="554" y="526"/>
                </a:cubicBezTo>
                <a:cubicBezTo>
                  <a:pt x="555" y="523"/>
                  <a:pt x="555" y="523"/>
                  <a:pt x="557" y="521"/>
                </a:cubicBezTo>
                <a:close/>
                <a:moveTo>
                  <a:pt x="567" y="547"/>
                </a:moveTo>
                <a:cubicBezTo>
                  <a:pt x="568" y="547"/>
                  <a:pt x="569" y="547"/>
                  <a:pt x="570" y="547"/>
                </a:cubicBezTo>
                <a:cubicBezTo>
                  <a:pt x="566" y="552"/>
                  <a:pt x="560" y="549"/>
                  <a:pt x="556" y="551"/>
                </a:cubicBezTo>
                <a:cubicBezTo>
                  <a:pt x="555" y="551"/>
                  <a:pt x="554" y="550"/>
                  <a:pt x="553" y="550"/>
                </a:cubicBezTo>
                <a:cubicBezTo>
                  <a:pt x="556" y="547"/>
                  <a:pt x="564" y="549"/>
                  <a:pt x="567" y="547"/>
                </a:cubicBezTo>
                <a:close/>
                <a:moveTo>
                  <a:pt x="565" y="561"/>
                </a:moveTo>
                <a:cubicBezTo>
                  <a:pt x="565" y="562"/>
                  <a:pt x="565" y="562"/>
                  <a:pt x="565" y="562"/>
                </a:cubicBezTo>
                <a:cubicBezTo>
                  <a:pt x="564" y="563"/>
                  <a:pt x="563" y="563"/>
                  <a:pt x="562" y="564"/>
                </a:cubicBezTo>
                <a:cubicBezTo>
                  <a:pt x="561" y="564"/>
                  <a:pt x="561" y="563"/>
                  <a:pt x="561" y="563"/>
                </a:cubicBezTo>
                <a:cubicBezTo>
                  <a:pt x="561" y="562"/>
                  <a:pt x="562" y="562"/>
                  <a:pt x="562" y="561"/>
                </a:cubicBezTo>
                <a:cubicBezTo>
                  <a:pt x="563" y="561"/>
                  <a:pt x="564" y="561"/>
                  <a:pt x="565" y="561"/>
                </a:cubicBezTo>
                <a:close/>
                <a:moveTo>
                  <a:pt x="552" y="549"/>
                </a:moveTo>
                <a:cubicBezTo>
                  <a:pt x="550" y="550"/>
                  <a:pt x="551" y="550"/>
                  <a:pt x="549" y="548"/>
                </a:cubicBezTo>
                <a:lnTo>
                  <a:pt x="552" y="549"/>
                </a:lnTo>
                <a:close/>
                <a:moveTo>
                  <a:pt x="503" y="530"/>
                </a:moveTo>
                <a:cubicBezTo>
                  <a:pt x="502" y="529"/>
                  <a:pt x="502" y="529"/>
                  <a:pt x="501" y="528"/>
                </a:cubicBezTo>
                <a:cubicBezTo>
                  <a:pt x="503" y="529"/>
                  <a:pt x="502" y="529"/>
                  <a:pt x="503" y="530"/>
                </a:cubicBezTo>
                <a:close/>
                <a:moveTo>
                  <a:pt x="503" y="583"/>
                </a:moveTo>
                <a:cubicBezTo>
                  <a:pt x="502" y="584"/>
                  <a:pt x="502" y="585"/>
                  <a:pt x="501" y="586"/>
                </a:cubicBezTo>
                <a:cubicBezTo>
                  <a:pt x="500" y="586"/>
                  <a:pt x="499" y="586"/>
                  <a:pt x="497" y="585"/>
                </a:cubicBezTo>
                <a:cubicBezTo>
                  <a:pt x="497" y="585"/>
                  <a:pt x="497" y="585"/>
                  <a:pt x="497" y="584"/>
                </a:cubicBezTo>
                <a:cubicBezTo>
                  <a:pt x="500" y="584"/>
                  <a:pt x="500" y="584"/>
                  <a:pt x="502" y="583"/>
                </a:cubicBezTo>
                <a:cubicBezTo>
                  <a:pt x="502" y="583"/>
                  <a:pt x="503" y="583"/>
                  <a:pt x="503" y="583"/>
                </a:cubicBezTo>
                <a:close/>
                <a:moveTo>
                  <a:pt x="503" y="95"/>
                </a:moveTo>
                <a:cubicBezTo>
                  <a:pt x="503" y="98"/>
                  <a:pt x="503" y="97"/>
                  <a:pt x="502" y="101"/>
                </a:cubicBezTo>
                <a:cubicBezTo>
                  <a:pt x="498" y="100"/>
                  <a:pt x="494" y="100"/>
                  <a:pt x="493" y="98"/>
                </a:cubicBezTo>
                <a:cubicBezTo>
                  <a:pt x="492" y="98"/>
                  <a:pt x="492" y="97"/>
                  <a:pt x="492" y="97"/>
                </a:cubicBezTo>
                <a:cubicBezTo>
                  <a:pt x="496" y="97"/>
                  <a:pt x="499" y="96"/>
                  <a:pt x="503" y="95"/>
                </a:cubicBezTo>
                <a:close/>
                <a:moveTo>
                  <a:pt x="478" y="531"/>
                </a:moveTo>
                <a:cubicBezTo>
                  <a:pt x="478" y="529"/>
                  <a:pt x="478" y="529"/>
                  <a:pt x="478" y="529"/>
                </a:cubicBezTo>
                <a:cubicBezTo>
                  <a:pt x="481" y="528"/>
                  <a:pt x="484" y="527"/>
                  <a:pt x="487" y="526"/>
                </a:cubicBezTo>
                <a:cubicBezTo>
                  <a:pt x="489" y="527"/>
                  <a:pt x="491" y="527"/>
                  <a:pt x="493" y="528"/>
                </a:cubicBezTo>
                <a:cubicBezTo>
                  <a:pt x="492" y="529"/>
                  <a:pt x="491" y="530"/>
                  <a:pt x="490" y="532"/>
                </a:cubicBezTo>
                <a:cubicBezTo>
                  <a:pt x="487" y="532"/>
                  <a:pt x="483" y="534"/>
                  <a:pt x="480" y="531"/>
                </a:cubicBezTo>
                <a:cubicBezTo>
                  <a:pt x="479" y="531"/>
                  <a:pt x="478" y="531"/>
                  <a:pt x="478" y="531"/>
                </a:cubicBezTo>
                <a:close/>
                <a:moveTo>
                  <a:pt x="479" y="556"/>
                </a:moveTo>
                <a:cubicBezTo>
                  <a:pt x="479" y="557"/>
                  <a:pt x="479" y="558"/>
                  <a:pt x="478" y="558"/>
                </a:cubicBezTo>
                <a:cubicBezTo>
                  <a:pt x="476" y="557"/>
                  <a:pt x="477" y="559"/>
                  <a:pt x="477" y="556"/>
                </a:cubicBezTo>
                <a:cubicBezTo>
                  <a:pt x="478" y="556"/>
                  <a:pt x="478" y="556"/>
                  <a:pt x="479" y="556"/>
                </a:cubicBezTo>
                <a:close/>
                <a:moveTo>
                  <a:pt x="489" y="524"/>
                </a:moveTo>
                <a:cubicBezTo>
                  <a:pt x="487" y="524"/>
                  <a:pt x="486" y="524"/>
                  <a:pt x="485" y="524"/>
                </a:cubicBezTo>
                <a:cubicBezTo>
                  <a:pt x="486" y="524"/>
                  <a:pt x="486" y="523"/>
                  <a:pt x="486" y="523"/>
                </a:cubicBezTo>
                <a:cubicBezTo>
                  <a:pt x="488" y="522"/>
                  <a:pt x="492" y="522"/>
                  <a:pt x="495" y="520"/>
                </a:cubicBezTo>
                <a:cubicBezTo>
                  <a:pt x="495" y="521"/>
                  <a:pt x="496" y="521"/>
                  <a:pt x="497" y="521"/>
                </a:cubicBezTo>
                <a:cubicBezTo>
                  <a:pt x="497" y="521"/>
                  <a:pt x="496" y="522"/>
                  <a:pt x="496" y="522"/>
                </a:cubicBezTo>
                <a:cubicBezTo>
                  <a:pt x="493" y="522"/>
                  <a:pt x="491" y="523"/>
                  <a:pt x="489" y="524"/>
                </a:cubicBezTo>
                <a:close/>
                <a:moveTo>
                  <a:pt x="473" y="97"/>
                </a:moveTo>
                <a:cubicBezTo>
                  <a:pt x="476" y="98"/>
                  <a:pt x="479" y="98"/>
                  <a:pt x="481" y="97"/>
                </a:cubicBezTo>
                <a:cubicBezTo>
                  <a:pt x="483" y="97"/>
                  <a:pt x="485" y="98"/>
                  <a:pt x="487" y="98"/>
                </a:cubicBezTo>
                <a:cubicBezTo>
                  <a:pt x="488" y="100"/>
                  <a:pt x="487" y="99"/>
                  <a:pt x="488" y="100"/>
                </a:cubicBezTo>
                <a:cubicBezTo>
                  <a:pt x="488" y="101"/>
                  <a:pt x="488" y="102"/>
                  <a:pt x="488" y="102"/>
                </a:cubicBezTo>
                <a:cubicBezTo>
                  <a:pt x="485" y="102"/>
                  <a:pt x="476" y="100"/>
                  <a:pt x="472" y="101"/>
                </a:cubicBezTo>
                <a:cubicBezTo>
                  <a:pt x="471" y="101"/>
                  <a:pt x="471" y="101"/>
                  <a:pt x="470" y="101"/>
                </a:cubicBezTo>
                <a:cubicBezTo>
                  <a:pt x="471" y="99"/>
                  <a:pt x="471" y="99"/>
                  <a:pt x="473" y="97"/>
                </a:cubicBezTo>
                <a:close/>
                <a:moveTo>
                  <a:pt x="468" y="130"/>
                </a:moveTo>
                <a:cubicBezTo>
                  <a:pt x="471" y="130"/>
                  <a:pt x="471" y="130"/>
                  <a:pt x="473" y="129"/>
                </a:cubicBezTo>
                <a:cubicBezTo>
                  <a:pt x="476" y="129"/>
                  <a:pt x="476" y="129"/>
                  <a:pt x="476" y="129"/>
                </a:cubicBezTo>
                <a:cubicBezTo>
                  <a:pt x="476" y="130"/>
                  <a:pt x="476" y="130"/>
                  <a:pt x="475" y="130"/>
                </a:cubicBezTo>
                <a:cubicBezTo>
                  <a:pt x="474" y="131"/>
                  <a:pt x="473" y="131"/>
                  <a:pt x="472" y="132"/>
                </a:cubicBezTo>
                <a:cubicBezTo>
                  <a:pt x="471" y="132"/>
                  <a:pt x="469" y="131"/>
                  <a:pt x="468" y="131"/>
                </a:cubicBezTo>
                <a:cubicBezTo>
                  <a:pt x="468" y="131"/>
                  <a:pt x="468" y="130"/>
                  <a:pt x="468" y="130"/>
                </a:cubicBezTo>
                <a:close/>
                <a:moveTo>
                  <a:pt x="476" y="550"/>
                </a:moveTo>
                <a:cubicBezTo>
                  <a:pt x="475" y="551"/>
                  <a:pt x="475" y="551"/>
                  <a:pt x="475" y="551"/>
                </a:cubicBezTo>
                <a:cubicBezTo>
                  <a:pt x="475" y="551"/>
                  <a:pt x="471" y="550"/>
                  <a:pt x="473" y="550"/>
                </a:cubicBezTo>
                <a:cubicBezTo>
                  <a:pt x="473" y="550"/>
                  <a:pt x="474" y="549"/>
                  <a:pt x="474" y="549"/>
                </a:cubicBezTo>
                <a:cubicBezTo>
                  <a:pt x="476" y="550"/>
                  <a:pt x="475" y="549"/>
                  <a:pt x="476" y="550"/>
                </a:cubicBezTo>
                <a:close/>
                <a:moveTo>
                  <a:pt x="488" y="563"/>
                </a:moveTo>
                <a:cubicBezTo>
                  <a:pt x="489" y="564"/>
                  <a:pt x="489" y="564"/>
                  <a:pt x="490" y="564"/>
                </a:cubicBezTo>
                <a:cubicBezTo>
                  <a:pt x="488" y="573"/>
                  <a:pt x="481" y="570"/>
                  <a:pt x="475" y="575"/>
                </a:cubicBezTo>
                <a:cubicBezTo>
                  <a:pt x="470" y="574"/>
                  <a:pt x="469" y="574"/>
                  <a:pt x="465" y="572"/>
                </a:cubicBezTo>
                <a:cubicBezTo>
                  <a:pt x="465" y="571"/>
                  <a:pt x="466" y="569"/>
                  <a:pt x="466" y="567"/>
                </a:cubicBezTo>
                <a:cubicBezTo>
                  <a:pt x="473" y="565"/>
                  <a:pt x="483" y="567"/>
                  <a:pt x="488" y="563"/>
                </a:cubicBezTo>
                <a:close/>
                <a:moveTo>
                  <a:pt x="442" y="98"/>
                </a:moveTo>
                <a:cubicBezTo>
                  <a:pt x="440" y="99"/>
                  <a:pt x="440" y="99"/>
                  <a:pt x="439" y="98"/>
                </a:cubicBezTo>
                <a:cubicBezTo>
                  <a:pt x="440" y="98"/>
                  <a:pt x="441" y="98"/>
                  <a:pt x="442" y="98"/>
                </a:cubicBezTo>
                <a:close/>
                <a:moveTo>
                  <a:pt x="426" y="102"/>
                </a:moveTo>
                <a:cubicBezTo>
                  <a:pt x="428" y="101"/>
                  <a:pt x="431" y="101"/>
                  <a:pt x="433" y="100"/>
                </a:cubicBezTo>
                <a:cubicBezTo>
                  <a:pt x="434" y="100"/>
                  <a:pt x="435" y="100"/>
                  <a:pt x="436" y="100"/>
                </a:cubicBezTo>
                <a:cubicBezTo>
                  <a:pt x="436" y="101"/>
                  <a:pt x="437" y="101"/>
                  <a:pt x="437" y="102"/>
                </a:cubicBezTo>
                <a:cubicBezTo>
                  <a:pt x="437" y="102"/>
                  <a:pt x="437" y="102"/>
                  <a:pt x="437" y="103"/>
                </a:cubicBezTo>
                <a:cubicBezTo>
                  <a:pt x="435" y="103"/>
                  <a:pt x="430" y="102"/>
                  <a:pt x="428" y="103"/>
                </a:cubicBezTo>
                <a:cubicBezTo>
                  <a:pt x="428" y="103"/>
                  <a:pt x="427" y="103"/>
                  <a:pt x="426" y="103"/>
                </a:cubicBezTo>
                <a:cubicBezTo>
                  <a:pt x="426" y="102"/>
                  <a:pt x="426" y="102"/>
                  <a:pt x="426" y="102"/>
                </a:cubicBezTo>
                <a:close/>
                <a:moveTo>
                  <a:pt x="421" y="103"/>
                </a:moveTo>
                <a:cubicBezTo>
                  <a:pt x="423" y="102"/>
                  <a:pt x="422" y="103"/>
                  <a:pt x="423" y="102"/>
                </a:cubicBezTo>
                <a:cubicBezTo>
                  <a:pt x="424" y="103"/>
                  <a:pt x="424" y="103"/>
                  <a:pt x="424" y="105"/>
                </a:cubicBezTo>
                <a:cubicBezTo>
                  <a:pt x="423" y="105"/>
                  <a:pt x="422" y="105"/>
                  <a:pt x="421" y="105"/>
                </a:cubicBezTo>
                <a:lnTo>
                  <a:pt x="421" y="103"/>
                </a:lnTo>
                <a:close/>
                <a:moveTo>
                  <a:pt x="422" y="276"/>
                </a:moveTo>
                <a:cubicBezTo>
                  <a:pt x="423" y="276"/>
                  <a:pt x="424" y="276"/>
                  <a:pt x="425" y="276"/>
                </a:cubicBezTo>
                <a:cubicBezTo>
                  <a:pt x="423" y="277"/>
                  <a:pt x="421" y="277"/>
                  <a:pt x="419" y="278"/>
                </a:cubicBezTo>
                <a:cubicBezTo>
                  <a:pt x="417" y="278"/>
                  <a:pt x="417" y="278"/>
                  <a:pt x="417" y="278"/>
                </a:cubicBezTo>
                <a:cubicBezTo>
                  <a:pt x="417" y="278"/>
                  <a:pt x="417" y="277"/>
                  <a:pt x="417" y="277"/>
                </a:cubicBezTo>
                <a:cubicBezTo>
                  <a:pt x="420" y="277"/>
                  <a:pt x="420" y="277"/>
                  <a:pt x="422" y="276"/>
                </a:cubicBezTo>
                <a:close/>
                <a:moveTo>
                  <a:pt x="414" y="220"/>
                </a:moveTo>
                <a:cubicBezTo>
                  <a:pt x="416" y="221"/>
                  <a:pt x="417" y="221"/>
                  <a:pt x="419" y="221"/>
                </a:cubicBezTo>
                <a:cubicBezTo>
                  <a:pt x="417" y="222"/>
                  <a:pt x="416" y="222"/>
                  <a:pt x="414" y="220"/>
                </a:cubicBezTo>
                <a:close/>
                <a:moveTo>
                  <a:pt x="408" y="128"/>
                </a:moveTo>
                <a:cubicBezTo>
                  <a:pt x="410" y="129"/>
                  <a:pt x="412" y="129"/>
                  <a:pt x="414" y="130"/>
                </a:cubicBezTo>
                <a:cubicBezTo>
                  <a:pt x="413" y="130"/>
                  <a:pt x="409" y="130"/>
                  <a:pt x="408" y="130"/>
                </a:cubicBezTo>
                <a:cubicBezTo>
                  <a:pt x="408" y="130"/>
                  <a:pt x="408" y="129"/>
                  <a:pt x="408" y="128"/>
                </a:cubicBezTo>
                <a:close/>
                <a:moveTo>
                  <a:pt x="409" y="273"/>
                </a:moveTo>
                <a:cubicBezTo>
                  <a:pt x="409" y="274"/>
                  <a:pt x="410" y="274"/>
                  <a:pt x="410" y="274"/>
                </a:cubicBezTo>
                <a:cubicBezTo>
                  <a:pt x="409" y="276"/>
                  <a:pt x="410" y="275"/>
                  <a:pt x="409" y="276"/>
                </a:cubicBezTo>
                <a:cubicBezTo>
                  <a:pt x="408" y="277"/>
                  <a:pt x="409" y="277"/>
                  <a:pt x="407" y="277"/>
                </a:cubicBezTo>
                <a:cubicBezTo>
                  <a:pt x="407" y="277"/>
                  <a:pt x="407" y="276"/>
                  <a:pt x="407" y="276"/>
                </a:cubicBezTo>
                <a:cubicBezTo>
                  <a:pt x="407" y="276"/>
                  <a:pt x="406" y="276"/>
                  <a:pt x="406" y="276"/>
                </a:cubicBezTo>
                <a:cubicBezTo>
                  <a:pt x="407" y="274"/>
                  <a:pt x="407" y="274"/>
                  <a:pt x="409" y="273"/>
                </a:cubicBezTo>
                <a:close/>
                <a:moveTo>
                  <a:pt x="406" y="130"/>
                </a:moveTo>
                <a:cubicBezTo>
                  <a:pt x="404" y="129"/>
                  <a:pt x="405" y="130"/>
                  <a:pt x="404" y="129"/>
                </a:cubicBezTo>
                <a:cubicBezTo>
                  <a:pt x="406" y="130"/>
                  <a:pt x="405" y="129"/>
                  <a:pt x="406" y="130"/>
                </a:cubicBezTo>
                <a:close/>
                <a:moveTo>
                  <a:pt x="409" y="284"/>
                </a:moveTo>
                <a:cubicBezTo>
                  <a:pt x="408" y="285"/>
                  <a:pt x="408" y="286"/>
                  <a:pt x="408" y="288"/>
                </a:cubicBezTo>
                <a:cubicBezTo>
                  <a:pt x="402" y="288"/>
                  <a:pt x="401" y="286"/>
                  <a:pt x="396" y="284"/>
                </a:cubicBezTo>
                <a:cubicBezTo>
                  <a:pt x="399" y="280"/>
                  <a:pt x="404" y="282"/>
                  <a:pt x="409" y="284"/>
                </a:cubicBezTo>
                <a:close/>
                <a:moveTo>
                  <a:pt x="357" y="132"/>
                </a:moveTo>
                <a:cubicBezTo>
                  <a:pt x="361" y="132"/>
                  <a:pt x="368" y="133"/>
                  <a:pt x="372" y="132"/>
                </a:cubicBezTo>
                <a:cubicBezTo>
                  <a:pt x="375" y="132"/>
                  <a:pt x="377" y="133"/>
                  <a:pt x="380" y="133"/>
                </a:cubicBezTo>
                <a:cubicBezTo>
                  <a:pt x="376" y="135"/>
                  <a:pt x="369" y="133"/>
                  <a:pt x="365" y="134"/>
                </a:cubicBezTo>
                <a:cubicBezTo>
                  <a:pt x="362" y="134"/>
                  <a:pt x="360" y="133"/>
                  <a:pt x="357" y="133"/>
                </a:cubicBezTo>
                <a:cubicBezTo>
                  <a:pt x="357" y="132"/>
                  <a:pt x="357" y="132"/>
                  <a:pt x="357" y="132"/>
                </a:cubicBezTo>
                <a:close/>
                <a:moveTo>
                  <a:pt x="368" y="281"/>
                </a:moveTo>
                <a:cubicBezTo>
                  <a:pt x="368" y="281"/>
                  <a:pt x="367" y="281"/>
                  <a:pt x="367" y="281"/>
                </a:cubicBezTo>
                <a:cubicBezTo>
                  <a:pt x="365" y="281"/>
                  <a:pt x="364" y="281"/>
                  <a:pt x="363" y="280"/>
                </a:cubicBezTo>
                <a:cubicBezTo>
                  <a:pt x="362" y="278"/>
                  <a:pt x="365" y="277"/>
                  <a:pt x="366" y="276"/>
                </a:cubicBezTo>
                <a:cubicBezTo>
                  <a:pt x="366" y="276"/>
                  <a:pt x="365" y="275"/>
                  <a:pt x="365" y="275"/>
                </a:cubicBezTo>
                <a:cubicBezTo>
                  <a:pt x="360" y="275"/>
                  <a:pt x="348" y="273"/>
                  <a:pt x="344" y="276"/>
                </a:cubicBezTo>
                <a:cubicBezTo>
                  <a:pt x="343" y="276"/>
                  <a:pt x="343" y="276"/>
                  <a:pt x="343" y="276"/>
                </a:cubicBezTo>
                <a:cubicBezTo>
                  <a:pt x="346" y="280"/>
                  <a:pt x="349" y="280"/>
                  <a:pt x="349" y="287"/>
                </a:cubicBezTo>
                <a:cubicBezTo>
                  <a:pt x="345" y="286"/>
                  <a:pt x="341" y="286"/>
                  <a:pt x="337" y="285"/>
                </a:cubicBezTo>
                <a:cubicBezTo>
                  <a:pt x="338" y="280"/>
                  <a:pt x="339" y="281"/>
                  <a:pt x="337" y="279"/>
                </a:cubicBezTo>
                <a:cubicBezTo>
                  <a:pt x="338" y="275"/>
                  <a:pt x="339" y="275"/>
                  <a:pt x="341" y="273"/>
                </a:cubicBezTo>
                <a:cubicBezTo>
                  <a:pt x="348" y="270"/>
                  <a:pt x="370" y="272"/>
                  <a:pt x="378" y="273"/>
                </a:cubicBezTo>
                <a:cubicBezTo>
                  <a:pt x="375" y="274"/>
                  <a:pt x="372" y="274"/>
                  <a:pt x="369" y="276"/>
                </a:cubicBezTo>
                <a:cubicBezTo>
                  <a:pt x="367" y="277"/>
                  <a:pt x="368" y="278"/>
                  <a:pt x="368" y="281"/>
                </a:cubicBezTo>
                <a:close/>
                <a:moveTo>
                  <a:pt x="365" y="298"/>
                </a:moveTo>
                <a:cubicBezTo>
                  <a:pt x="364" y="299"/>
                  <a:pt x="364" y="299"/>
                  <a:pt x="363" y="300"/>
                </a:cubicBezTo>
                <a:cubicBezTo>
                  <a:pt x="363" y="300"/>
                  <a:pt x="363" y="300"/>
                  <a:pt x="363" y="301"/>
                </a:cubicBezTo>
                <a:cubicBezTo>
                  <a:pt x="361" y="300"/>
                  <a:pt x="361" y="300"/>
                  <a:pt x="361" y="300"/>
                </a:cubicBezTo>
                <a:cubicBezTo>
                  <a:pt x="361" y="299"/>
                  <a:pt x="362" y="298"/>
                  <a:pt x="363" y="297"/>
                </a:cubicBezTo>
                <a:cubicBezTo>
                  <a:pt x="363" y="298"/>
                  <a:pt x="364" y="298"/>
                  <a:pt x="365" y="298"/>
                </a:cubicBezTo>
                <a:close/>
                <a:moveTo>
                  <a:pt x="359" y="300"/>
                </a:moveTo>
                <a:cubicBezTo>
                  <a:pt x="357" y="301"/>
                  <a:pt x="355" y="301"/>
                  <a:pt x="353" y="303"/>
                </a:cubicBezTo>
                <a:cubicBezTo>
                  <a:pt x="350" y="302"/>
                  <a:pt x="348" y="302"/>
                  <a:pt x="345" y="301"/>
                </a:cubicBezTo>
                <a:cubicBezTo>
                  <a:pt x="346" y="299"/>
                  <a:pt x="347" y="297"/>
                  <a:pt x="348" y="296"/>
                </a:cubicBezTo>
                <a:cubicBezTo>
                  <a:pt x="354" y="297"/>
                  <a:pt x="355" y="298"/>
                  <a:pt x="359" y="300"/>
                </a:cubicBezTo>
                <a:close/>
                <a:moveTo>
                  <a:pt x="313" y="295"/>
                </a:moveTo>
                <a:cubicBezTo>
                  <a:pt x="315" y="296"/>
                  <a:pt x="315" y="296"/>
                  <a:pt x="316" y="297"/>
                </a:cubicBezTo>
                <a:cubicBezTo>
                  <a:pt x="320" y="297"/>
                  <a:pt x="322" y="298"/>
                  <a:pt x="324" y="299"/>
                </a:cubicBezTo>
                <a:cubicBezTo>
                  <a:pt x="320" y="305"/>
                  <a:pt x="310" y="299"/>
                  <a:pt x="306" y="306"/>
                </a:cubicBezTo>
                <a:cubicBezTo>
                  <a:pt x="305" y="306"/>
                  <a:pt x="305" y="306"/>
                  <a:pt x="304" y="306"/>
                </a:cubicBezTo>
                <a:cubicBezTo>
                  <a:pt x="303" y="302"/>
                  <a:pt x="302" y="300"/>
                  <a:pt x="302" y="296"/>
                </a:cubicBezTo>
                <a:cubicBezTo>
                  <a:pt x="305" y="295"/>
                  <a:pt x="311" y="296"/>
                  <a:pt x="313" y="295"/>
                </a:cubicBezTo>
                <a:close/>
                <a:moveTo>
                  <a:pt x="298" y="202"/>
                </a:moveTo>
                <a:cubicBezTo>
                  <a:pt x="297" y="202"/>
                  <a:pt x="296" y="202"/>
                  <a:pt x="295" y="202"/>
                </a:cubicBezTo>
                <a:cubicBezTo>
                  <a:pt x="296" y="201"/>
                  <a:pt x="297" y="200"/>
                  <a:pt x="297" y="199"/>
                </a:cubicBezTo>
                <a:cubicBezTo>
                  <a:pt x="299" y="199"/>
                  <a:pt x="300" y="199"/>
                  <a:pt x="302" y="200"/>
                </a:cubicBezTo>
                <a:cubicBezTo>
                  <a:pt x="300" y="202"/>
                  <a:pt x="300" y="201"/>
                  <a:pt x="298" y="202"/>
                </a:cubicBezTo>
                <a:close/>
                <a:moveTo>
                  <a:pt x="304" y="222"/>
                </a:moveTo>
                <a:cubicBezTo>
                  <a:pt x="305" y="222"/>
                  <a:pt x="306" y="223"/>
                  <a:pt x="307" y="223"/>
                </a:cubicBezTo>
                <a:cubicBezTo>
                  <a:pt x="305" y="223"/>
                  <a:pt x="305" y="224"/>
                  <a:pt x="304" y="222"/>
                </a:cubicBezTo>
                <a:close/>
                <a:moveTo>
                  <a:pt x="304" y="200"/>
                </a:moveTo>
                <a:cubicBezTo>
                  <a:pt x="304" y="200"/>
                  <a:pt x="303" y="200"/>
                  <a:pt x="303" y="200"/>
                </a:cubicBezTo>
                <a:cubicBezTo>
                  <a:pt x="308" y="198"/>
                  <a:pt x="316" y="201"/>
                  <a:pt x="320" y="198"/>
                </a:cubicBezTo>
                <a:cubicBezTo>
                  <a:pt x="322" y="199"/>
                  <a:pt x="324" y="199"/>
                  <a:pt x="326" y="199"/>
                </a:cubicBezTo>
                <a:cubicBezTo>
                  <a:pt x="325" y="201"/>
                  <a:pt x="326" y="200"/>
                  <a:pt x="325" y="201"/>
                </a:cubicBezTo>
                <a:cubicBezTo>
                  <a:pt x="322" y="202"/>
                  <a:pt x="305" y="201"/>
                  <a:pt x="304" y="200"/>
                </a:cubicBezTo>
                <a:close/>
                <a:moveTo>
                  <a:pt x="337" y="167"/>
                </a:moveTo>
                <a:cubicBezTo>
                  <a:pt x="333" y="167"/>
                  <a:pt x="329" y="171"/>
                  <a:pt x="325" y="172"/>
                </a:cubicBezTo>
                <a:cubicBezTo>
                  <a:pt x="321" y="172"/>
                  <a:pt x="318" y="171"/>
                  <a:pt x="315" y="172"/>
                </a:cubicBezTo>
                <a:cubicBezTo>
                  <a:pt x="315" y="172"/>
                  <a:pt x="315" y="172"/>
                  <a:pt x="314" y="172"/>
                </a:cubicBezTo>
                <a:cubicBezTo>
                  <a:pt x="319" y="167"/>
                  <a:pt x="326" y="164"/>
                  <a:pt x="333" y="164"/>
                </a:cubicBezTo>
                <a:cubicBezTo>
                  <a:pt x="338" y="163"/>
                  <a:pt x="340" y="166"/>
                  <a:pt x="343" y="164"/>
                </a:cubicBezTo>
                <a:cubicBezTo>
                  <a:pt x="345" y="164"/>
                  <a:pt x="346" y="164"/>
                  <a:pt x="347" y="165"/>
                </a:cubicBezTo>
                <a:cubicBezTo>
                  <a:pt x="348" y="166"/>
                  <a:pt x="349" y="167"/>
                  <a:pt x="350" y="168"/>
                </a:cubicBezTo>
                <a:cubicBezTo>
                  <a:pt x="348" y="169"/>
                  <a:pt x="345" y="170"/>
                  <a:pt x="344" y="171"/>
                </a:cubicBezTo>
                <a:cubicBezTo>
                  <a:pt x="339" y="170"/>
                  <a:pt x="338" y="170"/>
                  <a:pt x="337" y="167"/>
                </a:cubicBezTo>
                <a:close/>
                <a:moveTo>
                  <a:pt x="343" y="194"/>
                </a:moveTo>
                <a:cubicBezTo>
                  <a:pt x="341" y="198"/>
                  <a:pt x="337" y="197"/>
                  <a:pt x="334" y="199"/>
                </a:cubicBezTo>
                <a:cubicBezTo>
                  <a:pt x="333" y="199"/>
                  <a:pt x="333" y="199"/>
                  <a:pt x="333" y="199"/>
                </a:cubicBezTo>
                <a:cubicBezTo>
                  <a:pt x="334" y="196"/>
                  <a:pt x="334" y="195"/>
                  <a:pt x="335" y="194"/>
                </a:cubicBezTo>
                <a:cubicBezTo>
                  <a:pt x="338" y="194"/>
                  <a:pt x="339" y="194"/>
                  <a:pt x="340" y="194"/>
                </a:cubicBezTo>
                <a:cubicBezTo>
                  <a:pt x="341" y="194"/>
                  <a:pt x="342" y="194"/>
                  <a:pt x="343" y="194"/>
                </a:cubicBezTo>
                <a:close/>
                <a:moveTo>
                  <a:pt x="328" y="216"/>
                </a:moveTo>
                <a:cubicBezTo>
                  <a:pt x="330" y="216"/>
                  <a:pt x="331" y="216"/>
                  <a:pt x="333" y="216"/>
                </a:cubicBezTo>
                <a:cubicBezTo>
                  <a:pt x="332" y="217"/>
                  <a:pt x="332" y="217"/>
                  <a:pt x="332" y="217"/>
                </a:cubicBezTo>
                <a:cubicBezTo>
                  <a:pt x="333" y="220"/>
                  <a:pt x="332" y="223"/>
                  <a:pt x="332" y="224"/>
                </a:cubicBezTo>
                <a:cubicBezTo>
                  <a:pt x="332" y="225"/>
                  <a:pt x="331" y="226"/>
                  <a:pt x="330" y="227"/>
                </a:cubicBezTo>
                <a:cubicBezTo>
                  <a:pt x="328" y="226"/>
                  <a:pt x="326" y="226"/>
                  <a:pt x="325" y="224"/>
                </a:cubicBezTo>
                <a:cubicBezTo>
                  <a:pt x="324" y="222"/>
                  <a:pt x="327" y="218"/>
                  <a:pt x="328" y="216"/>
                </a:cubicBezTo>
                <a:close/>
                <a:moveTo>
                  <a:pt x="334" y="298"/>
                </a:moveTo>
                <a:cubicBezTo>
                  <a:pt x="337" y="299"/>
                  <a:pt x="340" y="299"/>
                  <a:pt x="343" y="300"/>
                </a:cubicBezTo>
                <a:cubicBezTo>
                  <a:pt x="343" y="300"/>
                  <a:pt x="343" y="301"/>
                  <a:pt x="343" y="301"/>
                </a:cubicBezTo>
                <a:cubicBezTo>
                  <a:pt x="341" y="301"/>
                  <a:pt x="340" y="302"/>
                  <a:pt x="338" y="303"/>
                </a:cubicBezTo>
                <a:cubicBezTo>
                  <a:pt x="336" y="302"/>
                  <a:pt x="335" y="302"/>
                  <a:pt x="334" y="301"/>
                </a:cubicBezTo>
                <a:cubicBezTo>
                  <a:pt x="334" y="301"/>
                  <a:pt x="333" y="301"/>
                  <a:pt x="332" y="301"/>
                </a:cubicBezTo>
                <a:cubicBezTo>
                  <a:pt x="333" y="300"/>
                  <a:pt x="333" y="299"/>
                  <a:pt x="334" y="298"/>
                </a:cubicBezTo>
                <a:close/>
                <a:moveTo>
                  <a:pt x="365" y="202"/>
                </a:moveTo>
                <a:cubicBezTo>
                  <a:pt x="367" y="203"/>
                  <a:pt x="366" y="202"/>
                  <a:pt x="367" y="203"/>
                </a:cubicBezTo>
                <a:cubicBezTo>
                  <a:pt x="365" y="202"/>
                  <a:pt x="366" y="203"/>
                  <a:pt x="365" y="202"/>
                </a:cubicBezTo>
                <a:close/>
                <a:moveTo>
                  <a:pt x="360" y="220"/>
                </a:moveTo>
                <a:cubicBezTo>
                  <a:pt x="361" y="220"/>
                  <a:pt x="362" y="220"/>
                  <a:pt x="362" y="220"/>
                </a:cubicBezTo>
                <a:cubicBezTo>
                  <a:pt x="362" y="221"/>
                  <a:pt x="362" y="221"/>
                  <a:pt x="362" y="221"/>
                </a:cubicBezTo>
                <a:cubicBezTo>
                  <a:pt x="352" y="224"/>
                  <a:pt x="346" y="227"/>
                  <a:pt x="338" y="225"/>
                </a:cubicBezTo>
                <a:cubicBezTo>
                  <a:pt x="340" y="223"/>
                  <a:pt x="338" y="224"/>
                  <a:pt x="342" y="224"/>
                </a:cubicBezTo>
                <a:cubicBezTo>
                  <a:pt x="342" y="222"/>
                  <a:pt x="342" y="221"/>
                  <a:pt x="342" y="220"/>
                </a:cubicBezTo>
                <a:cubicBezTo>
                  <a:pt x="344" y="219"/>
                  <a:pt x="345" y="218"/>
                  <a:pt x="347" y="217"/>
                </a:cubicBezTo>
                <a:cubicBezTo>
                  <a:pt x="348" y="217"/>
                  <a:pt x="359" y="220"/>
                  <a:pt x="360" y="220"/>
                </a:cubicBezTo>
                <a:close/>
                <a:moveTo>
                  <a:pt x="352" y="105"/>
                </a:moveTo>
                <a:cubicBezTo>
                  <a:pt x="351" y="107"/>
                  <a:pt x="351" y="109"/>
                  <a:pt x="351" y="111"/>
                </a:cubicBezTo>
                <a:cubicBezTo>
                  <a:pt x="345" y="112"/>
                  <a:pt x="337" y="112"/>
                  <a:pt x="334" y="109"/>
                </a:cubicBezTo>
                <a:cubicBezTo>
                  <a:pt x="333" y="108"/>
                  <a:pt x="333" y="109"/>
                  <a:pt x="332" y="108"/>
                </a:cubicBezTo>
                <a:cubicBezTo>
                  <a:pt x="339" y="107"/>
                  <a:pt x="345" y="105"/>
                  <a:pt x="352" y="105"/>
                </a:cubicBezTo>
                <a:close/>
                <a:moveTo>
                  <a:pt x="322" y="110"/>
                </a:moveTo>
                <a:cubicBezTo>
                  <a:pt x="324" y="110"/>
                  <a:pt x="325" y="109"/>
                  <a:pt x="326" y="109"/>
                </a:cubicBezTo>
                <a:cubicBezTo>
                  <a:pt x="327" y="109"/>
                  <a:pt x="328" y="110"/>
                  <a:pt x="329" y="110"/>
                </a:cubicBezTo>
                <a:cubicBezTo>
                  <a:pt x="329" y="111"/>
                  <a:pt x="329" y="111"/>
                  <a:pt x="329" y="111"/>
                </a:cubicBezTo>
                <a:cubicBezTo>
                  <a:pt x="326" y="111"/>
                  <a:pt x="325" y="111"/>
                  <a:pt x="323" y="112"/>
                </a:cubicBezTo>
                <a:cubicBezTo>
                  <a:pt x="323" y="112"/>
                  <a:pt x="322" y="112"/>
                  <a:pt x="322" y="112"/>
                </a:cubicBezTo>
                <a:cubicBezTo>
                  <a:pt x="322" y="111"/>
                  <a:pt x="322" y="111"/>
                  <a:pt x="322" y="110"/>
                </a:cubicBezTo>
                <a:close/>
                <a:moveTo>
                  <a:pt x="334" y="127"/>
                </a:moveTo>
                <a:cubicBezTo>
                  <a:pt x="337" y="127"/>
                  <a:pt x="345" y="131"/>
                  <a:pt x="350" y="129"/>
                </a:cubicBezTo>
                <a:cubicBezTo>
                  <a:pt x="351" y="130"/>
                  <a:pt x="352" y="130"/>
                  <a:pt x="353" y="130"/>
                </a:cubicBezTo>
                <a:cubicBezTo>
                  <a:pt x="353" y="130"/>
                  <a:pt x="353" y="131"/>
                  <a:pt x="353" y="131"/>
                </a:cubicBezTo>
                <a:cubicBezTo>
                  <a:pt x="347" y="132"/>
                  <a:pt x="339" y="133"/>
                  <a:pt x="333" y="133"/>
                </a:cubicBezTo>
                <a:cubicBezTo>
                  <a:pt x="322" y="133"/>
                  <a:pt x="314" y="126"/>
                  <a:pt x="306" y="130"/>
                </a:cubicBezTo>
                <a:cubicBezTo>
                  <a:pt x="303" y="129"/>
                  <a:pt x="302" y="129"/>
                  <a:pt x="301" y="128"/>
                </a:cubicBezTo>
                <a:cubicBezTo>
                  <a:pt x="300" y="127"/>
                  <a:pt x="300" y="127"/>
                  <a:pt x="300" y="127"/>
                </a:cubicBezTo>
                <a:cubicBezTo>
                  <a:pt x="308" y="125"/>
                  <a:pt x="326" y="127"/>
                  <a:pt x="334" y="127"/>
                </a:cubicBezTo>
                <a:close/>
                <a:moveTo>
                  <a:pt x="293" y="97"/>
                </a:moveTo>
                <a:cubicBezTo>
                  <a:pt x="295" y="96"/>
                  <a:pt x="296" y="96"/>
                  <a:pt x="297" y="95"/>
                </a:cubicBezTo>
                <a:cubicBezTo>
                  <a:pt x="299" y="96"/>
                  <a:pt x="300" y="96"/>
                  <a:pt x="302" y="96"/>
                </a:cubicBezTo>
                <a:cubicBezTo>
                  <a:pt x="300" y="98"/>
                  <a:pt x="300" y="98"/>
                  <a:pt x="298" y="99"/>
                </a:cubicBezTo>
                <a:cubicBezTo>
                  <a:pt x="297" y="98"/>
                  <a:pt x="295" y="98"/>
                  <a:pt x="293" y="98"/>
                </a:cubicBezTo>
                <a:cubicBezTo>
                  <a:pt x="293" y="97"/>
                  <a:pt x="293" y="97"/>
                  <a:pt x="293" y="97"/>
                </a:cubicBezTo>
                <a:close/>
                <a:moveTo>
                  <a:pt x="297" y="127"/>
                </a:moveTo>
                <a:cubicBezTo>
                  <a:pt x="297" y="127"/>
                  <a:pt x="297" y="128"/>
                  <a:pt x="297" y="128"/>
                </a:cubicBezTo>
                <a:cubicBezTo>
                  <a:pt x="289" y="128"/>
                  <a:pt x="285" y="129"/>
                  <a:pt x="275" y="127"/>
                </a:cubicBezTo>
                <a:cubicBezTo>
                  <a:pt x="280" y="124"/>
                  <a:pt x="288" y="127"/>
                  <a:pt x="293" y="125"/>
                </a:cubicBezTo>
                <a:cubicBezTo>
                  <a:pt x="294" y="126"/>
                  <a:pt x="296" y="126"/>
                  <a:pt x="297" y="127"/>
                </a:cubicBezTo>
                <a:close/>
                <a:moveTo>
                  <a:pt x="268" y="220"/>
                </a:moveTo>
                <a:cubicBezTo>
                  <a:pt x="268" y="219"/>
                  <a:pt x="268" y="220"/>
                  <a:pt x="268" y="218"/>
                </a:cubicBezTo>
                <a:cubicBezTo>
                  <a:pt x="269" y="218"/>
                  <a:pt x="271" y="217"/>
                  <a:pt x="272" y="216"/>
                </a:cubicBezTo>
                <a:cubicBezTo>
                  <a:pt x="273" y="216"/>
                  <a:pt x="274" y="216"/>
                  <a:pt x="275" y="216"/>
                </a:cubicBezTo>
                <a:cubicBezTo>
                  <a:pt x="273" y="219"/>
                  <a:pt x="272" y="219"/>
                  <a:pt x="270" y="223"/>
                </a:cubicBezTo>
                <a:cubicBezTo>
                  <a:pt x="268" y="221"/>
                  <a:pt x="269" y="223"/>
                  <a:pt x="268" y="220"/>
                </a:cubicBezTo>
                <a:close/>
                <a:moveTo>
                  <a:pt x="270" y="390"/>
                </a:moveTo>
                <a:cubicBezTo>
                  <a:pt x="268" y="388"/>
                  <a:pt x="269" y="389"/>
                  <a:pt x="268" y="388"/>
                </a:cubicBezTo>
                <a:cubicBezTo>
                  <a:pt x="270" y="389"/>
                  <a:pt x="269" y="388"/>
                  <a:pt x="270" y="390"/>
                </a:cubicBezTo>
                <a:close/>
                <a:moveTo>
                  <a:pt x="272" y="126"/>
                </a:moveTo>
                <a:cubicBezTo>
                  <a:pt x="272" y="126"/>
                  <a:pt x="272" y="127"/>
                  <a:pt x="271" y="127"/>
                </a:cubicBezTo>
                <a:cubicBezTo>
                  <a:pt x="269" y="127"/>
                  <a:pt x="267" y="127"/>
                  <a:pt x="265" y="128"/>
                </a:cubicBezTo>
                <a:cubicBezTo>
                  <a:pt x="264" y="128"/>
                  <a:pt x="264" y="128"/>
                  <a:pt x="263" y="127"/>
                </a:cubicBezTo>
                <a:cubicBezTo>
                  <a:pt x="263" y="127"/>
                  <a:pt x="263" y="126"/>
                  <a:pt x="263" y="125"/>
                </a:cubicBezTo>
                <a:cubicBezTo>
                  <a:pt x="266" y="126"/>
                  <a:pt x="266" y="126"/>
                  <a:pt x="268" y="125"/>
                </a:cubicBezTo>
                <a:cubicBezTo>
                  <a:pt x="269" y="126"/>
                  <a:pt x="270" y="126"/>
                  <a:pt x="272" y="126"/>
                </a:cubicBezTo>
                <a:close/>
                <a:moveTo>
                  <a:pt x="268" y="99"/>
                </a:moveTo>
                <a:cubicBezTo>
                  <a:pt x="269" y="98"/>
                  <a:pt x="270" y="96"/>
                  <a:pt x="271" y="95"/>
                </a:cubicBezTo>
                <a:cubicBezTo>
                  <a:pt x="272" y="95"/>
                  <a:pt x="273" y="96"/>
                  <a:pt x="274" y="96"/>
                </a:cubicBezTo>
                <a:cubicBezTo>
                  <a:pt x="272" y="98"/>
                  <a:pt x="272" y="98"/>
                  <a:pt x="271" y="100"/>
                </a:cubicBezTo>
                <a:cubicBezTo>
                  <a:pt x="270" y="99"/>
                  <a:pt x="269" y="99"/>
                  <a:pt x="268" y="99"/>
                </a:cubicBezTo>
                <a:close/>
                <a:moveTo>
                  <a:pt x="266" y="83"/>
                </a:moveTo>
                <a:cubicBezTo>
                  <a:pt x="265" y="83"/>
                  <a:pt x="265" y="83"/>
                  <a:pt x="264" y="83"/>
                </a:cubicBezTo>
                <a:cubicBezTo>
                  <a:pt x="265" y="83"/>
                  <a:pt x="265" y="82"/>
                  <a:pt x="265" y="81"/>
                </a:cubicBezTo>
                <a:cubicBezTo>
                  <a:pt x="267" y="82"/>
                  <a:pt x="266" y="82"/>
                  <a:pt x="267" y="83"/>
                </a:cubicBezTo>
                <a:cubicBezTo>
                  <a:pt x="266" y="83"/>
                  <a:pt x="266" y="83"/>
                  <a:pt x="266" y="83"/>
                </a:cubicBezTo>
                <a:close/>
                <a:moveTo>
                  <a:pt x="265" y="98"/>
                </a:moveTo>
                <a:cubicBezTo>
                  <a:pt x="265" y="99"/>
                  <a:pt x="265" y="99"/>
                  <a:pt x="264" y="99"/>
                </a:cubicBezTo>
                <a:cubicBezTo>
                  <a:pt x="261" y="100"/>
                  <a:pt x="256" y="102"/>
                  <a:pt x="253" y="100"/>
                </a:cubicBezTo>
                <a:cubicBezTo>
                  <a:pt x="252" y="100"/>
                  <a:pt x="252" y="99"/>
                  <a:pt x="252" y="99"/>
                </a:cubicBezTo>
                <a:cubicBezTo>
                  <a:pt x="256" y="99"/>
                  <a:pt x="259" y="98"/>
                  <a:pt x="262" y="97"/>
                </a:cubicBezTo>
                <a:cubicBezTo>
                  <a:pt x="263" y="97"/>
                  <a:pt x="264" y="98"/>
                  <a:pt x="265" y="98"/>
                </a:cubicBezTo>
                <a:close/>
                <a:moveTo>
                  <a:pt x="258" y="139"/>
                </a:moveTo>
                <a:cubicBezTo>
                  <a:pt x="260" y="139"/>
                  <a:pt x="260" y="139"/>
                  <a:pt x="261" y="139"/>
                </a:cubicBezTo>
                <a:cubicBezTo>
                  <a:pt x="261" y="139"/>
                  <a:pt x="262" y="140"/>
                  <a:pt x="263" y="140"/>
                </a:cubicBezTo>
                <a:cubicBezTo>
                  <a:pt x="262" y="140"/>
                  <a:pt x="262" y="141"/>
                  <a:pt x="262" y="141"/>
                </a:cubicBezTo>
                <a:cubicBezTo>
                  <a:pt x="261" y="141"/>
                  <a:pt x="260" y="141"/>
                  <a:pt x="258" y="140"/>
                </a:cubicBezTo>
                <a:cubicBezTo>
                  <a:pt x="258" y="140"/>
                  <a:pt x="258" y="140"/>
                  <a:pt x="258" y="139"/>
                </a:cubicBezTo>
                <a:close/>
                <a:moveTo>
                  <a:pt x="262" y="195"/>
                </a:moveTo>
                <a:cubicBezTo>
                  <a:pt x="264" y="195"/>
                  <a:pt x="266" y="196"/>
                  <a:pt x="268" y="196"/>
                </a:cubicBezTo>
                <a:cubicBezTo>
                  <a:pt x="265" y="198"/>
                  <a:pt x="263" y="197"/>
                  <a:pt x="261" y="200"/>
                </a:cubicBezTo>
                <a:cubicBezTo>
                  <a:pt x="259" y="199"/>
                  <a:pt x="259" y="199"/>
                  <a:pt x="259" y="199"/>
                </a:cubicBezTo>
                <a:cubicBezTo>
                  <a:pt x="260" y="197"/>
                  <a:pt x="261" y="197"/>
                  <a:pt x="262" y="195"/>
                </a:cubicBezTo>
                <a:close/>
                <a:moveTo>
                  <a:pt x="274" y="169"/>
                </a:moveTo>
                <a:cubicBezTo>
                  <a:pt x="275" y="168"/>
                  <a:pt x="276" y="168"/>
                  <a:pt x="277" y="167"/>
                </a:cubicBezTo>
                <a:cubicBezTo>
                  <a:pt x="278" y="168"/>
                  <a:pt x="277" y="168"/>
                  <a:pt x="278" y="170"/>
                </a:cubicBezTo>
                <a:cubicBezTo>
                  <a:pt x="276" y="169"/>
                  <a:pt x="275" y="169"/>
                  <a:pt x="274" y="169"/>
                </a:cubicBezTo>
                <a:close/>
                <a:moveTo>
                  <a:pt x="281" y="186"/>
                </a:moveTo>
                <a:cubicBezTo>
                  <a:pt x="279" y="187"/>
                  <a:pt x="277" y="186"/>
                  <a:pt x="276" y="185"/>
                </a:cubicBezTo>
                <a:cubicBezTo>
                  <a:pt x="277" y="185"/>
                  <a:pt x="279" y="186"/>
                  <a:pt x="281" y="186"/>
                </a:cubicBezTo>
                <a:close/>
                <a:moveTo>
                  <a:pt x="277" y="220"/>
                </a:moveTo>
                <a:cubicBezTo>
                  <a:pt x="278" y="220"/>
                  <a:pt x="279" y="220"/>
                  <a:pt x="280" y="221"/>
                </a:cubicBezTo>
                <a:cubicBezTo>
                  <a:pt x="279" y="222"/>
                  <a:pt x="279" y="222"/>
                  <a:pt x="278" y="223"/>
                </a:cubicBezTo>
                <a:cubicBezTo>
                  <a:pt x="277" y="223"/>
                  <a:pt x="276" y="223"/>
                  <a:pt x="275" y="223"/>
                </a:cubicBezTo>
                <a:cubicBezTo>
                  <a:pt x="276" y="222"/>
                  <a:pt x="276" y="221"/>
                  <a:pt x="277" y="220"/>
                </a:cubicBezTo>
                <a:close/>
                <a:moveTo>
                  <a:pt x="277" y="192"/>
                </a:moveTo>
                <a:cubicBezTo>
                  <a:pt x="277" y="192"/>
                  <a:pt x="277" y="191"/>
                  <a:pt x="276" y="191"/>
                </a:cubicBezTo>
                <a:cubicBezTo>
                  <a:pt x="276" y="191"/>
                  <a:pt x="277" y="191"/>
                  <a:pt x="277" y="190"/>
                </a:cubicBezTo>
                <a:cubicBezTo>
                  <a:pt x="279" y="191"/>
                  <a:pt x="279" y="191"/>
                  <a:pt x="281" y="190"/>
                </a:cubicBezTo>
                <a:cubicBezTo>
                  <a:pt x="282" y="190"/>
                  <a:pt x="283" y="191"/>
                  <a:pt x="284" y="191"/>
                </a:cubicBezTo>
                <a:cubicBezTo>
                  <a:pt x="282" y="193"/>
                  <a:pt x="282" y="192"/>
                  <a:pt x="280" y="193"/>
                </a:cubicBezTo>
                <a:cubicBezTo>
                  <a:pt x="278" y="192"/>
                  <a:pt x="278" y="193"/>
                  <a:pt x="277" y="192"/>
                </a:cubicBezTo>
                <a:close/>
                <a:moveTo>
                  <a:pt x="282" y="220"/>
                </a:moveTo>
                <a:cubicBezTo>
                  <a:pt x="283" y="218"/>
                  <a:pt x="283" y="217"/>
                  <a:pt x="283" y="215"/>
                </a:cubicBezTo>
                <a:cubicBezTo>
                  <a:pt x="284" y="215"/>
                  <a:pt x="285" y="215"/>
                  <a:pt x="285" y="215"/>
                </a:cubicBezTo>
                <a:cubicBezTo>
                  <a:pt x="285" y="218"/>
                  <a:pt x="285" y="218"/>
                  <a:pt x="285" y="220"/>
                </a:cubicBezTo>
                <a:cubicBezTo>
                  <a:pt x="285" y="220"/>
                  <a:pt x="285" y="220"/>
                  <a:pt x="284" y="220"/>
                </a:cubicBezTo>
                <a:cubicBezTo>
                  <a:pt x="284" y="220"/>
                  <a:pt x="283" y="220"/>
                  <a:pt x="282" y="220"/>
                </a:cubicBezTo>
                <a:close/>
                <a:moveTo>
                  <a:pt x="284" y="291"/>
                </a:moveTo>
                <a:cubicBezTo>
                  <a:pt x="282" y="292"/>
                  <a:pt x="282" y="292"/>
                  <a:pt x="281" y="290"/>
                </a:cubicBezTo>
                <a:cubicBezTo>
                  <a:pt x="282" y="291"/>
                  <a:pt x="283" y="291"/>
                  <a:pt x="284" y="291"/>
                </a:cubicBezTo>
                <a:close/>
                <a:moveTo>
                  <a:pt x="285" y="188"/>
                </a:moveTo>
                <a:cubicBezTo>
                  <a:pt x="284" y="187"/>
                  <a:pt x="283" y="186"/>
                  <a:pt x="283" y="185"/>
                </a:cubicBezTo>
                <a:cubicBezTo>
                  <a:pt x="288" y="186"/>
                  <a:pt x="288" y="186"/>
                  <a:pt x="288" y="186"/>
                </a:cubicBezTo>
                <a:cubicBezTo>
                  <a:pt x="288" y="187"/>
                  <a:pt x="288" y="187"/>
                  <a:pt x="288" y="187"/>
                </a:cubicBezTo>
                <a:cubicBezTo>
                  <a:pt x="287" y="188"/>
                  <a:pt x="286" y="188"/>
                  <a:pt x="285" y="188"/>
                </a:cubicBezTo>
                <a:close/>
                <a:moveTo>
                  <a:pt x="289" y="140"/>
                </a:moveTo>
                <a:cubicBezTo>
                  <a:pt x="288" y="142"/>
                  <a:pt x="288" y="141"/>
                  <a:pt x="287" y="142"/>
                </a:cubicBezTo>
                <a:cubicBezTo>
                  <a:pt x="287" y="142"/>
                  <a:pt x="287" y="142"/>
                  <a:pt x="286" y="143"/>
                </a:cubicBezTo>
                <a:cubicBezTo>
                  <a:pt x="286" y="141"/>
                  <a:pt x="286" y="138"/>
                  <a:pt x="285" y="136"/>
                </a:cubicBezTo>
                <a:cubicBezTo>
                  <a:pt x="286" y="136"/>
                  <a:pt x="287" y="137"/>
                  <a:pt x="288" y="137"/>
                </a:cubicBezTo>
                <a:cubicBezTo>
                  <a:pt x="287" y="140"/>
                  <a:pt x="287" y="138"/>
                  <a:pt x="289" y="140"/>
                </a:cubicBezTo>
                <a:close/>
                <a:moveTo>
                  <a:pt x="291" y="167"/>
                </a:moveTo>
                <a:cubicBezTo>
                  <a:pt x="292" y="167"/>
                  <a:pt x="292" y="167"/>
                  <a:pt x="293" y="167"/>
                </a:cubicBezTo>
                <a:cubicBezTo>
                  <a:pt x="292" y="168"/>
                  <a:pt x="292" y="169"/>
                  <a:pt x="291" y="170"/>
                </a:cubicBezTo>
                <a:cubicBezTo>
                  <a:pt x="284" y="169"/>
                  <a:pt x="284" y="169"/>
                  <a:pt x="284" y="169"/>
                </a:cubicBezTo>
                <a:cubicBezTo>
                  <a:pt x="286" y="168"/>
                  <a:pt x="289" y="168"/>
                  <a:pt x="291" y="167"/>
                </a:cubicBezTo>
                <a:close/>
                <a:moveTo>
                  <a:pt x="286" y="297"/>
                </a:moveTo>
                <a:cubicBezTo>
                  <a:pt x="288" y="296"/>
                  <a:pt x="291" y="296"/>
                  <a:pt x="292" y="295"/>
                </a:cubicBezTo>
                <a:cubicBezTo>
                  <a:pt x="293" y="295"/>
                  <a:pt x="293" y="295"/>
                  <a:pt x="293" y="295"/>
                </a:cubicBezTo>
                <a:cubicBezTo>
                  <a:pt x="292" y="297"/>
                  <a:pt x="293" y="296"/>
                  <a:pt x="292" y="297"/>
                </a:cubicBezTo>
                <a:cubicBezTo>
                  <a:pt x="291" y="297"/>
                  <a:pt x="289" y="298"/>
                  <a:pt x="289" y="298"/>
                </a:cubicBezTo>
                <a:cubicBezTo>
                  <a:pt x="287" y="298"/>
                  <a:pt x="286" y="298"/>
                  <a:pt x="285" y="298"/>
                </a:cubicBezTo>
                <a:cubicBezTo>
                  <a:pt x="286" y="297"/>
                  <a:pt x="286" y="297"/>
                  <a:pt x="286" y="297"/>
                </a:cubicBezTo>
                <a:close/>
                <a:moveTo>
                  <a:pt x="295" y="304"/>
                </a:moveTo>
                <a:cubicBezTo>
                  <a:pt x="293" y="304"/>
                  <a:pt x="293" y="304"/>
                  <a:pt x="292" y="303"/>
                </a:cubicBezTo>
                <a:cubicBezTo>
                  <a:pt x="293" y="303"/>
                  <a:pt x="294" y="304"/>
                  <a:pt x="295" y="304"/>
                </a:cubicBezTo>
                <a:close/>
                <a:moveTo>
                  <a:pt x="286" y="85"/>
                </a:moveTo>
                <a:cubicBezTo>
                  <a:pt x="288" y="85"/>
                  <a:pt x="289" y="85"/>
                  <a:pt x="290" y="86"/>
                </a:cubicBezTo>
                <a:cubicBezTo>
                  <a:pt x="291" y="88"/>
                  <a:pt x="290" y="87"/>
                  <a:pt x="292" y="89"/>
                </a:cubicBezTo>
                <a:cubicBezTo>
                  <a:pt x="291" y="89"/>
                  <a:pt x="291" y="90"/>
                  <a:pt x="291" y="90"/>
                </a:cubicBezTo>
                <a:cubicBezTo>
                  <a:pt x="288" y="90"/>
                  <a:pt x="270" y="89"/>
                  <a:pt x="269" y="89"/>
                </a:cubicBezTo>
                <a:cubicBezTo>
                  <a:pt x="268" y="87"/>
                  <a:pt x="269" y="86"/>
                  <a:pt x="271" y="85"/>
                </a:cubicBezTo>
                <a:cubicBezTo>
                  <a:pt x="271" y="84"/>
                  <a:pt x="271" y="83"/>
                  <a:pt x="271" y="83"/>
                </a:cubicBezTo>
                <a:cubicBezTo>
                  <a:pt x="273" y="83"/>
                  <a:pt x="274" y="83"/>
                  <a:pt x="275" y="85"/>
                </a:cubicBezTo>
                <a:cubicBezTo>
                  <a:pt x="280" y="86"/>
                  <a:pt x="284" y="87"/>
                  <a:pt x="286" y="85"/>
                </a:cubicBezTo>
                <a:close/>
                <a:moveTo>
                  <a:pt x="272" y="79"/>
                </a:moveTo>
                <a:cubicBezTo>
                  <a:pt x="272" y="79"/>
                  <a:pt x="273" y="79"/>
                  <a:pt x="274" y="79"/>
                </a:cubicBezTo>
                <a:cubicBezTo>
                  <a:pt x="274" y="79"/>
                  <a:pt x="271" y="83"/>
                  <a:pt x="271" y="82"/>
                </a:cubicBezTo>
                <a:cubicBezTo>
                  <a:pt x="269" y="80"/>
                  <a:pt x="272" y="80"/>
                  <a:pt x="272" y="79"/>
                </a:cubicBezTo>
                <a:close/>
                <a:moveTo>
                  <a:pt x="278" y="71"/>
                </a:moveTo>
                <a:cubicBezTo>
                  <a:pt x="277" y="72"/>
                  <a:pt x="277" y="73"/>
                  <a:pt x="277" y="74"/>
                </a:cubicBezTo>
                <a:cubicBezTo>
                  <a:pt x="275" y="75"/>
                  <a:pt x="274" y="75"/>
                  <a:pt x="272" y="77"/>
                </a:cubicBezTo>
                <a:cubicBezTo>
                  <a:pt x="269" y="76"/>
                  <a:pt x="267" y="75"/>
                  <a:pt x="265" y="74"/>
                </a:cubicBezTo>
                <a:cubicBezTo>
                  <a:pt x="266" y="73"/>
                  <a:pt x="266" y="72"/>
                  <a:pt x="266" y="71"/>
                </a:cubicBezTo>
                <a:cubicBezTo>
                  <a:pt x="270" y="71"/>
                  <a:pt x="272" y="70"/>
                  <a:pt x="278" y="71"/>
                </a:cubicBezTo>
                <a:close/>
                <a:moveTo>
                  <a:pt x="254" y="43"/>
                </a:moveTo>
                <a:cubicBezTo>
                  <a:pt x="254" y="43"/>
                  <a:pt x="254" y="43"/>
                  <a:pt x="255" y="42"/>
                </a:cubicBezTo>
                <a:cubicBezTo>
                  <a:pt x="256" y="43"/>
                  <a:pt x="256" y="43"/>
                  <a:pt x="257" y="43"/>
                </a:cubicBezTo>
                <a:cubicBezTo>
                  <a:pt x="257" y="44"/>
                  <a:pt x="256" y="45"/>
                  <a:pt x="256" y="46"/>
                </a:cubicBezTo>
                <a:cubicBezTo>
                  <a:pt x="256" y="46"/>
                  <a:pt x="256" y="45"/>
                  <a:pt x="255" y="45"/>
                </a:cubicBezTo>
                <a:cubicBezTo>
                  <a:pt x="255" y="45"/>
                  <a:pt x="252" y="44"/>
                  <a:pt x="254" y="43"/>
                </a:cubicBezTo>
                <a:close/>
                <a:moveTo>
                  <a:pt x="245" y="45"/>
                </a:moveTo>
                <a:cubicBezTo>
                  <a:pt x="245" y="44"/>
                  <a:pt x="246" y="44"/>
                  <a:pt x="246" y="44"/>
                </a:cubicBezTo>
                <a:cubicBezTo>
                  <a:pt x="247" y="44"/>
                  <a:pt x="248" y="44"/>
                  <a:pt x="249" y="45"/>
                </a:cubicBezTo>
                <a:cubicBezTo>
                  <a:pt x="249" y="45"/>
                  <a:pt x="249" y="45"/>
                  <a:pt x="249" y="46"/>
                </a:cubicBezTo>
                <a:cubicBezTo>
                  <a:pt x="247" y="46"/>
                  <a:pt x="248" y="46"/>
                  <a:pt x="247" y="46"/>
                </a:cubicBezTo>
                <a:cubicBezTo>
                  <a:pt x="247" y="46"/>
                  <a:pt x="243" y="45"/>
                  <a:pt x="245" y="45"/>
                </a:cubicBezTo>
                <a:close/>
                <a:moveTo>
                  <a:pt x="243" y="55"/>
                </a:moveTo>
                <a:cubicBezTo>
                  <a:pt x="243" y="55"/>
                  <a:pt x="243" y="54"/>
                  <a:pt x="243" y="54"/>
                </a:cubicBezTo>
                <a:cubicBezTo>
                  <a:pt x="244" y="54"/>
                  <a:pt x="244" y="55"/>
                  <a:pt x="245" y="55"/>
                </a:cubicBezTo>
                <a:cubicBezTo>
                  <a:pt x="245" y="55"/>
                  <a:pt x="245" y="55"/>
                  <a:pt x="245" y="54"/>
                </a:cubicBezTo>
                <a:cubicBezTo>
                  <a:pt x="250" y="55"/>
                  <a:pt x="253" y="53"/>
                  <a:pt x="255" y="50"/>
                </a:cubicBezTo>
                <a:cubicBezTo>
                  <a:pt x="256" y="53"/>
                  <a:pt x="255" y="53"/>
                  <a:pt x="253" y="55"/>
                </a:cubicBezTo>
                <a:cubicBezTo>
                  <a:pt x="251" y="58"/>
                  <a:pt x="252" y="55"/>
                  <a:pt x="248" y="56"/>
                </a:cubicBezTo>
                <a:cubicBezTo>
                  <a:pt x="247" y="56"/>
                  <a:pt x="246" y="59"/>
                  <a:pt x="245" y="60"/>
                </a:cubicBezTo>
                <a:cubicBezTo>
                  <a:pt x="245" y="60"/>
                  <a:pt x="243" y="57"/>
                  <a:pt x="241" y="57"/>
                </a:cubicBezTo>
                <a:cubicBezTo>
                  <a:pt x="242" y="55"/>
                  <a:pt x="242" y="56"/>
                  <a:pt x="243" y="55"/>
                </a:cubicBezTo>
                <a:close/>
                <a:moveTo>
                  <a:pt x="226" y="69"/>
                </a:moveTo>
                <a:cubicBezTo>
                  <a:pt x="228" y="68"/>
                  <a:pt x="228" y="68"/>
                  <a:pt x="229" y="66"/>
                </a:cubicBezTo>
                <a:cubicBezTo>
                  <a:pt x="231" y="66"/>
                  <a:pt x="233" y="67"/>
                  <a:pt x="235" y="67"/>
                </a:cubicBezTo>
                <a:cubicBezTo>
                  <a:pt x="235" y="67"/>
                  <a:pt x="236" y="68"/>
                  <a:pt x="236" y="68"/>
                </a:cubicBezTo>
                <a:cubicBezTo>
                  <a:pt x="233" y="70"/>
                  <a:pt x="233" y="69"/>
                  <a:pt x="232" y="74"/>
                </a:cubicBezTo>
                <a:cubicBezTo>
                  <a:pt x="227" y="74"/>
                  <a:pt x="223" y="75"/>
                  <a:pt x="220" y="71"/>
                </a:cubicBezTo>
                <a:cubicBezTo>
                  <a:pt x="219" y="71"/>
                  <a:pt x="218" y="71"/>
                  <a:pt x="217" y="71"/>
                </a:cubicBezTo>
                <a:cubicBezTo>
                  <a:pt x="217" y="73"/>
                  <a:pt x="217" y="75"/>
                  <a:pt x="217" y="76"/>
                </a:cubicBezTo>
                <a:cubicBezTo>
                  <a:pt x="217" y="77"/>
                  <a:pt x="217" y="77"/>
                  <a:pt x="217" y="78"/>
                </a:cubicBezTo>
                <a:cubicBezTo>
                  <a:pt x="211" y="76"/>
                  <a:pt x="212" y="72"/>
                  <a:pt x="211" y="68"/>
                </a:cubicBezTo>
                <a:cubicBezTo>
                  <a:pt x="216" y="68"/>
                  <a:pt x="223" y="68"/>
                  <a:pt x="226" y="69"/>
                </a:cubicBezTo>
                <a:close/>
                <a:moveTo>
                  <a:pt x="210" y="83"/>
                </a:moveTo>
                <a:cubicBezTo>
                  <a:pt x="214" y="84"/>
                  <a:pt x="217" y="84"/>
                  <a:pt x="219" y="83"/>
                </a:cubicBezTo>
                <a:cubicBezTo>
                  <a:pt x="220" y="83"/>
                  <a:pt x="221" y="83"/>
                  <a:pt x="222" y="83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19" y="85"/>
                  <a:pt x="214" y="84"/>
                  <a:pt x="211" y="85"/>
                </a:cubicBezTo>
                <a:cubicBezTo>
                  <a:pt x="211" y="85"/>
                  <a:pt x="210" y="85"/>
                  <a:pt x="209" y="85"/>
                </a:cubicBezTo>
                <a:lnTo>
                  <a:pt x="210" y="83"/>
                </a:lnTo>
                <a:close/>
                <a:moveTo>
                  <a:pt x="194" y="287"/>
                </a:moveTo>
                <a:cubicBezTo>
                  <a:pt x="195" y="287"/>
                  <a:pt x="195" y="287"/>
                  <a:pt x="196" y="287"/>
                </a:cubicBezTo>
                <a:cubicBezTo>
                  <a:pt x="195" y="288"/>
                  <a:pt x="195" y="289"/>
                  <a:pt x="194" y="290"/>
                </a:cubicBezTo>
                <a:cubicBezTo>
                  <a:pt x="187" y="288"/>
                  <a:pt x="187" y="288"/>
                  <a:pt x="187" y="288"/>
                </a:cubicBezTo>
                <a:cubicBezTo>
                  <a:pt x="189" y="287"/>
                  <a:pt x="192" y="287"/>
                  <a:pt x="194" y="287"/>
                </a:cubicBezTo>
                <a:close/>
                <a:moveTo>
                  <a:pt x="213" y="309"/>
                </a:moveTo>
                <a:cubicBezTo>
                  <a:pt x="209" y="307"/>
                  <a:pt x="200" y="304"/>
                  <a:pt x="194" y="307"/>
                </a:cubicBezTo>
                <a:cubicBezTo>
                  <a:pt x="194" y="307"/>
                  <a:pt x="193" y="306"/>
                  <a:pt x="193" y="306"/>
                </a:cubicBezTo>
                <a:cubicBezTo>
                  <a:pt x="195" y="308"/>
                  <a:pt x="196" y="308"/>
                  <a:pt x="198" y="307"/>
                </a:cubicBezTo>
                <a:cubicBezTo>
                  <a:pt x="196" y="309"/>
                  <a:pt x="194" y="308"/>
                  <a:pt x="191" y="309"/>
                </a:cubicBezTo>
                <a:cubicBezTo>
                  <a:pt x="187" y="308"/>
                  <a:pt x="188" y="307"/>
                  <a:pt x="185" y="306"/>
                </a:cubicBezTo>
                <a:cubicBezTo>
                  <a:pt x="185" y="305"/>
                  <a:pt x="185" y="305"/>
                  <a:pt x="185" y="305"/>
                </a:cubicBezTo>
                <a:cubicBezTo>
                  <a:pt x="189" y="303"/>
                  <a:pt x="194" y="301"/>
                  <a:pt x="198" y="299"/>
                </a:cubicBezTo>
                <a:cubicBezTo>
                  <a:pt x="200" y="301"/>
                  <a:pt x="199" y="299"/>
                  <a:pt x="198" y="302"/>
                </a:cubicBezTo>
                <a:cubicBezTo>
                  <a:pt x="203" y="303"/>
                  <a:pt x="209" y="305"/>
                  <a:pt x="213" y="303"/>
                </a:cubicBezTo>
                <a:cubicBezTo>
                  <a:pt x="215" y="303"/>
                  <a:pt x="217" y="304"/>
                  <a:pt x="219" y="304"/>
                </a:cubicBezTo>
                <a:cubicBezTo>
                  <a:pt x="216" y="306"/>
                  <a:pt x="215" y="306"/>
                  <a:pt x="213" y="309"/>
                </a:cubicBezTo>
                <a:close/>
                <a:moveTo>
                  <a:pt x="218" y="99"/>
                </a:moveTo>
                <a:cubicBezTo>
                  <a:pt x="215" y="99"/>
                  <a:pt x="211" y="98"/>
                  <a:pt x="208" y="97"/>
                </a:cubicBezTo>
                <a:cubicBezTo>
                  <a:pt x="208" y="97"/>
                  <a:pt x="208" y="97"/>
                  <a:pt x="208" y="96"/>
                </a:cubicBezTo>
                <a:cubicBezTo>
                  <a:pt x="209" y="96"/>
                  <a:pt x="223" y="92"/>
                  <a:pt x="225" y="91"/>
                </a:cubicBezTo>
                <a:cubicBezTo>
                  <a:pt x="226" y="92"/>
                  <a:pt x="227" y="92"/>
                  <a:pt x="228" y="92"/>
                </a:cubicBezTo>
                <a:cubicBezTo>
                  <a:pt x="225" y="96"/>
                  <a:pt x="222" y="97"/>
                  <a:pt x="218" y="99"/>
                </a:cubicBezTo>
                <a:close/>
                <a:moveTo>
                  <a:pt x="237" y="98"/>
                </a:moveTo>
                <a:cubicBezTo>
                  <a:pt x="235" y="97"/>
                  <a:pt x="232" y="97"/>
                  <a:pt x="229" y="96"/>
                </a:cubicBezTo>
                <a:cubicBezTo>
                  <a:pt x="229" y="95"/>
                  <a:pt x="230" y="94"/>
                  <a:pt x="230" y="93"/>
                </a:cubicBezTo>
                <a:cubicBezTo>
                  <a:pt x="232" y="93"/>
                  <a:pt x="235" y="94"/>
                  <a:pt x="237" y="94"/>
                </a:cubicBezTo>
                <a:cubicBezTo>
                  <a:pt x="237" y="95"/>
                  <a:pt x="237" y="96"/>
                  <a:pt x="237" y="98"/>
                </a:cubicBezTo>
                <a:close/>
                <a:moveTo>
                  <a:pt x="240" y="71"/>
                </a:moveTo>
                <a:cubicBezTo>
                  <a:pt x="238" y="71"/>
                  <a:pt x="239" y="72"/>
                  <a:pt x="238" y="71"/>
                </a:cubicBezTo>
                <a:cubicBezTo>
                  <a:pt x="237" y="70"/>
                  <a:pt x="237" y="70"/>
                  <a:pt x="237" y="69"/>
                </a:cubicBezTo>
                <a:cubicBezTo>
                  <a:pt x="241" y="68"/>
                  <a:pt x="239" y="69"/>
                  <a:pt x="239" y="66"/>
                </a:cubicBezTo>
                <a:cubicBezTo>
                  <a:pt x="246" y="65"/>
                  <a:pt x="261" y="63"/>
                  <a:pt x="267" y="61"/>
                </a:cubicBezTo>
                <a:cubicBezTo>
                  <a:pt x="269" y="61"/>
                  <a:pt x="269" y="61"/>
                  <a:pt x="269" y="61"/>
                </a:cubicBezTo>
                <a:cubicBezTo>
                  <a:pt x="269" y="63"/>
                  <a:pt x="269" y="63"/>
                  <a:pt x="269" y="63"/>
                </a:cubicBezTo>
                <a:cubicBezTo>
                  <a:pt x="263" y="66"/>
                  <a:pt x="264" y="63"/>
                  <a:pt x="260" y="65"/>
                </a:cubicBezTo>
                <a:cubicBezTo>
                  <a:pt x="258" y="65"/>
                  <a:pt x="259" y="67"/>
                  <a:pt x="258" y="68"/>
                </a:cubicBezTo>
                <a:cubicBezTo>
                  <a:pt x="256" y="70"/>
                  <a:pt x="252" y="70"/>
                  <a:pt x="250" y="72"/>
                </a:cubicBezTo>
                <a:cubicBezTo>
                  <a:pt x="249" y="72"/>
                  <a:pt x="249" y="72"/>
                  <a:pt x="248" y="72"/>
                </a:cubicBezTo>
                <a:cubicBezTo>
                  <a:pt x="248" y="70"/>
                  <a:pt x="247" y="68"/>
                  <a:pt x="247" y="67"/>
                </a:cubicBezTo>
                <a:cubicBezTo>
                  <a:pt x="247" y="67"/>
                  <a:pt x="247" y="67"/>
                  <a:pt x="247" y="66"/>
                </a:cubicBezTo>
                <a:cubicBezTo>
                  <a:pt x="243" y="68"/>
                  <a:pt x="244" y="70"/>
                  <a:pt x="240" y="71"/>
                </a:cubicBezTo>
                <a:close/>
                <a:moveTo>
                  <a:pt x="249" y="78"/>
                </a:moveTo>
                <a:cubicBezTo>
                  <a:pt x="249" y="78"/>
                  <a:pt x="250" y="78"/>
                  <a:pt x="251" y="79"/>
                </a:cubicBezTo>
                <a:cubicBezTo>
                  <a:pt x="250" y="81"/>
                  <a:pt x="249" y="83"/>
                  <a:pt x="248" y="85"/>
                </a:cubicBezTo>
                <a:cubicBezTo>
                  <a:pt x="247" y="85"/>
                  <a:pt x="246" y="85"/>
                  <a:pt x="245" y="85"/>
                </a:cubicBezTo>
                <a:cubicBezTo>
                  <a:pt x="246" y="80"/>
                  <a:pt x="247" y="80"/>
                  <a:pt x="249" y="78"/>
                </a:cubicBezTo>
                <a:close/>
                <a:moveTo>
                  <a:pt x="248" y="128"/>
                </a:moveTo>
                <a:cubicBezTo>
                  <a:pt x="248" y="127"/>
                  <a:pt x="248" y="127"/>
                  <a:pt x="248" y="127"/>
                </a:cubicBezTo>
                <a:cubicBezTo>
                  <a:pt x="250" y="126"/>
                  <a:pt x="254" y="126"/>
                  <a:pt x="256" y="125"/>
                </a:cubicBezTo>
                <a:cubicBezTo>
                  <a:pt x="258" y="126"/>
                  <a:pt x="257" y="125"/>
                  <a:pt x="258" y="126"/>
                </a:cubicBezTo>
                <a:cubicBezTo>
                  <a:pt x="256" y="127"/>
                  <a:pt x="255" y="128"/>
                  <a:pt x="253" y="129"/>
                </a:cubicBezTo>
                <a:cubicBezTo>
                  <a:pt x="252" y="128"/>
                  <a:pt x="250" y="128"/>
                  <a:pt x="248" y="128"/>
                </a:cubicBezTo>
                <a:close/>
                <a:moveTo>
                  <a:pt x="249" y="191"/>
                </a:moveTo>
                <a:cubicBezTo>
                  <a:pt x="250" y="190"/>
                  <a:pt x="250" y="189"/>
                  <a:pt x="251" y="188"/>
                </a:cubicBezTo>
                <a:cubicBezTo>
                  <a:pt x="253" y="189"/>
                  <a:pt x="255" y="189"/>
                  <a:pt x="258" y="190"/>
                </a:cubicBezTo>
                <a:cubicBezTo>
                  <a:pt x="255" y="191"/>
                  <a:pt x="254" y="190"/>
                  <a:pt x="252" y="192"/>
                </a:cubicBezTo>
                <a:cubicBezTo>
                  <a:pt x="251" y="192"/>
                  <a:pt x="250" y="191"/>
                  <a:pt x="249" y="191"/>
                </a:cubicBezTo>
                <a:close/>
                <a:moveTo>
                  <a:pt x="257" y="253"/>
                </a:moveTo>
                <a:cubicBezTo>
                  <a:pt x="255" y="253"/>
                  <a:pt x="254" y="253"/>
                  <a:pt x="252" y="253"/>
                </a:cubicBezTo>
                <a:cubicBezTo>
                  <a:pt x="252" y="252"/>
                  <a:pt x="253" y="252"/>
                  <a:pt x="253" y="251"/>
                </a:cubicBezTo>
                <a:cubicBezTo>
                  <a:pt x="254" y="251"/>
                  <a:pt x="255" y="252"/>
                  <a:pt x="257" y="252"/>
                </a:cubicBezTo>
                <a:cubicBezTo>
                  <a:pt x="257" y="252"/>
                  <a:pt x="257" y="252"/>
                  <a:pt x="257" y="253"/>
                </a:cubicBezTo>
                <a:close/>
                <a:moveTo>
                  <a:pt x="256" y="222"/>
                </a:moveTo>
                <a:cubicBezTo>
                  <a:pt x="255" y="222"/>
                  <a:pt x="254" y="222"/>
                  <a:pt x="252" y="221"/>
                </a:cubicBezTo>
                <a:cubicBezTo>
                  <a:pt x="254" y="217"/>
                  <a:pt x="255" y="218"/>
                  <a:pt x="258" y="216"/>
                </a:cubicBezTo>
                <a:cubicBezTo>
                  <a:pt x="260" y="217"/>
                  <a:pt x="260" y="217"/>
                  <a:pt x="262" y="218"/>
                </a:cubicBezTo>
                <a:cubicBezTo>
                  <a:pt x="259" y="220"/>
                  <a:pt x="258" y="219"/>
                  <a:pt x="256" y="222"/>
                </a:cubicBezTo>
                <a:close/>
                <a:moveTo>
                  <a:pt x="258" y="389"/>
                </a:moveTo>
                <a:cubicBezTo>
                  <a:pt x="260" y="389"/>
                  <a:pt x="262" y="389"/>
                  <a:pt x="263" y="388"/>
                </a:cubicBezTo>
                <a:cubicBezTo>
                  <a:pt x="264" y="388"/>
                  <a:pt x="266" y="389"/>
                  <a:pt x="267" y="389"/>
                </a:cubicBezTo>
                <a:cubicBezTo>
                  <a:pt x="267" y="389"/>
                  <a:pt x="267" y="390"/>
                  <a:pt x="267" y="390"/>
                </a:cubicBezTo>
                <a:cubicBezTo>
                  <a:pt x="264" y="390"/>
                  <a:pt x="264" y="390"/>
                  <a:pt x="262" y="391"/>
                </a:cubicBezTo>
                <a:cubicBezTo>
                  <a:pt x="261" y="391"/>
                  <a:pt x="260" y="391"/>
                  <a:pt x="258" y="390"/>
                </a:cubicBezTo>
                <a:cubicBezTo>
                  <a:pt x="258" y="390"/>
                  <a:pt x="258" y="390"/>
                  <a:pt x="258" y="389"/>
                </a:cubicBezTo>
                <a:close/>
                <a:moveTo>
                  <a:pt x="264" y="491"/>
                </a:moveTo>
                <a:cubicBezTo>
                  <a:pt x="264" y="491"/>
                  <a:pt x="263" y="491"/>
                  <a:pt x="263" y="491"/>
                </a:cubicBezTo>
                <a:cubicBezTo>
                  <a:pt x="262" y="491"/>
                  <a:pt x="260" y="491"/>
                  <a:pt x="259" y="491"/>
                </a:cubicBezTo>
                <a:cubicBezTo>
                  <a:pt x="260" y="489"/>
                  <a:pt x="260" y="489"/>
                  <a:pt x="261" y="487"/>
                </a:cubicBezTo>
                <a:cubicBezTo>
                  <a:pt x="262" y="487"/>
                  <a:pt x="264" y="487"/>
                  <a:pt x="265" y="488"/>
                </a:cubicBezTo>
                <a:cubicBezTo>
                  <a:pt x="265" y="489"/>
                  <a:pt x="265" y="490"/>
                  <a:pt x="264" y="491"/>
                </a:cubicBezTo>
                <a:close/>
                <a:moveTo>
                  <a:pt x="268" y="463"/>
                </a:moveTo>
                <a:cubicBezTo>
                  <a:pt x="268" y="465"/>
                  <a:pt x="268" y="465"/>
                  <a:pt x="270" y="467"/>
                </a:cubicBezTo>
                <a:cubicBezTo>
                  <a:pt x="270" y="467"/>
                  <a:pt x="270" y="467"/>
                  <a:pt x="270" y="468"/>
                </a:cubicBezTo>
                <a:cubicBezTo>
                  <a:pt x="268" y="468"/>
                  <a:pt x="269" y="468"/>
                  <a:pt x="268" y="468"/>
                </a:cubicBezTo>
                <a:cubicBezTo>
                  <a:pt x="266" y="468"/>
                  <a:pt x="264" y="467"/>
                  <a:pt x="263" y="467"/>
                </a:cubicBezTo>
                <a:cubicBezTo>
                  <a:pt x="265" y="464"/>
                  <a:pt x="266" y="465"/>
                  <a:pt x="266" y="461"/>
                </a:cubicBezTo>
                <a:cubicBezTo>
                  <a:pt x="268" y="462"/>
                  <a:pt x="270" y="462"/>
                  <a:pt x="272" y="463"/>
                </a:cubicBezTo>
                <a:cubicBezTo>
                  <a:pt x="271" y="463"/>
                  <a:pt x="270" y="463"/>
                  <a:pt x="268" y="463"/>
                </a:cubicBezTo>
                <a:close/>
                <a:moveTo>
                  <a:pt x="271" y="388"/>
                </a:moveTo>
                <a:cubicBezTo>
                  <a:pt x="273" y="389"/>
                  <a:pt x="272" y="388"/>
                  <a:pt x="273" y="389"/>
                </a:cubicBezTo>
                <a:cubicBezTo>
                  <a:pt x="272" y="388"/>
                  <a:pt x="272" y="389"/>
                  <a:pt x="271" y="388"/>
                </a:cubicBezTo>
                <a:close/>
                <a:moveTo>
                  <a:pt x="269" y="383"/>
                </a:moveTo>
                <a:cubicBezTo>
                  <a:pt x="270" y="381"/>
                  <a:pt x="270" y="381"/>
                  <a:pt x="270" y="381"/>
                </a:cubicBezTo>
                <a:cubicBezTo>
                  <a:pt x="272" y="381"/>
                  <a:pt x="272" y="381"/>
                  <a:pt x="274" y="380"/>
                </a:cubicBezTo>
                <a:cubicBezTo>
                  <a:pt x="280" y="381"/>
                  <a:pt x="280" y="381"/>
                  <a:pt x="280" y="381"/>
                </a:cubicBezTo>
                <a:cubicBezTo>
                  <a:pt x="280" y="381"/>
                  <a:pt x="281" y="382"/>
                  <a:pt x="281" y="382"/>
                </a:cubicBezTo>
                <a:cubicBezTo>
                  <a:pt x="281" y="383"/>
                  <a:pt x="280" y="383"/>
                  <a:pt x="280" y="384"/>
                </a:cubicBezTo>
                <a:cubicBezTo>
                  <a:pt x="277" y="384"/>
                  <a:pt x="275" y="383"/>
                  <a:pt x="273" y="384"/>
                </a:cubicBezTo>
                <a:lnTo>
                  <a:pt x="269" y="383"/>
                </a:lnTo>
                <a:close/>
                <a:moveTo>
                  <a:pt x="281" y="390"/>
                </a:moveTo>
                <a:cubicBezTo>
                  <a:pt x="279" y="389"/>
                  <a:pt x="277" y="389"/>
                  <a:pt x="276" y="389"/>
                </a:cubicBezTo>
                <a:cubicBezTo>
                  <a:pt x="277" y="388"/>
                  <a:pt x="279" y="388"/>
                  <a:pt x="280" y="387"/>
                </a:cubicBezTo>
                <a:cubicBezTo>
                  <a:pt x="281" y="388"/>
                  <a:pt x="283" y="388"/>
                  <a:pt x="284" y="388"/>
                </a:cubicBezTo>
                <a:cubicBezTo>
                  <a:pt x="283" y="389"/>
                  <a:pt x="281" y="389"/>
                  <a:pt x="281" y="390"/>
                </a:cubicBezTo>
                <a:close/>
                <a:moveTo>
                  <a:pt x="283" y="381"/>
                </a:moveTo>
                <a:cubicBezTo>
                  <a:pt x="284" y="381"/>
                  <a:pt x="285" y="381"/>
                  <a:pt x="286" y="381"/>
                </a:cubicBezTo>
                <a:cubicBezTo>
                  <a:pt x="285" y="382"/>
                  <a:pt x="285" y="382"/>
                  <a:pt x="283" y="381"/>
                </a:cubicBezTo>
                <a:close/>
                <a:moveTo>
                  <a:pt x="278" y="308"/>
                </a:moveTo>
                <a:cubicBezTo>
                  <a:pt x="277" y="308"/>
                  <a:pt x="277" y="308"/>
                  <a:pt x="276" y="307"/>
                </a:cubicBezTo>
                <a:cubicBezTo>
                  <a:pt x="279" y="304"/>
                  <a:pt x="283" y="305"/>
                  <a:pt x="285" y="303"/>
                </a:cubicBezTo>
                <a:cubicBezTo>
                  <a:pt x="287" y="303"/>
                  <a:pt x="289" y="304"/>
                  <a:pt x="291" y="304"/>
                </a:cubicBezTo>
                <a:cubicBezTo>
                  <a:pt x="290" y="304"/>
                  <a:pt x="290" y="305"/>
                  <a:pt x="290" y="305"/>
                </a:cubicBezTo>
                <a:cubicBezTo>
                  <a:pt x="287" y="306"/>
                  <a:pt x="281" y="306"/>
                  <a:pt x="278" y="308"/>
                </a:cubicBezTo>
                <a:close/>
                <a:moveTo>
                  <a:pt x="293" y="381"/>
                </a:moveTo>
                <a:cubicBezTo>
                  <a:pt x="291" y="381"/>
                  <a:pt x="290" y="381"/>
                  <a:pt x="289" y="381"/>
                </a:cubicBezTo>
                <a:cubicBezTo>
                  <a:pt x="289" y="379"/>
                  <a:pt x="289" y="378"/>
                  <a:pt x="290" y="377"/>
                </a:cubicBezTo>
                <a:cubicBezTo>
                  <a:pt x="291" y="377"/>
                  <a:pt x="292" y="377"/>
                  <a:pt x="294" y="377"/>
                </a:cubicBezTo>
                <a:cubicBezTo>
                  <a:pt x="294" y="378"/>
                  <a:pt x="294" y="378"/>
                  <a:pt x="294" y="379"/>
                </a:cubicBezTo>
                <a:cubicBezTo>
                  <a:pt x="294" y="380"/>
                  <a:pt x="293" y="381"/>
                  <a:pt x="293" y="381"/>
                </a:cubicBezTo>
                <a:close/>
                <a:moveTo>
                  <a:pt x="288" y="349"/>
                </a:moveTo>
                <a:cubicBezTo>
                  <a:pt x="289" y="348"/>
                  <a:pt x="291" y="348"/>
                  <a:pt x="292" y="348"/>
                </a:cubicBezTo>
                <a:cubicBezTo>
                  <a:pt x="294" y="348"/>
                  <a:pt x="295" y="348"/>
                  <a:pt x="296" y="348"/>
                </a:cubicBezTo>
                <a:cubicBezTo>
                  <a:pt x="294" y="349"/>
                  <a:pt x="291" y="349"/>
                  <a:pt x="288" y="349"/>
                </a:cubicBezTo>
                <a:close/>
                <a:moveTo>
                  <a:pt x="296" y="303"/>
                </a:moveTo>
                <a:cubicBezTo>
                  <a:pt x="297" y="303"/>
                  <a:pt x="299" y="304"/>
                  <a:pt x="300" y="304"/>
                </a:cubicBezTo>
                <a:cubicBezTo>
                  <a:pt x="298" y="304"/>
                  <a:pt x="298" y="304"/>
                  <a:pt x="296" y="303"/>
                </a:cubicBezTo>
                <a:close/>
                <a:moveTo>
                  <a:pt x="299" y="542"/>
                </a:moveTo>
                <a:cubicBezTo>
                  <a:pt x="300" y="542"/>
                  <a:pt x="303" y="542"/>
                  <a:pt x="302" y="544"/>
                </a:cubicBezTo>
                <a:cubicBezTo>
                  <a:pt x="300" y="542"/>
                  <a:pt x="301" y="545"/>
                  <a:pt x="299" y="542"/>
                </a:cubicBezTo>
                <a:close/>
                <a:moveTo>
                  <a:pt x="304" y="549"/>
                </a:moveTo>
                <a:cubicBezTo>
                  <a:pt x="302" y="550"/>
                  <a:pt x="303" y="550"/>
                  <a:pt x="301" y="549"/>
                </a:cubicBezTo>
                <a:cubicBezTo>
                  <a:pt x="302" y="549"/>
                  <a:pt x="303" y="549"/>
                  <a:pt x="304" y="549"/>
                </a:cubicBezTo>
                <a:close/>
                <a:moveTo>
                  <a:pt x="292" y="561"/>
                </a:moveTo>
                <a:cubicBezTo>
                  <a:pt x="291" y="560"/>
                  <a:pt x="291" y="560"/>
                  <a:pt x="290" y="559"/>
                </a:cubicBezTo>
                <a:cubicBezTo>
                  <a:pt x="292" y="560"/>
                  <a:pt x="291" y="560"/>
                  <a:pt x="292" y="561"/>
                </a:cubicBezTo>
                <a:close/>
                <a:moveTo>
                  <a:pt x="304" y="568"/>
                </a:moveTo>
                <a:cubicBezTo>
                  <a:pt x="300" y="570"/>
                  <a:pt x="294" y="570"/>
                  <a:pt x="289" y="572"/>
                </a:cubicBezTo>
                <a:cubicBezTo>
                  <a:pt x="288" y="572"/>
                  <a:pt x="288" y="571"/>
                  <a:pt x="287" y="571"/>
                </a:cubicBezTo>
                <a:cubicBezTo>
                  <a:pt x="290" y="567"/>
                  <a:pt x="297" y="569"/>
                  <a:pt x="302" y="567"/>
                </a:cubicBezTo>
                <a:cubicBezTo>
                  <a:pt x="303" y="567"/>
                  <a:pt x="304" y="567"/>
                  <a:pt x="305" y="567"/>
                </a:cubicBezTo>
                <a:cubicBezTo>
                  <a:pt x="305" y="568"/>
                  <a:pt x="305" y="568"/>
                  <a:pt x="304" y="568"/>
                </a:cubicBezTo>
                <a:close/>
                <a:moveTo>
                  <a:pt x="317" y="425"/>
                </a:moveTo>
                <a:cubicBezTo>
                  <a:pt x="314" y="428"/>
                  <a:pt x="311" y="428"/>
                  <a:pt x="308" y="428"/>
                </a:cubicBezTo>
                <a:cubicBezTo>
                  <a:pt x="308" y="427"/>
                  <a:pt x="308" y="427"/>
                  <a:pt x="308" y="427"/>
                </a:cubicBezTo>
                <a:cubicBezTo>
                  <a:pt x="308" y="427"/>
                  <a:pt x="307" y="427"/>
                  <a:pt x="307" y="426"/>
                </a:cubicBezTo>
                <a:cubicBezTo>
                  <a:pt x="308" y="425"/>
                  <a:pt x="308" y="425"/>
                  <a:pt x="309" y="424"/>
                </a:cubicBezTo>
                <a:cubicBezTo>
                  <a:pt x="312" y="424"/>
                  <a:pt x="314" y="425"/>
                  <a:pt x="317" y="425"/>
                </a:cubicBezTo>
                <a:close/>
                <a:moveTo>
                  <a:pt x="312" y="418"/>
                </a:moveTo>
                <a:cubicBezTo>
                  <a:pt x="313" y="416"/>
                  <a:pt x="313" y="417"/>
                  <a:pt x="314" y="415"/>
                </a:cubicBezTo>
                <a:cubicBezTo>
                  <a:pt x="315" y="416"/>
                  <a:pt x="316" y="416"/>
                  <a:pt x="316" y="417"/>
                </a:cubicBezTo>
                <a:cubicBezTo>
                  <a:pt x="316" y="417"/>
                  <a:pt x="315" y="418"/>
                  <a:pt x="315" y="419"/>
                </a:cubicBezTo>
                <a:cubicBezTo>
                  <a:pt x="314" y="418"/>
                  <a:pt x="313" y="418"/>
                  <a:pt x="312" y="418"/>
                </a:cubicBezTo>
                <a:close/>
                <a:moveTo>
                  <a:pt x="318" y="539"/>
                </a:moveTo>
                <a:cubicBezTo>
                  <a:pt x="316" y="540"/>
                  <a:pt x="315" y="540"/>
                  <a:pt x="314" y="541"/>
                </a:cubicBezTo>
                <a:cubicBezTo>
                  <a:pt x="314" y="541"/>
                  <a:pt x="314" y="541"/>
                  <a:pt x="313" y="541"/>
                </a:cubicBezTo>
                <a:cubicBezTo>
                  <a:pt x="315" y="539"/>
                  <a:pt x="314" y="539"/>
                  <a:pt x="316" y="538"/>
                </a:cubicBezTo>
                <a:cubicBezTo>
                  <a:pt x="318" y="539"/>
                  <a:pt x="317" y="538"/>
                  <a:pt x="318" y="539"/>
                </a:cubicBezTo>
                <a:close/>
                <a:moveTo>
                  <a:pt x="307" y="546"/>
                </a:moveTo>
                <a:cubicBezTo>
                  <a:pt x="309" y="545"/>
                  <a:pt x="311" y="543"/>
                  <a:pt x="312" y="541"/>
                </a:cubicBezTo>
                <a:cubicBezTo>
                  <a:pt x="316" y="543"/>
                  <a:pt x="316" y="543"/>
                  <a:pt x="319" y="543"/>
                </a:cubicBezTo>
                <a:cubicBezTo>
                  <a:pt x="316" y="545"/>
                  <a:pt x="313" y="547"/>
                  <a:pt x="309" y="549"/>
                </a:cubicBezTo>
                <a:cubicBezTo>
                  <a:pt x="308" y="549"/>
                  <a:pt x="307" y="549"/>
                  <a:pt x="306" y="549"/>
                </a:cubicBezTo>
                <a:cubicBezTo>
                  <a:pt x="307" y="548"/>
                  <a:pt x="307" y="547"/>
                  <a:pt x="307" y="546"/>
                </a:cubicBezTo>
                <a:close/>
                <a:moveTo>
                  <a:pt x="311" y="569"/>
                </a:moveTo>
                <a:cubicBezTo>
                  <a:pt x="309" y="568"/>
                  <a:pt x="308" y="568"/>
                  <a:pt x="307" y="568"/>
                </a:cubicBezTo>
                <a:cubicBezTo>
                  <a:pt x="307" y="567"/>
                  <a:pt x="308" y="566"/>
                  <a:pt x="308" y="565"/>
                </a:cubicBezTo>
                <a:cubicBezTo>
                  <a:pt x="310" y="565"/>
                  <a:pt x="311" y="566"/>
                  <a:pt x="312" y="566"/>
                </a:cubicBezTo>
                <a:cubicBezTo>
                  <a:pt x="312" y="567"/>
                  <a:pt x="311" y="568"/>
                  <a:pt x="311" y="569"/>
                </a:cubicBezTo>
                <a:close/>
                <a:moveTo>
                  <a:pt x="317" y="577"/>
                </a:moveTo>
                <a:cubicBezTo>
                  <a:pt x="316" y="578"/>
                  <a:pt x="315" y="579"/>
                  <a:pt x="314" y="580"/>
                </a:cubicBezTo>
                <a:cubicBezTo>
                  <a:pt x="313" y="580"/>
                  <a:pt x="312" y="579"/>
                  <a:pt x="311" y="579"/>
                </a:cubicBezTo>
                <a:cubicBezTo>
                  <a:pt x="312" y="577"/>
                  <a:pt x="312" y="577"/>
                  <a:pt x="314" y="576"/>
                </a:cubicBezTo>
                <a:cubicBezTo>
                  <a:pt x="315" y="576"/>
                  <a:pt x="316" y="576"/>
                  <a:pt x="318" y="576"/>
                </a:cubicBezTo>
                <a:cubicBezTo>
                  <a:pt x="318" y="577"/>
                  <a:pt x="317" y="577"/>
                  <a:pt x="317" y="577"/>
                </a:cubicBezTo>
                <a:close/>
                <a:moveTo>
                  <a:pt x="324" y="575"/>
                </a:moveTo>
                <a:cubicBezTo>
                  <a:pt x="323" y="575"/>
                  <a:pt x="324" y="576"/>
                  <a:pt x="322" y="574"/>
                </a:cubicBezTo>
                <a:cubicBezTo>
                  <a:pt x="320" y="574"/>
                  <a:pt x="318" y="573"/>
                  <a:pt x="316" y="573"/>
                </a:cubicBezTo>
                <a:cubicBezTo>
                  <a:pt x="316" y="572"/>
                  <a:pt x="316" y="572"/>
                  <a:pt x="317" y="571"/>
                </a:cubicBezTo>
                <a:cubicBezTo>
                  <a:pt x="318" y="571"/>
                  <a:pt x="322" y="571"/>
                  <a:pt x="323" y="570"/>
                </a:cubicBezTo>
                <a:cubicBezTo>
                  <a:pt x="324" y="570"/>
                  <a:pt x="326" y="571"/>
                  <a:pt x="327" y="571"/>
                </a:cubicBezTo>
                <a:cubicBezTo>
                  <a:pt x="326" y="573"/>
                  <a:pt x="326" y="573"/>
                  <a:pt x="324" y="575"/>
                </a:cubicBezTo>
                <a:close/>
                <a:moveTo>
                  <a:pt x="320" y="425"/>
                </a:moveTo>
                <a:cubicBezTo>
                  <a:pt x="321" y="424"/>
                  <a:pt x="322" y="424"/>
                  <a:pt x="323" y="423"/>
                </a:cubicBezTo>
                <a:cubicBezTo>
                  <a:pt x="324" y="424"/>
                  <a:pt x="324" y="424"/>
                  <a:pt x="324" y="424"/>
                </a:cubicBezTo>
                <a:cubicBezTo>
                  <a:pt x="324" y="424"/>
                  <a:pt x="323" y="425"/>
                  <a:pt x="323" y="426"/>
                </a:cubicBezTo>
                <a:cubicBezTo>
                  <a:pt x="322" y="425"/>
                  <a:pt x="321" y="425"/>
                  <a:pt x="320" y="425"/>
                </a:cubicBezTo>
                <a:close/>
                <a:moveTo>
                  <a:pt x="317" y="383"/>
                </a:moveTo>
                <a:cubicBezTo>
                  <a:pt x="318" y="378"/>
                  <a:pt x="318" y="379"/>
                  <a:pt x="317" y="375"/>
                </a:cubicBezTo>
                <a:cubicBezTo>
                  <a:pt x="319" y="373"/>
                  <a:pt x="320" y="372"/>
                  <a:pt x="322" y="369"/>
                </a:cubicBezTo>
                <a:cubicBezTo>
                  <a:pt x="326" y="370"/>
                  <a:pt x="333" y="372"/>
                  <a:pt x="337" y="372"/>
                </a:cubicBezTo>
                <a:cubicBezTo>
                  <a:pt x="339" y="373"/>
                  <a:pt x="342" y="371"/>
                  <a:pt x="346" y="371"/>
                </a:cubicBezTo>
                <a:cubicBezTo>
                  <a:pt x="345" y="371"/>
                  <a:pt x="345" y="372"/>
                  <a:pt x="345" y="372"/>
                </a:cubicBezTo>
                <a:cubicBezTo>
                  <a:pt x="339" y="373"/>
                  <a:pt x="334" y="377"/>
                  <a:pt x="327" y="378"/>
                </a:cubicBezTo>
                <a:cubicBezTo>
                  <a:pt x="327" y="379"/>
                  <a:pt x="327" y="380"/>
                  <a:pt x="327" y="381"/>
                </a:cubicBezTo>
                <a:cubicBezTo>
                  <a:pt x="329" y="381"/>
                  <a:pt x="330" y="381"/>
                  <a:pt x="331" y="381"/>
                </a:cubicBezTo>
                <a:cubicBezTo>
                  <a:pt x="332" y="381"/>
                  <a:pt x="334" y="381"/>
                  <a:pt x="335" y="382"/>
                </a:cubicBezTo>
                <a:cubicBezTo>
                  <a:pt x="335" y="382"/>
                  <a:pt x="335" y="382"/>
                  <a:pt x="335" y="383"/>
                </a:cubicBezTo>
                <a:cubicBezTo>
                  <a:pt x="329" y="383"/>
                  <a:pt x="323" y="384"/>
                  <a:pt x="317" y="383"/>
                </a:cubicBezTo>
                <a:close/>
                <a:moveTo>
                  <a:pt x="332" y="573"/>
                </a:moveTo>
                <a:cubicBezTo>
                  <a:pt x="330" y="572"/>
                  <a:pt x="331" y="573"/>
                  <a:pt x="330" y="572"/>
                </a:cubicBezTo>
                <a:cubicBezTo>
                  <a:pt x="330" y="571"/>
                  <a:pt x="330" y="571"/>
                  <a:pt x="329" y="570"/>
                </a:cubicBezTo>
                <a:cubicBezTo>
                  <a:pt x="331" y="570"/>
                  <a:pt x="332" y="570"/>
                  <a:pt x="333" y="569"/>
                </a:cubicBezTo>
                <a:cubicBezTo>
                  <a:pt x="333" y="570"/>
                  <a:pt x="333" y="569"/>
                  <a:pt x="333" y="571"/>
                </a:cubicBezTo>
                <a:cubicBezTo>
                  <a:pt x="332" y="572"/>
                  <a:pt x="333" y="571"/>
                  <a:pt x="332" y="573"/>
                </a:cubicBezTo>
                <a:close/>
                <a:moveTo>
                  <a:pt x="335" y="568"/>
                </a:moveTo>
                <a:cubicBezTo>
                  <a:pt x="335" y="568"/>
                  <a:pt x="335" y="568"/>
                  <a:pt x="334" y="567"/>
                </a:cubicBezTo>
                <a:cubicBezTo>
                  <a:pt x="336" y="565"/>
                  <a:pt x="335" y="566"/>
                  <a:pt x="337" y="564"/>
                </a:cubicBezTo>
                <a:cubicBezTo>
                  <a:pt x="339" y="566"/>
                  <a:pt x="338" y="566"/>
                  <a:pt x="341" y="567"/>
                </a:cubicBezTo>
                <a:cubicBezTo>
                  <a:pt x="339" y="568"/>
                  <a:pt x="337" y="568"/>
                  <a:pt x="335" y="568"/>
                </a:cubicBezTo>
                <a:close/>
                <a:moveTo>
                  <a:pt x="340" y="570"/>
                </a:moveTo>
                <a:cubicBezTo>
                  <a:pt x="341" y="571"/>
                  <a:pt x="342" y="571"/>
                  <a:pt x="343" y="571"/>
                </a:cubicBezTo>
                <a:cubicBezTo>
                  <a:pt x="340" y="572"/>
                  <a:pt x="339" y="573"/>
                  <a:pt x="340" y="570"/>
                </a:cubicBezTo>
                <a:close/>
                <a:moveTo>
                  <a:pt x="345" y="581"/>
                </a:moveTo>
                <a:cubicBezTo>
                  <a:pt x="345" y="581"/>
                  <a:pt x="345" y="581"/>
                  <a:pt x="344" y="581"/>
                </a:cubicBezTo>
                <a:cubicBezTo>
                  <a:pt x="346" y="580"/>
                  <a:pt x="347" y="579"/>
                  <a:pt x="349" y="577"/>
                </a:cubicBezTo>
                <a:cubicBezTo>
                  <a:pt x="351" y="578"/>
                  <a:pt x="351" y="578"/>
                  <a:pt x="351" y="578"/>
                </a:cubicBezTo>
                <a:cubicBezTo>
                  <a:pt x="349" y="580"/>
                  <a:pt x="348" y="580"/>
                  <a:pt x="345" y="581"/>
                </a:cubicBezTo>
                <a:close/>
                <a:moveTo>
                  <a:pt x="352" y="552"/>
                </a:moveTo>
                <a:cubicBezTo>
                  <a:pt x="351" y="552"/>
                  <a:pt x="350" y="552"/>
                  <a:pt x="349" y="552"/>
                </a:cubicBezTo>
                <a:cubicBezTo>
                  <a:pt x="349" y="551"/>
                  <a:pt x="349" y="551"/>
                  <a:pt x="349" y="550"/>
                </a:cubicBezTo>
                <a:cubicBezTo>
                  <a:pt x="350" y="550"/>
                  <a:pt x="351" y="551"/>
                  <a:pt x="352" y="551"/>
                </a:cubicBezTo>
                <a:cubicBezTo>
                  <a:pt x="352" y="551"/>
                  <a:pt x="352" y="551"/>
                  <a:pt x="352" y="552"/>
                </a:cubicBezTo>
                <a:close/>
                <a:moveTo>
                  <a:pt x="359" y="566"/>
                </a:moveTo>
                <a:cubicBezTo>
                  <a:pt x="359" y="565"/>
                  <a:pt x="359" y="565"/>
                  <a:pt x="359" y="565"/>
                </a:cubicBezTo>
                <a:cubicBezTo>
                  <a:pt x="361" y="564"/>
                  <a:pt x="360" y="565"/>
                  <a:pt x="361" y="564"/>
                </a:cubicBezTo>
                <a:cubicBezTo>
                  <a:pt x="362" y="565"/>
                  <a:pt x="362" y="564"/>
                  <a:pt x="362" y="566"/>
                </a:cubicBezTo>
                <a:cubicBezTo>
                  <a:pt x="361" y="566"/>
                  <a:pt x="360" y="566"/>
                  <a:pt x="359" y="566"/>
                </a:cubicBezTo>
                <a:close/>
                <a:moveTo>
                  <a:pt x="360" y="360"/>
                </a:moveTo>
                <a:cubicBezTo>
                  <a:pt x="357" y="360"/>
                  <a:pt x="354" y="359"/>
                  <a:pt x="350" y="358"/>
                </a:cubicBezTo>
                <a:cubicBezTo>
                  <a:pt x="343" y="359"/>
                  <a:pt x="334" y="361"/>
                  <a:pt x="330" y="366"/>
                </a:cubicBezTo>
                <a:cubicBezTo>
                  <a:pt x="320" y="363"/>
                  <a:pt x="317" y="358"/>
                  <a:pt x="309" y="363"/>
                </a:cubicBezTo>
                <a:cubicBezTo>
                  <a:pt x="303" y="361"/>
                  <a:pt x="305" y="359"/>
                  <a:pt x="300" y="358"/>
                </a:cubicBezTo>
                <a:cubicBezTo>
                  <a:pt x="300" y="357"/>
                  <a:pt x="300" y="356"/>
                  <a:pt x="300" y="356"/>
                </a:cubicBezTo>
                <a:cubicBezTo>
                  <a:pt x="310" y="355"/>
                  <a:pt x="321" y="356"/>
                  <a:pt x="328" y="353"/>
                </a:cubicBezTo>
                <a:cubicBezTo>
                  <a:pt x="331" y="352"/>
                  <a:pt x="328" y="352"/>
                  <a:pt x="331" y="349"/>
                </a:cubicBezTo>
                <a:cubicBezTo>
                  <a:pt x="331" y="348"/>
                  <a:pt x="331" y="348"/>
                  <a:pt x="331" y="347"/>
                </a:cubicBezTo>
                <a:cubicBezTo>
                  <a:pt x="324" y="347"/>
                  <a:pt x="317" y="350"/>
                  <a:pt x="311" y="351"/>
                </a:cubicBezTo>
                <a:cubicBezTo>
                  <a:pt x="309" y="352"/>
                  <a:pt x="306" y="350"/>
                  <a:pt x="305" y="350"/>
                </a:cubicBezTo>
                <a:cubicBezTo>
                  <a:pt x="303" y="350"/>
                  <a:pt x="302" y="349"/>
                  <a:pt x="301" y="348"/>
                </a:cubicBezTo>
                <a:cubicBezTo>
                  <a:pt x="300" y="348"/>
                  <a:pt x="300" y="347"/>
                  <a:pt x="300" y="347"/>
                </a:cubicBezTo>
                <a:cubicBezTo>
                  <a:pt x="334" y="343"/>
                  <a:pt x="371" y="342"/>
                  <a:pt x="403" y="338"/>
                </a:cubicBezTo>
                <a:cubicBezTo>
                  <a:pt x="416" y="337"/>
                  <a:pt x="440" y="340"/>
                  <a:pt x="451" y="335"/>
                </a:cubicBezTo>
                <a:cubicBezTo>
                  <a:pt x="453" y="336"/>
                  <a:pt x="455" y="336"/>
                  <a:pt x="457" y="337"/>
                </a:cubicBezTo>
                <a:cubicBezTo>
                  <a:pt x="457" y="337"/>
                  <a:pt x="456" y="337"/>
                  <a:pt x="456" y="337"/>
                </a:cubicBezTo>
                <a:cubicBezTo>
                  <a:pt x="453" y="342"/>
                  <a:pt x="446" y="343"/>
                  <a:pt x="441" y="346"/>
                </a:cubicBezTo>
                <a:cubicBezTo>
                  <a:pt x="437" y="345"/>
                  <a:pt x="438" y="347"/>
                  <a:pt x="436" y="344"/>
                </a:cubicBezTo>
                <a:cubicBezTo>
                  <a:pt x="432" y="344"/>
                  <a:pt x="432" y="345"/>
                  <a:pt x="430" y="348"/>
                </a:cubicBezTo>
                <a:cubicBezTo>
                  <a:pt x="426" y="348"/>
                  <a:pt x="425" y="349"/>
                  <a:pt x="420" y="347"/>
                </a:cubicBezTo>
                <a:cubicBezTo>
                  <a:pt x="420" y="348"/>
                  <a:pt x="420" y="349"/>
                  <a:pt x="419" y="350"/>
                </a:cubicBezTo>
                <a:cubicBezTo>
                  <a:pt x="417" y="351"/>
                  <a:pt x="414" y="352"/>
                  <a:pt x="411" y="353"/>
                </a:cubicBezTo>
                <a:cubicBezTo>
                  <a:pt x="406" y="352"/>
                  <a:pt x="406" y="352"/>
                  <a:pt x="406" y="352"/>
                </a:cubicBezTo>
                <a:cubicBezTo>
                  <a:pt x="405" y="353"/>
                  <a:pt x="403" y="355"/>
                  <a:pt x="401" y="356"/>
                </a:cubicBezTo>
                <a:cubicBezTo>
                  <a:pt x="396" y="357"/>
                  <a:pt x="391" y="354"/>
                  <a:pt x="386" y="355"/>
                </a:cubicBezTo>
                <a:cubicBezTo>
                  <a:pt x="383" y="356"/>
                  <a:pt x="381" y="358"/>
                  <a:pt x="377" y="358"/>
                </a:cubicBezTo>
                <a:cubicBezTo>
                  <a:pt x="374" y="359"/>
                  <a:pt x="375" y="359"/>
                  <a:pt x="374" y="357"/>
                </a:cubicBezTo>
                <a:cubicBezTo>
                  <a:pt x="367" y="356"/>
                  <a:pt x="366" y="360"/>
                  <a:pt x="360" y="360"/>
                </a:cubicBezTo>
                <a:close/>
                <a:moveTo>
                  <a:pt x="455" y="532"/>
                </a:moveTo>
                <a:cubicBezTo>
                  <a:pt x="455" y="532"/>
                  <a:pt x="455" y="532"/>
                  <a:pt x="455" y="533"/>
                </a:cubicBezTo>
                <a:cubicBezTo>
                  <a:pt x="453" y="533"/>
                  <a:pt x="454" y="533"/>
                  <a:pt x="453" y="533"/>
                </a:cubicBezTo>
                <a:cubicBezTo>
                  <a:pt x="452" y="533"/>
                  <a:pt x="452" y="533"/>
                  <a:pt x="451" y="533"/>
                </a:cubicBezTo>
                <a:cubicBezTo>
                  <a:pt x="451" y="532"/>
                  <a:pt x="451" y="532"/>
                  <a:pt x="451" y="532"/>
                </a:cubicBezTo>
                <a:cubicBezTo>
                  <a:pt x="453" y="531"/>
                  <a:pt x="452" y="532"/>
                  <a:pt x="453" y="531"/>
                </a:cubicBezTo>
                <a:cubicBezTo>
                  <a:pt x="454" y="531"/>
                  <a:pt x="455" y="531"/>
                  <a:pt x="455" y="532"/>
                </a:cubicBezTo>
                <a:close/>
                <a:moveTo>
                  <a:pt x="444" y="577"/>
                </a:moveTo>
                <a:cubicBezTo>
                  <a:pt x="442" y="576"/>
                  <a:pt x="441" y="576"/>
                  <a:pt x="440" y="575"/>
                </a:cubicBezTo>
                <a:cubicBezTo>
                  <a:pt x="440" y="573"/>
                  <a:pt x="442" y="571"/>
                  <a:pt x="445" y="569"/>
                </a:cubicBezTo>
                <a:cubicBezTo>
                  <a:pt x="447" y="571"/>
                  <a:pt x="449" y="573"/>
                  <a:pt x="451" y="575"/>
                </a:cubicBezTo>
                <a:cubicBezTo>
                  <a:pt x="449" y="576"/>
                  <a:pt x="446" y="576"/>
                  <a:pt x="444" y="577"/>
                </a:cubicBezTo>
                <a:close/>
                <a:moveTo>
                  <a:pt x="445" y="587"/>
                </a:moveTo>
                <a:cubicBezTo>
                  <a:pt x="444" y="589"/>
                  <a:pt x="443" y="589"/>
                  <a:pt x="441" y="590"/>
                </a:cubicBezTo>
                <a:cubicBezTo>
                  <a:pt x="439" y="589"/>
                  <a:pt x="439" y="589"/>
                  <a:pt x="439" y="589"/>
                </a:cubicBezTo>
                <a:cubicBezTo>
                  <a:pt x="441" y="587"/>
                  <a:pt x="441" y="588"/>
                  <a:pt x="443" y="587"/>
                </a:cubicBezTo>
                <a:cubicBezTo>
                  <a:pt x="444" y="587"/>
                  <a:pt x="444" y="587"/>
                  <a:pt x="445" y="587"/>
                </a:cubicBezTo>
                <a:close/>
                <a:moveTo>
                  <a:pt x="438" y="421"/>
                </a:moveTo>
                <a:cubicBezTo>
                  <a:pt x="438" y="422"/>
                  <a:pt x="438" y="422"/>
                  <a:pt x="437" y="422"/>
                </a:cubicBezTo>
                <a:cubicBezTo>
                  <a:pt x="434" y="423"/>
                  <a:pt x="434" y="423"/>
                  <a:pt x="432" y="425"/>
                </a:cubicBezTo>
                <a:cubicBezTo>
                  <a:pt x="431" y="425"/>
                  <a:pt x="430" y="425"/>
                  <a:pt x="429" y="425"/>
                </a:cubicBezTo>
                <a:cubicBezTo>
                  <a:pt x="430" y="422"/>
                  <a:pt x="432" y="422"/>
                  <a:pt x="434" y="421"/>
                </a:cubicBezTo>
                <a:cubicBezTo>
                  <a:pt x="435" y="421"/>
                  <a:pt x="436" y="421"/>
                  <a:pt x="438" y="421"/>
                </a:cubicBezTo>
                <a:close/>
                <a:moveTo>
                  <a:pt x="417" y="561"/>
                </a:moveTo>
                <a:cubicBezTo>
                  <a:pt x="416" y="560"/>
                  <a:pt x="415" y="560"/>
                  <a:pt x="414" y="560"/>
                </a:cubicBezTo>
                <a:cubicBezTo>
                  <a:pt x="414" y="559"/>
                  <a:pt x="415" y="558"/>
                  <a:pt x="415" y="557"/>
                </a:cubicBezTo>
                <a:cubicBezTo>
                  <a:pt x="418" y="559"/>
                  <a:pt x="417" y="557"/>
                  <a:pt x="417" y="561"/>
                </a:cubicBezTo>
                <a:close/>
                <a:moveTo>
                  <a:pt x="375" y="440"/>
                </a:moveTo>
                <a:cubicBezTo>
                  <a:pt x="374" y="440"/>
                  <a:pt x="373" y="440"/>
                  <a:pt x="372" y="440"/>
                </a:cubicBezTo>
                <a:cubicBezTo>
                  <a:pt x="372" y="439"/>
                  <a:pt x="372" y="439"/>
                  <a:pt x="372" y="439"/>
                </a:cubicBezTo>
                <a:cubicBezTo>
                  <a:pt x="374" y="438"/>
                  <a:pt x="373" y="439"/>
                  <a:pt x="374" y="438"/>
                </a:cubicBezTo>
                <a:cubicBezTo>
                  <a:pt x="375" y="439"/>
                  <a:pt x="374" y="438"/>
                  <a:pt x="375" y="440"/>
                </a:cubicBezTo>
                <a:close/>
                <a:moveTo>
                  <a:pt x="368" y="456"/>
                </a:moveTo>
                <a:cubicBezTo>
                  <a:pt x="368" y="456"/>
                  <a:pt x="369" y="455"/>
                  <a:pt x="369" y="455"/>
                </a:cubicBezTo>
                <a:cubicBezTo>
                  <a:pt x="371" y="455"/>
                  <a:pt x="370" y="455"/>
                  <a:pt x="371" y="454"/>
                </a:cubicBezTo>
                <a:cubicBezTo>
                  <a:pt x="372" y="454"/>
                  <a:pt x="373" y="455"/>
                  <a:pt x="374" y="455"/>
                </a:cubicBezTo>
                <a:cubicBezTo>
                  <a:pt x="374" y="455"/>
                  <a:pt x="374" y="456"/>
                  <a:pt x="374" y="456"/>
                </a:cubicBezTo>
                <a:cubicBezTo>
                  <a:pt x="373" y="456"/>
                  <a:pt x="373" y="456"/>
                  <a:pt x="372" y="457"/>
                </a:cubicBezTo>
                <a:cubicBezTo>
                  <a:pt x="371" y="456"/>
                  <a:pt x="370" y="456"/>
                  <a:pt x="368" y="456"/>
                </a:cubicBezTo>
                <a:close/>
                <a:moveTo>
                  <a:pt x="372" y="602"/>
                </a:moveTo>
                <a:cubicBezTo>
                  <a:pt x="371" y="602"/>
                  <a:pt x="370" y="602"/>
                  <a:pt x="369" y="602"/>
                </a:cubicBezTo>
                <a:cubicBezTo>
                  <a:pt x="370" y="600"/>
                  <a:pt x="370" y="600"/>
                  <a:pt x="371" y="599"/>
                </a:cubicBezTo>
                <a:cubicBezTo>
                  <a:pt x="373" y="598"/>
                  <a:pt x="375" y="598"/>
                  <a:pt x="377" y="597"/>
                </a:cubicBezTo>
                <a:cubicBezTo>
                  <a:pt x="377" y="597"/>
                  <a:pt x="378" y="597"/>
                  <a:pt x="379" y="597"/>
                </a:cubicBezTo>
                <a:cubicBezTo>
                  <a:pt x="377" y="601"/>
                  <a:pt x="375" y="600"/>
                  <a:pt x="372" y="602"/>
                </a:cubicBezTo>
                <a:close/>
                <a:moveTo>
                  <a:pt x="389" y="575"/>
                </a:moveTo>
                <a:cubicBezTo>
                  <a:pt x="390" y="576"/>
                  <a:pt x="390" y="575"/>
                  <a:pt x="390" y="576"/>
                </a:cubicBezTo>
                <a:cubicBezTo>
                  <a:pt x="389" y="575"/>
                  <a:pt x="389" y="576"/>
                  <a:pt x="389" y="575"/>
                </a:cubicBezTo>
                <a:close/>
                <a:moveTo>
                  <a:pt x="393" y="542"/>
                </a:moveTo>
                <a:cubicBezTo>
                  <a:pt x="390" y="543"/>
                  <a:pt x="393" y="541"/>
                  <a:pt x="391" y="544"/>
                </a:cubicBezTo>
                <a:cubicBezTo>
                  <a:pt x="385" y="543"/>
                  <a:pt x="386" y="544"/>
                  <a:pt x="384" y="548"/>
                </a:cubicBezTo>
                <a:cubicBezTo>
                  <a:pt x="380" y="546"/>
                  <a:pt x="379" y="545"/>
                  <a:pt x="377" y="546"/>
                </a:cubicBezTo>
                <a:cubicBezTo>
                  <a:pt x="375" y="546"/>
                  <a:pt x="374" y="546"/>
                  <a:pt x="373" y="545"/>
                </a:cubicBezTo>
                <a:cubicBezTo>
                  <a:pt x="374" y="545"/>
                  <a:pt x="374" y="545"/>
                  <a:pt x="374" y="544"/>
                </a:cubicBezTo>
                <a:cubicBezTo>
                  <a:pt x="377" y="543"/>
                  <a:pt x="383" y="542"/>
                  <a:pt x="386" y="540"/>
                </a:cubicBezTo>
                <a:cubicBezTo>
                  <a:pt x="389" y="540"/>
                  <a:pt x="391" y="541"/>
                  <a:pt x="393" y="541"/>
                </a:cubicBezTo>
                <a:cubicBezTo>
                  <a:pt x="393" y="541"/>
                  <a:pt x="393" y="542"/>
                  <a:pt x="393" y="542"/>
                </a:cubicBezTo>
                <a:close/>
                <a:moveTo>
                  <a:pt x="395" y="583"/>
                </a:moveTo>
                <a:cubicBezTo>
                  <a:pt x="395" y="581"/>
                  <a:pt x="395" y="582"/>
                  <a:pt x="395" y="580"/>
                </a:cubicBezTo>
                <a:cubicBezTo>
                  <a:pt x="394" y="579"/>
                  <a:pt x="395" y="580"/>
                  <a:pt x="394" y="578"/>
                </a:cubicBezTo>
                <a:cubicBezTo>
                  <a:pt x="397" y="577"/>
                  <a:pt x="399" y="577"/>
                  <a:pt x="401" y="575"/>
                </a:cubicBezTo>
                <a:cubicBezTo>
                  <a:pt x="403" y="576"/>
                  <a:pt x="403" y="576"/>
                  <a:pt x="403" y="576"/>
                </a:cubicBezTo>
                <a:cubicBezTo>
                  <a:pt x="403" y="579"/>
                  <a:pt x="402" y="580"/>
                  <a:pt x="401" y="582"/>
                </a:cubicBezTo>
                <a:cubicBezTo>
                  <a:pt x="399" y="582"/>
                  <a:pt x="397" y="582"/>
                  <a:pt x="395" y="583"/>
                </a:cubicBezTo>
                <a:close/>
                <a:moveTo>
                  <a:pt x="403" y="595"/>
                </a:moveTo>
                <a:cubicBezTo>
                  <a:pt x="402" y="595"/>
                  <a:pt x="402" y="595"/>
                  <a:pt x="402" y="596"/>
                </a:cubicBezTo>
                <a:cubicBezTo>
                  <a:pt x="401" y="595"/>
                  <a:pt x="400" y="595"/>
                  <a:pt x="400" y="594"/>
                </a:cubicBezTo>
                <a:cubicBezTo>
                  <a:pt x="399" y="593"/>
                  <a:pt x="399" y="593"/>
                  <a:pt x="399" y="592"/>
                </a:cubicBezTo>
                <a:cubicBezTo>
                  <a:pt x="400" y="591"/>
                  <a:pt x="401" y="591"/>
                  <a:pt x="402" y="590"/>
                </a:cubicBezTo>
                <a:cubicBezTo>
                  <a:pt x="403" y="591"/>
                  <a:pt x="404" y="591"/>
                  <a:pt x="404" y="592"/>
                </a:cubicBezTo>
                <a:cubicBezTo>
                  <a:pt x="403" y="594"/>
                  <a:pt x="404" y="594"/>
                  <a:pt x="403" y="595"/>
                </a:cubicBezTo>
                <a:close/>
                <a:moveTo>
                  <a:pt x="400" y="541"/>
                </a:moveTo>
                <a:cubicBezTo>
                  <a:pt x="399" y="541"/>
                  <a:pt x="398" y="541"/>
                  <a:pt x="398" y="541"/>
                </a:cubicBezTo>
                <a:cubicBezTo>
                  <a:pt x="398" y="541"/>
                  <a:pt x="398" y="540"/>
                  <a:pt x="398" y="540"/>
                </a:cubicBezTo>
                <a:cubicBezTo>
                  <a:pt x="402" y="539"/>
                  <a:pt x="407" y="539"/>
                  <a:pt x="410" y="537"/>
                </a:cubicBezTo>
                <a:cubicBezTo>
                  <a:pt x="412" y="537"/>
                  <a:pt x="413" y="538"/>
                  <a:pt x="415" y="538"/>
                </a:cubicBezTo>
                <a:cubicBezTo>
                  <a:pt x="414" y="539"/>
                  <a:pt x="414" y="540"/>
                  <a:pt x="412" y="541"/>
                </a:cubicBezTo>
                <a:cubicBezTo>
                  <a:pt x="409" y="542"/>
                  <a:pt x="403" y="540"/>
                  <a:pt x="400" y="541"/>
                </a:cubicBezTo>
                <a:close/>
                <a:moveTo>
                  <a:pt x="416" y="594"/>
                </a:moveTo>
                <a:cubicBezTo>
                  <a:pt x="415" y="596"/>
                  <a:pt x="415" y="596"/>
                  <a:pt x="414" y="597"/>
                </a:cubicBezTo>
                <a:cubicBezTo>
                  <a:pt x="413" y="597"/>
                  <a:pt x="412" y="597"/>
                  <a:pt x="412" y="596"/>
                </a:cubicBezTo>
                <a:cubicBezTo>
                  <a:pt x="412" y="596"/>
                  <a:pt x="413" y="595"/>
                  <a:pt x="413" y="594"/>
                </a:cubicBezTo>
                <a:cubicBezTo>
                  <a:pt x="414" y="594"/>
                  <a:pt x="415" y="594"/>
                  <a:pt x="416" y="594"/>
                </a:cubicBezTo>
                <a:close/>
                <a:moveTo>
                  <a:pt x="409" y="624"/>
                </a:moveTo>
                <a:cubicBezTo>
                  <a:pt x="410" y="625"/>
                  <a:pt x="411" y="625"/>
                  <a:pt x="412" y="625"/>
                </a:cubicBezTo>
                <a:cubicBezTo>
                  <a:pt x="410" y="626"/>
                  <a:pt x="411" y="626"/>
                  <a:pt x="409" y="624"/>
                </a:cubicBezTo>
                <a:close/>
                <a:moveTo>
                  <a:pt x="412" y="640"/>
                </a:moveTo>
                <a:cubicBezTo>
                  <a:pt x="414" y="640"/>
                  <a:pt x="414" y="640"/>
                  <a:pt x="414" y="640"/>
                </a:cubicBezTo>
                <a:cubicBezTo>
                  <a:pt x="413" y="642"/>
                  <a:pt x="414" y="641"/>
                  <a:pt x="412" y="640"/>
                </a:cubicBezTo>
                <a:close/>
                <a:moveTo>
                  <a:pt x="413" y="606"/>
                </a:moveTo>
                <a:cubicBezTo>
                  <a:pt x="412" y="606"/>
                  <a:pt x="411" y="606"/>
                  <a:pt x="410" y="606"/>
                </a:cubicBezTo>
                <a:cubicBezTo>
                  <a:pt x="410" y="605"/>
                  <a:pt x="410" y="605"/>
                  <a:pt x="410" y="605"/>
                </a:cubicBezTo>
                <a:cubicBezTo>
                  <a:pt x="412" y="604"/>
                  <a:pt x="414" y="604"/>
                  <a:pt x="416" y="603"/>
                </a:cubicBezTo>
                <a:cubicBezTo>
                  <a:pt x="416" y="603"/>
                  <a:pt x="416" y="603"/>
                  <a:pt x="417" y="603"/>
                </a:cubicBezTo>
                <a:cubicBezTo>
                  <a:pt x="415" y="604"/>
                  <a:pt x="414" y="605"/>
                  <a:pt x="413" y="606"/>
                </a:cubicBezTo>
                <a:close/>
                <a:moveTo>
                  <a:pt x="425" y="578"/>
                </a:moveTo>
                <a:cubicBezTo>
                  <a:pt x="423" y="578"/>
                  <a:pt x="424" y="578"/>
                  <a:pt x="423" y="579"/>
                </a:cubicBezTo>
                <a:cubicBezTo>
                  <a:pt x="420" y="578"/>
                  <a:pt x="418" y="578"/>
                  <a:pt x="416" y="577"/>
                </a:cubicBezTo>
                <a:cubicBezTo>
                  <a:pt x="417" y="575"/>
                  <a:pt x="417" y="575"/>
                  <a:pt x="418" y="572"/>
                </a:cubicBezTo>
                <a:cubicBezTo>
                  <a:pt x="421" y="574"/>
                  <a:pt x="421" y="576"/>
                  <a:pt x="426" y="575"/>
                </a:cubicBezTo>
                <a:cubicBezTo>
                  <a:pt x="426" y="575"/>
                  <a:pt x="426" y="576"/>
                  <a:pt x="426" y="576"/>
                </a:cubicBezTo>
                <a:cubicBezTo>
                  <a:pt x="426" y="577"/>
                  <a:pt x="425" y="577"/>
                  <a:pt x="425" y="578"/>
                </a:cubicBezTo>
                <a:close/>
                <a:moveTo>
                  <a:pt x="435" y="605"/>
                </a:moveTo>
                <a:cubicBezTo>
                  <a:pt x="434" y="604"/>
                  <a:pt x="433" y="603"/>
                  <a:pt x="432" y="602"/>
                </a:cubicBezTo>
                <a:cubicBezTo>
                  <a:pt x="431" y="601"/>
                  <a:pt x="431" y="601"/>
                  <a:pt x="431" y="600"/>
                </a:cubicBezTo>
                <a:cubicBezTo>
                  <a:pt x="433" y="600"/>
                  <a:pt x="434" y="600"/>
                  <a:pt x="435" y="599"/>
                </a:cubicBezTo>
                <a:cubicBezTo>
                  <a:pt x="436" y="599"/>
                  <a:pt x="437" y="599"/>
                  <a:pt x="437" y="600"/>
                </a:cubicBezTo>
                <a:cubicBezTo>
                  <a:pt x="437" y="602"/>
                  <a:pt x="436" y="604"/>
                  <a:pt x="435" y="605"/>
                </a:cubicBezTo>
                <a:close/>
                <a:moveTo>
                  <a:pt x="437" y="538"/>
                </a:moveTo>
                <a:cubicBezTo>
                  <a:pt x="434" y="538"/>
                  <a:pt x="433" y="536"/>
                  <a:pt x="429" y="537"/>
                </a:cubicBezTo>
                <a:cubicBezTo>
                  <a:pt x="429" y="537"/>
                  <a:pt x="428" y="537"/>
                  <a:pt x="428" y="537"/>
                </a:cubicBezTo>
                <a:cubicBezTo>
                  <a:pt x="433" y="532"/>
                  <a:pt x="442" y="536"/>
                  <a:pt x="447" y="532"/>
                </a:cubicBezTo>
                <a:cubicBezTo>
                  <a:pt x="448" y="532"/>
                  <a:pt x="449" y="532"/>
                  <a:pt x="450" y="533"/>
                </a:cubicBezTo>
                <a:cubicBezTo>
                  <a:pt x="450" y="533"/>
                  <a:pt x="450" y="533"/>
                  <a:pt x="450" y="534"/>
                </a:cubicBezTo>
                <a:cubicBezTo>
                  <a:pt x="445" y="534"/>
                  <a:pt x="442" y="538"/>
                  <a:pt x="437" y="538"/>
                </a:cubicBezTo>
                <a:close/>
                <a:moveTo>
                  <a:pt x="441" y="604"/>
                </a:moveTo>
                <a:cubicBezTo>
                  <a:pt x="440" y="604"/>
                  <a:pt x="439" y="604"/>
                  <a:pt x="439" y="604"/>
                </a:cubicBezTo>
                <a:cubicBezTo>
                  <a:pt x="440" y="601"/>
                  <a:pt x="441" y="602"/>
                  <a:pt x="441" y="598"/>
                </a:cubicBezTo>
                <a:cubicBezTo>
                  <a:pt x="446" y="598"/>
                  <a:pt x="451" y="598"/>
                  <a:pt x="456" y="595"/>
                </a:cubicBezTo>
                <a:cubicBezTo>
                  <a:pt x="457" y="595"/>
                  <a:pt x="458" y="595"/>
                  <a:pt x="458" y="595"/>
                </a:cubicBezTo>
                <a:cubicBezTo>
                  <a:pt x="458" y="596"/>
                  <a:pt x="458" y="597"/>
                  <a:pt x="458" y="597"/>
                </a:cubicBezTo>
                <a:cubicBezTo>
                  <a:pt x="453" y="600"/>
                  <a:pt x="444" y="600"/>
                  <a:pt x="441" y="604"/>
                </a:cubicBezTo>
                <a:close/>
                <a:moveTo>
                  <a:pt x="449" y="623"/>
                </a:moveTo>
                <a:cubicBezTo>
                  <a:pt x="447" y="622"/>
                  <a:pt x="447" y="622"/>
                  <a:pt x="446" y="621"/>
                </a:cubicBezTo>
                <a:cubicBezTo>
                  <a:pt x="445" y="621"/>
                  <a:pt x="444" y="621"/>
                  <a:pt x="444" y="621"/>
                </a:cubicBezTo>
                <a:cubicBezTo>
                  <a:pt x="444" y="620"/>
                  <a:pt x="444" y="619"/>
                  <a:pt x="444" y="618"/>
                </a:cubicBezTo>
                <a:cubicBezTo>
                  <a:pt x="448" y="619"/>
                  <a:pt x="452" y="619"/>
                  <a:pt x="454" y="617"/>
                </a:cubicBezTo>
                <a:cubicBezTo>
                  <a:pt x="455" y="617"/>
                  <a:pt x="456" y="617"/>
                  <a:pt x="457" y="617"/>
                </a:cubicBezTo>
                <a:cubicBezTo>
                  <a:pt x="455" y="621"/>
                  <a:pt x="452" y="620"/>
                  <a:pt x="449" y="623"/>
                </a:cubicBezTo>
                <a:close/>
                <a:moveTo>
                  <a:pt x="458" y="629"/>
                </a:moveTo>
                <a:cubicBezTo>
                  <a:pt x="458" y="629"/>
                  <a:pt x="459" y="629"/>
                  <a:pt x="459" y="628"/>
                </a:cubicBezTo>
                <a:cubicBezTo>
                  <a:pt x="460" y="629"/>
                  <a:pt x="459" y="629"/>
                  <a:pt x="460" y="630"/>
                </a:cubicBezTo>
                <a:cubicBezTo>
                  <a:pt x="460" y="630"/>
                  <a:pt x="456" y="629"/>
                  <a:pt x="458" y="629"/>
                </a:cubicBezTo>
                <a:close/>
                <a:moveTo>
                  <a:pt x="459" y="338"/>
                </a:moveTo>
                <a:cubicBezTo>
                  <a:pt x="460" y="336"/>
                  <a:pt x="461" y="337"/>
                  <a:pt x="462" y="336"/>
                </a:cubicBezTo>
                <a:cubicBezTo>
                  <a:pt x="463" y="336"/>
                  <a:pt x="464" y="336"/>
                  <a:pt x="465" y="336"/>
                </a:cubicBezTo>
                <a:cubicBezTo>
                  <a:pt x="465" y="337"/>
                  <a:pt x="465" y="337"/>
                  <a:pt x="465" y="337"/>
                </a:cubicBezTo>
                <a:cubicBezTo>
                  <a:pt x="464" y="338"/>
                  <a:pt x="464" y="338"/>
                  <a:pt x="463" y="339"/>
                </a:cubicBezTo>
                <a:cubicBezTo>
                  <a:pt x="461" y="339"/>
                  <a:pt x="460" y="338"/>
                  <a:pt x="459" y="338"/>
                </a:cubicBezTo>
                <a:close/>
                <a:moveTo>
                  <a:pt x="470" y="632"/>
                </a:moveTo>
                <a:cubicBezTo>
                  <a:pt x="469" y="632"/>
                  <a:pt x="468" y="633"/>
                  <a:pt x="466" y="634"/>
                </a:cubicBezTo>
                <a:cubicBezTo>
                  <a:pt x="463" y="632"/>
                  <a:pt x="465" y="634"/>
                  <a:pt x="464" y="631"/>
                </a:cubicBezTo>
                <a:cubicBezTo>
                  <a:pt x="463" y="629"/>
                  <a:pt x="463" y="630"/>
                  <a:pt x="464" y="628"/>
                </a:cubicBezTo>
                <a:cubicBezTo>
                  <a:pt x="466" y="629"/>
                  <a:pt x="468" y="630"/>
                  <a:pt x="470" y="630"/>
                </a:cubicBezTo>
                <a:cubicBezTo>
                  <a:pt x="470" y="631"/>
                  <a:pt x="470" y="631"/>
                  <a:pt x="470" y="632"/>
                </a:cubicBezTo>
                <a:close/>
                <a:moveTo>
                  <a:pt x="467" y="626"/>
                </a:moveTo>
                <a:cubicBezTo>
                  <a:pt x="466" y="626"/>
                  <a:pt x="467" y="626"/>
                  <a:pt x="465" y="626"/>
                </a:cubicBezTo>
                <a:cubicBezTo>
                  <a:pt x="464" y="626"/>
                  <a:pt x="464" y="625"/>
                  <a:pt x="464" y="625"/>
                </a:cubicBezTo>
                <a:cubicBezTo>
                  <a:pt x="465" y="623"/>
                  <a:pt x="465" y="623"/>
                  <a:pt x="466" y="622"/>
                </a:cubicBezTo>
                <a:cubicBezTo>
                  <a:pt x="467" y="617"/>
                  <a:pt x="469" y="618"/>
                  <a:pt x="472" y="615"/>
                </a:cubicBezTo>
                <a:cubicBezTo>
                  <a:pt x="475" y="615"/>
                  <a:pt x="475" y="615"/>
                  <a:pt x="477" y="615"/>
                </a:cubicBezTo>
                <a:cubicBezTo>
                  <a:pt x="478" y="616"/>
                  <a:pt x="477" y="615"/>
                  <a:pt x="478" y="616"/>
                </a:cubicBezTo>
                <a:cubicBezTo>
                  <a:pt x="470" y="619"/>
                  <a:pt x="473" y="620"/>
                  <a:pt x="467" y="626"/>
                </a:cubicBezTo>
                <a:close/>
                <a:moveTo>
                  <a:pt x="477" y="610"/>
                </a:moveTo>
                <a:cubicBezTo>
                  <a:pt x="475" y="609"/>
                  <a:pt x="476" y="609"/>
                  <a:pt x="475" y="608"/>
                </a:cubicBezTo>
                <a:cubicBezTo>
                  <a:pt x="474" y="608"/>
                  <a:pt x="478" y="605"/>
                  <a:pt x="480" y="603"/>
                </a:cubicBezTo>
                <a:cubicBezTo>
                  <a:pt x="481" y="603"/>
                  <a:pt x="481" y="603"/>
                  <a:pt x="482" y="603"/>
                </a:cubicBezTo>
                <a:cubicBezTo>
                  <a:pt x="480" y="607"/>
                  <a:pt x="479" y="606"/>
                  <a:pt x="477" y="610"/>
                </a:cubicBezTo>
                <a:close/>
                <a:moveTo>
                  <a:pt x="485" y="600"/>
                </a:moveTo>
                <a:cubicBezTo>
                  <a:pt x="485" y="600"/>
                  <a:pt x="485" y="601"/>
                  <a:pt x="484" y="602"/>
                </a:cubicBezTo>
                <a:cubicBezTo>
                  <a:pt x="482" y="600"/>
                  <a:pt x="482" y="600"/>
                  <a:pt x="484" y="597"/>
                </a:cubicBezTo>
                <a:cubicBezTo>
                  <a:pt x="483" y="597"/>
                  <a:pt x="480" y="595"/>
                  <a:pt x="480" y="594"/>
                </a:cubicBezTo>
                <a:cubicBezTo>
                  <a:pt x="479" y="594"/>
                  <a:pt x="478" y="594"/>
                  <a:pt x="478" y="594"/>
                </a:cubicBezTo>
                <a:cubicBezTo>
                  <a:pt x="478" y="592"/>
                  <a:pt x="482" y="592"/>
                  <a:pt x="485" y="590"/>
                </a:cubicBezTo>
                <a:cubicBezTo>
                  <a:pt x="485" y="590"/>
                  <a:pt x="486" y="590"/>
                  <a:pt x="486" y="589"/>
                </a:cubicBezTo>
                <a:cubicBezTo>
                  <a:pt x="484" y="589"/>
                  <a:pt x="484" y="588"/>
                  <a:pt x="482" y="588"/>
                </a:cubicBezTo>
                <a:cubicBezTo>
                  <a:pt x="482" y="589"/>
                  <a:pt x="482" y="590"/>
                  <a:pt x="481" y="591"/>
                </a:cubicBezTo>
                <a:cubicBezTo>
                  <a:pt x="480" y="590"/>
                  <a:pt x="480" y="590"/>
                  <a:pt x="478" y="589"/>
                </a:cubicBezTo>
                <a:cubicBezTo>
                  <a:pt x="478" y="587"/>
                  <a:pt x="478" y="586"/>
                  <a:pt x="478" y="585"/>
                </a:cubicBezTo>
                <a:cubicBezTo>
                  <a:pt x="482" y="585"/>
                  <a:pt x="486" y="584"/>
                  <a:pt x="488" y="582"/>
                </a:cubicBezTo>
                <a:cubicBezTo>
                  <a:pt x="489" y="583"/>
                  <a:pt x="490" y="583"/>
                  <a:pt x="490" y="583"/>
                </a:cubicBezTo>
                <a:cubicBezTo>
                  <a:pt x="488" y="590"/>
                  <a:pt x="490" y="594"/>
                  <a:pt x="485" y="600"/>
                </a:cubicBezTo>
                <a:close/>
                <a:moveTo>
                  <a:pt x="506" y="604"/>
                </a:moveTo>
                <a:cubicBezTo>
                  <a:pt x="504" y="608"/>
                  <a:pt x="501" y="607"/>
                  <a:pt x="498" y="609"/>
                </a:cubicBezTo>
                <a:cubicBezTo>
                  <a:pt x="495" y="608"/>
                  <a:pt x="493" y="607"/>
                  <a:pt x="491" y="606"/>
                </a:cubicBezTo>
                <a:cubicBezTo>
                  <a:pt x="494" y="599"/>
                  <a:pt x="499" y="598"/>
                  <a:pt x="501" y="592"/>
                </a:cubicBezTo>
                <a:cubicBezTo>
                  <a:pt x="502" y="594"/>
                  <a:pt x="501" y="593"/>
                  <a:pt x="502" y="595"/>
                </a:cubicBezTo>
                <a:cubicBezTo>
                  <a:pt x="506" y="595"/>
                  <a:pt x="507" y="594"/>
                  <a:pt x="510" y="594"/>
                </a:cubicBezTo>
                <a:cubicBezTo>
                  <a:pt x="510" y="595"/>
                  <a:pt x="511" y="595"/>
                  <a:pt x="511" y="596"/>
                </a:cubicBezTo>
                <a:cubicBezTo>
                  <a:pt x="509" y="597"/>
                  <a:pt x="507" y="598"/>
                  <a:pt x="505" y="599"/>
                </a:cubicBezTo>
                <a:cubicBezTo>
                  <a:pt x="505" y="602"/>
                  <a:pt x="505" y="602"/>
                  <a:pt x="506" y="604"/>
                </a:cubicBezTo>
                <a:close/>
                <a:moveTo>
                  <a:pt x="510" y="606"/>
                </a:moveTo>
                <a:cubicBezTo>
                  <a:pt x="508" y="604"/>
                  <a:pt x="510" y="604"/>
                  <a:pt x="511" y="603"/>
                </a:cubicBezTo>
                <a:cubicBezTo>
                  <a:pt x="513" y="603"/>
                  <a:pt x="513" y="603"/>
                  <a:pt x="513" y="603"/>
                </a:cubicBezTo>
                <a:cubicBezTo>
                  <a:pt x="512" y="603"/>
                  <a:pt x="510" y="607"/>
                  <a:pt x="510" y="606"/>
                </a:cubicBezTo>
                <a:close/>
                <a:moveTo>
                  <a:pt x="519" y="614"/>
                </a:moveTo>
                <a:cubicBezTo>
                  <a:pt x="517" y="614"/>
                  <a:pt x="516" y="614"/>
                  <a:pt x="514" y="615"/>
                </a:cubicBezTo>
                <a:cubicBezTo>
                  <a:pt x="514" y="615"/>
                  <a:pt x="514" y="615"/>
                  <a:pt x="513" y="615"/>
                </a:cubicBezTo>
                <a:cubicBezTo>
                  <a:pt x="515" y="613"/>
                  <a:pt x="515" y="613"/>
                  <a:pt x="516" y="610"/>
                </a:cubicBezTo>
                <a:cubicBezTo>
                  <a:pt x="517" y="611"/>
                  <a:pt x="519" y="611"/>
                  <a:pt x="520" y="611"/>
                </a:cubicBezTo>
                <a:cubicBezTo>
                  <a:pt x="519" y="612"/>
                  <a:pt x="519" y="613"/>
                  <a:pt x="519" y="614"/>
                </a:cubicBezTo>
                <a:close/>
                <a:moveTo>
                  <a:pt x="522" y="591"/>
                </a:moveTo>
                <a:cubicBezTo>
                  <a:pt x="520" y="593"/>
                  <a:pt x="519" y="594"/>
                  <a:pt x="515" y="593"/>
                </a:cubicBezTo>
                <a:cubicBezTo>
                  <a:pt x="516" y="589"/>
                  <a:pt x="516" y="589"/>
                  <a:pt x="519" y="588"/>
                </a:cubicBezTo>
                <a:cubicBezTo>
                  <a:pt x="518" y="585"/>
                  <a:pt x="519" y="586"/>
                  <a:pt x="515" y="585"/>
                </a:cubicBezTo>
                <a:cubicBezTo>
                  <a:pt x="517" y="582"/>
                  <a:pt x="518" y="580"/>
                  <a:pt x="522" y="580"/>
                </a:cubicBezTo>
                <a:cubicBezTo>
                  <a:pt x="526" y="579"/>
                  <a:pt x="525" y="585"/>
                  <a:pt x="525" y="589"/>
                </a:cubicBezTo>
                <a:cubicBezTo>
                  <a:pt x="524" y="589"/>
                  <a:pt x="523" y="591"/>
                  <a:pt x="522" y="591"/>
                </a:cubicBezTo>
                <a:close/>
                <a:moveTo>
                  <a:pt x="533" y="550"/>
                </a:moveTo>
                <a:cubicBezTo>
                  <a:pt x="533" y="551"/>
                  <a:pt x="533" y="551"/>
                  <a:pt x="533" y="551"/>
                </a:cubicBezTo>
                <a:cubicBezTo>
                  <a:pt x="531" y="552"/>
                  <a:pt x="529" y="552"/>
                  <a:pt x="527" y="553"/>
                </a:cubicBezTo>
                <a:cubicBezTo>
                  <a:pt x="525" y="553"/>
                  <a:pt x="524" y="553"/>
                  <a:pt x="522" y="552"/>
                </a:cubicBezTo>
                <a:cubicBezTo>
                  <a:pt x="522" y="552"/>
                  <a:pt x="522" y="552"/>
                  <a:pt x="522" y="551"/>
                </a:cubicBezTo>
                <a:cubicBezTo>
                  <a:pt x="525" y="551"/>
                  <a:pt x="527" y="551"/>
                  <a:pt x="529" y="550"/>
                </a:cubicBezTo>
                <a:cubicBezTo>
                  <a:pt x="530" y="550"/>
                  <a:pt x="531" y="550"/>
                  <a:pt x="533" y="550"/>
                </a:cubicBezTo>
                <a:close/>
                <a:moveTo>
                  <a:pt x="530" y="543"/>
                </a:moveTo>
                <a:cubicBezTo>
                  <a:pt x="531" y="540"/>
                  <a:pt x="531" y="541"/>
                  <a:pt x="533" y="539"/>
                </a:cubicBezTo>
                <a:cubicBezTo>
                  <a:pt x="534" y="539"/>
                  <a:pt x="535" y="539"/>
                  <a:pt x="536" y="539"/>
                </a:cubicBezTo>
                <a:cubicBezTo>
                  <a:pt x="536" y="540"/>
                  <a:pt x="536" y="541"/>
                  <a:pt x="536" y="541"/>
                </a:cubicBezTo>
                <a:cubicBezTo>
                  <a:pt x="534" y="542"/>
                  <a:pt x="533" y="542"/>
                  <a:pt x="531" y="544"/>
                </a:cubicBezTo>
                <a:cubicBezTo>
                  <a:pt x="531" y="544"/>
                  <a:pt x="530" y="544"/>
                  <a:pt x="530" y="543"/>
                </a:cubicBezTo>
                <a:close/>
                <a:moveTo>
                  <a:pt x="524" y="627"/>
                </a:moveTo>
                <a:cubicBezTo>
                  <a:pt x="524" y="624"/>
                  <a:pt x="524" y="622"/>
                  <a:pt x="524" y="620"/>
                </a:cubicBezTo>
                <a:cubicBezTo>
                  <a:pt x="527" y="620"/>
                  <a:pt x="529" y="620"/>
                  <a:pt x="531" y="618"/>
                </a:cubicBezTo>
                <a:cubicBezTo>
                  <a:pt x="531" y="620"/>
                  <a:pt x="531" y="620"/>
                  <a:pt x="531" y="622"/>
                </a:cubicBezTo>
                <a:cubicBezTo>
                  <a:pt x="529" y="623"/>
                  <a:pt x="527" y="625"/>
                  <a:pt x="525" y="627"/>
                </a:cubicBezTo>
                <a:cubicBezTo>
                  <a:pt x="524" y="627"/>
                  <a:pt x="524" y="627"/>
                  <a:pt x="524" y="627"/>
                </a:cubicBezTo>
                <a:close/>
                <a:moveTo>
                  <a:pt x="530" y="630"/>
                </a:moveTo>
                <a:cubicBezTo>
                  <a:pt x="531" y="633"/>
                  <a:pt x="530" y="631"/>
                  <a:pt x="533" y="633"/>
                </a:cubicBezTo>
                <a:cubicBezTo>
                  <a:pt x="533" y="633"/>
                  <a:pt x="533" y="633"/>
                  <a:pt x="533" y="634"/>
                </a:cubicBezTo>
                <a:cubicBezTo>
                  <a:pt x="532" y="634"/>
                  <a:pt x="532" y="634"/>
                  <a:pt x="532" y="635"/>
                </a:cubicBezTo>
                <a:cubicBezTo>
                  <a:pt x="525" y="633"/>
                  <a:pt x="529" y="633"/>
                  <a:pt x="526" y="629"/>
                </a:cubicBezTo>
                <a:cubicBezTo>
                  <a:pt x="529" y="627"/>
                  <a:pt x="532" y="626"/>
                  <a:pt x="535" y="625"/>
                </a:cubicBezTo>
                <a:cubicBezTo>
                  <a:pt x="535" y="627"/>
                  <a:pt x="533" y="629"/>
                  <a:pt x="530" y="630"/>
                </a:cubicBezTo>
                <a:close/>
                <a:moveTo>
                  <a:pt x="540" y="591"/>
                </a:moveTo>
                <a:cubicBezTo>
                  <a:pt x="539" y="591"/>
                  <a:pt x="538" y="590"/>
                  <a:pt x="536" y="590"/>
                </a:cubicBezTo>
                <a:cubicBezTo>
                  <a:pt x="538" y="588"/>
                  <a:pt x="538" y="588"/>
                  <a:pt x="539" y="586"/>
                </a:cubicBezTo>
                <a:cubicBezTo>
                  <a:pt x="540" y="587"/>
                  <a:pt x="541" y="587"/>
                  <a:pt x="542" y="587"/>
                </a:cubicBezTo>
                <a:cubicBezTo>
                  <a:pt x="542" y="588"/>
                  <a:pt x="541" y="590"/>
                  <a:pt x="540" y="591"/>
                </a:cubicBezTo>
                <a:close/>
                <a:moveTo>
                  <a:pt x="540" y="581"/>
                </a:moveTo>
                <a:cubicBezTo>
                  <a:pt x="542" y="580"/>
                  <a:pt x="543" y="579"/>
                  <a:pt x="544" y="578"/>
                </a:cubicBezTo>
                <a:cubicBezTo>
                  <a:pt x="544" y="579"/>
                  <a:pt x="542" y="583"/>
                  <a:pt x="540" y="581"/>
                </a:cubicBezTo>
                <a:close/>
                <a:moveTo>
                  <a:pt x="537" y="552"/>
                </a:moveTo>
                <a:cubicBezTo>
                  <a:pt x="536" y="552"/>
                  <a:pt x="535" y="552"/>
                  <a:pt x="535" y="552"/>
                </a:cubicBezTo>
                <a:cubicBezTo>
                  <a:pt x="535" y="551"/>
                  <a:pt x="535" y="550"/>
                  <a:pt x="535" y="550"/>
                </a:cubicBezTo>
                <a:cubicBezTo>
                  <a:pt x="537" y="550"/>
                  <a:pt x="539" y="550"/>
                  <a:pt x="541" y="549"/>
                </a:cubicBezTo>
                <a:cubicBezTo>
                  <a:pt x="542" y="549"/>
                  <a:pt x="544" y="549"/>
                  <a:pt x="546" y="550"/>
                </a:cubicBezTo>
                <a:cubicBezTo>
                  <a:pt x="544" y="552"/>
                  <a:pt x="538" y="554"/>
                  <a:pt x="537" y="552"/>
                </a:cubicBezTo>
                <a:close/>
                <a:moveTo>
                  <a:pt x="533" y="525"/>
                </a:moveTo>
                <a:cubicBezTo>
                  <a:pt x="530" y="526"/>
                  <a:pt x="531" y="528"/>
                  <a:pt x="529" y="529"/>
                </a:cubicBezTo>
                <a:cubicBezTo>
                  <a:pt x="525" y="532"/>
                  <a:pt x="517" y="529"/>
                  <a:pt x="513" y="527"/>
                </a:cubicBezTo>
                <a:cubicBezTo>
                  <a:pt x="514" y="526"/>
                  <a:pt x="514" y="525"/>
                  <a:pt x="514" y="523"/>
                </a:cubicBezTo>
                <a:cubicBezTo>
                  <a:pt x="521" y="524"/>
                  <a:pt x="539" y="525"/>
                  <a:pt x="543" y="522"/>
                </a:cubicBezTo>
                <a:cubicBezTo>
                  <a:pt x="545" y="522"/>
                  <a:pt x="547" y="523"/>
                  <a:pt x="549" y="523"/>
                </a:cubicBezTo>
                <a:cubicBezTo>
                  <a:pt x="548" y="525"/>
                  <a:pt x="549" y="524"/>
                  <a:pt x="548" y="525"/>
                </a:cubicBezTo>
                <a:cubicBezTo>
                  <a:pt x="542" y="528"/>
                  <a:pt x="537" y="524"/>
                  <a:pt x="533" y="525"/>
                </a:cubicBezTo>
                <a:close/>
                <a:moveTo>
                  <a:pt x="555" y="602"/>
                </a:moveTo>
                <a:cubicBezTo>
                  <a:pt x="554" y="602"/>
                  <a:pt x="552" y="602"/>
                  <a:pt x="551" y="601"/>
                </a:cubicBezTo>
                <a:cubicBezTo>
                  <a:pt x="553" y="600"/>
                  <a:pt x="552" y="600"/>
                  <a:pt x="554" y="600"/>
                </a:cubicBezTo>
                <a:cubicBezTo>
                  <a:pt x="554" y="598"/>
                  <a:pt x="555" y="598"/>
                  <a:pt x="554" y="597"/>
                </a:cubicBezTo>
                <a:cubicBezTo>
                  <a:pt x="552" y="596"/>
                  <a:pt x="550" y="596"/>
                  <a:pt x="548" y="598"/>
                </a:cubicBezTo>
                <a:cubicBezTo>
                  <a:pt x="547" y="598"/>
                  <a:pt x="547" y="597"/>
                  <a:pt x="547" y="597"/>
                </a:cubicBezTo>
                <a:cubicBezTo>
                  <a:pt x="549" y="589"/>
                  <a:pt x="554" y="587"/>
                  <a:pt x="560" y="583"/>
                </a:cubicBezTo>
                <a:cubicBezTo>
                  <a:pt x="563" y="584"/>
                  <a:pt x="565" y="584"/>
                  <a:pt x="568" y="585"/>
                </a:cubicBezTo>
                <a:cubicBezTo>
                  <a:pt x="564" y="594"/>
                  <a:pt x="559" y="597"/>
                  <a:pt x="555" y="602"/>
                </a:cubicBezTo>
                <a:close/>
                <a:moveTo>
                  <a:pt x="561" y="582"/>
                </a:moveTo>
                <a:cubicBezTo>
                  <a:pt x="560" y="582"/>
                  <a:pt x="559" y="582"/>
                  <a:pt x="558" y="582"/>
                </a:cubicBezTo>
                <a:cubicBezTo>
                  <a:pt x="560" y="579"/>
                  <a:pt x="562" y="577"/>
                  <a:pt x="564" y="575"/>
                </a:cubicBezTo>
                <a:cubicBezTo>
                  <a:pt x="565" y="575"/>
                  <a:pt x="567" y="575"/>
                  <a:pt x="568" y="575"/>
                </a:cubicBezTo>
                <a:cubicBezTo>
                  <a:pt x="568" y="577"/>
                  <a:pt x="567" y="578"/>
                  <a:pt x="567" y="579"/>
                </a:cubicBezTo>
                <a:cubicBezTo>
                  <a:pt x="568" y="579"/>
                  <a:pt x="569" y="578"/>
                  <a:pt x="569" y="578"/>
                </a:cubicBezTo>
                <a:cubicBezTo>
                  <a:pt x="570" y="578"/>
                  <a:pt x="570" y="578"/>
                  <a:pt x="570" y="578"/>
                </a:cubicBezTo>
                <a:cubicBezTo>
                  <a:pt x="567" y="581"/>
                  <a:pt x="565" y="581"/>
                  <a:pt x="561" y="582"/>
                </a:cubicBezTo>
                <a:close/>
                <a:moveTo>
                  <a:pt x="606" y="520"/>
                </a:moveTo>
                <a:cubicBezTo>
                  <a:pt x="604" y="521"/>
                  <a:pt x="602" y="520"/>
                  <a:pt x="600" y="519"/>
                </a:cubicBezTo>
                <a:lnTo>
                  <a:pt x="606" y="520"/>
                </a:lnTo>
                <a:close/>
                <a:moveTo>
                  <a:pt x="593" y="88"/>
                </a:moveTo>
                <a:cubicBezTo>
                  <a:pt x="593" y="88"/>
                  <a:pt x="593" y="88"/>
                  <a:pt x="593" y="89"/>
                </a:cubicBezTo>
                <a:cubicBezTo>
                  <a:pt x="592" y="89"/>
                  <a:pt x="592" y="89"/>
                  <a:pt x="592" y="89"/>
                </a:cubicBezTo>
                <a:cubicBezTo>
                  <a:pt x="590" y="89"/>
                  <a:pt x="590" y="89"/>
                  <a:pt x="589" y="87"/>
                </a:cubicBezTo>
                <a:cubicBezTo>
                  <a:pt x="590" y="87"/>
                  <a:pt x="591" y="87"/>
                  <a:pt x="593" y="88"/>
                </a:cubicBezTo>
                <a:close/>
                <a:moveTo>
                  <a:pt x="585" y="85"/>
                </a:moveTo>
                <a:cubicBezTo>
                  <a:pt x="583" y="86"/>
                  <a:pt x="583" y="86"/>
                  <a:pt x="582" y="84"/>
                </a:cubicBezTo>
                <a:cubicBezTo>
                  <a:pt x="583" y="85"/>
                  <a:pt x="584" y="85"/>
                  <a:pt x="585" y="85"/>
                </a:cubicBezTo>
                <a:close/>
                <a:moveTo>
                  <a:pt x="580" y="88"/>
                </a:moveTo>
                <a:cubicBezTo>
                  <a:pt x="582" y="89"/>
                  <a:pt x="581" y="89"/>
                  <a:pt x="582" y="90"/>
                </a:cubicBezTo>
                <a:cubicBezTo>
                  <a:pt x="582" y="90"/>
                  <a:pt x="583" y="90"/>
                  <a:pt x="583" y="90"/>
                </a:cubicBezTo>
                <a:cubicBezTo>
                  <a:pt x="582" y="91"/>
                  <a:pt x="581" y="92"/>
                  <a:pt x="580" y="93"/>
                </a:cubicBezTo>
                <a:cubicBezTo>
                  <a:pt x="576" y="91"/>
                  <a:pt x="577" y="91"/>
                  <a:pt x="580" y="88"/>
                </a:cubicBezTo>
                <a:close/>
                <a:moveTo>
                  <a:pt x="585" y="585"/>
                </a:moveTo>
                <a:cubicBezTo>
                  <a:pt x="584" y="585"/>
                  <a:pt x="584" y="586"/>
                  <a:pt x="584" y="586"/>
                </a:cubicBezTo>
                <a:cubicBezTo>
                  <a:pt x="580" y="585"/>
                  <a:pt x="581" y="586"/>
                  <a:pt x="581" y="583"/>
                </a:cubicBezTo>
                <a:cubicBezTo>
                  <a:pt x="582" y="584"/>
                  <a:pt x="584" y="584"/>
                  <a:pt x="585" y="584"/>
                </a:cubicBezTo>
                <a:cubicBezTo>
                  <a:pt x="585" y="584"/>
                  <a:pt x="585" y="585"/>
                  <a:pt x="585" y="585"/>
                </a:cubicBezTo>
                <a:close/>
                <a:moveTo>
                  <a:pt x="587" y="584"/>
                </a:moveTo>
                <a:cubicBezTo>
                  <a:pt x="588" y="583"/>
                  <a:pt x="588" y="582"/>
                  <a:pt x="589" y="582"/>
                </a:cubicBezTo>
                <a:cubicBezTo>
                  <a:pt x="589" y="582"/>
                  <a:pt x="589" y="582"/>
                  <a:pt x="587" y="584"/>
                </a:cubicBezTo>
                <a:close/>
                <a:moveTo>
                  <a:pt x="581" y="526"/>
                </a:moveTo>
                <a:cubicBezTo>
                  <a:pt x="583" y="516"/>
                  <a:pt x="588" y="520"/>
                  <a:pt x="595" y="516"/>
                </a:cubicBezTo>
                <a:cubicBezTo>
                  <a:pt x="598" y="518"/>
                  <a:pt x="597" y="518"/>
                  <a:pt x="599" y="519"/>
                </a:cubicBezTo>
                <a:cubicBezTo>
                  <a:pt x="597" y="524"/>
                  <a:pt x="593" y="524"/>
                  <a:pt x="590" y="527"/>
                </a:cubicBezTo>
                <a:cubicBezTo>
                  <a:pt x="587" y="527"/>
                  <a:pt x="584" y="527"/>
                  <a:pt x="581" y="526"/>
                </a:cubicBezTo>
                <a:close/>
                <a:moveTo>
                  <a:pt x="602" y="576"/>
                </a:moveTo>
                <a:cubicBezTo>
                  <a:pt x="600" y="577"/>
                  <a:pt x="597" y="577"/>
                  <a:pt x="595" y="578"/>
                </a:cubicBezTo>
                <a:cubicBezTo>
                  <a:pt x="593" y="577"/>
                  <a:pt x="592" y="577"/>
                  <a:pt x="591" y="577"/>
                </a:cubicBezTo>
                <a:cubicBezTo>
                  <a:pt x="591" y="577"/>
                  <a:pt x="591" y="576"/>
                  <a:pt x="591" y="576"/>
                </a:cubicBezTo>
                <a:cubicBezTo>
                  <a:pt x="593" y="576"/>
                  <a:pt x="594" y="576"/>
                  <a:pt x="597" y="576"/>
                </a:cubicBezTo>
                <a:cubicBezTo>
                  <a:pt x="598" y="575"/>
                  <a:pt x="598" y="573"/>
                  <a:pt x="598" y="572"/>
                </a:cubicBezTo>
                <a:cubicBezTo>
                  <a:pt x="600" y="572"/>
                  <a:pt x="601" y="572"/>
                  <a:pt x="603" y="571"/>
                </a:cubicBezTo>
                <a:cubicBezTo>
                  <a:pt x="604" y="571"/>
                  <a:pt x="605" y="571"/>
                  <a:pt x="606" y="571"/>
                </a:cubicBezTo>
                <a:cubicBezTo>
                  <a:pt x="604" y="573"/>
                  <a:pt x="603" y="575"/>
                  <a:pt x="602" y="576"/>
                </a:cubicBezTo>
                <a:close/>
                <a:moveTo>
                  <a:pt x="623" y="580"/>
                </a:moveTo>
                <a:cubicBezTo>
                  <a:pt x="624" y="581"/>
                  <a:pt x="624" y="581"/>
                  <a:pt x="625" y="582"/>
                </a:cubicBezTo>
                <a:cubicBezTo>
                  <a:pt x="623" y="581"/>
                  <a:pt x="624" y="581"/>
                  <a:pt x="623" y="580"/>
                </a:cubicBezTo>
                <a:close/>
                <a:moveTo>
                  <a:pt x="627" y="75"/>
                </a:moveTo>
                <a:cubicBezTo>
                  <a:pt x="626" y="75"/>
                  <a:pt x="626" y="74"/>
                  <a:pt x="625" y="74"/>
                </a:cubicBezTo>
                <a:cubicBezTo>
                  <a:pt x="625" y="74"/>
                  <a:pt x="625" y="73"/>
                  <a:pt x="625" y="72"/>
                </a:cubicBezTo>
                <a:cubicBezTo>
                  <a:pt x="626" y="72"/>
                  <a:pt x="627" y="72"/>
                  <a:pt x="628" y="73"/>
                </a:cubicBezTo>
                <a:cubicBezTo>
                  <a:pt x="627" y="73"/>
                  <a:pt x="627" y="74"/>
                  <a:pt x="627" y="75"/>
                </a:cubicBezTo>
                <a:close/>
                <a:moveTo>
                  <a:pt x="678" y="514"/>
                </a:moveTo>
                <a:cubicBezTo>
                  <a:pt x="680" y="514"/>
                  <a:pt x="679" y="514"/>
                  <a:pt x="681" y="514"/>
                </a:cubicBezTo>
                <a:cubicBezTo>
                  <a:pt x="681" y="514"/>
                  <a:pt x="681" y="514"/>
                  <a:pt x="682" y="514"/>
                </a:cubicBezTo>
                <a:cubicBezTo>
                  <a:pt x="682" y="516"/>
                  <a:pt x="682" y="518"/>
                  <a:pt x="682" y="519"/>
                </a:cubicBezTo>
                <a:cubicBezTo>
                  <a:pt x="680" y="519"/>
                  <a:pt x="678" y="518"/>
                  <a:pt x="675" y="518"/>
                </a:cubicBezTo>
                <a:cubicBezTo>
                  <a:pt x="677" y="516"/>
                  <a:pt x="677" y="516"/>
                  <a:pt x="678" y="514"/>
                </a:cubicBezTo>
                <a:close/>
                <a:moveTo>
                  <a:pt x="673" y="591"/>
                </a:moveTo>
                <a:cubicBezTo>
                  <a:pt x="674" y="592"/>
                  <a:pt x="674" y="592"/>
                  <a:pt x="674" y="592"/>
                </a:cubicBezTo>
                <a:cubicBezTo>
                  <a:pt x="674" y="594"/>
                  <a:pt x="674" y="593"/>
                  <a:pt x="673" y="593"/>
                </a:cubicBezTo>
                <a:cubicBezTo>
                  <a:pt x="670" y="599"/>
                  <a:pt x="665" y="599"/>
                  <a:pt x="661" y="602"/>
                </a:cubicBezTo>
                <a:cubicBezTo>
                  <a:pt x="660" y="601"/>
                  <a:pt x="660" y="601"/>
                  <a:pt x="660" y="601"/>
                </a:cubicBezTo>
                <a:cubicBezTo>
                  <a:pt x="662" y="596"/>
                  <a:pt x="669" y="595"/>
                  <a:pt x="673" y="591"/>
                </a:cubicBezTo>
                <a:close/>
                <a:moveTo>
                  <a:pt x="661" y="570"/>
                </a:moveTo>
                <a:cubicBezTo>
                  <a:pt x="661" y="570"/>
                  <a:pt x="662" y="570"/>
                  <a:pt x="663" y="570"/>
                </a:cubicBezTo>
                <a:cubicBezTo>
                  <a:pt x="663" y="571"/>
                  <a:pt x="663" y="572"/>
                  <a:pt x="662" y="572"/>
                </a:cubicBezTo>
                <a:cubicBezTo>
                  <a:pt x="660" y="571"/>
                  <a:pt x="661" y="573"/>
                  <a:pt x="661" y="570"/>
                </a:cubicBezTo>
                <a:close/>
                <a:moveTo>
                  <a:pt x="655" y="572"/>
                </a:moveTo>
                <a:cubicBezTo>
                  <a:pt x="653" y="573"/>
                  <a:pt x="653" y="573"/>
                  <a:pt x="651" y="571"/>
                </a:cubicBezTo>
                <a:cubicBezTo>
                  <a:pt x="652" y="571"/>
                  <a:pt x="654" y="572"/>
                  <a:pt x="655" y="572"/>
                </a:cubicBezTo>
                <a:close/>
                <a:moveTo>
                  <a:pt x="652" y="579"/>
                </a:moveTo>
                <a:cubicBezTo>
                  <a:pt x="654" y="579"/>
                  <a:pt x="657" y="580"/>
                  <a:pt x="660" y="580"/>
                </a:cubicBezTo>
                <a:cubicBezTo>
                  <a:pt x="658" y="583"/>
                  <a:pt x="657" y="583"/>
                  <a:pt x="655" y="586"/>
                </a:cubicBezTo>
                <a:cubicBezTo>
                  <a:pt x="652" y="584"/>
                  <a:pt x="653" y="584"/>
                  <a:pt x="651" y="582"/>
                </a:cubicBezTo>
                <a:cubicBezTo>
                  <a:pt x="651" y="581"/>
                  <a:pt x="651" y="580"/>
                  <a:pt x="652" y="579"/>
                </a:cubicBezTo>
                <a:close/>
                <a:moveTo>
                  <a:pt x="639" y="517"/>
                </a:moveTo>
                <a:cubicBezTo>
                  <a:pt x="641" y="517"/>
                  <a:pt x="641" y="517"/>
                  <a:pt x="642" y="517"/>
                </a:cubicBezTo>
                <a:cubicBezTo>
                  <a:pt x="644" y="517"/>
                  <a:pt x="645" y="517"/>
                  <a:pt x="647" y="518"/>
                </a:cubicBezTo>
                <a:cubicBezTo>
                  <a:pt x="647" y="518"/>
                  <a:pt x="647" y="518"/>
                  <a:pt x="647" y="519"/>
                </a:cubicBezTo>
                <a:cubicBezTo>
                  <a:pt x="644" y="519"/>
                  <a:pt x="642" y="520"/>
                  <a:pt x="638" y="520"/>
                </a:cubicBezTo>
                <a:cubicBezTo>
                  <a:pt x="638" y="519"/>
                  <a:pt x="639" y="518"/>
                  <a:pt x="639" y="517"/>
                </a:cubicBezTo>
                <a:close/>
                <a:moveTo>
                  <a:pt x="631" y="64"/>
                </a:moveTo>
                <a:cubicBezTo>
                  <a:pt x="633" y="64"/>
                  <a:pt x="633" y="64"/>
                  <a:pt x="633" y="64"/>
                </a:cubicBezTo>
                <a:cubicBezTo>
                  <a:pt x="631" y="67"/>
                  <a:pt x="632" y="66"/>
                  <a:pt x="628" y="65"/>
                </a:cubicBezTo>
                <a:cubicBezTo>
                  <a:pt x="629" y="65"/>
                  <a:pt x="630" y="64"/>
                  <a:pt x="631" y="64"/>
                </a:cubicBezTo>
                <a:close/>
                <a:moveTo>
                  <a:pt x="631" y="588"/>
                </a:moveTo>
                <a:cubicBezTo>
                  <a:pt x="629" y="589"/>
                  <a:pt x="630" y="588"/>
                  <a:pt x="628" y="589"/>
                </a:cubicBezTo>
                <a:cubicBezTo>
                  <a:pt x="628" y="585"/>
                  <a:pt x="629" y="584"/>
                  <a:pt x="629" y="580"/>
                </a:cubicBezTo>
                <a:cubicBezTo>
                  <a:pt x="630" y="581"/>
                  <a:pt x="631" y="581"/>
                  <a:pt x="632" y="581"/>
                </a:cubicBezTo>
                <a:cubicBezTo>
                  <a:pt x="633" y="579"/>
                  <a:pt x="633" y="579"/>
                  <a:pt x="634" y="578"/>
                </a:cubicBezTo>
                <a:cubicBezTo>
                  <a:pt x="634" y="578"/>
                  <a:pt x="634" y="578"/>
                  <a:pt x="634" y="577"/>
                </a:cubicBezTo>
                <a:cubicBezTo>
                  <a:pt x="636" y="579"/>
                  <a:pt x="636" y="581"/>
                  <a:pt x="638" y="583"/>
                </a:cubicBezTo>
                <a:cubicBezTo>
                  <a:pt x="636" y="587"/>
                  <a:pt x="635" y="588"/>
                  <a:pt x="631" y="588"/>
                </a:cubicBezTo>
                <a:close/>
                <a:moveTo>
                  <a:pt x="646" y="573"/>
                </a:moveTo>
                <a:cubicBezTo>
                  <a:pt x="645" y="574"/>
                  <a:pt x="641" y="574"/>
                  <a:pt x="638" y="574"/>
                </a:cubicBezTo>
                <a:cubicBezTo>
                  <a:pt x="638" y="573"/>
                  <a:pt x="638" y="572"/>
                  <a:pt x="638" y="571"/>
                </a:cubicBezTo>
                <a:cubicBezTo>
                  <a:pt x="641" y="570"/>
                  <a:pt x="641" y="569"/>
                  <a:pt x="644" y="569"/>
                </a:cubicBezTo>
                <a:cubicBezTo>
                  <a:pt x="645" y="568"/>
                  <a:pt x="644" y="568"/>
                  <a:pt x="645" y="569"/>
                </a:cubicBezTo>
                <a:cubicBezTo>
                  <a:pt x="646" y="569"/>
                  <a:pt x="647" y="570"/>
                  <a:pt x="648" y="571"/>
                </a:cubicBezTo>
                <a:cubicBezTo>
                  <a:pt x="647" y="573"/>
                  <a:pt x="647" y="572"/>
                  <a:pt x="646" y="573"/>
                </a:cubicBezTo>
                <a:close/>
                <a:moveTo>
                  <a:pt x="644" y="58"/>
                </a:moveTo>
                <a:cubicBezTo>
                  <a:pt x="642" y="57"/>
                  <a:pt x="641" y="57"/>
                  <a:pt x="640" y="56"/>
                </a:cubicBezTo>
                <a:cubicBezTo>
                  <a:pt x="640" y="56"/>
                  <a:pt x="640" y="55"/>
                  <a:pt x="640" y="55"/>
                </a:cubicBezTo>
                <a:cubicBezTo>
                  <a:pt x="642" y="55"/>
                  <a:pt x="644" y="55"/>
                  <a:pt x="646" y="54"/>
                </a:cubicBezTo>
                <a:cubicBezTo>
                  <a:pt x="650" y="55"/>
                  <a:pt x="650" y="55"/>
                  <a:pt x="650" y="55"/>
                </a:cubicBezTo>
                <a:cubicBezTo>
                  <a:pt x="648" y="58"/>
                  <a:pt x="647" y="57"/>
                  <a:pt x="644" y="58"/>
                </a:cubicBezTo>
                <a:close/>
                <a:moveTo>
                  <a:pt x="646" y="596"/>
                </a:moveTo>
                <a:cubicBezTo>
                  <a:pt x="648" y="592"/>
                  <a:pt x="650" y="593"/>
                  <a:pt x="653" y="591"/>
                </a:cubicBezTo>
                <a:cubicBezTo>
                  <a:pt x="656" y="592"/>
                  <a:pt x="656" y="592"/>
                  <a:pt x="657" y="593"/>
                </a:cubicBezTo>
                <a:cubicBezTo>
                  <a:pt x="657" y="594"/>
                  <a:pt x="658" y="594"/>
                  <a:pt x="658" y="594"/>
                </a:cubicBezTo>
                <a:cubicBezTo>
                  <a:pt x="658" y="594"/>
                  <a:pt x="657" y="595"/>
                  <a:pt x="657" y="595"/>
                </a:cubicBezTo>
                <a:cubicBezTo>
                  <a:pt x="657" y="596"/>
                  <a:pt x="657" y="596"/>
                  <a:pt x="658" y="596"/>
                </a:cubicBezTo>
                <a:cubicBezTo>
                  <a:pt x="657" y="597"/>
                  <a:pt x="657" y="598"/>
                  <a:pt x="657" y="600"/>
                </a:cubicBezTo>
                <a:cubicBezTo>
                  <a:pt x="655" y="600"/>
                  <a:pt x="656" y="600"/>
                  <a:pt x="655" y="600"/>
                </a:cubicBezTo>
                <a:cubicBezTo>
                  <a:pt x="650" y="599"/>
                  <a:pt x="648" y="598"/>
                  <a:pt x="646" y="596"/>
                </a:cubicBezTo>
                <a:close/>
                <a:moveTo>
                  <a:pt x="680" y="615"/>
                </a:moveTo>
                <a:cubicBezTo>
                  <a:pt x="676" y="613"/>
                  <a:pt x="675" y="612"/>
                  <a:pt x="670" y="611"/>
                </a:cubicBezTo>
                <a:cubicBezTo>
                  <a:pt x="670" y="609"/>
                  <a:pt x="670" y="610"/>
                  <a:pt x="670" y="609"/>
                </a:cubicBezTo>
                <a:cubicBezTo>
                  <a:pt x="671" y="605"/>
                  <a:pt x="672" y="604"/>
                  <a:pt x="677" y="605"/>
                </a:cubicBezTo>
                <a:cubicBezTo>
                  <a:pt x="677" y="604"/>
                  <a:pt x="677" y="603"/>
                  <a:pt x="677" y="603"/>
                </a:cubicBezTo>
                <a:cubicBezTo>
                  <a:pt x="675" y="603"/>
                  <a:pt x="674" y="602"/>
                  <a:pt x="673" y="603"/>
                </a:cubicBezTo>
                <a:cubicBezTo>
                  <a:pt x="668" y="604"/>
                  <a:pt x="663" y="610"/>
                  <a:pt x="660" y="613"/>
                </a:cubicBezTo>
                <a:cubicBezTo>
                  <a:pt x="658" y="612"/>
                  <a:pt x="658" y="612"/>
                  <a:pt x="657" y="611"/>
                </a:cubicBezTo>
                <a:cubicBezTo>
                  <a:pt x="656" y="611"/>
                  <a:pt x="655" y="611"/>
                  <a:pt x="655" y="611"/>
                </a:cubicBezTo>
                <a:cubicBezTo>
                  <a:pt x="659" y="601"/>
                  <a:pt x="668" y="604"/>
                  <a:pt x="675" y="599"/>
                </a:cubicBezTo>
                <a:cubicBezTo>
                  <a:pt x="677" y="598"/>
                  <a:pt x="675" y="596"/>
                  <a:pt x="677" y="594"/>
                </a:cubicBezTo>
                <a:cubicBezTo>
                  <a:pt x="678" y="593"/>
                  <a:pt x="681" y="593"/>
                  <a:pt x="683" y="592"/>
                </a:cubicBezTo>
                <a:cubicBezTo>
                  <a:pt x="683" y="592"/>
                  <a:pt x="684" y="593"/>
                  <a:pt x="685" y="593"/>
                </a:cubicBezTo>
                <a:cubicBezTo>
                  <a:pt x="680" y="600"/>
                  <a:pt x="681" y="605"/>
                  <a:pt x="680" y="615"/>
                </a:cubicBezTo>
                <a:close/>
                <a:moveTo>
                  <a:pt x="686" y="590"/>
                </a:moveTo>
                <a:cubicBezTo>
                  <a:pt x="684" y="590"/>
                  <a:pt x="685" y="590"/>
                  <a:pt x="684" y="590"/>
                </a:cubicBezTo>
                <a:cubicBezTo>
                  <a:pt x="684" y="590"/>
                  <a:pt x="683" y="590"/>
                  <a:pt x="683" y="590"/>
                </a:cubicBezTo>
                <a:cubicBezTo>
                  <a:pt x="684" y="588"/>
                  <a:pt x="684" y="589"/>
                  <a:pt x="686" y="588"/>
                </a:cubicBezTo>
                <a:cubicBezTo>
                  <a:pt x="686" y="588"/>
                  <a:pt x="686" y="588"/>
                  <a:pt x="687" y="588"/>
                </a:cubicBezTo>
                <a:cubicBezTo>
                  <a:pt x="687" y="589"/>
                  <a:pt x="686" y="589"/>
                  <a:pt x="686" y="590"/>
                </a:cubicBezTo>
                <a:close/>
                <a:moveTo>
                  <a:pt x="691" y="581"/>
                </a:moveTo>
                <a:cubicBezTo>
                  <a:pt x="690" y="582"/>
                  <a:pt x="689" y="582"/>
                  <a:pt x="688" y="583"/>
                </a:cubicBezTo>
                <a:cubicBezTo>
                  <a:pt x="686" y="582"/>
                  <a:pt x="684" y="582"/>
                  <a:pt x="683" y="582"/>
                </a:cubicBezTo>
                <a:cubicBezTo>
                  <a:pt x="683" y="581"/>
                  <a:pt x="683" y="580"/>
                  <a:pt x="683" y="580"/>
                </a:cubicBezTo>
                <a:cubicBezTo>
                  <a:pt x="685" y="580"/>
                  <a:pt x="686" y="580"/>
                  <a:pt x="687" y="580"/>
                </a:cubicBezTo>
                <a:cubicBezTo>
                  <a:pt x="691" y="580"/>
                  <a:pt x="691" y="580"/>
                  <a:pt x="691" y="580"/>
                </a:cubicBezTo>
                <a:cubicBezTo>
                  <a:pt x="691" y="581"/>
                  <a:pt x="691" y="581"/>
                  <a:pt x="691" y="581"/>
                </a:cubicBezTo>
                <a:close/>
                <a:moveTo>
                  <a:pt x="722" y="595"/>
                </a:moveTo>
                <a:cubicBezTo>
                  <a:pt x="716" y="592"/>
                  <a:pt x="714" y="587"/>
                  <a:pt x="709" y="584"/>
                </a:cubicBezTo>
                <a:cubicBezTo>
                  <a:pt x="709" y="583"/>
                  <a:pt x="709" y="582"/>
                  <a:pt x="709" y="582"/>
                </a:cubicBezTo>
                <a:cubicBezTo>
                  <a:pt x="712" y="581"/>
                  <a:pt x="714" y="580"/>
                  <a:pt x="717" y="579"/>
                </a:cubicBezTo>
                <a:cubicBezTo>
                  <a:pt x="718" y="579"/>
                  <a:pt x="720" y="580"/>
                  <a:pt x="721" y="580"/>
                </a:cubicBezTo>
                <a:cubicBezTo>
                  <a:pt x="718" y="584"/>
                  <a:pt x="719" y="589"/>
                  <a:pt x="723" y="593"/>
                </a:cubicBezTo>
                <a:cubicBezTo>
                  <a:pt x="722" y="594"/>
                  <a:pt x="722" y="594"/>
                  <a:pt x="722" y="595"/>
                </a:cubicBezTo>
                <a:close/>
                <a:moveTo>
                  <a:pt x="739" y="43"/>
                </a:moveTo>
                <a:cubicBezTo>
                  <a:pt x="743" y="44"/>
                  <a:pt x="743" y="44"/>
                  <a:pt x="743" y="44"/>
                </a:cubicBezTo>
                <a:cubicBezTo>
                  <a:pt x="743" y="45"/>
                  <a:pt x="743" y="45"/>
                  <a:pt x="743" y="45"/>
                </a:cubicBezTo>
                <a:cubicBezTo>
                  <a:pt x="742" y="46"/>
                  <a:pt x="740" y="47"/>
                  <a:pt x="739" y="48"/>
                </a:cubicBezTo>
                <a:cubicBezTo>
                  <a:pt x="737" y="46"/>
                  <a:pt x="740" y="46"/>
                  <a:pt x="735" y="45"/>
                </a:cubicBezTo>
                <a:cubicBezTo>
                  <a:pt x="736" y="44"/>
                  <a:pt x="738" y="44"/>
                  <a:pt x="739" y="43"/>
                </a:cubicBezTo>
                <a:close/>
                <a:moveTo>
                  <a:pt x="725" y="49"/>
                </a:moveTo>
                <a:cubicBezTo>
                  <a:pt x="727" y="50"/>
                  <a:pt x="726" y="50"/>
                  <a:pt x="727" y="51"/>
                </a:cubicBezTo>
                <a:cubicBezTo>
                  <a:pt x="725" y="50"/>
                  <a:pt x="726" y="50"/>
                  <a:pt x="725" y="49"/>
                </a:cubicBezTo>
                <a:close/>
                <a:moveTo>
                  <a:pt x="732" y="583"/>
                </a:moveTo>
                <a:cubicBezTo>
                  <a:pt x="731" y="583"/>
                  <a:pt x="730" y="583"/>
                  <a:pt x="729" y="583"/>
                </a:cubicBezTo>
                <a:cubicBezTo>
                  <a:pt x="730" y="582"/>
                  <a:pt x="731" y="582"/>
                  <a:pt x="732" y="581"/>
                </a:cubicBezTo>
                <a:cubicBezTo>
                  <a:pt x="733" y="581"/>
                  <a:pt x="733" y="581"/>
                  <a:pt x="733" y="581"/>
                </a:cubicBezTo>
                <a:cubicBezTo>
                  <a:pt x="733" y="582"/>
                  <a:pt x="732" y="583"/>
                  <a:pt x="732" y="583"/>
                </a:cubicBezTo>
                <a:close/>
                <a:moveTo>
                  <a:pt x="740" y="591"/>
                </a:moveTo>
                <a:cubicBezTo>
                  <a:pt x="741" y="595"/>
                  <a:pt x="740" y="596"/>
                  <a:pt x="742" y="598"/>
                </a:cubicBezTo>
                <a:cubicBezTo>
                  <a:pt x="740" y="599"/>
                  <a:pt x="738" y="600"/>
                  <a:pt x="737" y="601"/>
                </a:cubicBezTo>
                <a:cubicBezTo>
                  <a:pt x="734" y="600"/>
                  <a:pt x="734" y="600"/>
                  <a:pt x="733" y="599"/>
                </a:cubicBezTo>
                <a:cubicBezTo>
                  <a:pt x="731" y="598"/>
                  <a:pt x="735" y="597"/>
                  <a:pt x="737" y="596"/>
                </a:cubicBezTo>
                <a:cubicBezTo>
                  <a:pt x="737" y="592"/>
                  <a:pt x="736" y="592"/>
                  <a:pt x="734" y="590"/>
                </a:cubicBezTo>
                <a:cubicBezTo>
                  <a:pt x="734" y="589"/>
                  <a:pt x="734" y="589"/>
                  <a:pt x="734" y="588"/>
                </a:cubicBezTo>
                <a:cubicBezTo>
                  <a:pt x="737" y="588"/>
                  <a:pt x="737" y="588"/>
                  <a:pt x="738" y="588"/>
                </a:cubicBezTo>
                <a:cubicBezTo>
                  <a:pt x="740" y="588"/>
                  <a:pt x="742" y="588"/>
                  <a:pt x="743" y="589"/>
                </a:cubicBezTo>
                <a:cubicBezTo>
                  <a:pt x="742" y="590"/>
                  <a:pt x="741" y="590"/>
                  <a:pt x="740" y="591"/>
                </a:cubicBezTo>
                <a:close/>
                <a:moveTo>
                  <a:pt x="747" y="369"/>
                </a:moveTo>
                <a:cubicBezTo>
                  <a:pt x="747" y="369"/>
                  <a:pt x="743" y="368"/>
                  <a:pt x="745" y="368"/>
                </a:cubicBezTo>
                <a:cubicBezTo>
                  <a:pt x="745" y="367"/>
                  <a:pt x="746" y="367"/>
                  <a:pt x="746" y="367"/>
                </a:cubicBezTo>
                <a:cubicBezTo>
                  <a:pt x="748" y="368"/>
                  <a:pt x="747" y="367"/>
                  <a:pt x="748" y="368"/>
                </a:cubicBezTo>
                <a:cubicBezTo>
                  <a:pt x="748" y="368"/>
                  <a:pt x="747" y="369"/>
                  <a:pt x="747" y="369"/>
                </a:cubicBezTo>
                <a:close/>
                <a:moveTo>
                  <a:pt x="787" y="608"/>
                </a:moveTo>
                <a:cubicBezTo>
                  <a:pt x="785" y="607"/>
                  <a:pt x="785" y="607"/>
                  <a:pt x="783" y="606"/>
                </a:cubicBezTo>
                <a:cubicBezTo>
                  <a:pt x="783" y="606"/>
                  <a:pt x="783" y="605"/>
                  <a:pt x="783" y="604"/>
                </a:cubicBezTo>
                <a:cubicBezTo>
                  <a:pt x="784" y="604"/>
                  <a:pt x="785" y="604"/>
                  <a:pt x="786" y="604"/>
                </a:cubicBezTo>
                <a:cubicBezTo>
                  <a:pt x="787" y="605"/>
                  <a:pt x="786" y="604"/>
                  <a:pt x="788" y="605"/>
                </a:cubicBezTo>
                <a:cubicBezTo>
                  <a:pt x="787" y="606"/>
                  <a:pt x="787" y="607"/>
                  <a:pt x="787" y="608"/>
                </a:cubicBezTo>
                <a:close/>
                <a:moveTo>
                  <a:pt x="787" y="596"/>
                </a:moveTo>
                <a:cubicBezTo>
                  <a:pt x="785" y="594"/>
                  <a:pt x="784" y="593"/>
                  <a:pt x="782" y="590"/>
                </a:cubicBezTo>
                <a:cubicBezTo>
                  <a:pt x="781" y="589"/>
                  <a:pt x="781" y="590"/>
                  <a:pt x="780" y="589"/>
                </a:cubicBezTo>
                <a:cubicBezTo>
                  <a:pt x="782" y="589"/>
                  <a:pt x="781" y="589"/>
                  <a:pt x="783" y="588"/>
                </a:cubicBezTo>
                <a:cubicBezTo>
                  <a:pt x="784" y="589"/>
                  <a:pt x="786" y="590"/>
                  <a:pt x="788" y="592"/>
                </a:cubicBezTo>
                <a:cubicBezTo>
                  <a:pt x="788" y="593"/>
                  <a:pt x="788" y="594"/>
                  <a:pt x="787" y="596"/>
                </a:cubicBezTo>
                <a:close/>
                <a:moveTo>
                  <a:pt x="817" y="27"/>
                </a:moveTo>
                <a:cubicBezTo>
                  <a:pt x="814" y="27"/>
                  <a:pt x="815" y="26"/>
                  <a:pt x="811" y="25"/>
                </a:cubicBezTo>
                <a:cubicBezTo>
                  <a:pt x="812" y="28"/>
                  <a:pt x="811" y="26"/>
                  <a:pt x="813" y="28"/>
                </a:cubicBezTo>
                <a:cubicBezTo>
                  <a:pt x="812" y="29"/>
                  <a:pt x="812" y="29"/>
                  <a:pt x="811" y="30"/>
                </a:cubicBezTo>
                <a:cubicBezTo>
                  <a:pt x="809" y="31"/>
                  <a:pt x="807" y="31"/>
                  <a:pt x="804" y="30"/>
                </a:cubicBezTo>
                <a:cubicBezTo>
                  <a:pt x="804" y="28"/>
                  <a:pt x="805" y="26"/>
                  <a:pt x="805" y="24"/>
                </a:cubicBezTo>
                <a:cubicBezTo>
                  <a:pt x="808" y="25"/>
                  <a:pt x="809" y="25"/>
                  <a:pt x="810" y="24"/>
                </a:cubicBezTo>
                <a:cubicBezTo>
                  <a:pt x="813" y="25"/>
                  <a:pt x="815" y="25"/>
                  <a:pt x="817" y="26"/>
                </a:cubicBezTo>
                <a:cubicBezTo>
                  <a:pt x="817" y="26"/>
                  <a:pt x="817" y="26"/>
                  <a:pt x="817" y="27"/>
                </a:cubicBezTo>
                <a:close/>
                <a:moveTo>
                  <a:pt x="847" y="19"/>
                </a:moveTo>
                <a:cubicBezTo>
                  <a:pt x="848" y="17"/>
                  <a:pt x="848" y="16"/>
                  <a:pt x="849" y="15"/>
                </a:cubicBezTo>
                <a:cubicBezTo>
                  <a:pt x="849" y="15"/>
                  <a:pt x="862" y="17"/>
                  <a:pt x="868" y="18"/>
                </a:cubicBezTo>
                <a:cubicBezTo>
                  <a:pt x="863" y="20"/>
                  <a:pt x="853" y="20"/>
                  <a:pt x="847" y="19"/>
                </a:cubicBezTo>
                <a:close/>
                <a:moveTo>
                  <a:pt x="873" y="11"/>
                </a:moveTo>
                <a:cubicBezTo>
                  <a:pt x="872" y="11"/>
                  <a:pt x="871" y="11"/>
                  <a:pt x="870" y="11"/>
                </a:cubicBezTo>
                <a:cubicBezTo>
                  <a:pt x="870" y="10"/>
                  <a:pt x="870" y="10"/>
                  <a:pt x="870" y="9"/>
                </a:cubicBezTo>
                <a:cubicBezTo>
                  <a:pt x="871" y="9"/>
                  <a:pt x="872" y="9"/>
                  <a:pt x="873" y="10"/>
                </a:cubicBezTo>
                <a:cubicBezTo>
                  <a:pt x="873" y="10"/>
                  <a:pt x="873" y="10"/>
                  <a:pt x="873" y="11"/>
                </a:cubicBezTo>
                <a:close/>
                <a:moveTo>
                  <a:pt x="911" y="21"/>
                </a:moveTo>
                <a:cubicBezTo>
                  <a:pt x="912" y="21"/>
                  <a:pt x="914" y="21"/>
                  <a:pt x="915" y="20"/>
                </a:cubicBezTo>
                <a:cubicBezTo>
                  <a:pt x="915" y="21"/>
                  <a:pt x="915" y="20"/>
                  <a:pt x="915" y="22"/>
                </a:cubicBezTo>
                <a:cubicBezTo>
                  <a:pt x="914" y="22"/>
                  <a:pt x="912" y="22"/>
                  <a:pt x="911" y="21"/>
                </a:cubicBezTo>
                <a:close/>
                <a:moveTo>
                  <a:pt x="959" y="344"/>
                </a:moveTo>
                <a:cubicBezTo>
                  <a:pt x="956" y="344"/>
                  <a:pt x="955" y="345"/>
                  <a:pt x="954" y="343"/>
                </a:cubicBezTo>
                <a:cubicBezTo>
                  <a:pt x="953" y="343"/>
                  <a:pt x="952" y="343"/>
                  <a:pt x="952" y="343"/>
                </a:cubicBezTo>
                <a:cubicBezTo>
                  <a:pt x="953" y="339"/>
                  <a:pt x="953" y="338"/>
                  <a:pt x="955" y="336"/>
                </a:cubicBezTo>
                <a:cubicBezTo>
                  <a:pt x="957" y="336"/>
                  <a:pt x="957" y="336"/>
                  <a:pt x="958" y="336"/>
                </a:cubicBezTo>
                <a:cubicBezTo>
                  <a:pt x="958" y="336"/>
                  <a:pt x="959" y="337"/>
                  <a:pt x="959" y="337"/>
                </a:cubicBezTo>
                <a:cubicBezTo>
                  <a:pt x="959" y="338"/>
                  <a:pt x="958" y="339"/>
                  <a:pt x="959" y="341"/>
                </a:cubicBezTo>
                <a:cubicBezTo>
                  <a:pt x="959" y="342"/>
                  <a:pt x="959" y="343"/>
                  <a:pt x="959" y="344"/>
                </a:cubicBezTo>
                <a:close/>
                <a:moveTo>
                  <a:pt x="1109" y="602"/>
                </a:moveTo>
                <a:cubicBezTo>
                  <a:pt x="1107" y="601"/>
                  <a:pt x="1108" y="601"/>
                  <a:pt x="1107" y="600"/>
                </a:cubicBezTo>
                <a:cubicBezTo>
                  <a:pt x="1109" y="601"/>
                  <a:pt x="1108" y="601"/>
                  <a:pt x="1109" y="602"/>
                </a:cubicBezTo>
                <a:close/>
                <a:moveTo>
                  <a:pt x="1087" y="588"/>
                </a:moveTo>
                <a:cubicBezTo>
                  <a:pt x="1089" y="588"/>
                  <a:pt x="1091" y="588"/>
                  <a:pt x="1093" y="589"/>
                </a:cubicBezTo>
                <a:cubicBezTo>
                  <a:pt x="1090" y="591"/>
                  <a:pt x="1087" y="590"/>
                  <a:pt x="1083" y="589"/>
                </a:cubicBezTo>
                <a:cubicBezTo>
                  <a:pt x="1084" y="588"/>
                  <a:pt x="1086" y="588"/>
                  <a:pt x="1087" y="588"/>
                </a:cubicBezTo>
                <a:close/>
                <a:moveTo>
                  <a:pt x="1077" y="587"/>
                </a:moveTo>
                <a:cubicBezTo>
                  <a:pt x="1078" y="587"/>
                  <a:pt x="1079" y="588"/>
                  <a:pt x="1080" y="588"/>
                </a:cubicBezTo>
                <a:cubicBezTo>
                  <a:pt x="1080" y="589"/>
                  <a:pt x="1080" y="589"/>
                  <a:pt x="1080" y="589"/>
                </a:cubicBezTo>
                <a:cubicBezTo>
                  <a:pt x="1076" y="588"/>
                  <a:pt x="1077" y="589"/>
                  <a:pt x="1077" y="587"/>
                </a:cubicBezTo>
                <a:close/>
                <a:moveTo>
                  <a:pt x="1100" y="574"/>
                </a:moveTo>
                <a:cubicBezTo>
                  <a:pt x="1101" y="575"/>
                  <a:pt x="1102" y="575"/>
                  <a:pt x="1104" y="575"/>
                </a:cubicBezTo>
                <a:cubicBezTo>
                  <a:pt x="1104" y="576"/>
                  <a:pt x="1104" y="576"/>
                  <a:pt x="1104" y="576"/>
                </a:cubicBezTo>
                <a:cubicBezTo>
                  <a:pt x="1102" y="577"/>
                  <a:pt x="1103" y="576"/>
                  <a:pt x="1101" y="577"/>
                </a:cubicBezTo>
                <a:cubicBezTo>
                  <a:pt x="1099" y="576"/>
                  <a:pt x="1100" y="577"/>
                  <a:pt x="1100" y="574"/>
                </a:cubicBezTo>
                <a:close/>
                <a:moveTo>
                  <a:pt x="1088" y="575"/>
                </a:moveTo>
                <a:cubicBezTo>
                  <a:pt x="1088" y="575"/>
                  <a:pt x="1089" y="575"/>
                  <a:pt x="1089" y="575"/>
                </a:cubicBezTo>
                <a:cubicBezTo>
                  <a:pt x="1089" y="576"/>
                  <a:pt x="1089" y="577"/>
                  <a:pt x="1089" y="577"/>
                </a:cubicBezTo>
                <a:cubicBezTo>
                  <a:pt x="1088" y="577"/>
                  <a:pt x="1088" y="577"/>
                  <a:pt x="1088" y="577"/>
                </a:cubicBezTo>
                <a:cubicBezTo>
                  <a:pt x="1088" y="577"/>
                  <a:pt x="1088" y="576"/>
                  <a:pt x="1088" y="575"/>
                </a:cubicBezTo>
                <a:close/>
                <a:moveTo>
                  <a:pt x="1022" y="593"/>
                </a:moveTo>
                <a:cubicBezTo>
                  <a:pt x="1026" y="593"/>
                  <a:pt x="1026" y="593"/>
                  <a:pt x="1026" y="593"/>
                </a:cubicBezTo>
                <a:cubicBezTo>
                  <a:pt x="1024" y="594"/>
                  <a:pt x="1024" y="594"/>
                  <a:pt x="1022" y="593"/>
                </a:cubicBezTo>
                <a:close/>
                <a:moveTo>
                  <a:pt x="1023" y="575"/>
                </a:moveTo>
                <a:cubicBezTo>
                  <a:pt x="1024" y="575"/>
                  <a:pt x="1025" y="575"/>
                  <a:pt x="1026" y="575"/>
                </a:cubicBezTo>
                <a:cubicBezTo>
                  <a:pt x="1023" y="577"/>
                  <a:pt x="1022" y="577"/>
                  <a:pt x="1023" y="575"/>
                </a:cubicBezTo>
                <a:close/>
                <a:moveTo>
                  <a:pt x="1030" y="585"/>
                </a:moveTo>
                <a:cubicBezTo>
                  <a:pt x="1027" y="584"/>
                  <a:pt x="1027" y="584"/>
                  <a:pt x="1027" y="584"/>
                </a:cubicBezTo>
                <a:cubicBezTo>
                  <a:pt x="1028" y="583"/>
                  <a:pt x="1028" y="582"/>
                  <a:pt x="1029" y="581"/>
                </a:cubicBezTo>
                <a:cubicBezTo>
                  <a:pt x="1030" y="581"/>
                  <a:pt x="1031" y="582"/>
                  <a:pt x="1033" y="582"/>
                </a:cubicBezTo>
                <a:cubicBezTo>
                  <a:pt x="1031" y="584"/>
                  <a:pt x="1032" y="583"/>
                  <a:pt x="1030" y="585"/>
                </a:cubicBezTo>
                <a:close/>
                <a:moveTo>
                  <a:pt x="1035" y="578"/>
                </a:moveTo>
                <a:cubicBezTo>
                  <a:pt x="1033" y="578"/>
                  <a:pt x="1032" y="578"/>
                  <a:pt x="1031" y="577"/>
                </a:cubicBezTo>
                <a:cubicBezTo>
                  <a:pt x="1031" y="577"/>
                  <a:pt x="1031" y="577"/>
                  <a:pt x="1031" y="576"/>
                </a:cubicBezTo>
                <a:cubicBezTo>
                  <a:pt x="1033" y="576"/>
                  <a:pt x="1032" y="576"/>
                  <a:pt x="1033" y="576"/>
                </a:cubicBezTo>
                <a:cubicBezTo>
                  <a:pt x="1034" y="576"/>
                  <a:pt x="1034" y="576"/>
                  <a:pt x="1035" y="576"/>
                </a:cubicBezTo>
                <a:cubicBezTo>
                  <a:pt x="1035" y="577"/>
                  <a:pt x="1035" y="577"/>
                  <a:pt x="1035" y="578"/>
                </a:cubicBezTo>
                <a:close/>
                <a:moveTo>
                  <a:pt x="1049" y="577"/>
                </a:moveTo>
                <a:cubicBezTo>
                  <a:pt x="1051" y="577"/>
                  <a:pt x="1053" y="578"/>
                  <a:pt x="1055" y="578"/>
                </a:cubicBezTo>
                <a:cubicBezTo>
                  <a:pt x="1052" y="581"/>
                  <a:pt x="1048" y="578"/>
                  <a:pt x="1045" y="579"/>
                </a:cubicBezTo>
                <a:cubicBezTo>
                  <a:pt x="1043" y="579"/>
                  <a:pt x="1042" y="579"/>
                  <a:pt x="1040" y="578"/>
                </a:cubicBezTo>
                <a:cubicBezTo>
                  <a:pt x="1040" y="578"/>
                  <a:pt x="1040" y="577"/>
                  <a:pt x="1040" y="577"/>
                </a:cubicBezTo>
                <a:cubicBezTo>
                  <a:pt x="1042" y="577"/>
                  <a:pt x="1047" y="577"/>
                  <a:pt x="1049" y="577"/>
                </a:cubicBezTo>
                <a:close/>
                <a:moveTo>
                  <a:pt x="1022" y="562"/>
                </a:moveTo>
                <a:cubicBezTo>
                  <a:pt x="1026" y="561"/>
                  <a:pt x="1032" y="563"/>
                  <a:pt x="1035" y="561"/>
                </a:cubicBezTo>
                <a:cubicBezTo>
                  <a:pt x="1037" y="562"/>
                  <a:pt x="1038" y="562"/>
                  <a:pt x="1040" y="562"/>
                </a:cubicBezTo>
                <a:cubicBezTo>
                  <a:pt x="1037" y="566"/>
                  <a:pt x="1033" y="563"/>
                  <a:pt x="1029" y="564"/>
                </a:cubicBezTo>
                <a:cubicBezTo>
                  <a:pt x="1027" y="564"/>
                  <a:pt x="1024" y="563"/>
                  <a:pt x="1022" y="563"/>
                </a:cubicBezTo>
                <a:cubicBezTo>
                  <a:pt x="1022" y="563"/>
                  <a:pt x="1022" y="562"/>
                  <a:pt x="1022" y="562"/>
                </a:cubicBezTo>
                <a:close/>
                <a:moveTo>
                  <a:pt x="973" y="594"/>
                </a:moveTo>
                <a:cubicBezTo>
                  <a:pt x="973" y="594"/>
                  <a:pt x="974" y="595"/>
                  <a:pt x="972" y="596"/>
                </a:cubicBezTo>
                <a:cubicBezTo>
                  <a:pt x="972" y="595"/>
                  <a:pt x="973" y="595"/>
                  <a:pt x="973" y="594"/>
                </a:cubicBezTo>
                <a:close/>
                <a:moveTo>
                  <a:pt x="1218" y="536"/>
                </a:moveTo>
                <a:cubicBezTo>
                  <a:pt x="1216" y="537"/>
                  <a:pt x="1217" y="537"/>
                  <a:pt x="1215" y="536"/>
                </a:cubicBezTo>
                <a:cubicBezTo>
                  <a:pt x="1216" y="536"/>
                  <a:pt x="1217" y="536"/>
                  <a:pt x="1218" y="536"/>
                </a:cubicBezTo>
                <a:close/>
                <a:moveTo>
                  <a:pt x="1186" y="524"/>
                </a:moveTo>
                <a:cubicBezTo>
                  <a:pt x="1184" y="525"/>
                  <a:pt x="1184" y="525"/>
                  <a:pt x="1183" y="524"/>
                </a:cubicBezTo>
                <a:lnTo>
                  <a:pt x="1186" y="524"/>
                </a:lnTo>
                <a:close/>
                <a:moveTo>
                  <a:pt x="1146" y="514"/>
                </a:moveTo>
                <a:cubicBezTo>
                  <a:pt x="1148" y="514"/>
                  <a:pt x="1148" y="514"/>
                  <a:pt x="1149" y="513"/>
                </a:cubicBezTo>
                <a:cubicBezTo>
                  <a:pt x="1152" y="513"/>
                  <a:pt x="1156" y="514"/>
                  <a:pt x="1158" y="513"/>
                </a:cubicBezTo>
                <a:cubicBezTo>
                  <a:pt x="1158" y="513"/>
                  <a:pt x="1158" y="513"/>
                  <a:pt x="1159" y="514"/>
                </a:cubicBezTo>
                <a:cubicBezTo>
                  <a:pt x="1156" y="515"/>
                  <a:pt x="1151" y="514"/>
                  <a:pt x="1149" y="516"/>
                </a:cubicBezTo>
                <a:cubicBezTo>
                  <a:pt x="1148" y="516"/>
                  <a:pt x="1147" y="515"/>
                  <a:pt x="1146" y="515"/>
                </a:cubicBezTo>
                <a:cubicBezTo>
                  <a:pt x="1146" y="515"/>
                  <a:pt x="1146" y="514"/>
                  <a:pt x="1146" y="514"/>
                </a:cubicBezTo>
                <a:close/>
                <a:moveTo>
                  <a:pt x="1130" y="512"/>
                </a:moveTo>
                <a:cubicBezTo>
                  <a:pt x="1129" y="511"/>
                  <a:pt x="1129" y="512"/>
                  <a:pt x="1129" y="511"/>
                </a:cubicBezTo>
                <a:cubicBezTo>
                  <a:pt x="1130" y="512"/>
                  <a:pt x="1129" y="511"/>
                  <a:pt x="1130" y="512"/>
                </a:cubicBezTo>
                <a:close/>
                <a:moveTo>
                  <a:pt x="1067" y="526"/>
                </a:moveTo>
                <a:cubicBezTo>
                  <a:pt x="1065" y="526"/>
                  <a:pt x="1065" y="526"/>
                  <a:pt x="1063" y="525"/>
                </a:cubicBezTo>
                <a:cubicBezTo>
                  <a:pt x="1065" y="525"/>
                  <a:pt x="1066" y="525"/>
                  <a:pt x="1067" y="526"/>
                </a:cubicBezTo>
                <a:close/>
                <a:moveTo>
                  <a:pt x="1124" y="491"/>
                </a:moveTo>
                <a:cubicBezTo>
                  <a:pt x="1125" y="491"/>
                  <a:pt x="1125" y="491"/>
                  <a:pt x="1126" y="491"/>
                </a:cubicBezTo>
                <a:cubicBezTo>
                  <a:pt x="1125" y="493"/>
                  <a:pt x="1126" y="492"/>
                  <a:pt x="1125" y="493"/>
                </a:cubicBezTo>
                <a:cubicBezTo>
                  <a:pt x="1124" y="493"/>
                  <a:pt x="1121" y="492"/>
                  <a:pt x="1118" y="492"/>
                </a:cubicBezTo>
                <a:cubicBezTo>
                  <a:pt x="1119" y="491"/>
                  <a:pt x="1123" y="491"/>
                  <a:pt x="1124" y="491"/>
                </a:cubicBezTo>
                <a:close/>
                <a:moveTo>
                  <a:pt x="1119" y="495"/>
                </a:moveTo>
                <a:cubicBezTo>
                  <a:pt x="1117" y="496"/>
                  <a:pt x="1117" y="496"/>
                  <a:pt x="1115" y="494"/>
                </a:cubicBezTo>
                <a:cubicBezTo>
                  <a:pt x="1116" y="494"/>
                  <a:pt x="1118" y="495"/>
                  <a:pt x="1119" y="495"/>
                </a:cubicBezTo>
                <a:close/>
                <a:moveTo>
                  <a:pt x="1105" y="482"/>
                </a:moveTo>
                <a:cubicBezTo>
                  <a:pt x="1107" y="482"/>
                  <a:pt x="1107" y="482"/>
                  <a:pt x="1108" y="481"/>
                </a:cubicBezTo>
                <a:cubicBezTo>
                  <a:pt x="1109" y="481"/>
                  <a:pt x="1109" y="481"/>
                  <a:pt x="1109" y="481"/>
                </a:cubicBezTo>
                <a:cubicBezTo>
                  <a:pt x="1107" y="483"/>
                  <a:pt x="1108" y="482"/>
                  <a:pt x="1106" y="483"/>
                </a:cubicBezTo>
                <a:cubicBezTo>
                  <a:pt x="1106" y="483"/>
                  <a:pt x="1105" y="484"/>
                  <a:pt x="1105" y="485"/>
                </a:cubicBezTo>
                <a:cubicBezTo>
                  <a:pt x="1105" y="484"/>
                  <a:pt x="1105" y="484"/>
                  <a:pt x="1105" y="482"/>
                </a:cubicBezTo>
                <a:close/>
                <a:moveTo>
                  <a:pt x="1094" y="416"/>
                </a:moveTo>
                <a:cubicBezTo>
                  <a:pt x="1096" y="416"/>
                  <a:pt x="1097" y="417"/>
                  <a:pt x="1099" y="417"/>
                </a:cubicBezTo>
                <a:cubicBezTo>
                  <a:pt x="1099" y="417"/>
                  <a:pt x="1099" y="418"/>
                  <a:pt x="1099" y="418"/>
                </a:cubicBezTo>
                <a:cubicBezTo>
                  <a:pt x="1096" y="419"/>
                  <a:pt x="1097" y="418"/>
                  <a:pt x="1095" y="420"/>
                </a:cubicBezTo>
                <a:cubicBezTo>
                  <a:pt x="1093" y="418"/>
                  <a:pt x="1094" y="420"/>
                  <a:pt x="1094" y="416"/>
                </a:cubicBezTo>
                <a:close/>
                <a:moveTo>
                  <a:pt x="1229" y="376"/>
                </a:moveTo>
                <a:cubicBezTo>
                  <a:pt x="1227" y="376"/>
                  <a:pt x="1227" y="376"/>
                  <a:pt x="1226" y="375"/>
                </a:cubicBezTo>
                <a:cubicBezTo>
                  <a:pt x="1227" y="375"/>
                  <a:pt x="1228" y="376"/>
                  <a:pt x="1229" y="376"/>
                </a:cubicBezTo>
                <a:close/>
                <a:moveTo>
                  <a:pt x="1218" y="376"/>
                </a:moveTo>
                <a:cubicBezTo>
                  <a:pt x="1219" y="376"/>
                  <a:pt x="1219" y="376"/>
                  <a:pt x="1220" y="376"/>
                </a:cubicBezTo>
                <a:cubicBezTo>
                  <a:pt x="1220" y="377"/>
                  <a:pt x="1220" y="377"/>
                  <a:pt x="1220" y="377"/>
                </a:cubicBezTo>
                <a:cubicBezTo>
                  <a:pt x="1218" y="377"/>
                  <a:pt x="1216" y="377"/>
                  <a:pt x="1214" y="377"/>
                </a:cubicBezTo>
                <a:cubicBezTo>
                  <a:pt x="1215" y="377"/>
                  <a:pt x="1217" y="376"/>
                  <a:pt x="1218" y="376"/>
                </a:cubicBezTo>
                <a:close/>
                <a:moveTo>
                  <a:pt x="1229" y="358"/>
                </a:moveTo>
                <a:cubicBezTo>
                  <a:pt x="1231" y="358"/>
                  <a:pt x="1230" y="358"/>
                  <a:pt x="1231" y="357"/>
                </a:cubicBezTo>
                <a:cubicBezTo>
                  <a:pt x="1232" y="358"/>
                  <a:pt x="1233" y="358"/>
                  <a:pt x="1234" y="358"/>
                </a:cubicBezTo>
                <a:cubicBezTo>
                  <a:pt x="1234" y="358"/>
                  <a:pt x="1234" y="359"/>
                  <a:pt x="1234" y="359"/>
                </a:cubicBezTo>
                <a:cubicBezTo>
                  <a:pt x="1232" y="359"/>
                  <a:pt x="1233" y="359"/>
                  <a:pt x="1232" y="360"/>
                </a:cubicBezTo>
                <a:cubicBezTo>
                  <a:pt x="1231" y="359"/>
                  <a:pt x="1230" y="359"/>
                  <a:pt x="1229" y="359"/>
                </a:cubicBezTo>
                <a:cubicBezTo>
                  <a:pt x="1229" y="359"/>
                  <a:pt x="1229" y="358"/>
                  <a:pt x="1229" y="358"/>
                </a:cubicBezTo>
                <a:close/>
                <a:moveTo>
                  <a:pt x="1215" y="365"/>
                </a:moveTo>
                <a:cubicBezTo>
                  <a:pt x="1215" y="366"/>
                  <a:pt x="1216" y="365"/>
                  <a:pt x="1215" y="367"/>
                </a:cubicBezTo>
                <a:cubicBezTo>
                  <a:pt x="1215" y="367"/>
                  <a:pt x="1215" y="367"/>
                  <a:pt x="1214" y="368"/>
                </a:cubicBezTo>
                <a:cubicBezTo>
                  <a:pt x="1214" y="368"/>
                  <a:pt x="1214" y="368"/>
                  <a:pt x="1213" y="367"/>
                </a:cubicBezTo>
                <a:cubicBezTo>
                  <a:pt x="1214" y="367"/>
                  <a:pt x="1215" y="366"/>
                  <a:pt x="1215" y="365"/>
                </a:cubicBezTo>
                <a:close/>
                <a:moveTo>
                  <a:pt x="1210" y="373"/>
                </a:moveTo>
                <a:cubicBezTo>
                  <a:pt x="1209" y="372"/>
                  <a:pt x="1209" y="373"/>
                  <a:pt x="1208" y="372"/>
                </a:cubicBezTo>
                <a:cubicBezTo>
                  <a:pt x="1210" y="373"/>
                  <a:pt x="1209" y="372"/>
                  <a:pt x="1210" y="373"/>
                </a:cubicBezTo>
                <a:close/>
                <a:moveTo>
                  <a:pt x="1202" y="364"/>
                </a:moveTo>
                <a:cubicBezTo>
                  <a:pt x="1206" y="366"/>
                  <a:pt x="1204" y="366"/>
                  <a:pt x="1207" y="366"/>
                </a:cubicBezTo>
                <a:cubicBezTo>
                  <a:pt x="1206" y="368"/>
                  <a:pt x="1204" y="368"/>
                  <a:pt x="1203" y="368"/>
                </a:cubicBezTo>
                <a:cubicBezTo>
                  <a:pt x="1201" y="368"/>
                  <a:pt x="1201" y="368"/>
                  <a:pt x="1200" y="367"/>
                </a:cubicBezTo>
                <a:cubicBezTo>
                  <a:pt x="1200" y="366"/>
                  <a:pt x="1199" y="366"/>
                  <a:pt x="1199" y="366"/>
                </a:cubicBezTo>
                <a:cubicBezTo>
                  <a:pt x="1200" y="365"/>
                  <a:pt x="1201" y="365"/>
                  <a:pt x="1202" y="364"/>
                </a:cubicBezTo>
                <a:close/>
                <a:moveTo>
                  <a:pt x="1188" y="373"/>
                </a:moveTo>
                <a:cubicBezTo>
                  <a:pt x="1190" y="374"/>
                  <a:pt x="1189" y="373"/>
                  <a:pt x="1190" y="374"/>
                </a:cubicBezTo>
                <a:cubicBezTo>
                  <a:pt x="1188" y="373"/>
                  <a:pt x="1189" y="374"/>
                  <a:pt x="1188" y="373"/>
                </a:cubicBezTo>
                <a:close/>
                <a:moveTo>
                  <a:pt x="1189" y="363"/>
                </a:moveTo>
                <a:cubicBezTo>
                  <a:pt x="1190" y="363"/>
                  <a:pt x="1192" y="363"/>
                  <a:pt x="1193" y="363"/>
                </a:cubicBezTo>
                <a:cubicBezTo>
                  <a:pt x="1193" y="364"/>
                  <a:pt x="1194" y="364"/>
                  <a:pt x="1194" y="365"/>
                </a:cubicBezTo>
                <a:cubicBezTo>
                  <a:pt x="1192" y="366"/>
                  <a:pt x="1189" y="367"/>
                  <a:pt x="1187" y="368"/>
                </a:cubicBezTo>
                <a:cubicBezTo>
                  <a:pt x="1185" y="368"/>
                  <a:pt x="1185" y="368"/>
                  <a:pt x="1184" y="367"/>
                </a:cubicBezTo>
                <a:cubicBezTo>
                  <a:pt x="1182" y="366"/>
                  <a:pt x="1182" y="366"/>
                  <a:pt x="1182" y="366"/>
                </a:cubicBezTo>
                <a:cubicBezTo>
                  <a:pt x="1184" y="363"/>
                  <a:pt x="1185" y="365"/>
                  <a:pt x="1189" y="363"/>
                </a:cubicBezTo>
                <a:close/>
                <a:moveTo>
                  <a:pt x="1181" y="380"/>
                </a:moveTo>
                <a:cubicBezTo>
                  <a:pt x="1180" y="379"/>
                  <a:pt x="1180" y="380"/>
                  <a:pt x="1180" y="379"/>
                </a:cubicBezTo>
                <a:cubicBezTo>
                  <a:pt x="1181" y="380"/>
                  <a:pt x="1180" y="379"/>
                  <a:pt x="1181" y="380"/>
                </a:cubicBezTo>
                <a:close/>
                <a:moveTo>
                  <a:pt x="1174" y="375"/>
                </a:moveTo>
                <a:cubicBezTo>
                  <a:pt x="1176" y="375"/>
                  <a:pt x="1175" y="375"/>
                  <a:pt x="1176" y="375"/>
                </a:cubicBezTo>
                <a:cubicBezTo>
                  <a:pt x="1178" y="376"/>
                  <a:pt x="1177" y="375"/>
                  <a:pt x="1178" y="376"/>
                </a:cubicBezTo>
                <a:cubicBezTo>
                  <a:pt x="1178" y="376"/>
                  <a:pt x="1177" y="377"/>
                  <a:pt x="1177" y="377"/>
                </a:cubicBezTo>
                <a:cubicBezTo>
                  <a:pt x="1176" y="377"/>
                  <a:pt x="1175" y="377"/>
                  <a:pt x="1174" y="376"/>
                </a:cubicBezTo>
                <a:cubicBezTo>
                  <a:pt x="1174" y="376"/>
                  <a:pt x="1174" y="376"/>
                  <a:pt x="1174" y="375"/>
                </a:cubicBezTo>
                <a:close/>
                <a:moveTo>
                  <a:pt x="1150" y="376"/>
                </a:moveTo>
                <a:cubicBezTo>
                  <a:pt x="1150" y="376"/>
                  <a:pt x="1150" y="376"/>
                  <a:pt x="1148" y="377"/>
                </a:cubicBezTo>
                <a:cubicBezTo>
                  <a:pt x="1149" y="377"/>
                  <a:pt x="1149" y="376"/>
                  <a:pt x="1150" y="376"/>
                </a:cubicBezTo>
                <a:close/>
                <a:moveTo>
                  <a:pt x="1160" y="354"/>
                </a:moveTo>
                <a:cubicBezTo>
                  <a:pt x="1158" y="354"/>
                  <a:pt x="1159" y="354"/>
                  <a:pt x="1157" y="353"/>
                </a:cubicBezTo>
                <a:cubicBezTo>
                  <a:pt x="1158" y="353"/>
                  <a:pt x="1159" y="353"/>
                  <a:pt x="1160" y="354"/>
                </a:cubicBezTo>
                <a:close/>
                <a:moveTo>
                  <a:pt x="1144" y="352"/>
                </a:moveTo>
                <a:cubicBezTo>
                  <a:pt x="1146" y="353"/>
                  <a:pt x="1147" y="353"/>
                  <a:pt x="1149" y="352"/>
                </a:cubicBezTo>
                <a:cubicBezTo>
                  <a:pt x="1151" y="353"/>
                  <a:pt x="1152" y="354"/>
                  <a:pt x="1154" y="354"/>
                </a:cubicBezTo>
                <a:cubicBezTo>
                  <a:pt x="1153" y="355"/>
                  <a:pt x="1150" y="355"/>
                  <a:pt x="1148" y="355"/>
                </a:cubicBezTo>
                <a:cubicBezTo>
                  <a:pt x="1147" y="355"/>
                  <a:pt x="1145" y="355"/>
                  <a:pt x="1143" y="354"/>
                </a:cubicBezTo>
                <a:cubicBezTo>
                  <a:pt x="1143" y="354"/>
                  <a:pt x="1144" y="353"/>
                  <a:pt x="1144" y="352"/>
                </a:cubicBezTo>
                <a:close/>
                <a:moveTo>
                  <a:pt x="1111" y="348"/>
                </a:moveTo>
                <a:cubicBezTo>
                  <a:pt x="1114" y="350"/>
                  <a:pt x="1112" y="350"/>
                  <a:pt x="1117" y="350"/>
                </a:cubicBezTo>
                <a:cubicBezTo>
                  <a:pt x="1117" y="350"/>
                  <a:pt x="1117" y="351"/>
                  <a:pt x="1117" y="351"/>
                </a:cubicBezTo>
                <a:cubicBezTo>
                  <a:pt x="1115" y="351"/>
                  <a:pt x="1113" y="351"/>
                  <a:pt x="1110" y="351"/>
                </a:cubicBezTo>
                <a:cubicBezTo>
                  <a:pt x="1110" y="350"/>
                  <a:pt x="1111" y="349"/>
                  <a:pt x="1111" y="348"/>
                </a:cubicBezTo>
                <a:close/>
                <a:moveTo>
                  <a:pt x="1103" y="362"/>
                </a:moveTo>
                <a:cubicBezTo>
                  <a:pt x="1111" y="362"/>
                  <a:pt x="1125" y="362"/>
                  <a:pt x="1132" y="358"/>
                </a:cubicBezTo>
                <a:cubicBezTo>
                  <a:pt x="1135" y="359"/>
                  <a:pt x="1137" y="359"/>
                  <a:pt x="1140" y="360"/>
                </a:cubicBezTo>
                <a:cubicBezTo>
                  <a:pt x="1139" y="362"/>
                  <a:pt x="1140" y="361"/>
                  <a:pt x="1139" y="362"/>
                </a:cubicBezTo>
                <a:cubicBezTo>
                  <a:pt x="1136" y="363"/>
                  <a:pt x="1128" y="363"/>
                  <a:pt x="1125" y="362"/>
                </a:cubicBezTo>
                <a:cubicBezTo>
                  <a:pt x="1124" y="365"/>
                  <a:pt x="1123" y="367"/>
                  <a:pt x="1122" y="369"/>
                </a:cubicBezTo>
                <a:cubicBezTo>
                  <a:pt x="1122" y="369"/>
                  <a:pt x="1122" y="370"/>
                  <a:pt x="1121" y="370"/>
                </a:cubicBezTo>
                <a:cubicBezTo>
                  <a:pt x="1119" y="369"/>
                  <a:pt x="1117" y="369"/>
                  <a:pt x="1116" y="368"/>
                </a:cubicBezTo>
                <a:cubicBezTo>
                  <a:pt x="1116" y="366"/>
                  <a:pt x="1116" y="367"/>
                  <a:pt x="1117" y="364"/>
                </a:cubicBezTo>
                <a:cubicBezTo>
                  <a:pt x="1117" y="363"/>
                  <a:pt x="1117" y="363"/>
                  <a:pt x="1116" y="363"/>
                </a:cubicBezTo>
                <a:cubicBezTo>
                  <a:pt x="1112" y="362"/>
                  <a:pt x="1110" y="363"/>
                  <a:pt x="1105" y="362"/>
                </a:cubicBezTo>
                <a:cubicBezTo>
                  <a:pt x="1105" y="365"/>
                  <a:pt x="1105" y="367"/>
                  <a:pt x="1106" y="369"/>
                </a:cubicBezTo>
                <a:cubicBezTo>
                  <a:pt x="1102" y="369"/>
                  <a:pt x="1099" y="369"/>
                  <a:pt x="1096" y="369"/>
                </a:cubicBezTo>
                <a:cubicBezTo>
                  <a:pt x="1096" y="368"/>
                  <a:pt x="1096" y="367"/>
                  <a:pt x="1097" y="366"/>
                </a:cubicBezTo>
                <a:cubicBezTo>
                  <a:pt x="1101" y="367"/>
                  <a:pt x="1101" y="367"/>
                  <a:pt x="1101" y="367"/>
                </a:cubicBezTo>
                <a:cubicBezTo>
                  <a:pt x="1102" y="365"/>
                  <a:pt x="1102" y="365"/>
                  <a:pt x="1103" y="362"/>
                </a:cubicBezTo>
                <a:close/>
                <a:moveTo>
                  <a:pt x="1096" y="354"/>
                </a:moveTo>
                <a:cubicBezTo>
                  <a:pt x="1098" y="355"/>
                  <a:pt x="1099" y="355"/>
                  <a:pt x="1101" y="355"/>
                </a:cubicBezTo>
                <a:cubicBezTo>
                  <a:pt x="1101" y="356"/>
                  <a:pt x="1101" y="356"/>
                  <a:pt x="1101" y="356"/>
                </a:cubicBezTo>
                <a:cubicBezTo>
                  <a:pt x="1100" y="356"/>
                  <a:pt x="1099" y="357"/>
                  <a:pt x="1097" y="357"/>
                </a:cubicBezTo>
                <a:cubicBezTo>
                  <a:pt x="1095" y="358"/>
                  <a:pt x="1096" y="356"/>
                  <a:pt x="1096" y="354"/>
                </a:cubicBezTo>
                <a:close/>
                <a:moveTo>
                  <a:pt x="1136" y="316"/>
                </a:move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1" y="318"/>
                  <a:pt x="1142" y="319"/>
                </a:cubicBezTo>
                <a:cubicBezTo>
                  <a:pt x="1142" y="320"/>
                  <a:pt x="1142" y="321"/>
                  <a:pt x="1142" y="321"/>
                </a:cubicBezTo>
                <a:cubicBezTo>
                  <a:pt x="1139" y="321"/>
                  <a:pt x="1135" y="319"/>
                  <a:pt x="1133" y="322"/>
                </a:cubicBezTo>
                <a:cubicBezTo>
                  <a:pt x="1131" y="321"/>
                  <a:pt x="1131" y="321"/>
                  <a:pt x="1130" y="320"/>
                </a:cubicBezTo>
                <a:cubicBezTo>
                  <a:pt x="1130" y="320"/>
                  <a:pt x="1130" y="320"/>
                  <a:pt x="1129" y="320"/>
                </a:cubicBezTo>
                <a:cubicBezTo>
                  <a:pt x="1132" y="318"/>
                  <a:pt x="1134" y="319"/>
                  <a:pt x="1136" y="316"/>
                </a:cubicBezTo>
                <a:close/>
                <a:moveTo>
                  <a:pt x="1291" y="242"/>
                </a:moveTo>
                <a:cubicBezTo>
                  <a:pt x="1289" y="241"/>
                  <a:pt x="1290" y="241"/>
                  <a:pt x="1289" y="240"/>
                </a:cubicBezTo>
                <a:cubicBezTo>
                  <a:pt x="1290" y="241"/>
                  <a:pt x="1290" y="241"/>
                  <a:pt x="1291" y="242"/>
                </a:cubicBezTo>
                <a:close/>
                <a:moveTo>
                  <a:pt x="1289" y="233"/>
                </a:moveTo>
                <a:cubicBezTo>
                  <a:pt x="1287" y="234"/>
                  <a:pt x="1288" y="234"/>
                  <a:pt x="1286" y="232"/>
                </a:cubicBezTo>
                <a:cubicBezTo>
                  <a:pt x="1287" y="233"/>
                  <a:pt x="1288" y="233"/>
                  <a:pt x="1289" y="233"/>
                </a:cubicBezTo>
                <a:close/>
                <a:moveTo>
                  <a:pt x="1230" y="177"/>
                </a:moveTo>
                <a:cubicBezTo>
                  <a:pt x="1233" y="177"/>
                  <a:pt x="1235" y="178"/>
                  <a:pt x="1236" y="179"/>
                </a:cubicBezTo>
                <a:cubicBezTo>
                  <a:pt x="1237" y="180"/>
                  <a:pt x="1237" y="179"/>
                  <a:pt x="1238" y="180"/>
                </a:cubicBezTo>
                <a:cubicBezTo>
                  <a:pt x="1236" y="181"/>
                  <a:pt x="1232" y="180"/>
                  <a:pt x="1230" y="181"/>
                </a:cubicBezTo>
                <a:cubicBezTo>
                  <a:pt x="1227" y="180"/>
                  <a:pt x="1227" y="180"/>
                  <a:pt x="1227" y="180"/>
                </a:cubicBezTo>
                <a:cubicBezTo>
                  <a:pt x="1228" y="179"/>
                  <a:pt x="1229" y="178"/>
                  <a:pt x="1230" y="177"/>
                </a:cubicBezTo>
                <a:close/>
                <a:moveTo>
                  <a:pt x="1241" y="196"/>
                </a:moveTo>
                <a:cubicBezTo>
                  <a:pt x="1240" y="196"/>
                  <a:pt x="1237" y="197"/>
                  <a:pt x="1236" y="197"/>
                </a:cubicBezTo>
                <a:cubicBezTo>
                  <a:pt x="1236" y="197"/>
                  <a:pt x="1232" y="196"/>
                  <a:pt x="1235" y="196"/>
                </a:cubicBezTo>
                <a:cubicBezTo>
                  <a:pt x="1235" y="195"/>
                  <a:pt x="1235" y="195"/>
                  <a:pt x="1236" y="195"/>
                </a:cubicBezTo>
                <a:cubicBezTo>
                  <a:pt x="1237" y="195"/>
                  <a:pt x="1239" y="195"/>
                  <a:pt x="1241" y="196"/>
                </a:cubicBezTo>
                <a:close/>
                <a:moveTo>
                  <a:pt x="1215" y="178"/>
                </a:moveTo>
                <a:cubicBezTo>
                  <a:pt x="1215" y="179"/>
                  <a:pt x="1216" y="180"/>
                  <a:pt x="1216" y="181"/>
                </a:cubicBezTo>
                <a:cubicBezTo>
                  <a:pt x="1215" y="183"/>
                  <a:pt x="1216" y="182"/>
                  <a:pt x="1215" y="183"/>
                </a:cubicBezTo>
                <a:cubicBezTo>
                  <a:pt x="1212" y="184"/>
                  <a:pt x="1212" y="182"/>
                  <a:pt x="1209" y="184"/>
                </a:cubicBezTo>
                <a:cubicBezTo>
                  <a:pt x="1209" y="184"/>
                  <a:pt x="1209" y="184"/>
                  <a:pt x="1208" y="184"/>
                </a:cubicBezTo>
                <a:cubicBezTo>
                  <a:pt x="1210" y="178"/>
                  <a:pt x="1211" y="180"/>
                  <a:pt x="1215" y="178"/>
                </a:cubicBezTo>
                <a:close/>
                <a:moveTo>
                  <a:pt x="1211" y="167"/>
                </a:moveTo>
                <a:cubicBezTo>
                  <a:pt x="1211" y="167"/>
                  <a:pt x="1212" y="167"/>
                  <a:pt x="1212" y="167"/>
                </a:cubicBezTo>
                <a:cubicBezTo>
                  <a:pt x="1211" y="169"/>
                  <a:pt x="1210" y="169"/>
                  <a:pt x="1209" y="170"/>
                </a:cubicBezTo>
                <a:cubicBezTo>
                  <a:pt x="1208" y="170"/>
                  <a:pt x="1208" y="170"/>
                  <a:pt x="1207" y="170"/>
                </a:cubicBezTo>
                <a:cubicBezTo>
                  <a:pt x="1209" y="168"/>
                  <a:pt x="1209" y="168"/>
                  <a:pt x="1211" y="167"/>
                </a:cubicBezTo>
                <a:close/>
                <a:moveTo>
                  <a:pt x="1207" y="149"/>
                </a:moveTo>
                <a:cubicBezTo>
                  <a:pt x="1205" y="150"/>
                  <a:pt x="1205" y="150"/>
                  <a:pt x="1203" y="148"/>
                </a:cubicBezTo>
                <a:lnTo>
                  <a:pt x="1207" y="149"/>
                </a:lnTo>
                <a:close/>
                <a:moveTo>
                  <a:pt x="1197" y="161"/>
                </a:moveTo>
                <a:cubicBezTo>
                  <a:pt x="1195" y="161"/>
                  <a:pt x="1196" y="161"/>
                  <a:pt x="1194" y="160"/>
                </a:cubicBezTo>
                <a:cubicBezTo>
                  <a:pt x="1195" y="160"/>
                  <a:pt x="1196" y="160"/>
                  <a:pt x="1197" y="161"/>
                </a:cubicBezTo>
                <a:close/>
                <a:moveTo>
                  <a:pt x="1192" y="157"/>
                </a:moveTo>
                <a:cubicBezTo>
                  <a:pt x="1191" y="159"/>
                  <a:pt x="1191" y="159"/>
                  <a:pt x="1191" y="159"/>
                </a:cubicBezTo>
                <a:cubicBezTo>
                  <a:pt x="1189" y="158"/>
                  <a:pt x="1190" y="159"/>
                  <a:pt x="1189" y="157"/>
                </a:cubicBezTo>
                <a:cubicBezTo>
                  <a:pt x="1190" y="157"/>
                  <a:pt x="1191" y="157"/>
                  <a:pt x="1192" y="157"/>
                </a:cubicBezTo>
                <a:close/>
                <a:moveTo>
                  <a:pt x="1187" y="150"/>
                </a:moveTo>
                <a:cubicBezTo>
                  <a:pt x="1185" y="152"/>
                  <a:pt x="1186" y="151"/>
                  <a:pt x="1185" y="150"/>
                </a:cubicBezTo>
                <a:cubicBezTo>
                  <a:pt x="1185" y="150"/>
                  <a:pt x="1186" y="150"/>
                  <a:pt x="1187" y="150"/>
                </a:cubicBezTo>
                <a:close/>
                <a:moveTo>
                  <a:pt x="1178" y="157"/>
                </a:moveTo>
                <a:cubicBezTo>
                  <a:pt x="1179" y="153"/>
                  <a:pt x="1179" y="153"/>
                  <a:pt x="1179" y="153"/>
                </a:cubicBezTo>
                <a:cubicBezTo>
                  <a:pt x="1181" y="153"/>
                  <a:pt x="1183" y="153"/>
                  <a:pt x="1185" y="154"/>
                </a:cubicBezTo>
                <a:cubicBezTo>
                  <a:pt x="1184" y="157"/>
                  <a:pt x="1183" y="156"/>
                  <a:pt x="1185" y="158"/>
                </a:cubicBezTo>
                <a:cubicBezTo>
                  <a:pt x="1182" y="161"/>
                  <a:pt x="1173" y="158"/>
                  <a:pt x="1168" y="157"/>
                </a:cubicBezTo>
                <a:cubicBezTo>
                  <a:pt x="1167" y="157"/>
                  <a:pt x="1167" y="157"/>
                  <a:pt x="1166" y="157"/>
                </a:cubicBezTo>
                <a:cubicBezTo>
                  <a:pt x="1167" y="159"/>
                  <a:pt x="1166" y="159"/>
                  <a:pt x="1167" y="160"/>
                </a:cubicBezTo>
                <a:cubicBezTo>
                  <a:pt x="1169" y="162"/>
                  <a:pt x="1176" y="164"/>
                  <a:pt x="1178" y="166"/>
                </a:cubicBezTo>
                <a:cubicBezTo>
                  <a:pt x="1177" y="168"/>
                  <a:pt x="1175" y="170"/>
                  <a:pt x="1174" y="172"/>
                </a:cubicBezTo>
                <a:cubicBezTo>
                  <a:pt x="1166" y="175"/>
                  <a:pt x="1161" y="165"/>
                  <a:pt x="1149" y="163"/>
                </a:cubicBezTo>
                <a:cubicBezTo>
                  <a:pt x="1150" y="162"/>
                  <a:pt x="1150" y="161"/>
                  <a:pt x="1150" y="160"/>
                </a:cubicBezTo>
                <a:cubicBezTo>
                  <a:pt x="1151" y="161"/>
                  <a:pt x="1153" y="162"/>
                  <a:pt x="1155" y="163"/>
                </a:cubicBezTo>
                <a:cubicBezTo>
                  <a:pt x="1156" y="159"/>
                  <a:pt x="1156" y="159"/>
                  <a:pt x="1159" y="158"/>
                </a:cubicBezTo>
                <a:cubicBezTo>
                  <a:pt x="1158" y="155"/>
                  <a:pt x="1157" y="154"/>
                  <a:pt x="1156" y="152"/>
                </a:cubicBezTo>
                <a:cubicBezTo>
                  <a:pt x="1156" y="152"/>
                  <a:pt x="1155" y="151"/>
                  <a:pt x="1155" y="151"/>
                </a:cubicBezTo>
                <a:cubicBezTo>
                  <a:pt x="1154" y="152"/>
                  <a:pt x="1153" y="152"/>
                  <a:pt x="1153" y="153"/>
                </a:cubicBezTo>
                <a:cubicBezTo>
                  <a:pt x="1152" y="155"/>
                  <a:pt x="1152" y="156"/>
                  <a:pt x="1153" y="158"/>
                </a:cubicBezTo>
                <a:cubicBezTo>
                  <a:pt x="1152" y="159"/>
                  <a:pt x="1152" y="159"/>
                  <a:pt x="1152" y="160"/>
                </a:cubicBezTo>
                <a:cubicBezTo>
                  <a:pt x="1147" y="159"/>
                  <a:pt x="1147" y="160"/>
                  <a:pt x="1145" y="157"/>
                </a:cubicBezTo>
                <a:cubicBezTo>
                  <a:pt x="1140" y="157"/>
                  <a:pt x="1142" y="158"/>
                  <a:pt x="1141" y="162"/>
                </a:cubicBezTo>
                <a:cubicBezTo>
                  <a:pt x="1136" y="161"/>
                  <a:pt x="1137" y="162"/>
                  <a:pt x="1134" y="159"/>
                </a:cubicBezTo>
                <a:cubicBezTo>
                  <a:pt x="1133" y="161"/>
                  <a:pt x="1132" y="162"/>
                  <a:pt x="1130" y="163"/>
                </a:cubicBezTo>
                <a:cubicBezTo>
                  <a:pt x="1130" y="165"/>
                  <a:pt x="1128" y="168"/>
                  <a:pt x="1131" y="170"/>
                </a:cubicBezTo>
                <a:cubicBezTo>
                  <a:pt x="1131" y="171"/>
                  <a:pt x="1131" y="171"/>
                  <a:pt x="1131" y="171"/>
                </a:cubicBezTo>
                <a:cubicBezTo>
                  <a:pt x="1126" y="170"/>
                  <a:pt x="1127" y="169"/>
                  <a:pt x="1126" y="166"/>
                </a:cubicBezTo>
                <a:cubicBezTo>
                  <a:pt x="1122" y="166"/>
                  <a:pt x="1118" y="168"/>
                  <a:pt x="1113" y="166"/>
                </a:cubicBezTo>
                <a:cubicBezTo>
                  <a:pt x="1112" y="165"/>
                  <a:pt x="1111" y="162"/>
                  <a:pt x="1107" y="162"/>
                </a:cubicBezTo>
                <a:cubicBezTo>
                  <a:pt x="1104" y="163"/>
                  <a:pt x="1097" y="166"/>
                  <a:pt x="1093" y="166"/>
                </a:cubicBezTo>
                <a:cubicBezTo>
                  <a:pt x="1089" y="166"/>
                  <a:pt x="1089" y="163"/>
                  <a:pt x="1086" y="164"/>
                </a:cubicBezTo>
                <a:cubicBezTo>
                  <a:pt x="1083" y="164"/>
                  <a:pt x="1083" y="164"/>
                  <a:pt x="1082" y="163"/>
                </a:cubicBezTo>
                <a:cubicBezTo>
                  <a:pt x="1081" y="161"/>
                  <a:pt x="1081" y="161"/>
                  <a:pt x="1082" y="159"/>
                </a:cubicBezTo>
                <a:cubicBezTo>
                  <a:pt x="1079" y="159"/>
                  <a:pt x="1080" y="159"/>
                  <a:pt x="1078" y="160"/>
                </a:cubicBezTo>
                <a:cubicBezTo>
                  <a:pt x="1078" y="160"/>
                  <a:pt x="1077" y="159"/>
                  <a:pt x="1076" y="159"/>
                </a:cubicBezTo>
                <a:cubicBezTo>
                  <a:pt x="1078" y="154"/>
                  <a:pt x="1080" y="154"/>
                  <a:pt x="1084" y="152"/>
                </a:cubicBezTo>
                <a:cubicBezTo>
                  <a:pt x="1084" y="154"/>
                  <a:pt x="1084" y="154"/>
                  <a:pt x="1084" y="157"/>
                </a:cubicBezTo>
                <a:cubicBezTo>
                  <a:pt x="1090" y="158"/>
                  <a:pt x="1102" y="159"/>
                  <a:pt x="1106" y="157"/>
                </a:cubicBezTo>
                <a:cubicBezTo>
                  <a:pt x="1108" y="155"/>
                  <a:pt x="1107" y="156"/>
                  <a:pt x="1107" y="154"/>
                </a:cubicBezTo>
                <a:cubicBezTo>
                  <a:pt x="1107" y="154"/>
                  <a:pt x="1108" y="154"/>
                  <a:pt x="1108" y="154"/>
                </a:cubicBezTo>
                <a:cubicBezTo>
                  <a:pt x="1110" y="153"/>
                  <a:pt x="1111" y="157"/>
                  <a:pt x="1114" y="156"/>
                </a:cubicBezTo>
                <a:cubicBezTo>
                  <a:pt x="1114" y="156"/>
                  <a:pt x="1114" y="155"/>
                  <a:pt x="1114" y="154"/>
                </a:cubicBezTo>
                <a:cubicBezTo>
                  <a:pt x="1117" y="155"/>
                  <a:pt x="1120" y="156"/>
                  <a:pt x="1123" y="156"/>
                </a:cubicBezTo>
                <a:cubicBezTo>
                  <a:pt x="1124" y="156"/>
                  <a:pt x="1127" y="153"/>
                  <a:pt x="1127" y="153"/>
                </a:cubicBezTo>
                <a:cubicBezTo>
                  <a:pt x="1129" y="152"/>
                  <a:pt x="1130" y="155"/>
                  <a:pt x="1132" y="154"/>
                </a:cubicBezTo>
                <a:cubicBezTo>
                  <a:pt x="1133" y="156"/>
                  <a:pt x="1132" y="155"/>
                  <a:pt x="1131" y="158"/>
                </a:cubicBezTo>
                <a:cubicBezTo>
                  <a:pt x="1134" y="158"/>
                  <a:pt x="1136" y="158"/>
                  <a:pt x="1140" y="158"/>
                </a:cubicBezTo>
                <a:cubicBezTo>
                  <a:pt x="1138" y="156"/>
                  <a:pt x="1137" y="154"/>
                  <a:pt x="1136" y="152"/>
                </a:cubicBezTo>
                <a:cubicBezTo>
                  <a:pt x="1137" y="147"/>
                  <a:pt x="1138" y="149"/>
                  <a:pt x="1138" y="144"/>
                </a:cubicBezTo>
                <a:cubicBezTo>
                  <a:pt x="1140" y="145"/>
                  <a:pt x="1156" y="149"/>
                  <a:pt x="1159" y="149"/>
                </a:cubicBezTo>
                <a:cubicBezTo>
                  <a:pt x="1162" y="148"/>
                  <a:pt x="1164" y="144"/>
                  <a:pt x="1168" y="143"/>
                </a:cubicBezTo>
                <a:cubicBezTo>
                  <a:pt x="1169" y="144"/>
                  <a:pt x="1168" y="144"/>
                  <a:pt x="1170" y="145"/>
                </a:cubicBezTo>
                <a:cubicBezTo>
                  <a:pt x="1169" y="147"/>
                  <a:pt x="1169" y="146"/>
                  <a:pt x="1167" y="147"/>
                </a:cubicBezTo>
                <a:cubicBezTo>
                  <a:pt x="1167" y="148"/>
                  <a:pt x="1167" y="149"/>
                  <a:pt x="1167" y="149"/>
                </a:cubicBezTo>
                <a:cubicBezTo>
                  <a:pt x="1169" y="150"/>
                  <a:pt x="1171" y="151"/>
                  <a:pt x="1173" y="151"/>
                </a:cubicBezTo>
                <a:cubicBezTo>
                  <a:pt x="1173" y="155"/>
                  <a:pt x="1172" y="154"/>
                  <a:pt x="1174" y="156"/>
                </a:cubicBezTo>
                <a:cubicBezTo>
                  <a:pt x="1175" y="157"/>
                  <a:pt x="1175" y="156"/>
                  <a:pt x="1178" y="157"/>
                </a:cubicBezTo>
                <a:close/>
                <a:moveTo>
                  <a:pt x="1183" y="173"/>
                </a:moveTo>
                <a:cubicBezTo>
                  <a:pt x="1183" y="173"/>
                  <a:pt x="1183" y="173"/>
                  <a:pt x="1183" y="174"/>
                </a:cubicBezTo>
                <a:cubicBezTo>
                  <a:pt x="1182" y="173"/>
                  <a:pt x="1181" y="173"/>
                  <a:pt x="1180" y="173"/>
                </a:cubicBezTo>
                <a:cubicBezTo>
                  <a:pt x="1181" y="172"/>
                  <a:pt x="1181" y="171"/>
                  <a:pt x="1182" y="170"/>
                </a:cubicBezTo>
                <a:cubicBezTo>
                  <a:pt x="1182" y="171"/>
                  <a:pt x="1183" y="172"/>
                  <a:pt x="1183" y="173"/>
                </a:cubicBezTo>
                <a:close/>
                <a:moveTo>
                  <a:pt x="1150" y="194"/>
                </a:moveTo>
                <a:cubicBezTo>
                  <a:pt x="1153" y="193"/>
                  <a:pt x="1156" y="193"/>
                  <a:pt x="1159" y="193"/>
                </a:cubicBezTo>
                <a:cubicBezTo>
                  <a:pt x="1160" y="192"/>
                  <a:pt x="1160" y="191"/>
                  <a:pt x="1161" y="190"/>
                </a:cubicBezTo>
                <a:cubicBezTo>
                  <a:pt x="1159" y="188"/>
                  <a:pt x="1159" y="185"/>
                  <a:pt x="1156" y="183"/>
                </a:cubicBezTo>
                <a:cubicBezTo>
                  <a:pt x="1156" y="182"/>
                  <a:pt x="1156" y="182"/>
                  <a:pt x="1156" y="182"/>
                </a:cubicBezTo>
                <a:cubicBezTo>
                  <a:pt x="1159" y="183"/>
                  <a:pt x="1159" y="183"/>
                  <a:pt x="1163" y="183"/>
                </a:cubicBezTo>
                <a:cubicBezTo>
                  <a:pt x="1162" y="187"/>
                  <a:pt x="1161" y="190"/>
                  <a:pt x="1162" y="193"/>
                </a:cubicBezTo>
                <a:cubicBezTo>
                  <a:pt x="1164" y="194"/>
                  <a:pt x="1163" y="193"/>
                  <a:pt x="1166" y="193"/>
                </a:cubicBezTo>
                <a:cubicBezTo>
                  <a:pt x="1167" y="194"/>
                  <a:pt x="1167" y="194"/>
                  <a:pt x="1167" y="195"/>
                </a:cubicBezTo>
                <a:cubicBezTo>
                  <a:pt x="1163" y="197"/>
                  <a:pt x="1156" y="195"/>
                  <a:pt x="1151" y="196"/>
                </a:cubicBezTo>
                <a:cubicBezTo>
                  <a:pt x="1151" y="195"/>
                  <a:pt x="1151" y="195"/>
                  <a:pt x="1151" y="195"/>
                </a:cubicBezTo>
                <a:cubicBezTo>
                  <a:pt x="1151" y="194"/>
                  <a:pt x="1151" y="194"/>
                  <a:pt x="1150" y="194"/>
                </a:cubicBezTo>
                <a:close/>
                <a:moveTo>
                  <a:pt x="1125" y="207"/>
                </a:moveTo>
                <a:cubicBezTo>
                  <a:pt x="1120" y="207"/>
                  <a:pt x="1120" y="207"/>
                  <a:pt x="1120" y="210"/>
                </a:cubicBezTo>
                <a:cubicBezTo>
                  <a:pt x="1118" y="209"/>
                  <a:pt x="1118" y="210"/>
                  <a:pt x="1117" y="209"/>
                </a:cubicBezTo>
                <a:cubicBezTo>
                  <a:pt x="1115" y="208"/>
                  <a:pt x="1114" y="208"/>
                  <a:pt x="1112" y="208"/>
                </a:cubicBezTo>
                <a:cubicBezTo>
                  <a:pt x="1111" y="209"/>
                  <a:pt x="1110" y="211"/>
                  <a:pt x="1110" y="213"/>
                </a:cubicBezTo>
                <a:cubicBezTo>
                  <a:pt x="1106" y="211"/>
                  <a:pt x="1107" y="211"/>
                  <a:pt x="1105" y="208"/>
                </a:cubicBezTo>
                <a:cubicBezTo>
                  <a:pt x="1104" y="210"/>
                  <a:pt x="1104" y="210"/>
                  <a:pt x="1104" y="212"/>
                </a:cubicBezTo>
                <a:cubicBezTo>
                  <a:pt x="1102" y="212"/>
                  <a:pt x="1101" y="212"/>
                  <a:pt x="1099" y="211"/>
                </a:cubicBezTo>
                <a:cubicBezTo>
                  <a:pt x="1100" y="210"/>
                  <a:pt x="1100" y="209"/>
                  <a:pt x="1100" y="208"/>
                </a:cubicBezTo>
                <a:cubicBezTo>
                  <a:pt x="1097" y="208"/>
                  <a:pt x="1090" y="207"/>
                  <a:pt x="1087" y="208"/>
                </a:cubicBezTo>
                <a:cubicBezTo>
                  <a:pt x="1082" y="207"/>
                  <a:pt x="1083" y="208"/>
                  <a:pt x="1084" y="204"/>
                </a:cubicBezTo>
                <a:cubicBezTo>
                  <a:pt x="1083" y="204"/>
                  <a:pt x="1068" y="198"/>
                  <a:pt x="1068" y="198"/>
                </a:cubicBezTo>
                <a:cubicBezTo>
                  <a:pt x="1068" y="198"/>
                  <a:pt x="1063" y="200"/>
                  <a:pt x="1062" y="200"/>
                </a:cubicBezTo>
                <a:cubicBezTo>
                  <a:pt x="1057" y="199"/>
                  <a:pt x="1052" y="193"/>
                  <a:pt x="1045" y="195"/>
                </a:cubicBezTo>
                <a:cubicBezTo>
                  <a:pt x="1043" y="198"/>
                  <a:pt x="1043" y="198"/>
                  <a:pt x="1043" y="198"/>
                </a:cubicBezTo>
                <a:cubicBezTo>
                  <a:pt x="1040" y="198"/>
                  <a:pt x="1040" y="196"/>
                  <a:pt x="1039" y="195"/>
                </a:cubicBezTo>
                <a:cubicBezTo>
                  <a:pt x="1037" y="194"/>
                  <a:pt x="1034" y="195"/>
                  <a:pt x="1033" y="195"/>
                </a:cubicBezTo>
                <a:cubicBezTo>
                  <a:pt x="1028" y="194"/>
                  <a:pt x="1016" y="193"/>
                  <a:pt x="1013" y="190"/>
                </a:cubicBezTo>
                <a:cubicBezTo>
                  <a:pt x="1013" y="190"/>
                  <a:pt x="1012" y="190"/>
                  <a:pt x="1012" y="190"/>
                </a:cubicBezTo>
                <a:cubicBezTo>
                  <a:pt x="1014" y="189"/>
                  <a:pt x="1017" y="191"/>
                  <a:pt x="1018" y="191"/>
                </a:cubicBezTo>
                <a:cubicBezTo>
                  <a:pt x="1019" y="190"/>
                  <a:pt x="1021" y="189"/>
                  <a:pt x="1022" y="188"/>
                </a:cubicBezTo>
                <a:cubicBezTo>
                  <a:pt x="1023" y="189"/>
                  <a:pt x="1023" y="193"/>
                  <a:pt x="1027" y="193"/>
                </a:cubicBezTo>
                <a:cubicBezTo>
                  <a:pt x="1027" y="192"/>
                  <a:pt x="1027" y="192"/>
                  <a:pt x="1028" y="192"/>
                </a:cubicBezTo>
                <a:cubicBezTo>
                  <a:pt x="1030" y="191"/>
                  <a:pt x="1030" y="190"/>
                  <a:pt x="1032" y="189"/>
                </a:cubicBezTo>
                <a:cubicBezTo>
                  <a:pt x="1034" y="191"/>
                  <a:pt x="1037" y="192"/>
                  <a:pt x="1039" y="191"/>
                </a:cubicBezTo>
                <a:cubicBezTo>
                  <a:pt x="1040" y="190"/>
                  <a:pt x="1040" y="189"/>
                  <a:pt x="1041" y="188"/>
                </a:cubicBezTo>
                <a:cubicBezTo>
                  <a:pt x="1049" y="185"/>
                  <a:pt x="1066" y="193"/>
                  <a:pt x="1073" y="189"/>
                </a:cubicBezTo>
                <a:cubicBezTo>
                  <a:pt x="1075" y="189"/>
                  <a:pt x="1074" y="189"/>
                  <a:pt x="1076" y="189"/>
                </a:cubicBezTo>
                <a:cubicBezTo>
                  <a:pt x="1074" y="188"/>
                  <a:pt x="1073" y="187"/>
                  <a:pt x="1071" y="187"/>
                </a:cubicBezTo>
                <a:cubicBezTo>
                  <a:pt x="1071" y="186"/>
                  <a:pt x="1071" y="186"/>
                  <a:pt x="1071" y="186"/>
                </a:cubicBezTo>
                <a:cubicBezTo>
                  <a:pt x="1074" y="185"/>
                  <a:pt x="1075" y="185"/>
                  <a:pt x="1077" y="183"/>
                </a:cubicBezTo>
                <a:cubicBezTo>
                  <a:pt x="1081" y="186"/>
                  <a:pt x="1079" y="188"/>
                  <a:pt x="1079" y="192"/>
                </a:cubicBezTo>
                <a:cubicBezTo>
                  <a:pt x="1082" y="192"/>
                  <a:pt x="1083" y="192"/>
                  <a:pt x="1084" y="192"/>
                </a:cubicBezTo>
                <a:cubicBezTo>
                  <a:pt x="1090" y="193"/>
                  <a:pt x="1093" y="195"/>
                  <a:pt x="1095" y="190"/>
                </a:cubicBezTo>
                <a:cubicBezTo>
                  <a:pt x="1097" y="191"/>
                  <a:pt x="1097" y="192"/>
                  <a:pt x="1098" y="194"/>
                </a:cubicBezTo>
                <a:cubicBezTo>
                  <a:pt x="1098" y="195"/>
                  <a:pt x="1097" y="196"/>
                  <a:pt x="1097" y="196"/>
                </a:cubicBezTo>
                <a:cubicBezTo>
                  <a:pt x="1088" y="194"/>
                  <a:pt x="1082" y="195"/>
                  <a:pt x="1074" y="195"/>
                </a:cubicBezTo>
                <a:cubicBezTo>
                  <a:pt x="1074" y="196"/>
                  <a:pt x="1074" y="197"/>
                  <a:pt x="1074" y="198"/>
                </a:cubicBezTo>
                <a:cubicBezTo>
                  <a:pt x="1076" y="199"/>
                  <a:pt x="1076" y="200"/>
                  <a:pt x="1077" y="201"/>
                </a:cubicBezTo>
                <a:cubicBezTo>
                  <a:pt x="1078" y="201"/>
                  <a:pt x="1094" y="200"/>
                  <a:pt x="1094" y="200"/>
                </a:cubicBezTo>
                <a:cubicBezTo>
                  <a:pt x="1102" y="205"/>
                  <a:pt x="1131" y="206"/>
                  <a:pt x="1142" y="208"/>
                </a:cubicBezTo>
                <a:cubicBezTo>
                  <a:pt x="1142" y="209"/>
                  <a:pt x="1142" y="210"/>
                  <a:pt x="1142" y="211"/>
                </a:cubicBezTo>
                <a:cubicBezTo>
                  <a:pt x="1136" y="210"/>
                  <a:pt x="1128" y="210"/>
                  <a:pt x="1125" y="207"/>
                </a:cubicBezTo>
                <a:close/>
                <a:moveTo>
                  <a:pt x="1132" y="237"/>
                </a:moveTo>
                <a:cubicBezTo>
                  <a:pt x="1131" y="236"/>
                  <a:pt x="1131" y="237"/>
                  <a:pt x="1130" y="236"/>
                </a:cubicBezTo>
                <a:cubicBezTo>
                  <a:pt x="1132" y="237"/>
                  <a:pt x="1131" y="236"/>
                  <a:pt x="1132" y="237"/>
                </a:cubicBezTo>
                <a:close/>
                <a:moveTo>
                  <a:pt x="1129" y="236"/>
                </a:moveTo>
                <a:cubicBezTo>
                  <a:pt x="1129" y="237"/>
                  <a:pt x="1129" y="237"/>
                  <a:pt x="1129" y="238"/>
                </a:cubicBezTo>
                <a:cubicBezTo>
                  <a:pt x="1127" y="237"/>
                  <a:pt x="1127" y="238"/>
                  <a:pt x="1127" y="236"/>
                </a:cubicBezTo>
                <a:cubicBezTo>
                  <a:pt x="1128" y="236"/>
                  <a:pt x="1129" y="236"/>
                  <a:pt x="1129" y="236"/>
                </a:cubicBezTo>
                <a:close/>
                <a:moveTo>
                  <a:pt x="1124" y="217"/>
                </a:moveTo>
                <a:cubicBezTo>
                  <a:pt x="1124" y="217"/>
                  <a:pt x="1120" y="216"/>
                  <a:pt x="1122" y="216"/>
                </a:cubicBezTo>
                <a:cubicBezTo>
                  <a:pt x="1122" y="216"/>
                  <a:pt x="1123" y="215"/>
                  <a:pt x="1123" y="215"/>
                </a:cubicBezTo>
                <a:cubicBezTo>
                  <a:pt x="1124" y="216"/>
                  <a:pt x="1123" y="216"/>
                  <a:pt x="1124" y="217"/>
                </a:cubicBezTo>
                <a:close/>
                <a:moveTo>
                  <a:pt x="1114" y="243"/>
                </a:moveTo>
                <a:cubicBezTo>
                  <a:pt x="1114" y="243"/>
                  <a:pt x="1114" y="244"/>
                  <a:pt x="1114" y="244"/>
                </a:cubicBezTo>
                <a:cubicBezTo>
                  <a:pt x="1114" y="244"/>
                  <a:pt x="1113" y="244"/>
                  <a:pt x="1113" y="245"/>
                </a:cubicBezTo>
                <a:cubicBezTo>
                  <a:pt x="1110" y="244"/>
                  <a:pt x="1111" y="245"/>
                  <a:pt x="1111" y="242"/>
                </a:cubicBezTo>
                <a:cubicBezTo>
                  <a:pt x="1108" y="243"/>
                  <a:pt x="1110" y="241"/>
                  <a:pt x="1108" y="244"/>
                </a:cubicBezTo>
                <a:cubicBezTo>
                  <a:pt x="1107" y="244"/>
                  <a:pt x="1106" y="243"/>
                  <a:pt x="1106" y="243"/>
                </a:cubicBezTo>
                <a:cubicBezTo>
                  <a:pt x="1108" y="239"/>
                  <a:pt x="1108" y="241"/>
                  <a:pt x="1110" y="237"/>
                </a:cubicBezTo>
                <a:cubicBezTo>
                  <a:pt x="1112" y="237"/>
                  <a:pt x="1114" y="238"/>
                  <a:pt x="1115" y="238"/>
                </a:cubicBezTo>
                <a:cubicBezTo>
                  <a:pt x="1114" y="240"/>
                  <a:pt x="1114" y="239"/>
                  <a:pt x="1113" y="241"/>
                </a:cubicBezTo>
                <a:cubicBezTo>
                  <a:pt x="1113" y="241"/>
                  <a:pt x="1114" y="242"/>
                  <a:pt x="1114" y="243"/>
                </a:cubicBezTo>
                <a:close/>
                <a:moveTo>
                  <a:pt x="1112" y="220"/>
                </a:moveTo>
                <a:cubicBezTo>
                  <a:pt x="1113" y="220"/>
                  <a:pt x="1115" y="220"/>
                  <a:pt x="1116" y="219"/>
                </a:cubicBezTo>
                <a:cubicBezTo>
                  <a:pt x="1116" y="219"/>
                  <a:pt x="1117" y="219"/>
                  <a:pt x="1117" y="219"/>
                </a:cubicBezTo>
                <a:cubicBezTo>
                  <a:pt x="1116" y="220"/>
                  <a:pt x="1116" y="220"/>
                  <a:pt x="1115" y="221"/>
                </a:cubicBezTo>
                <a:cubicBezTo>
                  <a:pt x="1114" y="221"/>
                  <a:pt x="1113" y="221"/>
                  <a:pt x="1112" y="220"/>
                </a:cubicBezTo>
                <a:close/>
                <a:moveTo>
                  <a:pt x="1110" y="216"/>
                </a:moveTo>
                <a:cubicBezTo>
                  <a:pt x="1110" y="215"/>
                  <a:pt x="1111" y="214"/>
                  <a:pt x="1111" y="213"/>
                </a:cubicBezTo>
                <a:cubicBezTo>
                  <a:pt x="1111" y="213"/>
                  <a:pt x="1112" y="213"/>
                  <a:pt x="1113" y="213"/>
                </a:cubicBezTo>
                <a:cubicBezTo>
                  <a:pt x="1114" y="213"/>
                  <a:pt x="1113" y="213"/>
                  <a:pt x="1115" y="213"/>
                </a:cubicBezTo>
                <a:cubicBezTo>
                  <a:pt x="1115" y="213"/>
                  <a:pt x="1116" y="213"/>
                  <a:pt x="1116" y="214"/>
                </a:cubicBezTo>
                <a:cubicBezTo>
                  <a:pt x="1114" y="217"/>
                  <a:pt x="1114" y="217"/>
                  <a:pt x="1114" y="217"/>
                </a:cubicBezTo>
                <a:cubicBezTo>
                  <a:pt x="1113" y="216"/>
                  <a:pt x="1112" y="216"/>
                  <a:pt x="1110" y="216"/>
                </a:cubicBezTo>
                <a:close/>
                <a:moveTo>
                  <a:pt x="1088" y="258"/>
                </a:moveTo>
                <a:cubicBezTo>
                  <a:pt x="1087" y="258"/>
                  <a:pt x="1085" y="259"/>
                  <a:pt x="1085" y="259"/>
                </a:cubicBezTo>
                <a:cubicBezTo>
                  <a:pt x="1084" y="258"/>
                  <a:pt x="1083" y="255"/>
                  <a:pt x="1083" y="253"/>
                </a:cubicBezTo>
                <a:cubicBezTo>
                  <a:pt x="1084" y="253"/>
                  <a:pt x="1084" y="253"/>
                  <a:pt x="1087" y="253"/>
                </a:cubicBezTo>
                <a:cubicBezTo>
                  <a:pt x="1087" y="256"/>
                  <a:pt x="1086" y="256"/>
                  <a:pt x="1088" y="258"/>
                </a:cubicBezTo>
                <a:close/>
                <a:moveTo>
                  <a:pt x="1084" y="221"/>
                </a:moveTo>
                <a:cubicBezTo>
                  <a:pt x="1078" y="220"/>
                  <a:pt x="1078" y="220"/>
                  <a:pt x="1078" y="220"/>
                </a:cubicBezTo>
                <a:cubicBezTo>
                  <a:pt x="1079" y="219"/>
                  <a:pt x="1082" y="220"/>
                  <a:pt x="1083" y="219"/>
                </a:cubicBezTo>
                <a:cubicBezTo>
                  <a:pt x="1085" y="217"/>
                  <a:pt x="1084" y="214"/>
                  <a:pt x="1086" y="213"/>
                </a:cubicBezTo>
                <a:cubicBezTo>
                  <a:pt x="1089" y="212"/>
                  <a:pt x="1092" y="213"/>
                  <a:pt x="1094" y="211"/>
                </a:cubicBezTo>
                <a:cubicBezTo>
                  <a:pt x="1095" y="212"/>
                  <a:pt x="1095" y="212"/>
                  <a:pt x="1096" y="213"/>
                </a:cubicBezTo>
                <a:cubicBezTo>
                  <a:pt x="1095" y="216"/>
                  <a:pt x="1095" y="217"/>
                  <a:pt x="1093" y="219"/>
                </a:cubicBezTo>
                <a:cubicBezTo>
                  <a:pt x="1090" y="220"/>
                  <a:pt x="1086" y="219"/>
                  <a:pt x="1084" y="221"/>
                </a:cubicBezTo>
                <a:close/>
                <a:moveTo>
                  <a:pt x="1072" y="252"/>
                </a:moveTo>
                <a:cubicBezTo>
                  <a:pt x="1074" y="253"/>
                  <a:pt x="1075" y="253"/>
                  <a:pt x="1076" y="253"/>
                </a:cubicBezTo>
                <a:cubicBezTo>
                  <a:pt x="1076" y="254"/>
                  <a:pt x="1077" y="254"/>
                  <a:pt x="1077" y="254"/>
                </a:cubicBezTo>
                <a:cubicBezTo>
                  <a:pt x="1077" y="255"/>
                  <a:pt x="1076" y="256"/>
                  <a:pt x="1076" y="256"/>
                </a:cubicBezTo>
                <a:cubicBezTo>
                  <a:pt x="1073" y="257"/>
                  <a:pt x="1069" y="257"/>
                  <a:pt x="1068" y="257"/>
                </a:cubicBezTo>
                <a:cubicBezTo>
                  <a:pt x="1066" y="256"/>
                  <a:pt x="1065" y="256"/>
                  <a:pt x="1063" y="256"/>
                </a:cubicBezTo>
                <a:cubicBezTo>
                  <a:pt x="1063" y="255"/>
                  <a:pt x="1063" y="255"/>
                  <a:pt x="1063" y="255"/>
                </a:cubicBezTo>
                <a:cubicBezTo>
                  <a:pt x="1066" y="254"/>
                  <a:pt x="1070" y="254"/>
                  <a:pt x="1072" y="252"/>
                </a:cubicBezTo>
                <a:close/>
                <a:moveTo>
                  <a:pt x="1068" y="243"/>
                </a:moveTo>
                <a:cubicBezTo>
                  <a:pt x="1069" y="243"/>
                  <a:pt x="1071" y="242"/>
                  <a:pt x="1072" y="242"/>
                </a:cubicBezTo>
                <a:cubicBezTo>
                  <a:pt x="1074" y="243"/>
                  <a:pt x="1073" y="242"/>
                  <a:pt x="1074" y="243"/>
                </a:cubicBezTo>
                <a:cubicBezTo>
                  <a:pt x="1074" y="243"/>
                  <a:pt x="1075" y="243"/>
                  <a:pt x="1075" y="243"/>
                </a:cubicBezTo>
                <a:cubicBezTo>
                  <a:pt x="1075" y="244"/>
                  <a:pt x="1074" y="245"/>
                  <a:pt x="1074" y="245"/>
                </a:cubicBezTo>
                <a:cubicBezTo>
                  <a:pt x="1072" y="245"/>
                  <a:pt x="1070" y="244"/>
                  <a:pt x="1068" y="243"/>
                </a:cubicBezTo>
                <a:close/>
                <a:moveTo>
                  <a:pt x="1069" y="239"/>
                </a:moveTo>
                <a:cubicBezTo>
                  <a:pt x="1069" y="238"/>
                  <a:pt x="1069" y="238"/>
                  <a:pt x="1069" y="237"/>
                </a:cubicBezTo>
                <a:cubicBezTo>
                  <a:pt x="1071" y="238"/>
                  <a:pt x="1075" y="238"/>
                  <a:pt x="1079" y="239"/>
                </a:cubicBezTo>
                <a:cubicBezTo>
                  <a:pt x="1077" y="240"/>
                  <a:pt x="1072" y="240"/>
                  <a:pt x="1069" y="239"/>
                </a:cubicBezTo>
                <a:close/>
                <a:moveTo>
                  <a:pt x="1075" y="219"/>
                </a:moveTo>
                <a:cubicBezTo>
                  <a:pt x="1076" y="220"/>
                  <a:pt x="1076" y="220"/>
                  <a:pt x="1077" y="221"/>
                </a:cubicBezTo>
                <a:cubicBezTo>
                  <a:pt x="1075" y="220"/>
                  <a:pt x="1076" y="220"/>
                  <a:pt x="1075" y="219"/>
                </a:cubicBezTo>
                <a:close/>
                <a:moveTo>
                  <a:pt x="1079" y="213"/>
                </a:moveTo>
                <a:cubicBezTo>
                  <a:pt x="1081" y="213"/>
                  <a:pt x="1082" y="213"/>
                  <a:pt x="1083" y="213"/>
                </a:cubicBezTo>
                <a:cubicBezTo>
                  <a:pt x="1081" y="214"/>
                  <a:pt x="1081" y="214"/>
                  <a:pt x="1079" y="213"/>
                </a:cubicBezTo>
                <a:close/>
                <a:moveTo>
                  <a:pt x="1098" y="242"/>
                </a:moveTo>
                <a:cubicBezTo>
                  <a:pt x="1096" y="241"/>
                  <a:pt x="1097" y="241"/>
                  <a:pt x="1096" y="240"/>
                </a:cubicBezTo>
                <a:cubicBezTo>
                  <a:pt x="1097" y="241"/>
                  <a:pt x="1097" y="241"/>
                  <a:pt x="1098" y="242"/>
                </a:cubicBezTo>
                <a:close/>
                <a:moveTo>
                  <a:pt x="1096" y="256"/>
                </a:moveTo>
                <a:cubicBezTo>
                  <a:pt x="1093" y="259"/>
                  <a:pt x="1093" y="258"/>
                  <a:pt x="1092" y="263"/>
                </a:cubicBezTo>
                <a:cubicBezTo>
                  <a:pt x="1092" y="263"/>
                  <a:pt x="1091" y="262"/>
                  <a:pt x="1090" y="262"/>
                </a:cubicBezTo>
                <a:cubicBezTo>
                  <a:pt x="1090" y="261"/>
                  <a:pt x="1090" y="260"/>
                  <a:pt x="1090" y="259"/>
                </a:cubicBezTo>
                <a:cubicBezTo>
                  <a:pt x="1089" y="258"/>
                  <a:pt x="1089" y="259"/>
                  <a:pt x="1089" y="257"/>
                </a:cubicBezTo>
                <a:cubicBezTo>
                  <a:pt x="1090" y="256"/>
                  <a:pt x="1091" y="255"/>
                  <a:pt x="1092" y="254"/>
                </a:cubicBezTo>
                <a:cubicBezTo>
                  <a:pt x="1093" y="255"/>
                  <a:pt x="1094" y="255"/>
                  <a:pt x="1096" y="256"/>
                </a:cubicBezTo>
                <a:close/>
                <a:moveTo>
                  <a:pt x="1090" y="267"/>
                </a:moveTo>
                <a:cubicBezTo>
                  <a:pt x="1092" y="265"/>
                  <a:pt x="1093" y="265"/>
                  <a:pt x="1095" y="264"/>
                </a:cubicBezTo>
                <a:cubicBezTo>
                  <a:pt x="1096" y="265"/>
                  <a:pt x="1097" y="265"/>
                  <a:pt x="1098" y="265"/>
                </a:cubicBezTo>
                <a:cubicBezTo>
                  <a:pt x="1097" y="267"/>
                  <a:pt x="1098" y="266"/>
                  <a:pt x="1097" y="267"/>
                </a:cubicBezTo>
                <a:cubicBezTo>
                  <a:pt x="1096" y="267"/>
                  <a:pt x="1094" y="268"/>
                  <a:pt x="1093" y="268"/>
                </a:cubicBezTo>
                <a:cubicBezTo>
                  <a:pt x="1089" y="267"/>
                  <a:pt x="1089" y="267"/>
                  <a:pt x="1089" y="267"/>
                </a:cubicBezTo>
                <a:cubicBezTo>
                  <a:pt x="1090" y="267"/>
                  <a:pt x="1090" y="267"/>
                  <a:pt x="1090" y="267"/>
                </a:cubicBezTo>
                <a:close/>
                <a:moveTo>
                  <a:pt x="1096" y="246"/>
                </a:moveTo>
                <a:cubicBezTo>
                  <a:pt x="1096" y="245"/>
                  <a:pt x="1096" y="245"/>
                  <a:pt x="1096" y="245"/>
                </a:cubicBezTo>
                <a:cubicBezTo>
                  <a:pt x="1098" y="244"/>
                  <a:pt x="1097" y="245"/>
                  <a:pt x="1098" y="244"/>
                </a:cubicBezTo>
                <a:cubicBezTo>
                  <a:pt x="1099" y="245"/>
                  <a:pt x="1098" y="244"/>
                  <a:pt x="1099" y="246"/>
                </a:cubicBezTo>
                <a:cubicBezTo>
                  <a:pt x="1098" y="246"/>
                  <a:pt x="1097" y="246"/>
                  <a:pt x="1096" y="246"/>
                </a:cubicBezTo>
                <a:close/>
                <a:moveTo>
                  <a:pt x="1060" y="208"/>
                </a:moveTo>
                <a:cubicBezTo>
                  <a:pt x="1058" y="208"/>
                  <a:pt x="1057" y="208"/>
                  <a:pt x="1055" y="208"/>
                </a:cubicBezTo>
                <a:cubicBezTo>
                  <a:pt x="1055" y="207"/>
                  <a:pt x="1055" y="206"/>
                  <a:pt x="1055" y="205"/>
                </a:cubicBezTo>
                <a:cubicBezTo>
                  <a:pt x="1057" y="205"/>
                  <a:pt x="1059" y="205"/>
                  <a:pt x="1061" y="205"/>
                </a:cubicBezTo>
                <a:cubicBezTo>
                  <a:pt x="1062" y="206"/>
                  <a:pt x="1062" y="206"/>
                  <a:pt x="1062" y="206"/>
                </a:cubicBezTo>
                <a:cubicBezTo>
                  <a:pt x="1061" y="207"/>
                  <a:pt x="1061" y="207"/>
                  <a:pt x="1060" y="208"/>
                </a:cubicBezTo>
                <a:close/>
                <a:moveTo>
                  <a:pt x="1061" y="255"/>
                </a:moveTo>
                <a:cubicBezTo>
                  <a:pt x="1059" y="258"/>
                  <a:pt x="1058" y="258"/>
                  <a:pt x="1056" y="260"/>
                </a:cubicBezTo>
                <a:cubicBezTo>
                  <a:pt x="1054" y="259"/>
                  <a:pt x="1054" y="259"/>
                  <a:pt x="1053" y="258"/>
                </a:cubicBezTo>
                <a:cubicBezTo>
                  <a:pt x="1053" y="257"/>
                  <a:pt x="1056" y="257"/>
                  <a:pt x="1058" y="255"/>
                </a:cubicBezTo>
                <a:cubicBezTo>
                  <a:pt x="1059" y="255"/>
                  <a:pt x="1060" y="255"/>
                  <a:pt x="1061" y="255"/>
                </a:cubicBezTo>
                <a:close/>
                <a:moveTo>
                  <a:pt x="1047" y="251"/>
                </a:moveTo>
                <a:cubicBezTo>
                  <a:pt x="1045" y="251"/>
                  <a:pt x="1043" y="251"/>
                  <a:pt x="1041" y="250"/>
                </a:cubicBezTo>
                <a:cubicBezTo>
                  <a:pt x="1041" y="250"/>
                  <a:pt x="1041" y="250"/>
                  <a:pt x="1041" y="249"/>
                </a:cubicBezTo>
                <a:cubicBezTo>
                  <a:pt x="1043" y="249"/>
                  <a:pt x="1046" y="248"/>
                  <a:pt x="1048" y="247"/>
                </a:cubicBezTo>
                <a:cubicBezTo>
                  <a:pt x="1050" y="248"/>
                  <a:pt x="1051" y="248"/>
                  <a:pt x="1053" y="248"/>
                </a:cubicBezTo>
                <a:cubicBezTo>
                  <a:pt x="1053" y="249"/>
                  <a:pt x="1053" y="249"/>
                  <a:pt x="1053" y="249"/>
                </a:cubicBezTo>
                <a:cubicBezTo>
                  <a:pt x="1051" y="250"/>
                  <a:pt x="1049" y="250"/>
                  <a:pt x="1047" y="251"/>
                </a:cubicBezTo>
                <a:close/>
                <a:moveTo>
                  <a:pt x="1051" y="258"/>
                </a:moveTo>
                <a:cubicBezTo>
                  <a:pt x="1051" y="258"/>
                  <a:pt x="1050" y="259"/>
                  <a:pt x="1050" y="259"/>
                </a:cubicBezTo>
                <a:cubicBezTo>
                  <a:pt x="1049" y="259"/>
                  <a:pt x="1048" y="259"/>
                  <a:pt x="1047" y="259"/>
                </a:cubicBezTo>
                <a:cubicBezTo>
                  <a:pt x="1048" y="258"/>
                  <a:pt x="1049" y="258"/>
                  <a:pt x="1050" y="257"/>
                </a:cubicBezTo>
                <a:cubicBezTo>
                  <a:pt x="1050" y="257"/>
                  <a:pt x="1051" y="258"/>
                  <a:pt x="1051" y="258"/>
                </a:cubicBezTo>
                <a:close/>
                <a:moveTo>
                  <a:pt x="1038" y="250"/>
                </a:moveTo>
                <a:cubicBezTo>
                  <a:pt x="1038" y="250"/>
                  <a:pt x="1038" y="250"/>
                  <a:pt x="1038" y="251"/>
                </a:cubicBezTo>
                <a:cubicBezTo>
                  <a:pt x="1034" y="251"/>
                  <a:pt x="1033" y="252"/>
                  <a:pt x="1031" y="254"/>
                </a:cubicBezTo>
                <a:cubicBezTo>
                  <a:pt x="1026" y="254"/>
                  <a:pt x="1025" y="253"/>
                  <a:pt x="1023" y="251"/>
                </a:cubicBezTo>
                <a:cubicBezTo>
                  <a:pt x="1023" y="250"/>
                  <a:pt x="1022" y="250"/>
                  <a:pt x="1022" y="250"/>
                </a:cubicBezTo>
                <a:cubicBezTo>
                  <a:pt x="1022" y="250"/>
                  <a:pt x="1023" y="250"/>
                  <a:pt x="1023" y="250"/>
                </a:cubicBezTo>
                <a:cubicBezTo>
                  <a:pt x="1024" y="248"/>
                  <a:pt x="1024" y="248"/>
                  <a:pt x="1024" y="248"/>
                </a:cubicBezTo>
                <a:cubicBezTo>
                  <a:pt x="1028" y="250"/>
                  <a:pt x="1027" y="251"/>
                  <a:pt x="1032" y="248"/>
                </a:cubicBezTo>
                <a:cubicBezTo>
                  <a:pt x="1034" y="249"/>
                  <a:pt x="1036" y="249"/>
                  <a:pt x="1038" y="250"/>
                </a:cubicBezTo>
                <a:close/>
                <a:moveTo>
                  <a:pt x="1043" y="184"/>
                </a:moveTo>
                <a:cubicBezTo>
                  <a:pt x="1043" y="182"/>
                  <a:pt x="1043" y="182"/>
                  <a:pt x="1043" y="182"/>
                </a:cubicBezTo>
                <a:cubicBezTo>
                  <a:pt x="1044" y="183"/>
                  <a:pt x="1044" y="183"/>
                  <a:pt x="1045" y="184"/>
                </a:cubicBezTo>
                <a:cubicBezTo>
                  <a:pt x="1045" y="184"/>
                  <a:pt x="1045" y="184"/>
                  <a:pt x="1045" y="185"/>
                </a:cubicBezTo>
                <a:lnTo>
                  <a:pt x="1043" y="184"/>
                </a:lnTo>
                <a:close/>
                <a:moveTo>
                  <a:pt x="1075" y="129"/>
                </a:moveTo>
                <a:cubicBezTo>
                  <a:pt x="1077" y="130"/>
                  <a:pt x="1076" y="130"/>
                  <a:pt x="1077" y="131"/>
                </a:cubicBezTo>
                <a:cubicBezTo>
                  <a:pt x="1075" y="130"/>
                  <a:pt x="1076" y="131"/>
                  <a:pt x="1075" y="129"/>
                </a:cubicBezTo>
                <a:close/>
                <a:moveTo>
                  <a:pt x="1131" y="202"/>
                </a:moveTo>
                <a:cubicBezTo>
                  <a:pt x="1132" y="202"/>
                  <a:pt x="1134" y="203"/>
                  <a:pt x="1135" y="203"/>
                </a:cubicBezTo>
                <a:cubicBezTo>
                  <a:pt x="1133" y="204"/>
                  <a:pt x="1132" y="203"/>
                  <a:pt x="1131" y="202"/>
                </a:cubicBezTo>
                <a:close/>
                <a:moveTo>
                  <a:pt x="1135" y="164"/>
                </a:moveTo>
                <a:cubicBezTo>
                  <a:pt x="1137" y="165"/>
                  <a:pt x="1136" y="164"/>
                  <a:pt x="1137" y="165"/>
                </a:cubicBezTo>
                <a:cubicBezTo>
                  <a:pt x="1136" y="164"/>
                  <a:pt x="1136" y="165"/>
                  <a:pt x="1135" y="164"/>
                </a:cubicBezTo>
                <a:close/>
                <a:moveTo>
                  <a:pt x="1142" y="163"/>
                </a:moveTo>
                <a:cubicBezTo>
                  <a:pt x="1144" y="164"/>
                  <a:pt x="1143" y="164"/>
                  <a:pt x="1144" y="165"/>
                </a:cubicBezTo>
                <a:cubicBezTo>
                  <a:pt x="1142" y="164"/>
                  <a:pt x="1143" y="164"/>
                  <a:pt x="1142" y="163"/>
                </a:cubicBezTo>
                <a:close/>
                <a:moveTo>
                  <a:pt x="1152" y="131"/>
                </a:moveTo>
                <a:cubicBezTo>
                  <a:pt x="1155" y="132"/>
                  <a:pt x="1171" y="137"/>
                  <a:pt x="1171" y="137"/>
                </a:cubicBezTo>
                <a:cubicBezTo>
                  <a:pt x="1173" y="138"/>
                  <a:pt x="1174" y="138"/>
                  <a:pt x="1175" y="138"/>
                </a:cubicBezTo>
                <a:cubicBezTo>
                  <a:pt x="1175" y="139"/>
                  <a:pt x="1175" y="139"/>
                  <a:pt x="1175" y="139"/>
                </a:cubicBezTo>
                <a:cubicBezTo>
                  <a:pt x="1170" y="141"/>
                  <a:pt x="1150" y="138"/>
                  <a:pt x="1147" y="135"/>
                </a:cubicBezTo>
                <a:cubicBezTo>
                  <a:pt x="1146" y="134"/>
                  <a:pt x="1146" y="134"/>
                  <a:pt x="1146" y="133"/>
                </a:cubicBezTo>
                <a:cubicBezTo>
                  <a:pt x="1146" y="133"/>
                  <a:pt x="1147" y="133"/>
                  <a:pt x="1147" y="134"/>
                </a:cubicBezTo>
                <a:cubicBezTo>
                  <a:pt x="1147" y="133"/>
                  <a:pt x="1147" y="132"/>
                  <a:pt x="1147" y="131"/>
                </a:cubicBezTo>
                <a:cubicBezTo>
                  <a:pt x="1150" y="132"/>
                  <a:pt x="1150" y="132"/>
                  <a:pt x="1152" y="131"/>
                </a:cubicBezTo>
                <a:close/>
                <a:moveTo>
                  <a:pt x="1151" y="119"/>
                </a:moveTo>
                <a:cubicBezTo>
                  <a:pt x="1149" y="117"/>
                  <a:pt x="1148" y="117"/>
                  <a:pt x="1147" y="116"/>
                </a:cubicBezTo>
                <a:cubicBezTo>
                  <a:pt x="1148" y="116"/>
                  <a:pt x="1149" y="116"/>
                  <a:pt x="1150" y="116"/>
                </a:cubicBezTo>
                <a:cubicBezTo>
                  <a:pt x="1151" y="117"/>
                  <a:pt x="1151" y="117"/>
                  <a:pt x="1151" y="118"/>
                </a:cubicBezTo>
                <a:cubicBezTo>
                  <a:pt x="1151" y="118"/>
                  <a:pt x="1151" y="118"/>
                  <a:pt x="1151" y="119"/>
                </a:cubicBezTo>
                <a:close/>
                <a:moveTo>
                  <a:pt x="1138" y="98"/>
                </a:moveTo>
                <a:cubicBezTo>
                  <a:pt x="1137" y="97"/>
                  <a:pt x="1137" y="98"/>
                  <a:pt x="1136" y="97"/>
                </a:cubicBezTo>
                <a:cubicBezTo>
                  <a:pt x="1138" y="98"/>
                  <a:pt x="1137" y="97"/>
                  <a:pt x="1138" y="98"/>
                </a:cubicBezTo>
                <a:close/>
                <a:moveTo>
                  <a:pt x="1134" y="106"/>
                </a:moveTo>
                <a:cubicBezTo>
                  <a:pt x="1137" y="106"/>
                  <a:pt x="1139" y="107"/>
                  <a:pt x="1141" y="106"/>
                </a:cubicBezTo>
                <a:cubicBezTo>
                  <a:pt x="1145" y="107"/>
                  <a:pt x="1148" y="107"/>
                  <a:pt x="1152" y="108"/>
                </a:cubicBezTo>
                <a:cubicBezTo>
                  <a:pt x="1149" y="110"/>
                  <a:pt x="1137" y="109"/>
                  <a:pt x="1135" y="107"/>
                </a:cubicBezTo>
                <a:cubicBezTo>
                  <a:pt x="1135" y="107"/>
                  <a:pt x="1134" y="107"/>
                  <a:pt x="1133" y="107"/>
                </a:cubicBezTo>
                <a:cubicBezTo>
                  <a:pt x="1133" y="106"/>
                  <a:pt x="1134" y="106"/>
                  <a:pt x="1134" y="106"/>
                </a:cubicBezTo>
                <a:close/>
                <a:moveTo>
                  <a:pt x="1133" y="97"/>
                </a:moveTo>
                <a:cubicBezTo>
                  <a:pt x="1131" y="98"/>
                  <a:pt x="1131" y="98"/>
                  <a:pt x="1129" y="96"/>
                </a:cubicBezTo>
                <a:cubicBezTo>
                  <a:pt x="1130" y="96"/>
                  <a:pt x="1132" y="97"/>
                  <a:pt x="1133" y="97"/>
                </a:cubicBezTo>
                <a:close/>
                <a:moveTo>
                  <a:pt x="1135" y="145"/>
                </a:moveTo>
                <a:cubicBezTo>
                  <a:pt x="1135" y="145"/>
                  <a:pt x="1136" y="146"/>
                  <a:pt x="1136" y="146"/>
                </a:cubicBezTo>
                <a:cubicBezTo>
                  <a:pt x="1136" y="146"/>
                  <a:pt x="1135" y="146"/>
                  <a:pt x="1135" y="146"/>
                </a:cubicBezTo>
                <a:cubicBezTo>
                  <a:pt x="1135" y="147"/>
                  <a:pt x="1134" y="149"/>
                  <a:pt x="1134" y="150"/>
                </a:cubicBezTo>
                <a:cubicBezTo>
                  <a:pt x="1131" y="148"/>
                  <a:pt x="1131" y="147"/>
                  <a:pt x="1126" y="146"/>
                </a:cubicBezTo>
                <a:cubicBezTo>
                  <a:pt x="1125" y="150"/>
                  <a:pt x="1124" y="149"/>
                  <a:pt x="1123" y="153"/>
                </a:cubicBezTo>
                <a:cubicBezTo>
                  <a:pt x="1120" y="152"/>
                  <a:pt x="1099" y="147"/>
                  <a:pt x="1095" y="148"/>
                </a:cubicBezTo>
                <a:cubicBezTo>
                  <a:pt x="1091" y="147"/>
                  <a:pt x="1086" y="146"/>
                  <a:pt x="1081" y="146"/>
                </a:cubicBezTo>
                <a:cubicBezTo>
                  <a:pt x="1087" y="139"/>
                  <a:pt x="1116" y="143"/>
                  <a:pt x="1118" y="149"/>
                </a:cubicBezTo>
                <a:cubicBezTo>
                  <a:pt x="1121" y="148"/>
                  <a:pt x="1120" y="149"/>
                  <a:pt x="1122" y="147"/>
                </a:cubicBezTo>
                <a:cubicBezTo>
                  <a:pt x="1124" y="147"/>
                  <a:pt x="1123" y="147"/>
                  <a:pt x="1124" y="147"/>
                </a:cubicBezTo>
                <a:cubicBezTo>
                  <a:pt x="1122" y="146"/>
                  <a:pt x="1124" y="146"/>
                  <a:pt x="1121" y="146"/>
                </a:cubicBezTo>
                <a:cubicBezTo>
                  <a:pt x="1121" y="146"/>
                  <a:pt x="1121" y="145"/>
                  <a:pt x="1122" y="144"/>
                </a:cubicBezTo>
                <a:cubicBezTo>
                  <a:pt x="1124" y="144"/>
                  <a:pt x="1125" y="143"/>
                  <a:pt x="1127" y="142"/>
                </a:cubicBezTo>
                <a:cubicBezTo>
                  <a:pt x="1130" y="143"/>
                  <a:pt x="1134" y="143"/>
                  <a:pt x="1135" y="145"/>
                </a:cubicBezTo>
                <a:close/>
                <a:moveTo>
                  <a:pt x="1097" y="132"/>
                </a:moveTo>
                <a:cubicBezTo>
                  <a:pt x="1095" y="132"/>
                  <a:pt x="1091" y="132"/>
                  <a:pt x="1090" y="133"/>
                </a:cubicBezTo>
                <a:cubicBezTo>
                  <a:pt x="1090" y="132"/>
                  <a:pt x="1089" y="132"/>
                  <a:pt x="1089" y="132"/>
                </a:cubicBezTo>
                <a:cubicBezTo>
                  <a:pt x="1091" y="130"/>
                  <a:pt x="1090" y="131"/>
                  <a:pt x="1094" y="131"/>
                </a:cubicBezTo>
                <a:cubicBezTo>
                  <a:pt x="1094" y="130"/>
                  <a:pt x="1094" y="130"/>
                  <a:pt x="1094" y="129"/>
                </a:cubicBezTo>
                <a:cubicBezTo>
                  <a:pt x="1092" y="128"/>
                  <a:pt x="1089" y="127"/>
                  <a:pt x="1087" y="127"/>
                </a:cubicBezTo>
                <a:cubicBezTo>
                  <a:pt x="1087" y="126"/>
                  <a:pt x="1087" y="126"/>
                  <a:pt x="1087" y="126"/>
                </a:cubicBezTo>
                <a:cubicBezTo>
                  <a:pt x="1090" y="125"/>
                  <a:pt x="1093" y="126"/>
                  <a:pt x="1097" y="126"/>
                </a:cubicBezTo>
                <a:cubicBezTo>
                  <a:pt x="1096" y="129"/>
                  <a:pt x="1096" y="130"/>
                  <a:pt x="1097" y="132"/>
                </a:cubicBezTo>
                <a:close/>
                <a:moveTo>
                  <a:pt x="1108" y="134"/>
                </a:moveTo>
                <a:cubicBezTo>
                  <a:pt x="1107" y="132"/>
                  <a:pt x="1108" y="133"/>
                  <a:pt x="1107" y="132"/>
                </a:cubicBezTo>
                <a:cubicBezTo>
                  <a:pt x="1107" y="131"/>
                  <a:pt x="1107" y="131"/>
                  <a:pt x="1107" y="131"/>
                </a:cubicBezTo>
                <a:cubicBezTo>
                  <a:pt x="1110" y="132"/>
                  <a:pt x="1111" y="132"/>
                  <a:pt x="1112" y="133"/>
                </a:cubicBezTo>
                <a:cubicBezTo>
                  <a:pt x="1110" y="135"/>
                  <a:pt x="1105" y="137"/>
                  <a:pt x="1102" y="139"/>
                </a:cubicBezTo>
                <a:cubicBezTo>
                  <a:pt x="1099" y="138"/>
                  <a:pt x="1099" y="137"/>
                  <a:pt x="1097" y="135"/>
                </a:cubicBezTo>
                <a:cubicBezTo>
                  <a:pt x="1098" y="131"/>
                  <a:pt x="1098" y="131"/>
                  <a:pt x="1100" y="129"/>
                </a:cubicBezTo>
                <a:cubicBezTo>
                  <a:pt x="1101" y="129"/>
                  <a:pt x="1102" y="130"/>
                  <a:pt x="1102" y="130"/>
                </a:cubicBezTo>
                <a:cubicBezTo>
                  <a:pt x="1101" y="131"/>
                  <a:pt x="1101" y="131"/>
                  <a:pt x="1100" y="134"/>
                </a:cubicBezTo>
                <a:cubicBezTo>
                  <a:pt x="1103" y="134"/>
                  <a:pt x="1105" y="134"/>
                  <a:pt x="1108" y="134"/>
                </a:cubicBezTo>
                <a:close/>
                <a:moveTo>
                  <a:pt x="1108" y="77"/>
                </a:moveTo>
                <a:cubicBezTo>
                  <a:pt x="1108" y="78"/>
                  <a:pt x="1109" y="78"/>
                  <a:pt x="1110" y="78"/>
                </a:cubicBezTo>
                <a:cubicBezTo>
                  <a:pt x="1109" y="83"/>
                  <a:pt x="1109" y="83"/>
                  <a:pt x="1109" y="83"/>
                </a:cubicBezTo>
                <a:cubicBezTo>
                  <a:pt x="1108" y="82"/>
                  <a:pt x="1107" y="82"/>
                  <a:pt x="1107" y="82"/>
                </a:cubicBezTo>
                <a:cubicBezTo>
                  <a:pt x="1106" y="82"/>
                  <a:pt x="1106" y="81"/>
                  <a:pt x="1106" y="81"/>
                </a:cubicBezTo>
                <a:cubicBezTo>
                  <a:pt x="1107" y="79"/>
                  <a:pt x="1107" y="78"/>
                  <a:pt x="1108" y="77"/>
                </a:cubicBezTo>
                <a:close/>
                <a:moveTo>
                  <a:pt x="1122" y="89"/>
                </a:moveTo>
                <a:cubicBezTo>
                  <a:pt x="1123" y="90"/>
                  <a:pt x="1124" y="90"/>
                  <a:pt x="1125" y="90"/>
                </a:cubicBezTo>
                <a:cubicBezTo>
                  <a:pt x="1123" y="93"/>
                  <a:pt x="1122" y="92"/>
                  <a:pt x="1124" y="95"/>
                </a:cubicBezTo>
                <a:cubicBezTo>
                  <a:pt x="1124" y="97"/>
                  <a:pt x="1124" y="97"/>
                  <a:pt x="1124" y="97"/>
                </a:cubicBezTo>
                <a:cubicBezTo>
                  <a:pt x="1117" y="96"/>
                  <a:pt x="1087" y="91"/>
                  <a:pt x="1083" y="87"/>
                </a:cubicBezTo>
                <a:cubicBezTo>
                  <a:pt x="1082" y="86"/>
                  <a:pt x="1082" y="86"/>
                  <a:pt x="1082" y="86"/>
                </a:cubicBezTo>
                <a:cubicBezTo>
                  <a:pt x="1094" y="84"/>
                  <a:pt x="1111" y="94"/>
                  <a:pt x="1122" y="89"/>
                </a:cubicBezTo>
                <a:close/>
                <a:moveTo>
                  <a:pt x="1123" y="115"/>
                </a:moveTo>
                <a:cubicBezTo>
                  <a:pt x="1122" y="114"/>
                  <a:pt x="1121" y="113"/>
                  <a:pt x="1121" y="112"/>
                </a:cubicBezTo>
                <a:cubicBezTo>
                  <a:pt x="1123" y="114"/>
                  <a:pt x="1122" y="113"/>
                  <a:pt x="1123" y="115"/>
                </a:cubicBezTo>
                <a:close/>
                <a:moveTo>
                  <a:pt x="1107" y="110"/>
                </a:moveTo>
                <a:cubicBezTo>
                  <a:pt x="1107" y="110"/>
                  <a:pt x="1107" y="110"/>
                  <a:pt x="1107" y="111"/>
                </a:cubicBezTo>
                <a:cubicBezTo>
                  <a:pt x="1106" y="111"/>
                  <a:pt x="1103" y="111"/>
                  <a:pt x="1102" y="112"/>
                </a:cubicBezTo>
                <a:cubicBezTo>
                  <a:pt x="1101" y="112"/>
                  <a:pt x="1100" y="111"/>
                  <a:pt x="1099" y="111"/>
                </a:cubicBezTo>
                <a:cubicBezTo>
                  <a:pt x="1100" y="109"/>
                  <a:pt x="1100" y="110"/>
                  <a:pt x="1102" y="109"/>
                </a:cubicBezTo>
                <a:cubicBezTo>
                  <a:pt x="1104" y="109"/>
                  <a:pt x="1106" y="109"/>
                  <a:pt x="1107" y="110"/>
                </a:cubicBezTo>
                <a:close/>
                <a:moveTo>
                  <a:pt x="1093" y="112"/>
                </a:moveTo>
                <a:cubicBezTo>
                  <a:pt x="1093" y="113"/>
                  <a:pt x="1093" y="114"/>
                  <a:pt x="1093" y="115"/>
                </a:cubicBezTo>
                <a:cubicBezTo>
                  <a:pt x="1090" y="114"/>
                  <a:pt x="1088" y="113"/>
                  <a:pt x="1084" y="112"/>
                </a:cubicBezTo>
                <a:cubicBezTo>
                  <a:pt x="1086" y="111"/>
                  <a:pt x="1088" y="112"/>
                  <a:pt x="1090" y="110"/>
                </a:cubicBezTo>
                <a:cubicBezTo>
                  <a:pt x="1091" y="111"/>
                  <a:pt x="1092" y="112"/>
                  <a:pt x="1093" y="112"/>
                </a:cubicBezTo>
                <a:close/>
                <a:moveTo>
                  <a:pt x="1093" y="118"/>
                </a:moveTo>
                <a:cubicBezTo>
                  <a:pt x="1094" y="117"/>
                  <a:pt x="1095" y="116"/>
                  <a:pt x="1096" y="115"/>
                </a:cubicBezTo>
                <a:cubicBezTo>
                  <a:pt x="1101" y="113"/>
                  <a:pt x="1106" y="118"/>
                  <a:pt x="1110" y="116"/>
                </a:cubicBezTo>
                <a:cubicBezTo>
                  <a:pt x="1114" y="117"/>
                  <a:pt x="1120" y="117"/>
                  <a:pt x="1126" y="119"/>
                </a:cubicBezTo>
                <a:cubicBezTo>
                  <a:pt x="1126" y="119"/>
                  <a:pt x="1126" y="119"/>
                  <a:pt x="1126" y="120"/>
                </a:cubicBezTo>
                <a:cubicBezTo>
                  <a:pt x="1125" y="121"/>
                  <a:pt x="1126" y="121"/>
                  <a:pt x="1125" y="122"/>
                </a:cubicBezTo>
                <a:cubicBezTo>
                  <a:pt x="1117" y="125"/>
                  <a:pt x="1107" y="118"/>
                  <a:pt x="1098" y="118"/>
                </a:cubicBezTo>
                <a:cubicBezTo>
                  <a:pt x="1089" y="119"/>
                  <a:pt x="1083" y="120"/>
                  <a:pt x="1071" y="117"/>
                </a:cubicBezTo>
                <a:cubicBezTo>
                  <a:pt x="1078" y="114"/>
                  <a:pt x="1086" y="120"/>
                  <a:pt x="1093" y="118"/>
                </a:cubicBezTo>
                <a:close/>
                <a:moveTo>
                  <a:pt x="1080" y="72"/>
                </a:moveTo>
                <a:cubicBezTo>
                  <a:pt x="1080" y="73"/>
                  <a:pt x="1080" y="74"/>
                  <a:pt x="1080" y="75"/>
                </a:cubicBezTo>
                <a:cubicBezTo>
                  <a:pt x="1077" y="74"/>
                  <a:pt x="1075" y="74"/>
                  <a:pt x="1073" y="74"/>
                </a:cubicBezTo>
                <a:cubicBezTo>
                  <a:pt x="1071" y="74"/>
                  <a:pt x="1071" y="73"/>
                  <a:pt x="1070" y="72"/>
                </a:cubicBezTo>
                <a:cubicBezTo>
                  <a:pt x="1069" y="72"/>
                  <a:pt x="1069" y="71"/>
                  <a:pt x="1069" y="70"/>
                </a:cubicBezTo>
                <a:cubicBezTo>
                  <a:pt x="1072" y="70"/>
                  <a:pt x="1076" y="71"/>
                  <a:pt x="1080" y="72"/>
                </a:cubicBezTo>
                <a:close/>
                <a:moveTo>
                  <a:pt x="1068" y="152"/>
                </a:moveTo>
                <a:cubicBezTo>
                  <a:pt x="1070" y="153"/>
                  <a:pt x="1071" y="153"/>
                  <a:pt x="1072" y="153"/>
                </a:cubicBezTo>
                <a:cubicBezTo>
                  <a:pt x="1072" y="154"/>
                  <a:pt x="1072" y="154"/>
                  <a:pt x="1072" y="154"/>
                </a:cubicBezTo>
                <a:cubicBezTo>
                  <a:pt x="1071" y="155"/>
                  <a:pt x="1070" y="155"/>
                  <a:pt x="1070" y="156"/>
                </a:cubicBezTo>
                <a:cubicBezTo>
                  <a:pt x="1066" y="154"/>
                  <a:pt x="1068" y="155"/>
                  <a:pt x="1068" y="152"/>
                </a:cubicBezTo>
                <a:close/>
                <a:moveTo>
                  <a:pt x="1067" y="168"/>
                </a:moveTo>
                <a:cubicBezTo>
                  <a:pt x="1054" y="170"/>
                  <a:pt x="1037" y="165"/>
                  <a:pt x="1027" y="173"/>
                </a:cubicBezTo>
                <a:cubicBezTo>
                  <a:pt x="1026" y="171"/>
                  <a:pt x="1025" y="169"/>
                  <a:pt x="1024" y="168"/>
                </a:cubicBezTo>
                <a:cubicBezTo>
                  <a:pt x="1022" y="170"/>
                  <a:pt x="1022" y="170"/>
                  <a:pt x="1021" y="173"/>
                </a:cubicBezTo>
                <a:cubicBezTo>
                  <a:pt x="1018" y="172"/>
                  <a:pt x="1018" y="171"/>
                  <a:pt x="1014" y="170"/>
                </a:cubicBezTo>
                <a:cubicBezTo>
                  <a:pt x="1014" y="171"/>
                  <a:pt x="1014" y="172"/>
                  <a:pt x="1013" y="173"/>
                </a:cubicBezTo>
                <a:cubicBezTo>
                  <a:pt x="1009" y="170"/>
                  <a:pt x="1005" y="172"/>
                  <a:pt x="1001" y="167"/>
                </a:cubicBezTo>
                <a:cubicBezTo>
                  <a:pt x="1001" y="167"/>
                  <a:pt x="1000" y="166"/>
                  <a:pt x="1000" y="166"/>
                </a:cubicBezTo>
                <a:cubicBezTo>
                  <a:pt x="1015" y="165"/>
                  <a:pt x="1031" y="166"/>
                  <a:pt x="1048" y="165"/>
                </a:cubicBezTo>
                <a:cubicBezTo>
                  <a:pt x="1049" y="165"/>
                  <a:pt x="1053" y="163"/>
                  <a:pt x="1053" y="163"/>
                </a:cubicBezTo>
                <a:cubicBezTo>
                  <a:pt x="1057" y="163"/>
                  <a:pt x="1057" y="166"/>
                  <a:pt x="1060" y="166"/>
                </a:cubicBezTo>
                <a:cubicBezTo>
                  <a:pt x="1063" y="166"/>
                  <a:pt x="1065" y="167"/>
                  <a:pt x="1067" y="167"/>
                </a:cubicBezTo>
                <a:cubicBezTo>
                  <a:pt x="1067" y="167"/>
                  <a:pt x="1067" y="168"/>
                  <a:pt x="1067" y="168"/>
                </a:cubicBezTo>
                <a:close/>
                <a:moveTo>
                  <a:pt x="1010" y="129"/>
                </a:moveTo>
                <a:cubicBezTo>
                  <a:pt x="1010" y="129"/>
                  <a:pt x="1010" y="128"/>
                  <a:pt x="1011" y="128"/>
                </a:cubicBezTo>
                <a:cubicBezTo>
                  <a:pt x="1011" y="129"/>
                  <a:pt x="1011" y="128"/>
                  <a:pt x="1011" y="130"/>
                </a:cubicBezTo>
                <a:cubicBezTo>
                  <a:pt x="1011" y="130"/>
                  <a:pt x="1008" y="129"/>
                  <a:pt x="1010" y="129"/>
                </a:cubicBezTo>
                <a:close/>
                <a:moveTo>
                  <a:pt x="1048" y="136"/>
                </a:moveTo>
                <a:cubicBezTo>
                  <a:pt x="1049" y="136"/>
                  <a:pt x="1049" y="137"/>
                  <a:pt x="1049" y="137"/>
                </a:cubicBezTo>
                <a:cubicBezTo>
                  <a:pt x="1048" y="141"/>
                  <a:pt x="1048" y="141"/>
                  <a:pt x="1046" y="143"/>
                </a:cubicBezTo>
                <a:cubicBezTo>
                  <a:pt x="1036" y="141"/>
                  <a:pt x="1020" y="139"/>
                  <a:pt x="1015" y="133"/>
                </a:cubicBezTo>
                <a:cubicBezTo>
                  <a:pt x="1013" y="132"/>
                  <a:pt x="1014" y="133"/>
                  <a:pt x="1013" y="132"/>
                </a:cubicBezTo>
                <a:cubicBezTo>
                  <a:pt x="1018" y="131"/>
                  <a:pt x="1024" y="132"/>
                  <a:pt x="1028" y="131"/>
                </a:cubicBezTo>
                <a:cubicBezTo>
                  <a:pt x="1029" y="131"/>
                  <a:pt x="1030" y="131"/>
                  <a:pt x="1030" y="131"/>
                </a:cubicBezTo>
                <a:cubicBezTo>
                  <a:pt x="1029" y="133"/>
                  <a:pt x="1030" y="133"/>
                  <a:pt x="1029" y="134"/>
                </a:cubicBezTo>
                <a:cubicBezTo>
                  <a:pt x="1028" y="136"/>
                  <a:pt x="1028" y="136"/>
                  <a:pt x="1028" y="136"/>
                </a:cubicBezTo>
                <a:cubicBezTo>
                  <a:pt x="1035" y="137"/>
                  <a:pt x="1042" y="136"/>
                  <a:pt x="1048" y="136"/>
                </a:cubicBezTo>
                <a:close/>
                <a:moveTo>
                  <a:pt x="1045" y="152"/>
                </a:moveTo>
                <a:cubicBezTo>
                  <a:pt x="1043" y="151"/>
                  <a:pt x="1044" y="152"/>
                  <a:pt x="1043" y="150"/>
                </a:cubicBezTo>
                <a:cubicBezTo>
                  <a:pt x="1045" y="152"/>
                  <a:pt x="1044" y="151"/>
                  <a:pt x="1045" y="152"/>
                </a:cubicBezTo>
                <a:close/>
                <a:moveTo>
                  <a:pt x="1040" y="152"/>
                </a:moveTo>
                <a:cubicBezTo>
                  <a:pt x="1040" y="152"/>
                  <a:pt x="1040" y="153"/>
                  <a:pt x="1040" y="153"/>
                </a:cubicBezTo>
                <a:cubicBezTo>
                  <a:pt x="1039" y="153"/>
                  <a:pt x="1038" y="153"/>
                  <a:pt x="1037" y="152"/>
                </a:cubicBezTo>
                <a:cubicBezTo>
                  <a:pt x="1037" y="152"/>
                  <a:pt x="1037" y="151"/>
                  <a:pt x="1037" y="150"/>
                </a:cubicBezTo>
                <a:cubicBezTo>
                  <a:pt x="1038" y="151"/>
                  <a:pt x="1039" y="151"/>
                  <a:pt x="1040" y="152"/>
                </a:cubicBezTo>
                <a:close/>
                <a:moveTo>
                  <a:pt x="1022" y="150"/>
                </a:moveTo>
                <a:cubicBezTo>
                  <a:pt x="1018" y="152"/>
                  <a:pt x="1016" y="152"/>
                  <a:pt x="1017" y="149"/>
                </a:cubicBezTo>
                <a:cubicBezTo>
                  <a:pt x="1019" y="150"/>
                  <a:pt x="1020" y="150"/>
                  <a:pt x="1022" y="150"/>
                </a:cubicBezTo>
                <a:close/>
                <a:moveTo>
                  <a:pt x="1064" y="109"/>
                </a:moveTo>
                <a:cubicBezTo>
                  <a:pt x="1065" y="110"/>
                  <a:pt x="1066" y="110"/>
                  <a:pt x="1066" y="110"/>
                </a:cubicBezTo>
                <a:cubicBezTo>
                  <a:pt x="1066" y="112"/>
                  <a:pt x="1066" y="112"/>
                  <a:pt x="1066" y="114"/>
                </a:cubicBezTo>
                <a:cubicBezTo>
                  <a:pt x="1051" y="118"/>
                  <a:pt x="1036" y="111"/>
                  <a:pt x="1018" y="108"/>
                </a:cubicBezTo>
                <a:cubicBezTo>
                  <a:pt x="1025" y="105"/>
                  <a:pt x="1035" y="111"/>
                  <a:pt x="1044" y="110"/>
                </a:cubicBezTo>
                <a:cubicBezTo>
                  <a:pt x="1045" y="109"/>
                  <a:pt x="1048" y="107"/>
                  <a:pt x="1049" y="107"/>
                </a:cubicBezTo>
                <a:cubicBezTo>
                  <a:pt x="1055" y="107"/>
                  <a:pt x="1058" y="111"/>
                  <a:pt x="1064" y="109"/>
                </a:cubicBezTo>
                <a:close/>
                <a:moveTo>
                  <a:pt x="1018" y="74"/>
                </a:moveTo>
                <a:cubicBezTo>
                  <a:pt x="1015" y="73"/>
                  <a:pt x="1013" y="73"/>
                  <a:pt x="1011" y="72"/>
                </a:cubicBezTo>
                <a:cubicBezTo>
                  <a:pt x="1011" y="71"/>
                  <a:pt x="1011" y="71"/>
                  <a:pt x="1011" y="70"/>
                </a:cubicBezTo>
                <a:cubicBezTo>
                  <a:pt x="1015" y="70"/>
                  <a:pt x="1017" y="72"/>
                  <a:pt x="1021" y="70"/>
                </a:cubicBezTo>
                <a:cubicBezTo>
                  <a:pt x="1024" y="71"/>
                  <a:pt x="1028" y="71"/>
                  <a:pt x="1032" y="72"/>
                </a:cubicBezTo>
                <a:cubicBezTo>
                  <a:pt x="1032" y="73"/>
                  <a:pt x="1032" y="73"/>
                  <a:pt x="1031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5" y="74"/>
                  <a:pt x="1020" y="73"/>
                  <a:pt x="1018" y="74"/>
                </a:cubicBezTo>
                <a:close/>
                <a:moveTo>
                  <a:pt x="1032" y="44"/>
                </a:moveTo>
                <a:cubicBezTo>
                  <a:pt x="1036" y="43"/>
                  <a:pt x="1042" y="44"/>
                  <a:pt x="1046" y="42"/>
                </a:cubicBezTo>
                <a:cubicBezTo>
                  <a:pt x="1050" y="43"/>
                  <a:pt x="1054" y="44"/>
                  <a:pt x="1057" y="45"/>
                </a:cubicBezTo>
                <a:cubicBezTo>
                  <a:pt x="1058" y="45"/>
                  <a:pt x="1058" y="45"/>
                  <a:pt x="1058" y="46"/>
                </a:cubicBezTo>
                <a:cubicBezTo>
                  <a:pt x="1057" y="47"/>
                  <a:pt x="1056" y="47"/>
                  <a:pt x="1055" y="50"/>
                </a:cubicBezTo>
                <a:cubicBezTo>
                  <a:pt x="1050" y="49"/>
                  <a:pt x="1049" y="48"/>
                  <a:pt x="1048" y="45"/>
                </a:cubicBezTo>
                <a:cubicBezTo>
                  <a:pt x="1043" y="44"/>
                  <a:pt x="1037" y="45"/>
                  <a:pt x="1035" y="46"/>
                </a:cubicBezTo>
                <a:cubicBezTo>
                  <a:pt x="1034" y="46"/>
                  <a:pt x="1033" y="46"/>
                  <a:pt x="1032" y="46"/>
                </a:cubicBezTo>
                <a:cubicBezTo>
                  <a:pt x="1032" y="45"/>
                  <a:pt x="1032" y="44"/>
                  <a:pt x="1032" y="44"/>
                </a:cubicBezTo>
                <a:close/>
                <a:moveTo>
                  <a:pt x="1009" y="55"/>
                </a:moveTo>
                <a:cubicBezTo>
                  <a:pt x="1014" y="56"/>
                  <a:pt x="1036" y="59"/>
                  <a:pt x="1038" y="59"/>
                </a:cubicBezTo>
                <a:cubicBezTo>
                  <a:pt x="1043" y="60"/>
                  <a:pt x="1043" y="60"/>
                  <a:pt x="1043" y="57"/>
                </a:cubicBezTo>
                <a:cubicBezTo>
                  <a:pt x="1045" y="58"/>
                  <a:pt x="1045" y="57"/>
                  <a:pt x="1046" y="59"/>
                </a:cubicBezTo>
                <a:cubicBezTo>
                  <a:pt x="1049" y="58"/>
                  <a:pt x="1047" y="59"/>
                  <a:pt x="1048" y="56"/>
                </a:cubicBezTo>
                <a:cubicBezTo>
                  <a:pt x="1048" y="56"/>
                  <a:pt x="1048" y="56"/>
                  <a:pt x="1049" y="56"/>
                </a:cubicBezTo>
                <a:cubicBezTo>
                  <a:pt x="1054" y="58"/>
                  <a:pt x="1055" y="60"/>
                  <a:pt x="1059" y="63"/>
                </a:cubicBezTo>
                <a:cubicBezTo>
                  <a:pt x="1058" y="66"/>
                  <a:pt x="1058" y="64"/>
                  <a:pt x="1058" y="66"/>
                </a:cubicBezTo>
                <a:cubicBezTo>
                  <a:pt x="1053" y="72"/>
                  <a:pt x="1048" y="66"/>
                  <a:pt x="1040" y="66"/>
                </a:cubicBezTo>
                <a:cubicBezTo>
                  <a:pt x="1038" y="65"/>
                  <a:pt x="1027" y="68"/>
                  <a:pt x="1023" y="65"/>
                </a:cubicBezTo>
                <a:cubicBezTo>
                  <a:pt x="1020" y="64"/>
                  <a:pt x="1012" y="59"/>
                  <a:pt x="1009" y="60"/>
                </a:cubicBezTo>
                <a:cubicBezTo>
                  <a:pt x="1008" y="60"/>
                  <a:pt x="1008" y="60"/>
                  <a:pt x="1008" y="60"/>
                </a:cubicBezTo>
                <a:cubicBezTo>
                  <a:pt x="1008" y="58"/>
                  <a:pt x="1008" y="57"/>
                  <a:pt x="1009" y="55"/>
                </a:cubicBezTo>
                <a:close/>
                <a:moveTo>
                  <a:pt x="1006" y="93"/>
                </a:moveTo>
                <a:cubicBezTo>
                  <a:pt x="1010" y="93"/>
                  <a:pt x="1013" y="93"/>
                  <a:pt x="1017" y="92"/>
                </a:cubicBezTo>
                <a:cubicBezTo>
                  <a:pt x="1016" y="94"/>
                  <a:pt x="1016" y="94"/>
                  <a:pt x="1015" y="95"/>
                </a:cubicBezTo>
                <a:cubicBezTo>
                  <a:pt x="1014" y="96"/>
                  <a:pt x="1012" y="94"/>
                  <a:pt x="1010" y="95"/>
                </a:cubicBezTo>
                <a:cubicBezTo>
                  <a:pt x="1006" y="94"/>
                  <a:pt x="1006" y="94"/>
                  <a:pt x="1006" y="94"/>
                </a:cubicBezTo>
                <a:cubicBezTo>
                  <a:pt x="1006" y="94"/>
                  <a:pt x="1006" y="94"/>
                  <a:pt x="1006" y="93"/>
                </a:cubicBezTo>
                <a:close/>
                <a:moveTo>
                  <a:pt x="991" y="92"/>
                </a:moveTo>
                <a:cubicBezTo>
                  <a:pt x="992" y="92"/>
                  <a:pt x="996" y="92"/>
                  <a:pt x="997" y="92"/>
                </a:cubicBezTo>
                <a:cubicBezTo>
                  <a:pt x="999" y="92"/>
                  <a:pt x="999" y="93"/>
                  <a:pt x="1002" y="94"/>
                </a:cubicBezTo>
                <a:cubicBezTo>
                  <a:pt x="1001" y="94"/>
                  <a:pt x="999" y="94"/>
                  <a:pt x="999" y="95"/>
                </a:cubicBezTo>
                <a:cubicBezTo>
                  <a:pt x="996" y="94"/>
                  <a:pt x="993" y="94"/>
                  <a:pt x="990" y="93"/>
                </a:cubicBezTo>
                <a:cubicBezTo>
                  <a:pt x="991" y="93"/>
                  <a:pt x="991" y="93"/>
                  <a:pt x="991" y="92"/>
                </a:cubicBezTo>
                <a:close/>
                <a:moveTo>
                  <a:pt x="998" y="168"/>
                </a:moveTo>
                <a:cubicBezTo>
                  <a:pt x="997" y="168"/>
                  <a:pt x="997" y="169"/>
                  <a:pt x="997" y="170"/>
                </a:cubicBezTo>
                <a:cubicBezTo>
                  <a:pt x="997" y="168"/>
                  <a:pt x="997" y="169"/>
                  <a:pt x="997" y="166"/>
                </a:cubicBezTo>
                <a:cubicBezTo>
                  <a:pt x="998" y="167"/>
                  <a:pt x="997" y="167"/>
                  <a:pt x="998" y="168"/>
                </a:cubicBezTo>
                <a:close/>
                <a:moveTo>
                  <a:pt x="985" y="90"/>
                </a:moveTo>
                <a:cubicBezTo>
                  <a:pt x="986" y="90"/>
                  <a:pt x="987" y="91"/>
                  <a:pt x="988" y="91"/>
                </a:cubicBezTo>
                <a:cubicBezTo>
                  <a:pt x="989" y="92"/>
                  <a:pt x="989" y="92"/>
                  <a:pt x="989" y="92"/>
                </a:cubicBezTo>
                <a:cubicBezTo>
                  <a:pt x="988" y="93"/>
                  <a:pt x="988" y="93"/>
                  <a:pt x="988" y="94"/>
                </a:cubicBezTo>
                <a:cubicBezTo>
                  <a:pt x="987" y="94"/>
                  <a:pt x="985" y="93"/>
                  <a:pt x="983" y="93"/>
                </a:cubicBezTo>
                <a:cubicBezTo>
                  <a:pt x="984" y="92"/>
                  <a:pt x="984" y="91"/>
                  <a:pt x="985" y="90"/>
                </a:cubicBezTo>
                <a:close/>
                <a:moveTo>
                  <a:pt x="983" y="170"/>
                </a:moveTo>
                <a:cubicBezTo>
                  <a:pt x="985" y="171"/>
                  <a:pt x="987" y="172"/>
                  <a:pt x="989" y="172"/>
                </a:cubicBezTo>
                <a:cubicBezTo>
                  <a:pt x="989" y="173"/>
                  <a:pt x="989" y="173"/>
                  <a:pt x="989" y="173"/>
                </a:cubicBezTo>
                <a:cubicBezTo>
                  <a:pt x="988" y="174"/>
                  <a:pt x="987" y="174"/>
                  <a:pt x="986" y="175"/>
                </a:cubicBezTo>
                <a:cubicBezTo>
                  <a:pt x="984" y="174"/>
                  <a:pt x="983" y="174"/>
                  <a:pt x="982" y="174"/>
                </a:cubicBezTo>
                <a:cubicBezTo>
                  <a:pt x="982" y="173"/>
                  <a:pt x="983" y="171"/>
                  <a:pt x="983" y="170"/>
                </a:cubicBezTo>
                <a:close/>
                <a:moveTo>
                  <a:pt x="970" y="170"/>
                </a:moveTo>
                <a:cubicBezTo>
                  <a:pt x="971" y="171"/>
                  <a:pt x="973" y="172"/>
                  <a:pt x="974" y="172"/>
                </a:cubicBezTo>
                <a:cubicBezTo>
                  <a:pt x="974" y="173"/>
                  <a:pt x="974" y="173"/>
                  <a:pt x="974" y="173"/>
                </a:cubicBezTo>
                <a:cubicBezTo>
                  <a:pt x="969" y="172"/>
                  <a:pt x="969" y="173"/>
                  <a:pt x="970" y="170"/>
                </a:cubicBezTo>
                <a:close/>
                <a:moveTo>
                  <a:pt x="982" y="339"/>
                </a:moveTo>
                <a:cubicBezTo>
                  <a:pt x="982" y="341"/>
                  <a:pt x="981" y="343"/>
                  <a:pt x="981" y="345"/>
                </a:cubicBezTo>
                <a:cubicBezTo>
                  <a:pt x="979" y="343"/>
                  <a:pt x="980" y="345"/>
                  <a:pt x="979" y="342"/>
                </a:cubicBezTo>
                <a:cubicBezTo>
                  <a:pt x="975" y="343"/>
                  <a:pt x="976" y="344"/>
                  <a:pt x="972" y="345"/>
                </a:cubicBezTo>
                <a:cubicBezTo>
                  <a:pt x="971" y="343"/>
                  <a:pt x="970" y="343"/>
                  <a:pt x="968" y="342"/>
                </a:cubicBezTo>
                <a:cubicBezTo>
                  <a:pt x="968" y="342"/>
                  <a:pt x="968" y="341"/>
                  <a:pt x="968" y="341"/>
                </a:cubicBezTo>
                <a:cubicBezTo>
                  <a:pt x="971" y="340"/>
                  <a:pt x="975" y="339"/>
                  <a:pt x="979" y="339"/>
                </a:cubicBezTo>
                <a:cubicBezTo>
                  <a:pt x="979" y="338"/>
                  <a:pt x="980" y="337"/>
                  <a:pt x="980" y="336"/>
                </a:cubicBezTo>
                <a:cubicBezTo>
                  <a:pt x="982" y="337"/>
                  <a:pt x="981" y="336"/>
                  <a:pt x="982" y="338"/>
                </a:cubicBezTo>
                <a:cubicBezTo>
                  <a:pt x="982" y="338"/>
                  <a:pt x="983" y="338"/>
                  <a:pt x="983" y="339"/>
                </a:cubicBezTo>
                <a:cubicBezTo>
                  <a:pt x="983" y="339"/>
                  <a:pt x="982" y="339"/>
                  <a:pt x="982" y="339"/>
                </a:cubicBezTo>
                <a:close/>
                <a:moveTo>
                  <a:pt x="994" y="406"/>
                </a:moveTo>
                <a:cubicBezTo>
                  <a:pt x="994" y="406"/>
                  <a:pt x="994" y="406"/>
                  <a:pt x="994" y="405"/>
                </a:cubicBezTo>
                <a:cubicBezTo>
                  <a:pt x="998" y="405"/>
                  <a:pt x="998" y="404"/>
                  <a:pt x="1000" y="400"/>
                </a:cubicBezTo>
                <a:cubicBezTo>
                  <a:pt x="1003" y="404"/>
                  <a:pt x="1003" y="404"/>
                  <a:pt x="1007" y="406"/>
                </a:cubicBezTo>
                <a:cubicBezTo>
                  <a:pt x="1007" y="408"/>
                  <a:pt x="1006" y="408"/>
                  <a:pt x="1005" y="410"/>
                </a:cubicBezTo>
                <a:cubicBezTo>
                  <a:pt x="1002" y="409"/>
                  <a:pt x="999" y="409"/>
                  <a:pt x="998" y="407"/>
                </a:cubicBezTo>
                <a:cubicBezTo>
                  <a:pt x="996" y="407"/>
                  <a:pt x="995" y="407"/>
                  <a:pt x="994" y="406"/>
                </a:cubicBezTo>
                <a:close/>
                <a:moveTo>
                  <a:pt x="1005" y="484"/>
                </a:moveTo>
                <a:cubicBezTo>
                  <a:pt x="1005" y="485"/>
                  <a:pt x="1005" y="486"/>
                  <a:pt x="1005" y="487"/>
                </a:cubicBezTo>
                <a:cubicBezTo>
                  <a:pt x="1002" y="486"/>
                  <a:pt x="1002" y="486"/>
                  <a:pt x="1001" y="485"/>
                </a:cubicBezTo>
                <a:cubicBezTo>
                  <a:pt x="1000" y="485"/>
                  <a:pt x="1000" y="485"/>
                  <a:pt x="1000" y="485"/>
                </a:cubicBezTo>
                <a:cubicBezTo>
                  <a:pt x="1000" y="484"/>
                  <a:pt x="1000" y="483"/>
                  <a:pt x="1000" y="483"/>
                </a:cubicBezTo>
                <a:cubicBezTo>
                  <a:pt x="1002" y="483"/>
                  <a:pt x="1004" y="483"/>
                  <a:pt x="1005" y="484"/>
                </a:cubicBezTo>
                <a:close/>
                <a:moveTo>
                  <a:pt x="1002" y="412"/>
                </a:moveTo>
                <a:cubicBezTo>
                  <a:pt x="1002" y="412"/>
                  <a:pt x="1003" y="412"/>
                  <a:pt x="1003" y="411"/>
                </a:cubicBezTo>
                <a:cubicBezTo>
                  <a:pt x="1005" y="412"/>
                  <a:pt x="1004" y="412"/>
                  <a:pt x="1005" y="413"/>
                </a:cubicBezTo>
                <a:cubicBezTo>
                  <a:pt x="1004" y="413"/>
                  <a:pt x="1004" y="413"/>
                  <a:pt x="1004" y="414"/>
                </a:cubicBezTo>
                <a:cubicBezTo>
                  <a:pt x="1004" y="414"/>
                  <a:pt x="1000" y="413"/>
                  <a:pt x="1002" y="412"/>
                </a:cubicBezTo>
                <a:close/>
                <a:moveTo>
                  <a:pt x="1010" y="493"/>
                </a:moveTo>
                <a:cubicBezTo>
                  <a:pt x="1003" y="492"/>
                  <a:pt x="997" y="492"/>
                  <a:pt x="998" y="487"/>
                </a:cubicBezTo>
                <a:cubicBezTo>
                  <a:pt x="1001" y="488"/>
                  <a:pt x="1002" y="488"/>
                  <a:pt x="1003" y="489"/>
                </a:cubicBezTo>
                <a:cubicBezTo>
                  <a:pt x="1005" y="490"/>
                  <a:pt x="1008" y="490"/>
                  <a:pt x="1010" y="491"/>
                </a:cubicBezTo>
                <a:cubicBezTo>
                  <a:pt x="1010" y="492"/>
                  <a:pt x="1010" y="492"/>
                  <a:pt x="1010" y="493"/>
                </a:cubicBezTo>
                <a:close/>
                <a:moveTo>
                  <a:pt x="1009" y="377"/>
                </a:moveTo>
                <a:cubicBezTo>
                  <a:pt x="1007" y="378"/>
                  <a:pt x="1006" y="378"/>
                  <a:pt x="1004" y="378"/>
                </a:cubicBezTo>
                <a:cubicBezTo>
                  <a:pt x="1004" y="377"/>
                  <a:pt x="1004" y="377"/>
                  <a:pt x="1004" y="377"/>
                </a:cubicBezTo>
                <a:cubicBezTo>
                  <a:pt x="1003" y="375"/>
                  <a:pt x="1003" y="376"/>
                  <a:pt x="1004" y="374"/>
                </a:cubicBezTo>
                <a:cubicBezTo>
                  <a:pt x="1006" y="374"/>
                  <a:pt x="1008" y="374"/>
                  <a:pt x="1010" y="375"/>
                </a:cubicBezTo>
                <a:cubicBezTo>
                  <a:pt x="1009" y="377"/>
                  <a:pt x="1010" y="376"/>
                  <a:pt x="1009" y="377"/>
                </a:cubicBezTo>
                <a:close/>
                <a:moveTo>
                  <a:pt x="1017" y="503"/>
                </a:moveTo>
                <a:cubicBezTo>
                  <a:pt x="1016" y="503"/>
                  <a:pt x="1015" y="502"/>
                  <a:pt x="1014" y="502"/>
                </a:cubicBezTo>
                <a:cubicBezTo>
                  <a:pt x="1014" y="502"/>
                  <a:pt x="1014" y="501"/>
                  <a:pt x="1015" y="500"/>
                </a:cubicBezTo>
                <a:cubicBezTo>
                  <a:pt x="1016" y="501"/>
                  <a:pt x="1016" y="501"/>
                  <a:pt x="1017" y="502"/>
                </a:cubicBezTo>
                <a:cubicBezTo>
                  <a:pt x="1017" y="502"/>
                  <a:pt x="1017" y="503"/>
                  <a:pt x="1017" y="503"/>
                </a:cubicBezTo>
                <a:close/>
                <a:moveTo>
                  <a:pt x="1049" y="504"/>
                </a:moveTo>
                <a:cubicBezTo>
                  <a:pt x="1053" y="504"/>
                  <a:pt x="1052" y="503"/>
                  <a:pt x="1056" y="502"/>
                </a:cubicBezTo>
                <a:cubicBezTo>
                  <a:pt x="1056" y="503"/>
                  <a:pt x="1056" y="504"/>
                  <a:pt x="1056" y="505"/>
                </a:cubicBezTo>
                <a:cubicBezTo>
                  <a:pt x="1051" y="506"/>
                  <a:pt x="1050" y="506"/>
                  <a:pt x="1046" y="507"/>
                </a:cubicBezTo>
                <a:cubicBezTo>
                  <a:pt x="1046" y="508"/>
                  <a:pt x="1046" y="509"/>
                  <a:pt x="1046" y="510"/>
                </a:cubicBezTo>
                <a:cubicBezTo>
                  <a:pt x="1053" y="511"/>
                  <a:pt x="1054" y="510"/>
                  <a:pt x="1060" y="511"/>
                </a:cubicBezTo>
                <a:cubicBezTo>
                  <a:pt x="1060" y="512"/>
                  <a:pt x="1060" y="512"/>
                  <a:pt x="1060" y="513"/>
                </a:cubicBezTo>
                <a:cubicBezTo>
                  <a:pt x="1056" y="512"/>
                  <a:pt x="1048" y="511"/>
                  <a:pt x="1045" y="512"/>
                </a:cubicBezTo>
                <a:cubicBezTo>
                  <a:pt x="1041" y="510"/>
                  <a:pt x="1041" y="509"/>
                  <a:pt x="1039" y="505"/>
                </a:cubicBezTo>
                <a:cubicBezTo>
                  <a:pt x="1039" y="505"/>
                  <a:pt x="1038" y="504"/>
                  <a:pt x="1038" y="504"/>
                </a:cubicBezTo>
                <a:cubicBezTo>
                  <a:pt x="1041" y="503"/>
                  <a:pt x="1044" y="503"/>
                  <a:pt x="1046" y="501"/>
                </a:cubicBezTo>
                <a:cubicBezTo>
                  <a:pt x="1049" y="503"/>
                  <a:pt x="1048" y="501"/>
                  <a:pt x="1049" y="504"/>
                </a:cubicBezTo>
                <a:close/>
                <a:moveTo>
                  <a:pt x="1034" y="498"/>
                </a:moveTo>
                <a:cubicBezTo>
                  <a:pt x="1036" y="499"/>
                  <a:pt x="1036" y="498"/>
                  <a:pt x="1037" y="499"/>
                </a:cubicBezTo>
                <a:cubicBezTo>
                  <a:pt x="1039" y="500"/>
                  <a:pt x="1038" y="500"/>
                  <a:pt x="1039" y="501"/>
                </a:cubicBezTo>
                <a:cubicBezTo>
                  <a:pt x="1038" y="501"/>
                  <a:pt x="1038" y="501"/>
                  <a:pt x="1037" y="502"/>
                </a:cubicBezTo>
                <a:cubicBezTo>
                  <a:pt x="1036" y="501"/>
                  <a:pt x="1034" y="501"/>
                  <a:pt x="1032" y="501"/>
                </a:cubicBezTo>
                <a:cubicBezTo>
                  <a:pt x="1033" y="500"/>
                  <a:pt x="1034" y="499"/>
                  <a:pt x="1034" y="498"/>
                </a:cubicBezTo>
                <a:close/>
                <a:moveTo>
                  <a:pt x="1034" y="510"/>
                </a:moveTo>
                <a:cubicBezTo>
                  <a:pt x="1035" y="511"/>
                  <a:pt x="1036" y="511"/>
                  <a:pt x="1037" y="511"/>
                </a:cubicBezTo>
                <a:cubicBezTo>
                  <a:pt x="1035" y="515"/>
                  <a:pt x="1033" y="516"/>
                  <a:pt x="1032" y="522"/>
                </a:cubicBezTo>
                <a:cubicBezTo>
                  <a:pt x="1032" y="521"/>
                  <a:pt x="1031" y="520"/>
                  <a:pt x="1031" y="519"/>
                </a:cubicBezTo>
                <a:cubicBezTo>
                  <a:pt x="1029" y="517"/>
                  <a:pt x="1035" y="516"/>
                  <a:pt x="1030" y="513"/>
                </a:cubicBezTo>
                <a:cubicBezTo>
                  <a:pt x="1032" y="511"/>
                  <a:pt x="1032" y="512"/>
                  <a:pt x="1034" y="510"/>
                </a:cubicBezTo>
                <a:close/>
                <a:moveTo>
                  <a:pt x="1030" y="510"/>
                </a:moveTo>
                <a:cubicBezTo>
                  <a:pt x="1027" y="509"/>
                  <a:pt x="1027" y="509"/>
                  <a:pt x="1026" y="508"/>
                </a:cubicBezTo>
                <a:cubicBezTo>
                  <a:pt x="1025" y="507"/>
                  <a:pt x="1025" y="505"/>
                  <a:pt x="1025" y="503"/>
                </a:cubicBezTo>
                <a:cubicBezTo>
                  <a:pt x="1026" y="503"/>
                  <a:pt x="1026" y="503"/>
                  <a:pt x="1029" y="503"/>
                </a:cubicBezTo>
                <a:cubicBezTo>
                  <a:pt x="1029" y="507"/>
                  <a:pt x="1029" y="506"/>
                  <a:pt x="1031" y="509"/>
                </a:cubicBezTo>
                <a:cubicBezTo>
                  <a:pt x="1030" y="509"/>
                  <a:pt x="1030" y="509"/>
                  <a:pt x="1030" y="510"/>
                </a:cubicBezTo>
                <a:close/>
                <a:moveTo>
                  <a:pt x="1026" y="497"/>
                </a:moveTo>
                <a:cubicBezTo>
                  <a:pt x="1027" y="497"/>
                  <a:pt x="1028" y="498"/>
                  <a:pt x="1030" y="498"/>
                </a:cubicBezTo>
                <a:cubicBezTo>
                  <a:pt x="1028" y="500"/>
                  <a:pt x="1026" y="500"/>
                  <a:pt x="1024" y="498"/>
                </a:cubicBezTo>
                <a:cubicBezTo>
                  <a:pt x="1021" y="497"/>
                  <a:pt x="1018" y="497"/>
                  <a:pt x="1015" y="496"/>
                </a:cubicBezTo>
                <a:cubicBezTo>
                  <a:pt x="1015" y="496"/>
                  <a:pt x="1016" y="496"/>
                  <a:pt x="1016" y="495"/>
                </a:cubicBezTo>
                <a:cubicBezTo>
                  <a:pt x="1017" y="495"/>
                  <a:pt x="1019" y="495"/>
                  <a:pt x="1020" y="494"/>
                </a:cubicBezTo>
                <a:cubicBezTo>
                  <a:pt x="1023" y="495"/>
                  <a:pt x="1024" y="496"/>
                  <a:pt x="1026" y="497"/>
                </a:cubicBezTo>
                <a:close/>
                <a:moveTo>
                  <a:pt x="1025" y="414"/>
                </a:moveTo>
                <a:cubicBezTo>
                  <a:pt x="1022" y="413"/>
                  <a:pt x="1020" y="413"/>
                  <a:pt x="1018" y="412"/>
                </a:cubicBezTo>
                <a:cubicBezTo>
                  <a:pt x="1017" y="410"/>
                  <a:pt x="1018" y="411"/>
                  <a:pt x="1017" y="410"/>
                </a:cubicBezTo>
                <a:cubicBezTo>
                  <a:pt x="1017" y="410"/>
                  <a:pt x="1017" y="409"/>
                  <a:pt x="1017" y="409"/>
                </a:cubicBezTo>
                <a:cubicBezTo>
                  <a:pt x="1019" y="409"/>
                  <a:pt x="1018" y="409"/>
                  <a:pt x="1019" y="408"/>
                </a:cubicBezTo>
                <a:cubicBezTo>
                  <a:pt x="1022" y="409"/>
                  <a:pt x="1024" y="409"/>
                  <a:pt x="1027" y="410"/>
                </a:cubicBezTo>
                <a:cubicBezTo>
                  <a:pt x="1026" y="411"/>
                  <a:pt x="1026" y="411"/>
                  <a:pt x="1025" y="414"/>
                </a:cubicBezTo>
                <a:close/>
                <a:moveTo>
                  <a:pt x="1040" y="415"/>
                </a:moveTo>
                <a:cubicBezTo>
                  <a:pt x="1038" y="414"/>
                  <a:pt x="1036" y="414"/>
                  <a:pt x="1033" y="413"/>
                </a:cubicBezTo>
                <a:cubicBezTo>
                  <a:pt x="1033" y="412"/>
                  <a:pt x="1034" y="411"/>
                  <a:pt x="1034" y="410"/>
                </a:cubicBezTo>
                <a:cubicBezTo>
                  <a:pt x="1038" y="412"/>
                  <a:pt x="1037" y="412"/>
                  <a:pt x="1040" y="410"/>
                </a:cubicBezTo>
                <a:cubicBezTo>
                  <a:pt x="1041" y="411"/>
                  <a:pt x="1042" y="411"/>
                  <a:pt x="1043" y="411"/>
                </a:cubicBezTo>
                <a:cubicBezTo>
                  <a:pt x="1042" y="413"/>
                  <a:pt x="1042" y="412"/>
                  <a:pt x="1040" y="415"/>
                </a:cubicBezTo>
                <a:close/>
                <a:moveTo>
                  <a:pt x="1041" y="377"/>
                </a:moveTo>
                <a:cubicBezTo>
                  <a:pt x="1042" y="377"/>
                  <a:pt x="1043" y="377"/>
                  <a:pt x="1044" y="377"/>
                </a:cubicBezTo>
                <a:cubicBezTo>
                  <a:pt x="1042" y="378"/>
                  <a:pt x="1042" y="378"/>
                  <a:pt x="1041" y="377"/>
                </a:cubicBezTo>
                <a:close/>
                <a:moveTo>
                  <a:pt x="1037" y="379"/>
                </a:moveTo>
                <a:cubicBezTo>
                  <a:pt x="1027" y="375"/>
                  <a:pt x="1033" y="370"/>
                  <a:pt x="1015" y="368"/>
                </a:cubicBezTo>
                <a:cubicBezTo>
                  <a:pt x="1015" y="367"/>
                  <a:pt x="1015" y="366"/>
                  <a:pt x="1016" y="364"/>
                </a:cubicBezTo>
                <a:cubicBezTo>
                  <a:pt x="1015" y="364"/>
                  <a:pt x="1014" y="364"/>
                  <a:pt x="1014" y="364"/>
                </a:cubicBezTo>
                <a:cubicBezTo>
                  <a:pt x="1013" y="365"/>
                  <a:pt x="1012" y="366"/>
                  <a:pt x="1012" y="369"/>
                </a:cubicBezTo>
                <a:cubicBezTo>
                  <a:pt x="1010" y="369"/>
                  <a:pt x="1011" y="369"/>
                  <a:pt x="1009" y="369"/>
                </a:cubicBezTo>
                <a:cubicBezTo>
                  <a:pt x="1007" y="369"/>
                  <a:pt x="1005" y="369"/>
                  <a:pt x="1003" y="368"/>
                </a:cubicBezTo>
                <a:cubicBezTo>
                  <a:pt x="1005" y="364"/>
                  <a:pt x="1008" y="361"/>
                  <a:pt x="1011" y="358"/>
                </a:cubicBezTo>
                <a:cubicBezTo>
                  <a:pt x="1014" y="360"/>
                  <a:pt x="1014" y="361"/>
                  <a:pt x="1017" y="360"/>
                </a:cubicBezTo>
                <a:cubicBezTo>
                  <a:pt x="1019" y="361"/>
                  <a:pt x="1021" y="361"/>
                  <a:pt x="1023" y="362"/>
                </a:cubicBezTo>
                <a:cubicBezTo>
                  <a:pt x="1021" y="363"/>
                  <a:pt x="1020" y="363"/>
                  <a:pt x="1018" y="364"/>
                </a:cubicBezTo>
                <a:cubicBezTo>
                  <a:pt x="1019" y="366"/>
                  <a:pt x="1020" y="366"/>
                  <a:pt x="1022" y="368"/>
                </a:cubicBezTo>
                <a:cubicBezTo>
                  <a:pt x="1024" y="367"/>
                  <a:pt x="1025" y="365"/>
                  <a:pt x="1026" y="364"/>
                </a:cubicBezTo>
                <a:cubicBezTo>
                  <a:pt x="1026" y="364"/>
                  <a:pt x="1027" y="363"/>
                  <a:pt x="1027" y="362"/>
                </a:cubicBezTo>
                <a:cubicBezTo>
                  <a:pt x="1028" y="364"/>
                  <a:pt x="1028" y="366"/>
                  <a:pt x="1029" y="368"/>
                </a:cubicBezTo>
                <a:cubicBezTo>
                  <a:pt x="1036" y="369"/>
                  <a:pt x="1044" y="369"/>
                  <a:pt x="1054" y="370"/>
                </a:cubicBezTo>
                <a:cubicBezTo>
                  <a:pt x="1053" y="371"/>
                  <a:pt x="1053" y="372"/>
                  <a:pt x="1053" y="373"/>
                </a:cubicBezTo>
                <a:cubicBezTo>
                  <a:pt x="1050" y="374"/>
                  <a:pt x="1050" y="374"/>
                  <a:pt x="1048" y="376"/>
                </a:cubicBezTo>
                <a:cubicBezTo>
                  <a:pt x="1046" y="375"/>
                  <a:pt x="1046" y="376"/>
                  <a:pt x="1045" y="375"/>
                </a:cubicBezTo>
                <a:cubicBezTo>
                  <a:pt x="1040" y="374"/>
                  <a:pt x="1039" y="375"/>
                  <a:pt x="1037" y="379"/>
                </a:cubicBezTo>
                <a:close/>
                <a:moveTo>
                  <a:pt x="1015" y="343"/>
                </a:moveTo>
                <a:cubicBezTo>
                  <a:pt x="1016" y="344"/>
                  <a:pt x="1016" y="343"/>
                  <a:pt x="1017" y="344"/>
                </a:cubicBezTo>
                <a:cubicBezTo>
                  <a:pt x="1015" y="343"/>
                  <a:pt x="1016" y="344"/>
                  <a:pt x="1015" y="343"/>
                </a:cubicBezTo>
                <a:close/>
                <a:moveTo>
                  <a:pt x="1024" y="344"/>
                </a:moveTo>
                <a:cubicBezTo>
                  <a:pt x="1025" y="343"/>
                  <a:pt x="1027" y="343"/>
                  <a:pt x="1028" y="342"/>
                </a:cubicBezTo>
                <a:cubicBezTo>
                  <a:pt x="1029" y="343"/>
                  <a:pt x="1030" y="343"/>
                  <a:pt x="1032" y="343"/>
                </a:cubicBezTo>
                <a:cubicBezTo>
                  <a:pt x="1032" y="344"/>
                  <a:pt x="1031" y="344"/>
                  <a:pt x="1031" y="344"/>
                </a:cubicBezTo>
                <a:cubicBezTo>
                  <a:pt x="1029" y="344"/>
                  <a:pt x="1027" y="344"/>
                  <a:pt x="1024" y="344"/>
                </a:cubicBezTo>
                <a:close/>
                <a:moveTo>
                  <a:pt x="1044" y="344"/>
                </a:moveTo>
                <a:cubicBezTo>
                  <a:pt x="1043" y="344"/>
                  <a:pt x="1043" y="345"/>
                  <a:pt x="1042" y="345"/>
                </a:cubicBezTo>
                <a:cubicBezTo>
                  <a:pt x="1039" y="345"/>
                  <a:pt x="1039" y="345"/>
                  <a:pt x="1038" y="344"/>
                </a:cubicBezTo>
                <a:cubicBezTo>
                  <a:pt x="1038" y="343"/>
                  <a:pt x="1037" y="343"/>
                  <a:pt x="1037" y="343"/>
                </a:cubicBezTo>
                <a:cubicBezTo>
                  <a:pt x="1037" y="343"/>
                  <a:pt x="1037" y="343"/>
                  <a:pt x="1037" y="342"/>
                </a:cubicBezTo>
                <a:cubicBezTo>
                  <a:pt x="1039" y="343"/>
                  <a:pt x="1040" y="343"/>
                  <a:pt x="1041" y="342"/>
                </a:cubicBezTo>
                <a:cubicBezTo>
                  <a:pt x="1042" y="342"/>
                  <a:pt x="1043" y="343"/>
                  <a:pt x="1044" y="343"/>
                </a:cubicBezTo>
                <a:cubicBezTo>
                  <a:pt x="1044" y="343"/>
                  <a:pt x="1044" y="343"/>
                  <a:pt x="1044" y="344"/>
                </a:cubicBezTo>
                <a:close/>
                <a:moveTo>
                  <a:pt x="1049" y="358"/>
                </a:moveTo>
                <a:cubicBezTo>
                  <a:pt x="1049" y="359"/>
                  <a:pt x="1050" y="359"/>
                  <a:pt x="1050" y="360"/>
                </a:cubicBezTo>
                <a:cubicBezTo>
                  <a:pt x="1050" y="360"/>
                  <a:pt x="1049" y="361"/>
                  <a:pt x="1049" y="362"/>
                </a:cubicBezTo>
                <a:cubicBezTo>
                  <a:pt x="1046" y="361"/>
                  <a:pt x="1045" y="361"/>
                  <a:pt x="1044" y="362"/>
                </a:cubicBezTo>
                <a:cubicBezTo>
                  <a:pt x="1043" y="362"/>
                  <a:pt x="1043" y="361"/>
                  <a:pt x="1043" y="361"/>
                </a:cubicBezTo>
                <a:cubicBezTo>
                  <a:pt x="1045" y="360"/>
                  <a:pt x="1047" y="360"/>
                  <a:pt x="1049" y="358"/>
                </a:cubicBezTo>
                <a:close/>
                <a:moveTo>
                  <a:pt x="1041" y="366"/>
                </a:moveTo>
                <a:cubicBezTo>
                  <a:pt x="1039" y="365"/>
                  <a:pt x="1040" y="366"/>
                  <a:pt x="1039" y="365"/>
                </a:cubicBezTo>
                <a:cubicBezTo>
                  <a:pt x="1040" y="366"/>
                  <a:pt x="1040" y="365"/>
                  <a:pt x="1041" y="366"/>
                </a:cubicBezTo>
                <a:close/>
                <a:moveTo>
                  <a:pt x="1038" y="360"/>
                </a:moveTo>
                <a:cubicBezTo>
                  <a:pt x="1039" y="361"/>
                  <a:pt x="1039" y="361"/>
                  <a:pt x="1039" y="362"/>
                </a:cubicBezTo>
                <a:cubicBezTo>
                  <a:pt x="1038" y="361"/>
                  <a:pt x="1039" y="361"/>
                  <a:pt x="1038" y="360"/>
                </a:cubicBezTo>
                <a:close/>
                <a:moveTo>
                  <a:pt x="1054" y="406"/>
                </a:moveTo>
                <a:cubicBezTo>
                  <a:pt x="1052" y="406"/>
                  <a:pt x="1052" y="406"/>
                  <a:pt x="1051" y="405"/>
                </a:cubicBezTo>
                <a:cubicBezTo>
                  <a:pt x="1052" y="405"/>
                  <a:pt x="1053" y="406"/>
                  <a:pt x="1054" y="406"/>
                </a:cubicBezTo>
                <a:close/>
                <a:moveTo>
                  <a:pt x="1046" y="421"/>
                </a:moveTo>
                <a:cubicBezTo>
                  <a:pt x="1050" y="422"/>
                  <a:pt x="1050" y="422"/>
                  <a:pt x="1050" y="422"/>
                </a:cubicBezTo>
                <a:cubicBezTo>
                  <a:pt x="1049" y="423"/>
                  <a:pt x="1048" y="423"/>
                  <a:pt x="1046" y="421"/>
                </a:cubicBezTo>
                <a:close/>
                <a:moveTo>
                  <a:pt x="1054" y="415"/>
                </a:moveTo>
                <a:cubicBezTo>
                  <a:pt x="1052" y="416"/>
                  <a:pt x="1053" y="415"/>
                  <a:pt x="1052" y="416"/>
                </a:cubicBezTo>
                <a:cubicBezTo>
                  <a:pt x="1049" y="415"/>
                  <a:pt x="1047" y="415"/>
                  <a:pt x="1046" y="414"/>
                </a:cubicBezTo>
                <a:cubicBezTo>
                  <a:pt x="1045" y="413"/>
                  <a:pt x="1046" y="413"/>
                  <a:pt x="1045" y="411"/>
                </a:cubicBezTo>
                <a:cubicBezTo>
                  <a:pt x="1047" y="411"/>
                  <a:pt x="1049" y="411"/>
                  <a:pt x="1051" y="410"/>
                </a:cubicBezTo>
                <a:cubicBezTo>
                  <a:pt x="1052" y="411"/>
                  <a:pt x="1053" y="411"/>
                  <a:pt x="1054" y="411"/>
                </a:cubicBezTo>
                <a:cubicBezTo>
                  <a:pt x="1054" y="412"/>
                  <a:pt x="1054" y="412"/>
                  <a:pt x="1055" y="412"/>
                </a:cubicBezTo>
                <a:cubicBezTo>
                  <a:pt x="1054" y="413"/>
                  <a:pt x="1054" y="414"/>
                  <a:pt x="1054" y="415"/>
                </a:cubicBezTo>
                <a:close/>
                <a:moveTo>
                  <a:pt x="1059" y="423"/>
                </a:moveTo>
                <a:cubicBezTo>
                  <a:pt x="1061" y="423"/>
                  <a:pt x="1063" y="423"/>
                  <a:pt x="1065" y="424"/>
                </a:cubicBezTo>
                <a:cubicBezTo>
                  <a:pt x="1063" y="425"/>
                  <a:pt x="1060" y="424"/>
                  <a:pt x="1059" y="423"/>
                </a:cubicBezTo>
                <a:close/>
                <a:moveTo>
                  <a:pt x="1064" y="418"/>
                </a:moveTo>
                <a:cubicBezTo>
                  <a:pt x="1061" y="416"/>
                  <a:pt x="1061" y="416"/>
                  <a:pt x="1057" y="416"/>
                </a:cubicBezTo>
                <a:cubicBezTo>
                  <a:pt x="1057" y="416"/>
                  <a:pt x="1057" y="415"/>
                  <a:pt x="1057" y="415"/>
                </a:cubicBezTo>
                <a:cubicBezTo>
                  <a:pt x="1057" y="414"/>
                  <a:pt x="1057" y="415"/>
                  <a:pt x="1057" y="413"/>
                </a:cubicBezTo>
                <a:cubicBezTo>
                  <a:pt x="1058" y="412"/>
                  <a:pt x="1061" y="412"/>
                  <a:pt x="1062" y="412"/>
                </a:cubicBezTo>
                <a:cubicBezTo>
                  <a:pt x="1064" y="412"/>
                  <a:pt x="1067" y="413"/>
                  <a:pt x="1069" y="413"/>
                </a:cubicBezTo>
                <a:cubicBezTo>
                  <a:pt x="1067" y="416"/>
                  <a:pt x="1066" y="415"/>
                  <a:pt x="1064" y="418"/>
                </a:cubicBezTo>
                <a:close/>
                <a:moveTo>
                  <a:pt x="1091" y="415"/>
                </a:moveTo>
                <a:cubicBezTo>
                  <a:pt x="1091" y="416"/>
                  <a:pt x="1090" y="417"/>
                  <a:pt x="1090" y="418"/>
                </a:cubicBezTo>
                <a:cubicBezTo>
                  <a:pt x="1088" y="418"/>
                  <a:pt x="1086" y="418"/>
                  <a:pt x="1084" y="417"/>
                </a:cubicBezTo>
                <a:cubicBezTo>
                  <a:pt x="1084" y="417"/>
                  <a:pt x="1084" y="416"/>
                  <a:pt x="1085" y="415"/>
                </a:cubicBezTo>
                <a:cubicBezTo>
                  <a:pt x="1087" y="415"/>
                  <a:pt x="1089" y="415"/>
                  <a:pt x="1091" y="415"/>
                </a:cubicBezTo>
                <a:close/>
                <a:moveTo>
                  <a:pt x="1075" y="401"/>
                </a:moveTo>
                <a:cubicBezTo>
                  <a:pt x="1075" y="400"/>
                  <a:pt x="1075" y="399"/>
                  <a:pt x="1075" y="399"/>
                </a:cubicBezTo>
                <a:cubicBezTo>
                  <a:pt x="1078" y="399"/>
                  <a:pt x="1081" y="400"/>
                  <a:pt x="1083" y="401"/>
                </a:cubicBezTo>
                <a:cubicBezTo>
                  <a:pt x="1083" y="403"/>
                  <a:pt x="1082" y="404"/>
                  <a:pt x="1081" y="405"/>
                </a:cubicBezTo>
                <a:cubicBezTo>
                  <a:pt x="1083" y="405"/>
                  <a:pt x="1084" y="404"/>
                  <a:pt x="1085" y="404"/>
                </a:cubicBezTo>
                <a:cubicBezTo>
                  <a:pt x="1087" y="404"/>
                  <a:pt x="1087" y="404"/>
                  <a:pt x="1087" y="404"/>
                </a:cubicBezTo>
                <a:cubicBezTo>
                  <a:pt x="1085" y="407"/>
                  <a:pt x="1083" y="406"/>
                  <a:pt x="1080" y="407"/>
                </a:cubicBezTo>
                <a:cubicBezTo>
                  <a:pt x="1078" y="407"/>
                  <a:pt x="1077" y="406"/>
                  <a:pt x="1075" y="406"/>
                </a:cubicBezTo>
                <a:cubicBezTo>
                  <a:pt x="1076" y="405"/>
                  <a:pt x="1076" y="405"/>
                  <a:pt x="1077" y="404"/>
                </a:cubicBezTo>
                <a:cubicBezTo>
                  <a:pt x="1077" y="401"/>
                  <a:pt x="1078" y="402"/>
                  <a:pt x="1075" y="401"/>
                </a:cubicBezTo>
                <a:close/>
                <a:moveTo>
                  <a:pt x="1073" y="415"/>
                </a:moveTo>
                <a:cubicBezTo>
                  <a:pt x="1073" y="415"/>
                  <a:pt x="1074" y="414"/>
                  <a:pt x="1074" y="414"/>
                </a:cubicBezTo>
                <a:cubicBezTo>
                  <a:pt x="1076" y="415"/>
                  <a:pt x="1078" y="415"/>
                  <a:pt x="1079" y="415"/>
                </a:cubicBezTo>
                <a:cubicBezTo>
                  <a:pt x="1077" y="421"/>
                  <a:pt x="1076" y="419"/>
                  <a:pt x="1073" y="417"/>
                </a:cubicBezTo>
                <a:cubicBezTo>
                  <a:pt x="1073" y="416"/>
                  <a:pt x="1073" y="416"/>
                  <a:pt x="1073" y="415"/>
                </a:cubicBezTo>
                <a:close/>
                <a:moveTo>
                  <a:pt x="1077" y="425"/>
                </a:moveTo>
                <a:cubicBezTo>
                  <a:pt x="1075" y="426"/>
                  <a:pt x="1074" y="426"/>
                  <a:pt x="1072" y="424"/>
                </a:cubicBezTo>
                <a:cubicBezTo>
                  <a:pt x="1074" y="425"/>
                  <a:pt x="1076" y="425"/>
                  <a:pt x="1077" y="425"/>
                </a:cubicBezTo>
                <a:close/>
                <a:moveTo>
                  <a:pt x="1068" y="404"/>
                </a:moveTo>
                <a:cubicBezTo>
                  <a:pt x="1069" y="405"/>
                  <a:pt x="1070" y="405"/>
                  <a:pt x="1072" y="405"/>
                </a:cubicBezTo>
                <a:cubicBezTo>
                  <a:pt x="1071" y="406"/>
                  <a:pt x="1071" y="406"/>
                  <a:pt x="1071" y="406"/>
                </a:cubicBezTo>
                <a:cubicBezTo>
                  <a:pt x="1069" y="408"/>
                  <a:pt x="1068" y="408"/>
                  <a:pt x="1067" y="410"/>
                </a:cubicBezTo>
                <a:cubicBezTo>
                  <a:pt x="1065" y="409"/>
                  <a:pt x="1064" y="409"/>
                  <a:pt x="1063" y="409"/>
                </a:cubicBezTo>
                <a:cubicBezTo>
                  <a:pt x="1063" y="408"/>
                  <a:pt x="1063" y="408"/>
                  <a:pt x="1063" y="408"/>
                </a:cubicBezTo>
                <a:cubicBezTo>
                  <a:pt x="1065" y="408"/>
                  <a:pt x="1066" y="408"/>
                  <a:pt x="1068" y="408"/>
                </a:cubicBezTo>
                <a:cubicBezTo>
                  <a:pt x="1068" y="407"/>
                  <a:pt x="1068" y="406"/>
                  <a:pt x="1068" y="404"/>
                </a:cubicBezTo>
                <a:close/>
                <a:moveTo>
                  <a:pt x="1063" y="372"/>
                </a:moveTo>
                <a:cubicBezTo>
                  <a:pt x="1062" y="372"/>
                  <a:pt x="1061" y="372"/>
                  <a:pt x="1061" y="371"/>
                </a:cubicBezTo>
                <a:cubicBezTo>
                  <a:pt x="1060" y="370"/>
                  <a:pt x="1060" y="370"/>
                  <a:pt x="1060" y="370"/>
                </a:cubicBezTo>
                <a:cubicBezTo>
                  <a:pt x="1060" y="369"/>
                  <a:pt x="1060" y="368"/>
                  <a:pt x="1061" y="367"/>
                </a:cubicBezTo>
                <a:cubicBezTo>
                  <a:pt x="1062" y="367"/>
                  <a:pt x="1064" y="367"/>
                  <a:pt x="1066" y="367"/>
                </a:cubicBezTo>
                <a:cubicBezTo>
                  <a:pt x="1065" y="370"/>
                  <a:pt x="1064" y="370"/>
                  <a:pt x="1063" y="372"/>
                </a:cubicBezTo>
                <a:close/>
                <a:moveTo>
                  <a:pt x="1075" y="373"/>
                </a:moveTo>
                <a:cubicBezTo>
                  <a:pt x="1073" y="373"/>
                  <a:pt x="1073" y="373"/>
                  <a:pt x="1073" y="373"/>
                </a:cubicBezTo>
                <a:cubicBezTo>
                  <a:pt x="1074" y="372"/>
                  <a:pt x="1074" y="371"/>
                  <a:pt x="1075" y="370"/>
                </a:cubicBezTo>
                <a:cubicBezTo>
                  <a:pt x="1075" y="371"/>
                  <a:pt x="1075" y="371"/>
                  <a:pt x="1075" y="373"/>
                </a:cubicBezTo>
                <a:close/>
                <a:moveTo>
                  <a:pt x="1077" y="368"/>
                </a:moveTo>
                <a:cubicBezTo>
                  <a:pt x="1076" y="368"/>
                  <a:pt x="1074" y="369"/>
                  <a:pt x="1073" y="369"/>
                </a:cubicBezTo>
                <a:cubicBezTo>
                  <a:pt x="1073" y="368"/>
                  <a:pt x="1073" y="367"/>
                  <a:pt x="1073" y="367"/>
                </a:cubicBezTo>
                <a:cubicBezTo>
                  <a:pt x="1075" y="367"/>
                  <a:pt x="1076" y="367"/>
                  <a:pt x="1077" y="367"/>
                </a:cubicBezTo>
                <a:cubicBezTo>
                  <a:pt x="1077" y="368"/>
                  <a:pt x="1077" y="368"/>
                  <a:pt x="1077" y="368"/>
                </a:cubicBezTo>
                <a:close/>
                <a:moveTo>
                  <a:pt x="1091" y="366"/>
                </a:moveTo>
                <a:cubicBezTo>
                  <a:pt x="1093" y="367"/>
                  <a:pt x="1092" y="366"/>
                  <a:pt x="1093" y="367"/>
                </a:cubicBezTo>
                <a:cubicBezTo>
                  <a:pt x="1092" y="366"/>
                  <a:pt x="1092" y="367"/>
                  <a:pt x="1091" y="366"/>
                </a:cubicBezTo>
                <a:close/>
                <a:moveTo>
                  <a:pt x="1089" y="355"/>
                </a:moveTo>
                <a:cubicBezTo>
                  <a:pt x="1093" y="356"/>
                  <a:pt x="1093" y="356"/>
                  <a:pt x="1093" y="356"/>
                </a:cubicBezTo>
                <a:cubicBezTo>
                  <a:pt x="1093" y="356"/>
                  <a:pt x="1093" y="357"/>
                  <a:pt x="1093" y="357"/>
                </a:cubicBezTo>
                <a:cubicBezTo>
                  <a:pt x="1091" y="357"/>
                  <a:pt x="1088" y="357"/>
                  <a:pt x="1086" y="356"/>
                </a:cubicBezTo>
                <a:cubicBezTo>
                  <a:pt x="1087" y="356"/>
                  <a:pt x="1088" y="356"/>
                  <a:pt x="1089" y="355"/>
                </a:cubicBezTo>
                <a:close/>
                <a:moveTo>
                  <a:pt x="1085" y="365"/>
                </a:moveTo>
                <a:cubicBezTo>
                  <a:pt x="1086" y="365"/>
                  <a:pt x="1087" y="365"/>
                  <a:pt x="1088" y="365"/>
                </a:cubicBezTo>
                <a:cubicBezTo>
                  <a:pt x="1088" y="368"/>
                  <a:pt x="1088" y="366"/>
                  <a:pt x="1089" y="369"/>
                </a:cubicBezTo>
                <a:cubicBezTo>
                  <a:pt x="1086" y="369"/>
                  <a:pt x="1084" y="369"/>
                  <a:pt x="1083" y="367"/>
                </a:cubicBezTo>
                <a:cubicBezTo>
                  <a:pt x="1082" y="367"/>
                  <a:pt x="1082" y="367"/>
                  <a:pt x="1082" y="366"/>
                </a:cubicBezTo>
                <a:cubicBezTo>
                  <a:pt x="1083" y="366"/>
                  <a:pt x="1084" y="365"/>
                  <a:pt x="1085" y="365"/>
                </a:cubicBezTo>
                <a:close/>
                <a:moveTo>
                  <a:pt x="1076" y="348"/>
                </a:moveTo>
                <a:cubicBezTo>
                  <a:pt x="1077" y="350"/>
                  <a:pt x="1076" y="350"/>
                  <a:pt x="1077" y="354"/>
                </a:cubicBezTo>
                <a:cubicBezTo>
                  <a:pt x="1076" y="353"/>
                  <a:pt x="1076" y="353"/>
                  <a:pt x="1075" y="353"/>
                </a:cubicBezTo>
                <a:cubicBezTo>
                  <a:pt x="1075" y="355"/>
                  <a:pt x="1075" y="355"/>
                  <a:pt x="1075" y="355"/>
                </a:cubicBezTo>
                <a:cubicBezTo>
                  <a:pt x="1077" y="356"/>
                  <a:pt x="1080" y="356"/>
                  <a:pt x="1083" y="357"/>
                </a:cubicBezTo>
                <a:cubicBezTo>
                  <a:pt x="1077" y="360"/>
                  <a:pt x="1070" y="357"/>
                  <a:pt x="1066" y="362"/>
                </a:cubicBezTo>
                <a:cubicBezTo>
                  <a:pt x="1064" y="362"/>
                  <a:pt x="1063" y="361"/>
                  <a:pt x="1062" y="361"/>
                </a:cubicBezTo>
                <a:cubicBezTo>
                  <a:pt x="1063" y="360"/>
                  <a:pt x="1064" y="359"/>
                  <a:pt x="1064" y="358"/>
                </a:cubicBezTo>
                <a:cubicBezTo>
                  <a:pt x="1061" y="356"/>
                  <a:pt x="1062" y="357"/>
                  <a:pt x="1057" y="356"/>
                </a:cubicBezTo>
                <a:cubicBezTo>
                  <a:pt x="1057" y="355"/>
                  <a:pt x="1057" y="355"/>
                  <a:pt x="1057" y="355"/>
                </a:cubicBezTo>
                <a:cubicBezTo>
                  <a:pt x="1059" y="354"/>
                  <a:pt x="1063" y="352"/>
                  <a:pt x="1065" y="350"/>
                </a:cubicBezTo>
                <a:cubicBezTo>
                  <a:pt x="1071" y="352"/>
                  <a:pt x="1072" y="351"/>
                  <a:pt x="1076" y="348"/>
                </a:cubicBezTo>
                <a:close/>
                <a:moveTo>
                  <a:pt x="1081" y="303"/>
                </a:moveTo>
                <a:cubicBezTo>
                  <a:pt x="1079" y="302"/>
                  <a:pt x="1080" y="302"/>
                  <a:pt x="1079" y="301"/>
                </a:cubicBezTo>
                <a:cubicBezTo>
                  <a:pt x="1081" y="302"/>
                  <a:pt x="1080" y="302"/>
                  <a:pt x="1081" y="303"/>
                </a:cubicBezTo>
                <a:close/>
                <a:moveTo>
                  <a:pt x="1074" y="331"/>
                </a:moveTo>
                <a:cubicBezTo>
                  <a:pt x="1073" y="330"/>
                  <a:pt x="1073" y="330"/>
                  <a:pt x="1072" y="329"/>
                </a:cubicBezTo>
                <a:cubicBezTo>
                  <a:pt x="1074" y="330"/>
                  <a:pt x="1073" y="330"/>
                  <a:pt x="1074" y="331"/>
                </a:cubicBezTo>
                <a:close/>
                <a:moveTo>
                  <a:pt x="1068" y="320"/>
                </a:moveTo>
                <a:cubicBezTo>
                  <a:pt x="1066" y="327"/>
                  <a:pt x="1067" y="330"/>
                  <a:pt x="1069" y="334"/>
                </a:cubicBezTo>
                <a:cubicBezTo>
                  <a:pt x="1070" y="335"/>
                  <a:pt x="1070" y="335"/>
                  <a:pt x="1071" y="336"/>
                </a:cubicBezTo>
                <a:cubicBezTo>
                  <a:pt x="1073" y="335"/>
                  <a:pt x="1074" y="334"/>
                  <a:pt x="1076" y="333"/>
                </a:cubicBezTo>
                <a:cubicBezTo>
                  <a:pt x="1076" y="331"/>
                  <a:pt x="1077" y="333"/>
                  <a:pt x="1075" y="331"/>
                </a:cubicBezTo>
                <a:cubicBezTo>
                  <a:pt x="1076" y="329"/>
                  <a:pt x="1076" y="329"/>
                  <a:pt x="1076" y="329"/>
                </a:cubicBezTo>
                <a:cubicBezTo>
                  <a:pt x="1082" y="330"/>
                  <a:pt x="1082" y="330"/>
                  <a:pt x="1082" y="330"/>
                </a:cubicBezTo>
                <a:cubicBezTo>
                  <a:pt x="1081" y="333"/>
                  <a:pt x="1081" y="334"/>
                  <a:pt x="1080" y="335"/>
                </a:cubicBezTo>
                <a:cubicBezTo>
                  <a:pt x="1078" y="337"/>
                  <a:pt x="1067" y="337"/>
                  <a:pt x="1064" y="337"/>
                </a:cubicBezTo>
                <a:cubicBezTo>
                  <a:pt x="1062" y="336"/>
                  <a:pt x="1060" y="336"/>
                  <a:pt x="1058" y="335"/>
                </a:cubicBezTo>
                <a:cubicBezTo>
                  <a:pt x="1050" y="336"/>
                  <a:pt x="1038" y="338"/>
                  <a:pt x="1030" y="339"/>
                </a:cubicBezTo>
                <a:cubicBezTo>
                  <a:pt x="1027" y="339"/>
                  <a:pt x="1024" y="338"/>
                  <a:pt x="1020" y="338"/>
                </a:cubicBezTo>
                <a:cubicBezTo>
                  <a:pt x="1016" y="338"/>
                  <a:pt x="1008" y="342"/>
                  <a:pt x="1004" y="342"/>
                </a:cubicBezTo>
                <a:cubicBezTo>
                  <a:pt x="1001" y="342"/>
                  <a:pt x="1001" y="338"/>
                  <a:pt x="994" y="341"/>
                </a:cubicBezTo>
                <a:cubicBezTo>
                  <a:pt x="994" y="341"/>
                  <a:pt x="993" y="341"/>
                  <a:pt x="993" y="341"/>
                </a:cubicBezTo>
                <a:cubicBezTo>
                  <a:pt x="995" y="339"/>
                  <a:pt x="996" y="340"/>
                  <a:pt x="997" y="336"/>
                </a:cubicBezTo>
                <a:cubicBezTo>
                  <a:pt x="1000" y="337"/>
                  <a:pt x="1001" y="337"/>
                  <a:pt x="1002" y="338"/>
                </a:cubicBezTo>
                <a:cubicBezTo>
                  <a:pt x="1004" y="338"/>
                  <a:pt x="1004" y="339"/>
                  <a:pt x="1005" y="338"/>
                </a:cubicBezTo>
                <a:cubicBezTo>
                  <a:pt x="1006" y="337"/>
                  <a:pt x="1007" y="336"/>
                  <a:pt x="1008" y="335"/>
                </a:cubicBezTo>
                <a:cubicBezTo>
                  <a:pt x="1007" y="331"/>
                  <a:pt x="1007" y="331"/>
                  <a:pt x="1005" y="327"/>
                </a:cubicBezTo>
                <a:cubicBezTo>
                  <a:pt x="998" y="327"/>
                  <a:pt x="987" y="328"/>
                  <a:pt x="981" y="331"/>
                </a:cubicBezTo>
                <a:cubicBezTo>
                  <a:pt x="977" y="330"/>
                  <a:pt x="976" y="329"/>
                  <a:pt x="974" y="326"/>
                </a:cubicBezTo>
                <a:cubicBezTo>
                  <a:pt x="974" y="326"/>
                  <a:pt x="973" y="326"/>
                  <a:pt x="973" y="325"/>
                </a:cubicBezTo>
                <a:cubicBezTo>
                  <a:pt x="986" y="323"/>
                  <a:pt x="1001" y="327"/>
                  <a:pt x="1011" y="317"/>
                </a:cubicBezTo>
                <a:cubicBezTo>
                  <a:pt x="1012" y="317"/>
                  <a:pt x="1013" y="317"/>
                  <a:pt x="1014" y="318"/>
                </a:cubicBezTo>
                <a:cubicBezTo>
                  <a:pt x="1013" y="319"/>
                  <a:pt x="1013" y="320"/>
                  <a:pt x="1013" y="322"/>
                </a:cubicBezTo>
                <a:cubicBezTo>
                  <a:pt x="1033" y="325"/>
                  <a:pt x="1051" y="317"/>
                  <a:pt x="1068" y="320"/>
                </a:cubicBezTo>
                <a:close/>
                <a:moveTo>
                  <a:pt x="1023" y="289"/>
                </a:moveTo>
                <a:cubicBezTo>
                  <a:pt x="1022" y="289"/>
                  <a:pt x="1021" y="288"/>
                  <a:pt x="1021" y="288"/>
                </a:cubicBezTo>
                <a:cubicBezTo>
                  <a:pt x="1021" y="287"/>
                  <a:pt x="1020" y="285"/>
                  <a:pt x="1020" y="284"/>
                </a:cubicBezTo>
                <a:cubicBezTo>
                  <a:pt x="1027" y="286"/>
                  <a:pt x="1027" y="286"/>
                  <a:pt x="1027" y="286"/>
                </a:cubicBezTo>
                <a:cubicBezTo>
                  <a:pt x="1026" y="288"/>
                  <a:pt x="1025" y="287"/>
                  <a:pt x="1023" y="289"/>
                </a:cubicBezTo>
                <a:close/>
                <a:moveTo>
                  <a:pt x="1054" y="274"/>
                </a:moveTo>
                <a:cubicBezTo>
                  <a:pt x="1053" y="274"/>
                  <a:pt x="1053" y="274"/>
                  <a:pt x="1053" y="274"/>
                </a:cubicBezTo>
                <a:cubicBezTo>
                  <a:pt x="1054" y="270"/>
                  <a:pt x="1054" y="270"/>
                  <a:pt x="1054" y="270"/>
                </a:cubicBezTo>
                <a:cubicBezTo>
                  <a:pt x="1052" y="269"/>
                  <a:pt x="1052" y="269"/>
                  <a:pt x="1051" y="268"/>
                </a:cubicBezTo>
                <a:cubicBezTo>
                  <a:pt x="1047" y="269"/>
                  <a:pt x="1043" y="271"/>
                  <a:pt x="1041" y="276"/>
                </a:cubicBezTo>
                <a:cubicBezTo>
                  <a:pt x="1039" y="274"/>
                  <a:pt x="1038" y="272"/>
                  <a:pt x="1038" y="269"/>
                </a:cubicBezTo>
                <a:cubicBezTo>
                  <a:pt x="1036" y="269"/>
                  <a:pt x="1035" y="272"/>
                  <a:pt x="1033" y="272"/>
                </a:cubicBezTo>
                <a:cubicBezTo>
                  <a:pt x="1026" y="274"/>
                  <a:pt x="1024" y="267"/>
                  <a:pt x="1018" y="270"/>
                </a:cubicBezTo>
                <a:cubicBezTo>
                  <a:pt x="1017" y="270"/>
                  <a:pt x="1016" y="269"/>
                  <a:pt x="1015" y="269"/>
                </a:cubicBezTo>
                <a:cubicBezTo>
                  <a:pt x="1015" y="269"/>
                  <a:pt x="1015" y="268"/>
                  <a:pt x="1015" y="267"/>
                </a:cubicBezTo>
                <a:cubicBezTo>
                  <a:pt x="1020" y="266"/>
                  <a:pt x="1022" y="264"/>
                  <a:pt x="1027" y="263"/>
                </a:cubicBezTo>
                <a:cubicBezTo>
                  <a:pt x="1031" y="262"/>
                  <a:pt x="1034" y="268"/>
                  <a:pt x="1038" y="268"/>
                </a:cubicBezTo>
                <a:cubicBezTo>
                  <a:pt x="1039" y="268"/>
                  <a:pt x="1045" y="265"/>
                  <a:pt x="1046" y="265"/>
                </a:cubicBezTo>
                <a:cubicBezTo>
                  <a:pt x="1049" y="265"/>
                  <a:pt x="1050" y="267"/>
                  <a:pt x="1051" y="267"/>
                </a:cubicBezTo>
                <a:cubicBezTo>
                  <a:pt x="1053" y="267"/>
                  <a:pt x="1059" y="266"/>
                  <a:pt x="1060" y="266"/>
                </a:cubicBezTo>
                <a:cubicBezTo>
                  <a:pt x="1063" y="266"/>
                  <a:pt x="1064" y="270"/>
                  <a:pt x="1066" y="269"/>
                </a:cubicBezTo>
                <a:cubicBezTo>
                  <a:pt x="1066" y="268"/>
                  <a:pt x="1067" y="267"/>
                  <a:pt x="1067" y="266"/>
                </a:cubicBezTo>
                <a:cubicBezTo>
                  <a:pt x="1068" y="266"/>
                  <a:pt x="1069" y="267"/>
                  <a:pt x="1070" y="267"/>
                </a:cubicBezTo>
                <a:cubicBezTo>
                  <a:pt x="1066" y="272"/>
                  <a:pt x="1059" y="270"/>
                  <a:pt x="1054" y="274"/>
                </a:cubicBezTo>
                <a:close/>
                <a:moveTo>
                  <a:pt x="1073" y="268"/>
                </a:moveTo>
                <a:cubicBezTo>
                  <a:pt x="1076" y="264"/>
                  <a:pt x="1080" y="264"/>
                  <a:pt x="1082" y="260"/>
                </a:cubicBezTo>
                <a:cubicBezTo>
                  <a:pt x="1083" y="263"/>
                  <a:pt x="1080" y="262"/>
                  <a:pt x="1082" y="265"/>
                </a:cubicBezTo>
                <a:cubicBezTo>
                  <a:pt x="1081" y="269"/>
                  <a:pt x="1081" y="269"/>
                  <a:pt x="1076" y="269"/>
                </a:cubicBezTo>
                <a:cubicBezTo>
                  <a:pt x="1075" y="270"/>
                  <a:pt x="1076" y="269"/>
                  <a:pt x="1074" y="27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074" y="269"/>
                  <a:pt x="1073" y="268"/>
                  <a:pt x="1073" y="268"/>
                </a:cubicBezTo>
                <a:close/>
                <a:moveTo>
                  <a:pt x="1099" y="278"/>
                </a:moveTo>
                <a:cubicBezTo>
                  <a:pt x="1093" y="284"/>
                  <a:pt x="1081" y="275"/>
                  <a:pt x="1074" y="273"/>
                </a:cubicBezTo>
                <a:cubicBezTo>
                  <a:pt x="1079" y="271"/>
                  <a:pt x="1084" y="273"/>
                  <a:pt x="1088" y="270"/>
                </a:cubicBezTo>
                <a:cubicBezTo>
                  <a:pt x="1091" y="273"/>
                  <a:pt x="1095" y="275"/>
                  <a:pt x="1099" y="273"/>
                </a:cubicBezTo>
                <a:cubicBezTo>
                  <a:pt x="1103" y="273"/>
                  <a:pt x="1103" y="273"/>
                  <a:pt x="1103" y="273"/>
                </a:cubicBezTo>
                <a:cubicBezTo>
                  <a:pt x="1101" y="276"/>
                  <a:pt x="1098" y="277"/>
                  <a:pt x="1099" y="278"/>
                </a:cubicBezTo>
                <a:close/>
                <a:moveTo>
                  <a:pt x="1128" y="264"/>
                </a:moveTo>
                <a:cubicBezTo>
                  <a:pt x="1118" y="262"/>
                  <a:pt x="1108" y="258"/>
                  <a:pt x="1101" y="261"/>
                </a:cubicBezTo>
                <a:cubicBezTo>
                  <a:pt x="1101" y="261"/>
                  <a:pt x="1100" y="261"/>
                  <a:pt x="1100" y="261"/>
                </a:cubicBezTo>
                <a:cubicBezTo>
                  <a:pt x="1100" y="260"/>
                  <a:pt x="1100" y="260"/>
                  <a:pt x="1100" y="259"/>
                </a:cubicBezTo>
                <a:cubicBezTo>
                  <a:pt x="1108" y="258"/>
                  <a:pt x="1118" y="261"/>
                  <a:pt x="1125" y="259"/>
                </a:cubicBezTo>
                <a:cubicBezTo>
                  <a:pt x="1127" y="260"/>
                  <a:pt x="1127" y="260"/>
                  <a:pt x="1128" y="262"/>
                </a:cubicBezTo>
                <a:lnTo>
                  <a:pt x="1128" y="264"/>
                </a:lnTo>
                <a:close/>
                <a:moveTo>
                  <a:pt x="1136" y="259"/>
                </a:moveTo>
                <a:cubicBezTo>
                  <a:pt x="1129" y="258"/>
                  <a:pt x="1123" y="257"/>
                  <a:pt x="1128" y="251"/>
                </a:cubicBezTo>
                <a:cubicBezTo>
                  <a:pt x="1131" y="252"/>
                  <a:pt x="1133" y="252"/>
                  <a:pt x="1135" y="253"/>
                </a:cubicBezTo>
                <a:cubicBezTo>
                  <a:pt x="1135" y="253"/>
                  <a:pt x="1135" y="253"/>
                  <a:pt x="1135" y="254"/>
                </a:cubicBezTo>
                <a:cubicBezTo>
                  <a:pt x="1136" y="255"/>
                  <a:pt x="1136" y="257"/>
                  <a:pt x="1136" y="258"/>
                </a:cubicBezTo>
                <a:cubicBezTo>
                  <a:pt x="1136" y="258"/>
                  <a:pt x="1136" y="259"/>
                  <a:pt x="1136" y="259"/>
                </a:cubicBezTo>
                <a:close/>
                <a:moveTo>
                  <a:pt x="1141" y="234"/>
                </a:moveTo>
                <a:cubicBezTo>
                  <a:pt x="1142" y="234"/>
                  <a:pt x="1143" y="234"/>
                  <a:pt x="1143" y="234"/>
                </a:cubicBezTo>
                <a:cubicBezTo>
                  <a:pt x="1143" y="236"/>
                  <a:pt x="1143" y="236"/>
                  <a:pt x="1142" y="237"/>
                </a:cubicBezTo>
                <a:cubicBezTo>
                  <a:pt x="1142" y="237"/>
                  <a:pt x="1142" y="238"/>
                  <a:pt x="1142" y="238"/>
                </a:cubicBezTo>
                <a:cubicBezTo>
                  <a:pt x="1141" y="238"/>
                  <a:pt x="1140" y="238"/>
                  <a:pt x="1140" y="238"/>
                </a:cubicBezTo>
                <a:cubicBezTo>
                  <a:pt x="1140" y="235"/>
                  <a:pt x="1141" y="235"/>
                  <a:pt x="1141" y="234"/>
                </a:cubicBezTo>
                <a:close/>
                <a:moveTo>
                  <a:pt x="1144" y="264"/>
                </a:moveTo>
                <a:cubicBezTo>
                  <a:pt x="1145" y="265"/>
                  <a:pt x="1145" y="264"/>
                  <a:pt x="1146" y="265"/>
                </a:cubicBezTo>
                <a:cubicBezTo>
                  <a:pt x="1144" y="264"/>
                  <a:pt x="1145" y="265"/>
                  <a:pt x="1144" y="264"/>
                </a:cubicBezTo>
                <a:close/>
                <a:moveTo>
                  <a:pt x="1150" y="257"/>
                </a:moveTo>
                <a:cubicBezTo>
                  <a:pt x="1148" y="256"/>
                  <a:pt x="1149" y="256"/>
                  <a:pt x="1148" y="255"/>
                </a:cubicBezTo>
                <a:cubicBezTo>
                  <a:pt x="1146" y="255"/>
                  <a:pt x="1144" y="254"/>
                  <a:pt x="1142" y="254"/>
                </a:cubicBezTo>
                <a:cubicBezTo>
                  <a:pt x="1142" y="253"/>
                  <a:pt x="1142" y="252"/>
                  <a:pt x="1142" y="252"/>
                </a:cubicBezTo>
                <a:cubicBezTo>
                  <a:pt x="1142" y="251"/>
                  <a:pt x="1143" y="251"/>
                  <a:pt x="1143" y="251"/>
                </a:cubicBezTo>
                <a:cubicBezTo>
                  <a:pt x="1146" y="251"/>
                  <a:pt x="1149" y="252"/>
                  <a:pt x="1150" y="253"/>
                </a:cubicBezTo>
                <a:cubicBezTo>
                  <a:pt x="1151" y="255"/>
                  <a:pt x="1150" y="254"/>
                  <a:pt x="1150" y="257"/>
                </a:cubicBezTo>
                <a:close/>
                <a:moveTo>
                  <a:pt x="1147" y="235"/>
                </a:moveTo>
                <a:cubicBezTo>
                  <a:pt x="1148" y="234"/>
                  <a:pt x="1150" y="234"/>
                  <a:pt x="1151" y="233"/>
                </a:cubicBezTo>
                <a:cubicBezTo>
                  <a:pt x="1152" y="234"/>
                  <a:pt x="1154" y="234"/>
                  <a:pt x="1155" y="234"/>
                </a:cubicBezTo>
                <a:cubicBezTo>
                  <a:pt x="1153" y="237"/>
                  <a:pt x="1152" y="236"/>
                  <a:pt x="1147" y="235"/>
                </a:cubicBezTo>
                <a:close/>
                <a:moveTo>
                  <a:pt x="1149" y="219"/>
                </a:moveTo>
                <a:cubicBezTo>
                  <a:pt x="1150" y="220"/>
                  <a:pt x="1151" y="220"/>
                  <a:pt x="1152" y="220"/>
                </a:cubicBezTo>
                <a:cubicBezTo>
                  <a:pt x="1150" y="220"/>
                  <a:pt x="1150" y="221"/>
                  <a:pt x="1149" y="219"/>
                </a:cubicBezTo>
                <a:close/>
                <a:moveTo>
                  <a:pt x="1157" y="214"/>
                </a:moveTo>
                <a:cubicBezTo>
                  <a:pt x="1153" y="213"/>
                  <a:pt x="1149" y="213"/>
                  <a:pt x="1148" y="210"/>
                </a:cubicBezTo>
                <a:cubicBezTo>
                  <a:pt x="1148" y="208"/>
                  <a:pt x="1148" y="209"/>
                  <a:pt x="1149" y="206"/>
                </a:cubicBezTo>
                <a:cubicBezTo>
                  <a:pt x="1150" y="206"/>
                  <a:pt x="1151" y="206"/>
                  <a:pt x="1152" y="206"/>
                </a:cubicBezTo>
                <a:cubicBezTo>
                  <a:pt x="1153" y="209"/>
                  <a:pt x="1155" y="211"/>
                  <a:pt x="1157" y="213"/>
                </a:cubicBezTo>
                <a:cubicBezTo>
                  <a:pt x="1157" y="213"/>
                  <a:pt x="1157" y="213"/>
                  <a:pt x="1157" y="214"/>
                </a:cubicBezTo>
                <a:close/>
                <a:moveTo>
                  <a:pt x="1166" y="266"/>
                </a:moveTo>
                <a:cubicBezTo>
                  <a:pt x="1164" y="266"/>
                  <a:pt x="1163" y="266"/>
                  <a:pt x="1161" y="266"/>
                </a:cubicBezTo>
                <a:cubicBezTo>
                  <a:pt x="1160" y="266"/>
                  <a:pt x="1159" y="266"/>
                  <a:pt x="1158" y="266"/>
                </a:cubicBezTo>
                <a:cubicBezTo>
                  <a:pt x="1160" y="263"/>
                  <a:pt x="1161" y="264"/>
                  <a:pt x="1162" y="261"/>
                </a:cubicBezTo>
                <a:cubicBezTo>
                  <a:pt x="1163" y="261"/>
                  <a:pt x="1164" y="262"/>
                  <a:pt x="1165" y="262"/>
                </a:cubicBezTo>
                <a:cubicBezTo>
                  <a:pt x="1166" y="263"/>
                  <a:pt x="1166" y="264"/>
                  <a:pt x="1167" y="265"/>
                </a:cubicBezTo>
                <a:cubicBezTo>
                  <a:pt x="1167" y="266"/>
                  <a:pt x="1167" y="266"/>
                  <a:pt x="1166" y="266"/>
                </a:cubicBezTo>
                <a:close/>
                <a:moveTo>
                  <a:pt x="1170" y="253"/>
                </a:moveTo>
                <a:cubicBezTo>
                  <a:pt x="1169" y="254"/>
                  <a:pt x="1168" y="254"/>
                  <a:pt x="1168" y="255"/>
                </a:cubicBezTo>
                <a:cubicBezTo>
                  <a:pt x="1165" y="254"/>
                  <a:pt x="1162" y="254"/>
                  <a:pt x="1160" y="254"/>
                </a:cubicBezTo>
                <a:cubicBezTo>
                  <a:pt x="1160" y="254"/>
                  <a:pt x="1161" y="254"/>
                  <a:pt x="1161" y="253"/>
                </a:cubicBezTo>
                <a:cubicBezTo>
                  <a:pt x="1160" y="252"/>
                  <a:pt x="1161" y="252"/>
                  <a:pt x="1161" y="249"/>
                </a:cubicBezTo>
                <a:cubicBezTo>
                  <a:pt x="1164" y="249"/>
                  <a:pt x="1167" y="249"/>
                  <a:pt x="1171" y="250"/>
                </a:cubicBezTo>
                <a:cubicBezTo>
                  <a:pt x="1171" y="251"/>
                  <a:pt x="1170" y="252"/>
                  <a:pt x="1170" y="253"/>
                </a:cubicBezTo>
                <a:close/>
                <a:moveTo>
                  <a:pt x="1183" y="252"/>
                </a:moveTo>
                <a:cubicBezTo>
                  <a:pt x="1181" y="252"/>
                  <a:pt x="1180" y="252"/>
                  <a:pt x="1178" y="254"/>
                </a:cubicBezTo>
                <a:cubicBezTo>
                  <a:pt x="1177" y="254"/>
                  <a:pt x="1176" y="253"/>
                  <a:pt x="1174" y="253"/>
                </a:cubicBezTo>
                <a:cubicBezTo>
                  <a:pt x="1175" y="251"/>
                  <a:pt x="1175" y="249"/>
                  <a:pt x="1176" y="247"/>
                </a:cubicBezTo>
                <a:cubicBezTo>
                  <a:pt x="1179" y="248"/>
                  <a:pt x="1179" y="249"/>
                  <a:pt x="1183" y="251"/>
                </a:cubicBezTo>
                <a:cubicBezTo>
                  <a:pt x="1183" y="251"/>
                  <a:pt x="1183" y="251"/>
                  <a:pt x="1183" y="252"/>
                </a:cubicBezTo>
                <a:close/>
                <a:moveTo>
                  <a:pt x="1194" y="260"/>
                </a:moveTo>
                <a:cubicBezTo>
                  <a:pt x="1192" y="259"/>
                  <a:pt x="1192" y="259"/>
                  <a:pt x="1190" y="258"/>
                </a:cubicBezTo>
                <a:cubicBezTo>
                  <a:pt x="1190" y="258"/>
                  <a:pt x="1190" y="257"/>
                  <a:pt x="1190" y="256"/>
                </a:cubicBezTo>
                <a:cubicBezTo>
                  <a:pt x="1191" y="256"/>
                  <a:pt x="1192" y="256"/>
                  <a:pt x="1195" y="256"/>
                </a:cubicBezTo>
                <a:lnTo>
                  <a:pt x="1194" y="260"/>
                </a:lnTo>
                <a:close/>
                <a:moveTo>
                  <a:pt x="1195" y="254"/>
                </a:moveTo>
                <a:cubicBezTo>
                  <a:pt x="1195" y="255"/>
                  <a:pt x="1191" y="251"/>
                  <a:pt x="1188" y="254"/>
                </a:cubicBezTo>
                <a:cubicBezTo>
                  <a:pt x="1187" y="254"/>
                  <a:pt x="1187" y="253"/>
                  <a:pt x="1186" y="253"/>
                </a:cubicBezTo>
                <a:cubicBezTo>
                  <a:pt x="1186" y="253"/>
                  <a:pt x="1187" y="253"/>
                  <a:pt x="1187" y="252"/>
                </a:cubicBezTo>
                <a:cubicBezTo>
                  <a:pt x="1187" y="252"/>
                  <a:pt x="1187" y="251"/>
                  <a:pt x="1188" y="250"/>
                </a:cubicBezTo>
                <a:cubicBezTo>
                  <a:pt x="1190" y="251"/>
                  <a:pt x="1191" y="251"/>
                  <a:pt x="1193" y="250"/>
                </a:cubicBezTo>
                <a:cubicBezTo>
                  <a:pt x="1194" y="251"/>
                  <a:pt x="1195" y="251"/>
                  <a:pt x="1196" y="251"/>
                </a:cubicBezTo>
                <a:cubicBezTo>
                  <a:pt x="1196" y="251"/>
                  <a:pt x="1196" y="252"/>
                  <a:pt x="1197" y="252"/>
                </a:cubicBezTo>
                <a:cubicBezTo>
                  <a:pt x="1196" y="254"/>
                  <a:pt x="1196" y="253"/>
                  <a:pt x="1195" y="254"/>
                </a:cubicBezTo>
                <a:close/>
                <a:moveTo>
                  <a:pt x="1188" y="247"/>
                </a:moveTo>
                <a:cubicBezTo>
                  <a:pt x="1188" y="248"/>
                  <a:pt x="1188" y="248"/>
                  <a:pt x="1188" y="248"/>
                </a:cubicBezTo>
                <a:cubicBezTo>
                  <a:pt x="1187" y="248"/>
                  <a:pt x="1187" y="248"/>
                  <a:pt x="1186" y="248"/>
                </a:cubicBezTo>
                <a:cubicBezTo>
                  <a:pt x="1186" y="247"/>
                  <a:pt x="1186" y="247"/>
                  <a:pt x="1186" y="246"/>
                </a:cubicBezTo>
                <a:cubicBezTo>
                  <a:pt x="1187" y="246"/>
                  <a:pt x="1188" y="247"/>
                  <a:pt x="1188" y="247"/>
                </a:cubicBezTo>
                <a:close/>
                <a:moveTo>
                  <a:pt x="1187" y="233"/>
                </a:moveTo>
                <a:cubicBezTo>
                  <a:pt x="1188" y="234"/>
                  <a:pt x="1189" y="234"/>
                  <a:pt x="1191" y="234"/>
                </a:cubicBezTo>
                <a:cubicBezTo>
                  <a:pt x="1189" y="235"/>
                  <a:pt x="1188" y="235"/>
                  <a:pt x="1187" y="233"/>
                </a:cubicBezTo>
                <a:close/>
                <a:moveTo>
                  <a:pt x="1196" y="219"/>
                </a:moveTo>
                <a:cubicBezTo>
                  <a:pt x="1195" y="219"/>
                  <a:pt x="1193" y="219"/>
                  <a:pt x="1192" y="219"/>
                </a:cubicBezTo>
                <a:cubicBezTo>
                  <a:pt x="1192" y="218"/>
                  <a:pt x="1193" y="218"/>
                  <a:pt x="1193" y="218"/>
                </a:cubicBezTo>
                <a:cubicBezTo>
                  <a:pt x="1194" y="217"/>
                  <a:pt x="1194" y="217"/>
                  <a:pt x="1195" y="216"/>
                </a:cubicBezTo>
                <a:cubicBezTo>
                  <a:pt x="1197" y="218"/>
                  <a:pt x="1196" y="216"/>
                  <a:pt x="1196" y="219"/>
                </a:cubicBezTo>
                <a:close/>
                <a:moveTo>
                  <a:pt x="1202" y="220"/>
                </a:moveTo>
                <a:cubicBezTo>
                  <a:pt x="1202" y="219"/>
                  <a:pt x="1203" y="218"/>
                  <a:pt x="1203" y="218"/>
                </a:cubicBezTo>
                <a:cubicBezTo>
                  <a:pt x="1204" y="218"/>
                  <a:pt x="1205" y="218"/>
                  <a:pt x="1207" y="218"/>
                </a:cubicBezTo>
                <a:cubicBezTo>
                  <a:pt x="1205" y="221"/>
                  <a:pt x="1206" y="220"/>
                  <a:pt x="1202" y="220"/>
                </a:cubicBezTo>
                <a:close/>
                <a:moveTo>
                  <a:pt x="1207" y="215"/>
                </a:moveTo>
                <a:cubicBezTo>
                  <a:pt x="1206" y="216"/>
                  <a:pt x="1205" y="216"/>
                  <a:pt x="1204" y="217"/>
                </a:cubicBezTo>
                <a:cubicBezTo>
                  <a:pt x="1200" y="216"/>
                  <a:pt x="1200" y="216"/>
                  <a:pt x="1200" y="216"/>
                </a:cubicBezTo>
                <a:cubicBezTo>
                  <a:pt x="1201" y="214"/>
                  <a:pt x="1202" y="215"/>
                  <a:pt x="1203" y="214"/>
                </a:cubicBezTo>
                <a:cubicBezTo>
                  <a:pt x="1205" y="214"/>
                  <a:pt x="1206" y="214"/>
                  <a:pt x="1208" y="214"/>
                </a:cubicBezTo>
                <a:cubicBezTo>
                  <a:pt x="1207" y="215"/>
                  <a:pt x="1207" y="215"/>
                  <a:pt x="1207" y="215"/>
                </a:cubicBezTo>
                <a:close/>
                <a:moveTo>
                  <a:pt x="1206" y="202"/>
                </a:moveTo>
                <a:cubicBezTo>
                  <a:pt x="1202" y="201"/>
                  <a:pt x="1203" y="199"/>
                  <a:pt x="1197" y="198"/>
                </a:cubicBezTo>
                <a:cubicBezTo>
                  <a:pt x="1197" y="199"/>
                  <a:pt x="1197" y="200"/>
                  <a:pt x="1196" y="202"/>
                </a:cubicBezTo>
                <a:cubicBezTo>
                  <a:pt x="1189" y="200"/>
                  <a:pt x="1189" y="199"/>
                  <a:pt x="1183" y="198"/>
                </a:cubicBezTo>
                <a:cubicBezTo>
                  <a:pt x="1185" y="194"/>
                  <a:pt x="1185" y="193"/>
                  <a:pt x="1189" y="193"/>
                </a:cubicBezTo>
                <a:cubicBezTo>
                  <a:pt x="1188" y="190"/>
                  <a:pt x="1189" y="191"/>
                  <a:pt x="1187" y="189"/>
                </a:cubicBezTo>
                <a:cubicBezTo>
                  <a:pt x="1185" y="187"/>
                  <a:pt x="1176" y="186"/>
                  <a:pt x="1173" y="183"/>
                </a:cubicBezTo>
                <a:cubicBezTo>
                  <a:pt x="1172" y="180"/>
                  <a:pt x="1173" y="179"/>
                  <a:pt x="1171" y="176"/>
                </a:cubicBezTo>
                <a:cubicBezTo>
                  <a:pt x="1171" y="176"/>
                  <a:pt x="1171" y="176"/>
                  <a:pt x="1171" y="175"/>
                </a:cubicBezTo>
                <a:cubicBezTo>
                  <a:pt x="1176" y="175"/>
                  <a:pt x="1182" y="174"/>
                  <a:pt x="1186" y="178"/>
                </a:cubicBezTo>
                <a:cubicBezTo>
                  <a:pt x="1188" y="179"/>
                  <a:pt x="1187" y="179"/>
                  <a:pt x="1188" y="180"/>
                </a:cubicBezTo>
                <a:cubicBezTo>
                  <a:pt x="1187" y="180"/>
                  <a:pt x="1187" y="181"/>
                  <a:pt x="1186" y="181"/>
                </a:cubicBezTo>
                <a:cubicBezTo>
                  <a:pt x="1182" y="180"/>
                  <a:pt x="1183" y="180"/>
                  <a:pt x="1180" y="178"/>
                </a:cubicBezTo>
                <a:cubicBezTo>
                  <a:pt x="1180" y="178"/>
                  <a:pt x="1179" y="179"/>
                  <a:pt x="1179" y="179"/>
                </a:cubicBezTo>
                <a:cubicBezTo>
                  <a:pt x="1179" y="180"/>
                  <a:pt x="1178" y="182"/>
                  <a:pt x="1178" y="183"/>
                </a:cubicBezTo>
                <a:cubicBezTo>
                  <a:pt x="1188" y="184"/>
                  <a:pt x="1186" y="184"/>
                  <a:pt x="1191" y="179"/>
                </a:cubicBezTo>
                <a:cubicBezTo>
                  <a:pt x="1195" y="178"/>
                  <a:pt x="1202" y="178"/>
                  <a:pt x="1206" y="178"/>
                </a:cubicBezTo>
                <a:cubicBezTo>
                  <a:pt x="1205" y="186"/>
                  <a:pt x="1203" y="190"/>
                  <a:pt x="1198" y="192"/>
                </a:cubicBezTo>
                <a:cubicBezTo>
                  <a:pt x="1199" y="193"/>
                  <a:pt x="1199" y="193"/>
                  <a:pt x="1199" y="194"/>
                </a:cubicBezTo>
                <a:cubicBezTo>
                  <a:pt x="1201" y="195"/>
                  <a:pt x="1202" y="195"/>
                  <a:pt x="1204" y="194"/>
                </a:cubicBezTo>
                <a:cubicBezTo>
                  <a:pt x="1207" y="193"/>
                  <a:pt x="1208" y="189"/>
                  <a:pt x="1210" y="187"/>
                </a:cubicBezTo>
                <a:cubicBezTo>
                  <a:pt x="1214" y="187"/>
                  <a:pt x="1217" y="186"/>
                  <a:pt x="1222" y="187"/>
                </a:cubicBezTo>
                <a:cubicBezTo>
                  <a:pt x="1222" y="187"/>
                  <a:pt x="1221" y="187"/>
                  <a:pt x="1221" y="188"/>
                </a:cubicBezTo>
                <a:cubicBezTo>
                  <a:pt x="1218" y="188"/>
                  <a:pt x="1219" y="189"/>
                  <a:pt x="1217" y="190"/>
                </a:cubicBezTo>
                <a:cubicBezTo>
                  <a:pt x="1215" y="191"/>
                  <a:pt x="1217" y="190"/>
                  <a:pt x="1214" y="189"/>
                </a:cubicBezTo>
                <a:cubicBezTo>
                  <a:pt x="1213" y="190"/>
                  <a:pt x="1213" y="190"/>
                  <a:pt x="1212" y="190"/>
                </a:cubicBezTo>
                <a:cubicBezTo>
                  <a:pt x="1213" y="193"/>
                  <a:pt x="1214" y="193"/>
                  <a:pt x="1217" y="194"/>
                </a:cubicBezTo>
                <a:cubicBezTo>
                  <a:pt x="1216" y="200"/>
                  <a:pt x="1216" y="197"/>
                  <a:pt x="1213" y="202"/>
                </a:cubicBezTo>
                <a:cubicBezTo>
                  <a:pt x="1210" y="201"/>
                  <a:pt x="1208" y="203"/>
                  <a:pt x="1206" y="202"/>
                </a:cubicBezTo>
                <a:close/>
                <a:moveTo>
                  <a:pt x="1222" y="200"/>
                </a:moveTo>
                <a:cubicBezTo>
                  <a:pt x="1220" y="199"/>
                  <a:pt x="1221" y="200"/>
                  <a:pt x="1220" y="199"/>
                </a:cubicBezTo>
                <a:cubicBezTo>
                  <a:pt x="1222" y="200"/>
                  <a:pt x="1221" y="199"/>
                  <a:pt x="1222" y="200"/>
                </a:cubicBezTo>
                <a:close/>
                <a:moveTo>
                  <a:pt x="1233" y="225"/>
                </a:moveTo>
                <a:cubicBezTo>
                  <a:pt x="1233" y="225"/>
                  <a:pt x="1233" y="226"/>
                  <a:pt x="1233" y="226"/>
                </a:cubicBezTo>
                <a:cubicBezTo>
                  <a:pt x="1232" y="226"/>
                  <a:pt x="1232" y="225"/>
                  <a:pt x="1232" y="225"/>
                </a:cubicBezTo>
                <a:cubicBezTo>
                  <a:pt x="1225" y="225"/>
                  <a:pt x="1218" y="224"/>
                  <a:pt x="1214" y="226"/>
                </a:cubicBezTo>
                <a:cubicBezTo>
                  <a:pt x="1211" y="224"/>
                  <a:pt x="1212" y="225"/>
                  <a:pt x="1213" y="221"/>
                </a:cubicBezTo>
                <a:cubicBezTo>
                  <a:pt x="1210" y="221"/>
                  <a:pt x="1211" y="221"/>
                  <a:pt x="1210" y="220"/>
                </a:cubicBezTo>
                <a:cubicBezTo>
                  <a:pt x="1209" y="220"/>
                  <a:pt x="1209" y="219"/>
                  <a:pt x="1209" y="219"/>
                </a:cubicBezTo>
                <a:cubicBezTo>
                  <a:pt x="1209" y="219"/>
                  <a:pt x="1210" y="218"/>
                  <a:pt x="1210" y="218"/>
                </a:cubicBezTo>
                <a:cubicBezTo>
                  <a:pt x="1216" y="220"/>
                  <a:pt x="1219" y="226"/>
                  <a:pt x="1225" y="222"/>
                </a:cubicBezTo>
                <a:cubicBezTo>
                  <a:pt x="1226" y="221"/>
                  <a:pt x="1225" y="222"/>
                  <a:pt x="1226" y="220"/>
                </a:cubicBezTo>
                <a:cubicBezTo>
                  <a:pt x="1226" y="219"/>
                  <a:pt x="1226" y="220"/>
                  <a:pt x="1226" y="218"/>
                </a:cubicBezTo>
                <a:cubicBezTo>
                  <a:pt x="1224" y="218"/>
                  <a:pt x="1225" y="218"/>
                  <a:pt x="1224" y="219"/>
                </a:cubicBezTo>
                <a:cubicBezTo>
                  <a:pt x="1219" y="218"/>
                  <a:pt x="1217" y="217"/>
                  <a:pt x="1215" y="215"/>
                </a:cubicBezTo>
                <a:cubicBezTo>
                  <a:pt x="1215" y="214"/>
                  <a:pt x="1215" y="213"/>
                  <a:pt x="1215" y="213"/>
                </a:cubicBezTo>
                <a:cubicBezTo>
                  <a:pt x="1222" y="212"/>
                  <a:pt x="1231" y="218"/>
                  <a:pt x="1239" y="214"/>
                </a:cubicBezTo>
                <a:cubicBezTo>
                  <a:pt x="1240" y="215"/>
                  <a:pt x="1241" y="215"/>
                  <a:pt x="1241" y="215"/>
                </a:cubicBezTo>
                <a:cubicBezTo>
                  <a:pt x="1240" y="220"/>
                  <a:pt x="1241" y="223"/>
                  <a:pt x="1244" y="225"/>
                </a:cubicBezTo>
                <a:cubicBezTo>
                  <a:pt x="1242" y="226"/>
                  <a:pt x="1238" y="226"/>
                  <a:pt x="1233" y="225"/>
                </a:cubicBezTo>
                <a:close/>
                <a:moveTo>
                  <a:pt x="1245" y="217"/>
                </a:moveTo>
                <a:cubicBezTo>
                  <a:pt x="1245" y="217"/>
                  <a:pt x="1244" y="217"/>
                  <a:pt x="1244" y="216"/>
                </a:cubicBezTo>
                <a:cubicBezTo>
                  <a:pt x="1246" y="214"/>
                  <a:pt x="1246" y="214"/>
                  <a:pt x="1248" y="212"/>
                </a:cubicBezTo>
                <a:cubicBezTo>
                  <a:pt x="1248" y="212"/>
                  <a:pt x="1249" y="212"/>
                  <a:pt x="1249" y="212"/>
                </a:cubicBezTo>
                <a:cubicBezTo>
                  <a:pt x="1248" y="214"/>
                  <a:pt x="1247" y="215"/>
                  <a:pt x="1245" y="216"/>
                </a:cubicBezTo>
                <a:cubicBezTo>
                  <a:pt x="1245" y="216"/>
                  <a:pt x="1245" y="216"/>
                  <a:pt x="1245" y="217"/>
                </a:cubicBezTo>
                <a:close/>
                <a:moveTo>
                  <a:pt x="1252" y="225"/>
                </a:moveTo>
                <a:cubicBezTo>
                  <a:pt x="1251" y="226"/>
                  <a:pt x="1251" y="226"/>
                  <a:pt x="1250" y="226"/>
                </a:cubicBezTo>
                <a:cubicBezTo>
                  <a:pt x="1249" y="226"/>
                  <a:pt x="1247" y="226"/>
                  <a:pt x="1245" y="225"/>
                </a:cubicBezTo>
                <a:cubicBezTo>
                  <a:pt x="1246" y="225"/>
                  <a:pt x="1248" y="224"/>
                  <a:pt x="1249" y="224"/>
                </a:cubicBezTo>
                <a:cubicBezTo>
                  <a:pt x="1250" y="224"/>
                  <a:pt x="1251" y="224"/>
                  <a:pt x="1252" y="224"/>
                </a:cubicBezTo>
                <a:cubicBezTo>
                  <a:pt x="1252" y="225"/>
                  <a:pt x="1252" y="225"/>
                  <a:pt x="1252" y="225"/>
                </a:cubicBezTo>
                <a:close/>
                <a:moveTo>
                  <a:pt x="1253" y="246"/>
                </a:moveTo>
                <a:cubicBezTo>
                  <a:pt x="1254" y="246"/>
                  <a:pt x="1256" y="246"/>
                  <a:pt x="1257" y="247"/>
                </a:cubicBezTo>
                <a:cubicBezTo>
                  <a:pt x="1255" y="247"/>
                  <a:pt x="1254" y="247"/>
                  <a:pt x="1253" y="246"/>
                </a:cubicBezTo>
                <a:close/>
                <a:moveTo>
                  <a:pt x="1254" y="198"/>
                </a:moveTo>
                <a:cubicBezTo>
                  <a:pt x="1249" y="199"/>
                  <a:pt x="1247" y="200"/>
                  <a:pt x="1244" y="196"/>
                </a:cubicBezTo>
                <a:cubicBezTo>
                  <a:pt x="1242" y="195"/>
                  <a:pt x="1243" y="196"/>
                  <a:pt x="1242" y="195"/>
                </a:cubicBezTo>
                <a:cubicBezTo>
                  <a:pt x="1248" y="193"/>
                  <a:pt x="1250" y="190"/>
                  <a:pt x="1256" y="193"/>
                </a:cubicBezTo>
                <a:cubicBezTo>
                  <a:pt x="1256" y="192"/>
                  <a:pt x="1257" y="191"/>
                  <a:pt x="1257" y="191"/>
                </a:cubicBezTo>
                <a:cubicBezTo>
                  <a:pt x="1258" y="191"/>
                  <a:pt x="1259" y="191"/>
                  <a:pt x="1260" y="191"/>
                </a:cubicBezTo>
                <a:cubicBezTo>
                  <a:pt x="1257" y="194"/>
                  <a:pt x="1256" y="194"/>
                  <a:pt x="1254" y="198"/>
                </a:cubicBezTo>
                <a:close/>
                <a:moveTo>
                  <a:pt x="1260" y="212"/>
                </a:moveTo>
                <a:cubicBezTo>
                  <a:pt x="1261" y="209"/>
                  <a:pt x="1263" y="209"/>
                  <a:pt x="1264" y="206"/>
                </a:cubicBezTo>
                <a:cubicBezTo>
                  <a:pt x="1265" y="206"/>
                  <a:pt x="1265" y="206"/>
                  <a:pt x="1265" y="206"/>
                </a:cubicBezTo>
                <a:cubicBezTo>
                  <a:pt x="1266" y="207"/>
                  <a:pt x="1266" y="208"/>
                  <a:pt x="1267" y="208"/>
                </a:cubicBezTo>
                <a:cubicBezTo>
                  <a:pt x="1267" y="209"/>
                  <a:pt x="1266" y="210"/>
                  <a:pt x="1266" y="211"/>
                </a:cubicBezTo>
                <a:cubicBezTo>
                  <a:pt x="1269" y="212"/>
                  <a:pt x="1270" y="212"/>
                  <a:pt x="1271" y="211"/>
                </a:cubicBezTo>
                <a:cubicBezTo>
                  <a:pt x="1272" y="212"/>
                  <a:pt x="1273" y="212"/>
                  <a:pt x="1273" y="212"/>
                </a:cubicBezTo>
                <a:cubicBezTo>
                  <a:pt x="1273" y="213"/>
                  <a:pt x="1273" y="215"/>
                  <a:pt x="1273" y="216"/>
                </a:cubicBezTo>
                <a:cubicBezTo>
                  <a:pt x="1267" y="215"/>
                  <a:pt x="1263" y="215"/>
                  <a:pt x="1261" y="212"/>
                </a:cubicBezTo>
                <a:cubicBezTo>
                  <a:pt x="1260" y="212"/>
                  <a:pt x="1260" y="212"/>
                  <a:pt x="1260" y="212"/>
                </a:cubicBezTo>
                <a:close/>
                <a:moveTo>
                  <a:pt x="1262" y="265"/>
                </a:moveTo>
                <a:cubicBezTo>
                  <a:pt x="1263" y="266"/>
                  <a:pt x="1262" y="266"/>
                  <a:pt x="1263" y="267"/>
                </a:cubicBezTo>
                <a:cubicBezTo>
                  <a:pt x="1262" y="266"/>
                  <a:pt x="1262" y="266"/>
                  <a:pt x="1262" y="265"/>
                </a:cubicBezTo>
                <a:close/>
                <a:moveTo>
                  <a:pt x="1265" y="219"/>
                </a:moveTo>
                <a:cubicBezTo>
                  <a:pt x="1265" y="218"/>
                  <a:pt x="1266" y="218"/>
                  <a:pt x="1266" y="218"/>
                </a:cubicBezTo>
                <a:cubicBezTo>
                  <a:pt x="1267" y="218"/>
                  <a:pt x="1268" y="218"/>
                  <a:pt x="1269" y="218"/>
                </a:cubicBezTo>
                <a:cubicBezTo>
                  <a:pt x="1269" y="219"/>
                  <a:pt x="1269" y="219"/>
                  <a:pt x="1269" y="219"/>
                </a:cubicBezTo>
                <a:cubicBezTo>
                  <a:pt x="1267" y="220"/>
                  <a:pt x="1268" y="219"/>
                  <a:pt x="1267" y="220"/>
                </a:cubicBezTo>
                <a:cubicBezTo>
                  <a:pt x="1267" y="220"/>
                  <a:pt x="1263" y="219"/>
                  <a:pt x="1265" y="219"/>
                </a:cubicBezTo>
                <a:close/>
                <a:moveTo>
                  <a:pt x="1269" y="231"/>
                </a:moveTo>
                <a:cubicBezTo>
                  <a:pt x="1265" y="229"/>
                  <a:pt x="1265" y="227"/>
                  <a:pt x="1265" y="225"/>
                </a:cubicBezTo>
                <a:cubicBezTo>
                  <a:pt x="1269" y="227"/>
                  <a:pt x="1273" y="227"/>
                  <a:pt x="1276" y="228"/>
                </a:cubicBezTo>
                <a:cubicBezTo>
                  <a:pt x="1275" y="230"/>
                  <a:pt x="1276" y="229"/>
                  <a:pt x="1275" y="230"/>
                </a:cubicBezTo>
                <a:cubicBezTo>
                  <a:pt x="1274" y="231"/>
                  <a:pt x="1271" y="230"/>
                  <a:pt x="1269" y="231"/>
                </a:cubicBezTo>
                <a:close/>
                <a:moveTo>
                  <a:pt x="1283" y="231"/>
                </a:moveTo>
                <a:cubicBezTo>
                  <a:pt x="1284" y="231"/>
                  <a:pt x="1284" y="232"/>
                  <a:pt x="1284" y="232"/>
                </a:cubicBezTo>
                <a:cubicBezTo>
                  <a:pt x="1285" y="233"/>
                  <a:pt x="1284" y="233"/>
                  <a:pt x="1285" y="235"/>
                </a:cubicBezTo>
                <a:cubicBezTo>
                  <a:pt x="1284" y="236"/>
                  <a:pt x="1282" y="236"/>
                  <a:pt x="1281" y="237"/>
                </a:cubicBezTo>
                <a:cubicBezTo>
                  <a:pt x="1278" y="236"/>
                  <a:pt x="1276" y="236"/>
                  <a:pt x="1273" y="235"/>
                </a:cubicBezTo>
                <a:cubicBezTo>
                  <a:pt x="1273" y="235"/>
                  <a:pt x="1273" y="234"/>
                  <a:pt x="1273" y="234"/>
                </a:cubicBezTo>
                <a:cubicBezTo>
                  <a:pt x="1278" y="234"/>
                  <a:pt x="1280" y="233"/>
                  <a:pt x="1283" y="231"/>
                </a:cubicBezTo>
                <a:close/>
                <a:moveTo>
                  <a:pt x="1251" y="53"/>
                </a:moveTo>
                <a:cubicBezTo>
                  <a:pt x="1253" y="54"/>
                  <a:pt x="1256" y="54"/>
                  <a:pt x="1259" y="55"/>
                </a:cubicBezTo>
                <a:cubicBezTo>
                  <a:pt x="1257" y="50"/>
                  <a:pt x="1244" y="46"/>
                  <a:pt x="1240" y="44"/>
                </a:cubicBezTo>
                <a:cubicBezTo>
                  <a:pt x="1239" y="44"/>
                  <a:pt x="1240" y="44"/>
                  <a:pt x="1238" y="44"/>
                </a:cubicBezTo>
                <a:cubicBezTo>
                  <a:pt x="1240" y="52"/>
                  <a:pt x="1247" y="48"/>
                  <a:pt x="1251" y="53"/>
                </a:cubicBezTo>
                <a:close/>
                <a:moveTo>
                  <a:pt x="1181" y="42"/>
                </a:moveTo>
                <a:cubicBezTo>
                  <a:pt x="1181" y="43"/>
                  <a:pt x="1181" y="44"/>
                  <a:pt x="1181" y="44"/>
                </a:cubicBezTo>
                <a:cubicBezTo>
                  <a:pt x="1182" y="45"/>
                  <a:pt x="1183" y="45"/>
                  <a:pt x="1185" y="45"/>
                </a:cubicBezTo>
                <a:cubicBezTo>
                  <a:pt x="1185" y="45"/>
                  <a:pt x="1185" y="44"/>
                  <a:pt x="1185" y="43"/>
                </a:cubicBezTo>
                <a:cubicBezTo>
                  <a:pt x="1184" y="43"/>
                  <a:pt x="1183" y="43"/>
                  <a:pt x="1181" y="42"/>
                </a:cubicBezTo>
                <a:close/>
                <a:moveTo>
                  <a:pt x="1289" y="71"/>
                </a:moveTo>
                <a:cubicBezTo>
                  <a:pt x="1289" y="67"/>
                  <a:pt x="1290" y="69"/>
                  <a:pt x="1288" y="67"/>
                </a:cubicBezTo>
                <a:cubicBezTo>
                  <a:pt x="1288" y="69"/>
                  <a:pt x="1288" y="68"/>
                  <a:pt x="1289" y="69"/>
                </a:cubicBezTo>
                <a:cubicBezTo>
                  <a:pt x="1289" y="70"/>
                  <a:pt x="1288" y="70"/>
                  <a:pt x="1288" y="70"/>
                </a:cubicBezTo>
                <a:cubicBezTo>
                  <a:pt x="1289" y="70"/>
                  <a:pt x="1289" y="71"/>
                  <a:pt x="1289" y="71"/>
                </a:cubicBezTo>
                <a:close/>
                <a:moveTo>
                  <a:pt x="1207" y="54"/>
                </a:moveTo>
                <a:cubicBezTo>
                  <a:pt x="1208" y="54"/>
                  <a:pt x="1208" y="54"/>
                  <a:pt x="1208" y="54"/>
                </a:cubicBezTo>
                <a:cubicBezTo>
                  <a:pt x="1208" y="54"/>
                  <a:pt x="1208" y="54"/>
                  <a:pt x="1209" y="53"/>
                </a:cubicBezTo>
                <a:cubicBezTo>
                  <a:pt x="1207" y="53"/>
                  <a:pt x="1206" y="53"/>
                  <a:pt x="1204" y="52"/>
                </a:cubicBezTo>
                <a:cubicBezTo>
                  <a:pt x="1206" y="55"/>
                  <a:pt x="1205" y="54"/>
                  <a:pt x="1207" y="54"/>
                </a:cubicBezTo>
                <a:close/>
                <a:moveTo>
                  <a:pt x="1035" y="22"/>
                </a:moveTo>
                <a:cubicBezTo>
                  <a:pt x="1036" y="22"/>
                  <a:pt x="1036" y="22"/>
                  <a:pt x="1037" y="22"/>
                </a:cubicBezTo>
                <a:cubicBezTo>
                  <a:pt x="1035" y="21"/>
                  <a:pt x="1035" y="20"/>
                  <a:pt x="1033" y="20"/>
                </a:cubicBezTo>
                <a:cubicBezTo>
                  <a:pt x="1033" y="21"/>
                  <a:pt x="1032" y="25"/>
                  <a:pt x="1035" y="22"/>
                </a:cubicBezTo>
                <a:close/>
                <a:moveTo>
                  <a:pt x="1187" y="54"/>
                </a:moveTo>
                <a:cubicBezTo>
                  <a:pt x="1186" y="57"/>
                  <a:pt x="1185" y="57"/>
                  <a:pt x="1187" y="59"/>
                </a:cubicBezTo>
                <a:cubicBezTo>
                  <a:pt x="1187" y="60"/>
                  <a:pt x="1188" y="60"/>
                  <a:pt x="1188" y="61"/>
                </a:cubicBezTo>
                <a:cubicBezTo>
                  <a:pt x="1188" y="60"/>
                  <a:pt x="1188" y="60"/>
                  <a:pt x="1188" y="60"/>
                </a:cubicBezTo>
                <a:cubicBezTo>
                  <a:pt x="1189" y="60"/>
                  <a:pt x="1190" y="60"/>
                  <a:pt x="1190" y="60"/>
                </a:cubicBezTo>
                <a:cubicBezTo>
                  <a:pt x="1190" y="58"/>
                  <a:pt x="1190" y="58"/>
                  <a:pt x="1190" y="57"/>
                </a:cubicBezTo>
                <a:cubicBezTo>
                  <a:pt x="1190" y="56"/>
                  <a:pt x="1190" y="55"/>
                  <a:pt x="1190" y="55"/>
                </a:cubicBezTo>
                <a:cubicBezTo>
                  <a:pt x="1189" y="55"/>
                  <a:pt x="1188" y="54"/>
                  <a:pt x="1187" y="54"/>
                </a:cubicBezTo>
                <a:close/>
                <a:moveTo>
                  <a:pt x="1003" y="27"/>
                </a:moveTo>
                <a:cubicBezTo>
                  <a:pt x="1002" y="27"/>
                  <a:pt x="1001" y="27"/>
                  <a:pt x="1001" y="27"/>
                </a:cubicBezTo>
                <a:cubicBezTo>
                  <a:pt x="1002" y="29"/>
                  <a:pt x="1003" y="31"/>
                  <a:pt x="1005" y="33"/>
                </a:cubicBezTo>
                <a:cubicBezTo>
                  <a:pt x="1005" y="33"/>
                  <a:pt x="1033" y="34"/>
                  <a:pt x="1033" y="33"/>
                </a:cubicBezTo>
                <a:cubicBezTo>
                  <a:pt x="1034" y="34"/>
                  <a:pt x="1035" y="34"/>
                  <a:pt x="1035" y="34"/>
                </a:cubicBezTo>
                <a:cubicBezTo>
                  <a:pt x="1035" y="30"/>
                  <a:pt x="1035" y="29"/>
                  <a:pt x="1031" y="27"/>
                </a:cubicBezTo>
                <a:cubicBezTo>
                  <a:pt x="1024" y="31"/>
                  <a:pt x="1012" y="24"/>
                  <a:pt x="1003" y="27"/>
                </a:cubicBezTo>
                <a:close/>
                <a:moveTo>
                  <a:pt x="1181" y="76"/>
                </a:moveTo>
                <a:cubicBezTo>
                  <a:pt x="1182" y="76"/>
                  <a:pt x="1183" y="77"/>
                  <a:pt x="1185" y="77"/>
                </a:cubicBezTo>
                <a:cubicBezTo>
                  <a:pt x="1185" y="76"/>
                  <a:pt x="1185" y="75"/>
                  <a:pt x="1185" y="75"/>
                </a:cubicBezTo>
                <a:cubicBezTo>
                  <a:pt x="1184" y="74"/>
                  <a:pt x="1182" y="73"/>
                  <a:pt x="1179" y="73"/>
                </a:cubicBezTo>
                <a:cubicBezTo>
                  <a:pt x="1180" y="75"/>
                  <a:pt x="1180" y="74"/>
                  <a:pt x="1181" y="76"/>
                </a:cubicBezTo>
                <a:close/>
                <a:moveTo>
                  <a:pt x="840" y="10"/>
                </a:moveTo>
                <a:cubicBezTo>
                  <a:pt x="838" y="9"/>
                  <a:pt x="838" y="9"/>
                  <a:pt x="836" y="8"/>
                </a:cubicBezTo>
                <a:cubicBezTo>
                  <a:pt x="834" y="12"/>
                  <a:pt x="834" y="12"/>
                  <a:pt x="832" y="13"/>
                </a:cubicBezTo>
                <a:cubicBezTo>
                  <a:pt x="832" y="13"/>
                  <a:pt x="831" y="14"/>
                  <a:pt x="831" y="15"/>
                </a:cubicBezTo>
                <a:cubicBezTo>
                  <a:pt x="833" y="15"/>
                  <a:pt x="835" y="15"/>
                  <a:pt x="836" y="16"/>
                </a:cubicBezTo>
                <a:cubicBezTo>
                  <a:pt x="837" y="11"/>
                  <a:pt x="836" y="13"/>
                  <a:pt x="840" y="10"/>
                </a:cubicBezTo>
                <a:close/>
                <a:moveTo>
                  <a:pt x="818" y="15"/>
                </a:moveTo>
                <a:cubicBezTo>
                  <a:pt x="819" y="15"/>
                  <a:pt x="819" y="14"/>
                  <a:pt x="819" y="13"/>
                </a:cubicBezTo>
                <a:cubicBezTo>
                  <a:pt x="810" y="8"/>
                  <a:pt x="803" y="6"/>
                  <a:pt x="792" y="6"/>
                </a:cubicBezTo>
                <a:cubicBezTo>
                  <a:pt x="792" y="7"/>
                  <a:pt x="792" y="8"/>
                  <a:pt x="791" y="9"/>
                </a:cubicBezTo>
                <a:cubicBezTo>
                  <a:pt x="792" y="9"/>
                  <a:pt x="792" y="9"/>
                  <a:pt x="792" y="9"/>
                </a:cubicBezTo>
                <a:cubicBezTo>
                  <a:pt x="800" y="18"/>
                  <a:pt x="811" y="12"/>
                  <a:pt x="818" y="15"/>
                </a:cubicBezTo>
                <a:close/>
                <a:moveTo>
                  <a:pt x="825" y="13"/>
                </a:moveTo>
                <a:cubicBezTo>
                  <a:pt x="824" y="13"/>
                  <a:pt x="823" y="12"/>
                  <a:pt x="822" y="11"/>
                </a:cubicBezTo>
                <a:cubicBezTo>
                  <a:pt x="821" y="12"/>
                  <a:pt x="821" y="14"/>
                  <a:pt x="820" y="16"/>
                </a:cubicBezTo>
                <a:cubicBezTo>
                  <a:pt x="822" y="15"/>
                  <a:pt x="823" y="15"/>
                  <a:pt x="824" y="14"/>
                </a:cubicBezTo>
                <a:cubicBezTo>
                  <a:pt x="824" y="14"/>
                  <a:pt x="825" y="14"/>
                  <a:pt x="825" y="13"/>
                </a:cubicBezTo>
                <a:close/>
                <a:moveTo>
                  <a:pt x="1197" y="88"/>
                </a:moveTo>
                <a:cubicBezTo>
                  <a:pt x="1197" y="91"/>
                  <a:pt x="1196" y="89"/>
                  <a:pt x="1199" y="91"/>
                </a:cubicBezTo>
                <a:cubicBezTo>
                  <a:pt x="1198" y="88"/>
                  <a:pt x="1200" y="90"/>
                  <a:pt x="1197" y="88"/>
                </a:cubicBezTo>
                <a:close/>
                <a:moveTo>
                  <a:pt x="779" y="13"/>
                </a:moveTo>
                <a:cubicBezTo>
                  <a:pt x="780" y="8"/>
                  <a:pt x="779" y="7"/>
                  <a:pt x="776" y="5"/>
                </a:cubicBezTo>
                <a:cubicBezTo>
                  <a:pt x="775" y="5"/>
                  <a:pt x="772" y="5"/>
                  <a:pt x="771" y="6"/>
                </a:cubicBezTo>
                <a:cubicBezTo>
                  <a:pt x="769" y="6"/>
                  <a:pt x="771" y="8"/>
                  <a:pt x="772" y="12"/>
                </a:cubicBezTo>
                <a:cubicBezTo>
                  <a:pt x="775" y="13"/>
                  <a:pt x="777" y="13"/>
                  <a:pt x="779" y="13"/>
                </a:cubicBezTo>
                <a:close/>
                <a:moveTo>
                  <a:pt x="1122" y="77"/>
                </a:moveTo>
                <a:cubicBezTo>
                  <a:pt x="1123" y="76"/>
                  <a:pt x="1124" y="77"/>
                  <a:pt x="1123" y="75"/>
                </a:cubicBezTo>
                <a:cubicBezTo>
                  <a:pt x="1122" y="75"/>
                  <a:pt x="1122" y="75"/>
                  <a:pt x="1120" y="75"/>
                </a:cubicBezTo>
                <a:cubicBezTo>
                  <a:pt x="1119" y="76"/>
                  <a:pt x="1119" y="76"/>
                  <a:pt x="1118" y="76"/>
                </a:cubicBezTo>
                <a:cubicBezTo>
                  <a:pt x="1119" y="76"/>
                  <a:pt x="1119" y="77"/>
                  <a:pt x="1119" y="77"/>
                </a:cubicBezTo>
                <a:cubicBezTo>
                  <a:pt x="1119" y="78"/>
                  <a:pt x="1119" y="78"/>
                  <a:pt x="1119" y="78"/>
                </a:cubicBezTo>
                <a:cubicBezTo>
                  <a:pt x="1122" y="78"/>
                  <a:pt x="1121" y="78"/>
                  <a:pt x="1122" y="77"/>
                </a:cubicBezTo>
                <a:close/>
                <a:moveTo>
                  <a:pt x="1187" y="92"/>
                </a:moveTo>
                <a:cubicBezTo>
                  <a:pt x="1188" y="92"/>
                  <a:pt x="1189" y="92"/>
                  <a:pt x="1190" y="93"/>
                </a:cubicBezTo>
                <a:cubicBezTo>
                  <a:pt x="1190" y="91"/>
                  <a:pt x="1191" y="90"/>
                  <a:pt x="1191" y="89"/>
                </a:cubicBezTo>
                <a:cubicBezTo>
                  <a:pt x="1190" y="88"/>
                  <a:pt x="1189" y="88"/>
                  <a:pt x="1189" y="88"/>
                </a:cubicBezTo>
                <a:cubicBezTo>
                  <a:pt x="1188" y="90"/>
                  <a:pt x="1188" y="90"/>
                  <a:pt x="1187" y="92"/>
                </a:cubicBezTo>
                <a:close/>
                <a:moveTo>
                  <a:pt x="1183" y="91"/>
                </a:moveTo>
                <a:cubicBezTo>
                  <a:pt x="1182" y="88"/>
                  <a:pt x="1183" y="90"/>
                  <a:pt x="1180" y="89"/>
                </a:cubicBezTo>
                <a:cubicBezTo>
                  <a:pt x="1181" y="90"/>
                  <a:pt x="1181" y="90"/>
                  <a:pt x="1183" y="91"/>
                </a:cubicBezTo>
                <a:close/>
                <a:moveTo>
                  <a:pt x="1286" y="113"/>
                </a:moveTo>
                <a:cubicBezTo>
                  <a:pt x="1286" y="112"/>
                  <a:pt x="1286" y="112"/>
                  <a:pt x="1286" y="111"/>
                </a:cubicBezTo>
                <a:cubicBezTo>
                  <a:pt x="1286" y="111"/>
                  <a:pt x="1285" y="110"/>
                  <a:pt x="1284" y="110"/>
                </a:cubicBezTo>
                <a:cubicBezTo>
                  <a:pt x="1284" y="111"/>
                  <a:pt x="1284" y="111"/>
                  <a:pt x="1284" y="112"/>
                </a:cubicBezTo>
                <a:cubicBezTo>
                  <a:pt x="1284" y="112"/>
                  <a:pt x="1284" y="112"/>
                  <a:pt x="1284" y="113"/>
                </a:cubicBezTo>
                <a:cubicBezTo>
                  <a:pt x="1285" y="113"/>
                  <a:pt x="1285" y="113"/>
                  <a:pt x="1286" y="113"/>
                </a:cubicBezTo>
                <a:close/>
                <a:moveTo>
                  <a:pt x="762" y="11"/>
                </a:moveTo>
                <a:cubicBezTo>
                  <a:pt x="762" y="8"/>
                  <a:pt x="762" y="8"/>
                  <a:pt x="761" y="6"/>
                </a:cubicBezTo>
                <a:cubicBezTo>
                  <a:pt x="761" y="6"/>
                  <a:pt x="760" y="6"/>
                  <a:pt x="759" y="5"/>
                </a:cubicBezTo>
                <a:cubicBezTo>
                  <a:pt x="758" y="6"/>
                  <a:pt x="758" y="6"/>
                  <a:pt x="758" y="6"/>
                </a:cubicBezTo>
                <a:cubicBezTo>
                  <a:pt x="758" y="8"/>
                  <a:pt x="757" y="10"/>
                  <a:pt x="757" y="12"/>
                </a:cubicBezTo>
                <a:cubicBezTo>
                  <a:pt x="760" y="12"/>
                  <a:pt x="760" y="12"/>
                  <a:pt x="762" y="11"/>
                </a:cubicBezTo>
                <a:close/>
                <a:moveTo>
                  <a:pt x="745" y="12"/>
                </a:moveTo>
                <a:cubicBezTo>
                  <a:pt x="746" y="9"/>
                  <a:pt x="746" y="8"/>
                  <a:pt x="745" y="7"/>
                </a:cubicBezTo>
                <a:cubicBezTo>
                  <a:pt x="744" y="6"/>
                  <a:pt x="744" y="6"/>
                  <a:pt x="742" y="5"/>
                </a:cubicBezTo>
                <a:cubicBezTo>
                  <a:pt x="741" y="6"/>
                  <a:pt x="739" y="6"/>
                  <a:pt x="738" y="6"/>
                </a:cubicBezTo>
                <a:cubicBezTo>
                  <a:pt x="737" y="7"/>
                  <a:pt x="738" y="9"/>
                  <a:pt x="736" y="10"/>
                </a:cubicBezTo>
                <a:cubicBezTo>
                  <a:pt x="736" y="11"/>
                  <a:pt x="736" y="11"/>
                  <a:pt x="736" y="11"/>
                </a:cubicBezTo>
                <a:cubicBezTo>
                  <a:pt x="740" y="12"/>
                  <a:pt x="743" y="12"/>
                  <a:pt x="745" y="12"/>
                </a:cubicBezTo>
                <a:close/>
                <a:moveTo>
                  <a:pt x="1193" y="102"/>
                </a:moveTo>
                <a:cubicBezTo>
                  <a:pt x="1194" y="102"/>
                  <a:pt x="1194" y="101"/>
                  <a:pt x="1195" y="101"/>
                </a:cubicBezTo>
                <a:cubicBezTo>
                  <a:pt x="1194" y="101"/>
                  <a:pt x="1194" y="101"/>
                  <a:pt x="1194" y="101"/>
                </a:cubicBezTo>
                <a:cubicBezTo>
                  <a:pt x="1193" y="100"/>
                  <a:pt x="1193" y="99"/>
                  <a:pt x="1193" y="99"/>
                </a:cubicBezTo>
                <a:cubicBezTo>
                  <a:pt x="1192" y="98"/>
                  <a:pt x="1192" y="98"/>
                  <a:pt x="1191" y="98"/>
                </a:cubicBezTo>
                <a:cubicBezTo>
                  <a:pt x="1190" y="102"/>
                  <a:pt x="1190" y="102"/>
                  <a:pt x="1190" y="102"/>
                </a:cubicBezTo>
                <a:cubicBezTo>
                  <a:pt x="1192" y="102"/>
                  <a:pt x="1192" y="102"/>
                  <a:pt x="1193" y="102"/>
                </a:cubicBezTo>
                <a:close/>
                <a:moveTo>
                  <a:pt x="786" y="25"/>
                </a:moveTo>
                <a:cubicBezTo>
                  <a:pt x="787" y="24"/>
                  <a:pt x="786" y="24"/>
                  <a:pt x="787" y="23"/>
                </a:cubicBezTo>
                <a:cubicBezTo>
                  <a:pt x="786" y="22"/>
                  <a:pt x="786" y="22"/>
                  <a:pt x="784" y="21"/>
                </a:cubicBezTo>
                <a:cubicBezTo>
                  <a:pt x="782" y="21"/>
                  <a:pt x="783" y="21"/>
                  <a:pt x="781" y="21"/>
                </a:cubicBezTo>
                <a:cubicBezTo>
                  <a:pt x="781" y="23"/>
                  <a:pt x="782" y="24"/>
                  <a:pt x="782" y="25"/>
                </a:cubicBezTo>
                <a:cubicBezTo>
                  <a:pt x="784" y="25"/>
                  <a:pt x="785" y="25"/>
                  <a:pt x="786" y="25"/>
                </a:cubicBezTo>
                <a:close/>
                <a:moveTo>
                  <a:pt x="769" y="23"/>
                </a:moveTo>
                <a:cubicBezTo>
                  <a:pt x="770" y="23"/>
                  <a:pt x="771" y="24"/>
                  <a:pt x="771" y="24"/>
                </a:cubicBezTo>
                <a:cubicBezTo>
                  <a:pt x="771" y="20"/>
                  <a:pt x="772" y="21"/>
                  <a:pt x="770" y="19"/>
                </a:cubicBezTo>
                <a:cubicBezTo>
                  <a:pt x="769" y="21"/>
                  <a:pt x="769" y="20"/>
                  <a:pt x="770" y="22"/>
                </a:cubicBezTo>
                <a:cubicBezTo>
                  <a:pt x="770" y="23"/>
                  <a:pt x="769" y="23"/>
                  <a:pt x="769" y="23"/>
                </a:cubicBezTo>
                <a:close/>
                <a:moveTo>
                  <a:pt x="708" y="13"/>
                </a:moveTo>
                <a:cubicBezTo>
                  <a:pt x="709" y="12"/>
                  <a:pt x="709" y="11"/>
                  <a:pt x="710" y="9"/>
                </a:cubicBezTo>
                <a:cubicBezTo>
                  <a:pt x="709" y="9"/>
                  <a:pt x="708" y="9"/>
                  <a:pt x="707" y="9"/>
                </a:cubicBezTo>
                <a:cubicBezTo>
                  <a:pt x="707" y="11"/>
                  <a:pt x="707" y="11"/>
                  <a:pt x="707" y="12"/>
                </a:cubicBezTo>
                <a:cubicBezTo>
                  <a:pt x="708" y="12"/>
                  <a:pt x="708" y="13"/>
                  <a:pt x="708" y="13"/>
                </a:cubicBezTo>
                <a:close/>
                <a:moveTo>
                  <a:pt x="693" y="7"/>
                </a:moveTo>
                <a:cubicBezTo>
                  <a:pt x="692" y="8"/>
                  <a:pt x="692" y="9"/>
                  <a:pt x="692" y="10"/>
                </a:cubicBezTo>
                <a:cubicBezTo>
                  <a:pt x="693" y="10"/>
                  <a:pt x="693" y="10"/>
                  <a:pt x="694" y="10"/>
                </a:cubicBezTo>
                <a:cubicBezTo>
                  <a:pt x="694" y="7"/>
                  <a:pt x="695" y="9"/>
                  <a:pt x="693" y="7"/>
                </a:cubicBezTo>
                <a:close/>
                <a:moveTo>
                  <a:pt x="778" y="28"/>
                </a:moveTo>
                <a:cubicBezTo>
                  <a:pt x="778" y="28"/>
                  <a:pt x="778" y="27"/>
                  <a:pt x="778" y="27"/>
                </a:cubicBezTo>
                <a:cubicBezTo>
                  <a:pt x="779" y="26"/>
                  <a:pt x="779" y="27"/>
                  <a:pt x="780" y="25"/>
                </a:cubicBezTo>
                <a:cubicBezTo>
                  <a:pt x="778" y="24"/>
                  <a:pt x="778" y="24"/>
                  <a:pt x="776" y="24"/>
                </a:cubicBezTo>
                <a:cubicBezTo>
                  <a:pt x="776" y="27"/>
                  <a:pt x="774" y="26"/>
                  <a:pt x="778" y="28"/>
                </a:cubicBezTo>
                <a:close/>
                <a:moveTo>
                  <a:pt x="688" y="10"/>
                </a:moveTo>
                <a:cubicBezTo>
                  <a:pt x="689" y="9"/>
                  <a:pt x="688" y="10"/>
                  <a:pt x="689" y="8"/>
                </a:cubicBezTo>
                <a:cubicBezTo>
                  <a:pt x="688" y="8"/>
                  <a:pt x="687" y="7"/>
                  <a:pt x="686" y="6"/>
                </a:cubicBezTo>
                <a:cubicBezTo>
                  <a:pt x="685" y="8"/>
                  <a:pt x="685" y="8"/>
                  <a:pt x="683" y="10"/>
                </a:cubicBezTo>
                <a:cubicBezTo>
                  <a:pt x="686" y="10"/>
                  <a:pt x="686" y="10"/>
                  <a:pt x="688" y="10"/>
                </a:cubicBezTo>
                <a:close/>
                <a:moveTo>
                  <a:pt x="753" y="23"/>
                </a:moveTo>
                <a:cubicBezTo>
                  <a:pt x="755" y="22"/>
                  <a:pt x="754" y="24"/>
                  <a:pt x="755" y="20"/>
                </a:cubicBezTo>
                <a:cubicBezTo>
                  <a:pt x="753" y="20"/>
                  <a:pt x="752" y="20"/>
                  <a:pt x="750" y="19"/>
                </a:cubicBezTo>
                <a:cubicBezTo>
                  <a:pt x="751" y="22"/>
                  <a:pt x="751" y="21"/>
                  <a:pt x="753" y="23"/>
                </a:cubicBezTo>
                <a:close/>
                <a:moveTo>
                  <a:pt x="741" y="21"/>
                </a:moveTo>
                <a:cubicBezTo>
                  <a:pt x="742" y="21"/>
                  <a:pt x="742" y="21"/>
                  <a:pt x="742" y="21"/>
                </a:cubicBezTo>
                <a:cubicBezTo>
                  <a:pt x="742" y="18"/>
                  <a:pt x="743" y="20"/>
                  <a:pt x="741" y="19"/>
                </a:cubicBezTo>
                <a:cubicBezTo>
                  <a:pt x="738" y="20"/>
                  <a:pt x="732" y="19"/>
                  <a:pt x="729" y="19"/>
                </a:cubicBezTo>
                <a:cubicBezTo>
                  <a:pt x="729" y="20"/>
                  <a:pt x="729" y="21"/>
                  <a:pt x="729" y="21"/>
                </a:cubicBezTo>
                <a:cubicBezTo>
                  <a:pt x="733" y="22"/>
                  <a:pt x="738" y="22"/>
                  <a:pt x="741" y="21"/>
                </a:cubicBezTo>
                <a:close/>
                <a:moveTo>
                  <a:pt x="670" y="9"/>
                </a:moveTo>
                <a:cubicBezTo>
                  <a:pt x="670" y="10"/>
                  <a:pt x="671" y="10"/>
                  <a:pt x="671" y="10"/>
                </a:cubicBezTo>
                <a:cubicBezTo>
                  <a:pt x="671" y="9"/>
                  <a:pt x="671" y="9"/>
                  <a:pt x="671" y="9"/>
                </a:cubicBezTo>
                <a:cubicBezTo>
                  <a:pt x="668" y="8"/>
                  <a:pt x="666" y="8"/>
                  <a:pt x="663" y="7"/>
                </a:cubicBezTo>
                <a:cubicBezTo>
                  <a:pt x="663" y="8"/>
                  <a:pt x="663" y="8"/>
                  <a:pt x="663" y="9"/>
                </a:cubicBezTo>
                <a:cubicBezTo>
                  <a:pt x="665" y="10"/>
                  <a:pt x="668" y="10"/>
                  <a:pt x="670" y="9"/>
                </a:cubicBezTo>
                <a:close/>
                <a:moveTo>
                  <a:pt x="688" y="19"/>
                </a:moveTo>
                <a:cubicBezTo>
                  <a:pt x="688" y="20"/>
                  <a:pt x="689" y="20"/>
                  <a:pt x="689" y="20"/>
                </a:cubicBezTo>
                <a:cubicBezTo>
                  <a:pt x="688" y="17"/>
                  <a:pt x="689" y="19"/>
                  <a:pt x="687" y="17"/>
                </a:cubicBezTo>
                <a:cubicBezTo>
                  <a:pt x="685" y="18"/>
                  <a:pt x="685" y="18"/>
                  <a:pt x="682" y="18"/>
                </a:cubicBezTo>
                <a:cubicBezTo>
                  <a:pt x="682" y="19"/>
                  <a:pt x="682" y="20"/>
                  <a:pt x="681" y="20"/>
                </a:cubicBezTo>
                <a:cubicBezTo>
                  <a:pt x="684" y="20"/>
                  <a:pt x="686" y="20"/>
                  <a:pt x="688" y="19"/>
                </a:cubicBezTo>
                <a:close/>
                <a:moveTo>
                  <a:pt x="626" y="9"/>
                </a:moveTo>
                <a:cubicBezTo>
                  <a:pt x="626" y="9"/>
                  <a:pt x="626" y="9"/>
                  <a:pt x="627" y="9"/>
                </a:cubicBezTo>
                <a:cubicBezTo>
                  <a:pt x="626" y="6"/>
                  <a:pt x="627" y="8"/>
                  <a:pt x="624" y="7"/>
                </a:cubicBezTo>
                <a:cubicBezTo>
                  <a:pt x="623" y="7"/>
                  <a:pt x="624" y="7"/>
                  <a:pt x="622" y="7"/>
                </a:cubicBezTo>
                <a:cubicBezTo>
                  <a:pt x="622" y="8"/>
                  <a:pt x="622" y="8"/>
                  <a:pt x="621" y="9"/>
                </a:cubicBezTo>
                <a:cubicBezTo>
                  <a:pt x="624" y="9"/>
                  <a:pt x="624" y="10"/>
                  <a:pt x="626" y="9"/>
                </a:cubicBezTo>
                <a:close/>
                <a:moveTo>
                  <a:pt x="674" y="18"/>
                </a:moveTo>
                <a:cubicBezTo>
                  <a:pt x="674" y="18"/>
                  <a:pt x="674" y="19"/>
                  <a:pt x="674" y="20"/>
                </a:cubicBezTo>
                <a:cubicBezTo>
                  <a:pt x="675" y="20"/>
                  <a:pt x="676" y="20"/>
                  <a:pt x="677" y="20"/>
                </a:cubicBezTo>
                <a:cubicBezTo>
                  <a:pt x="676" y="18"/>
                  <a:pt x="678" y="19"/>
                  <a:pt x="674" y="18"/>
                </a:cubicBezTo>
                <a:close/>
                <a:moveTo>
                  <a:pt x="653" y="20"/>
                </a:moveTo>
                <a:cubicBezTo>
                  <a:pt x="657" y="20"/>
                  <a:pt x="658" y="20"/>
                  <a:pt x="660" y="19"/>
                </a:cubicBezTo>
                <a:cubicBezTo>
                  <a:pt x="661" y="18"/>
                  <a:pt x="661" y="18"/>
                  <a:pt x="661" y="17"/>
                </a:cubicBezTo>
                <a:cubicBezTo>
                  <a:pt x="660" y="17"/>
                  <a:pt x="658" y="17"/>
                  <a:pt x="657" y="16"/>
                </a:cubicBezTo>
                <a:cubicBezTo>
                  <a:pt x="654" y="18"/>
                  <a:pt x="648" y="19"/>
                  <a:pt x="644" y="18"/>
                </a:cubicBezTo>
                <a:cubicBezTo>
                  <a:pt x="643" y="20"/>
                  <a:pt x="643" y="20"/>
                  <a:pt x="643" y="20"/>
                </a:cubicBezTo>
                <a:cubicBezTo>
                  <a:pt x="646" y="20"/>
                  <a:pt x="651" y="21"/>
                  <a:pt x="653" y="20"/>
                </a:cubicBezTo>
                <a:close/>
                <a:moveTo>
                  <a:pt x="720" y="31"/>
                </a:moveTo>
                <a:cubicBezTo>
                  <a:pt x="718" y="33"/>
                  <a:pt x="719" y="33"/>
                  <a:pt x="716" y="32"/>
                </a:cubicBezTo>
                <a:cubicBezTo>
                  <a:pt x="715" y="35"/>
                  <a:pt x="715" y="35"/>
                  <a:pt x="715" y="35"/>
                </a:cubicBezTo>
                <a:cubicBezTo>
                  <a:pt x="721" y="36"/>
                  <a:pt x="724" y="35"/>
                  <a:pt x="720" y="31"/>
                </a:cubicBezTo>
                <a:close/>
                <a:moveTo>
                  <a:pt x="707" y="35"/>
                </a:moveTo>
                <a:cubicBezTo>
                  <a:pt x="708" y="35"/>
                  <a:pt x="709" y="35"/>
                  <a:pt x="710" y="36"/>
                </a:cubicBezTo>
                <a:cubicBezTo>
                  <a:pt x="711" y="34"/>
                  <a:pt x="710" y="35"/>
                  <a:pt x="711" y="34"/>
                </a:cubicBezTo>
                <a:cubicBezTo>
                  <a:pt x="712" y="32"/>
                  <a:pt x="712" y="32"/>
                  <a:pt x="712" y="32"/>
                </a:cubicBezTo>
                <a:cubicBezTo>
                  <a:pt x="710" y="32"/>
                  <a:pt x="707" y="32"/>
                  <a:pt x="705" y="32"/>
                </a:cubicBezTo>
                <a:cubicBezTo>
                  <a:pt x="704" y="33"/>
                  <a:pt x="704" y="33"/>
                  <a:pt x="704" y="35"/>
                </a:cubicBezTo>
                <a:cubicBezTo>
                  <a:pt x="706" y="35"/>
                  <a:pt x="706" y="35"/>
                  <a:pt x="707" y="35"/>
                </a:cubicBezTo>
                <a:close/>
                <a:moveTo>
                  <a:pt x="1290" y="153"/>
                </a:moveTo>
                <a:cubicBezTo>
                  <a:pt x="1290" y="153"/>
                  <a:pt x="1291" y="153"/>
                  <a:pt x="1292" y="153"/>
                </a:cubicBezTo>
                <a:cubicBezTo>
                  <a:pt x="1292" y="151"/>
                  <a:pt x="1292" y="151"/>
                  <a:pt x="1291" y="150"/>
                </a:cubicBezTo>
                <a:cubicBezTo>
                  <a:pt x="1290" y="149"/>
                  <a:pt x="1290" y="149"/>
                  <a:pt x="1288" y="148"/>
                </a:cubicBezTo>
                <a:cubicBezTo>
                  <a:pt x="1289" y="151"/>
                  <a:pt x="1289" y="150"/>
                  <a:pt x="1290" y="153"/>
                </a:cubicBezTo>
                <a:close/>
                <a:moveTo>
                  <a:pt x="649" y="27"/>
                </a:moveTo>
                <a:cubicBezTo>
                  <a:pt x="650" y="28"/>
                  <a:pt x="649" y="28"/>
                  <a:pt x="650" y="28"/>
                </a:cubicBezTo>
                <a:cubicBezTo>
                  <a:pt x="651" y="27"/>
                  <a:pt x="652" y="27"/>
                  <a:pt x="653" y="27"/>
                </a:cubicBezTo>
                <a:cubicBezTo>
                  <a:pt x="652" y="24"/>
                  <a:pt x="653" y="25"/>
                  <a:pt x="651" y="24"/>
                </a:cubicBezTo>
                <a:cubicBezTo>
                  <a:pt x="650" y="24"/>
                  <a:pt x="651" y="24"/>
                  <a:pt x="649" y="24"/>
                </a:cubicBezTo>
                <a:cubicBezTo>
                  <a:pt x="649" y="26"/>
                  <a:pt x="649" y="26"/>
                  <a:pt x="649" y="27"/>
                </a:cubicBezTo>
                <a:close/>
                <a:moveTo>
                  <a:pt x="1283" y="155"/>
                </a:moveTo>
                <a:cubicBezTo>
                  <a:pt x="1285" y="155"/>
                  <a:pt x="1285" y="155"/>
                  <a:pt x="1286" y="154"/>
                </a:cubicBezTo>
                <a:cubicBezTo>
                  <a:pt x="1286" y="154"/>
                  <a:pt x="1287" y="154"/>
                  <a:pt x="1287" y="155"/>
                </a:cubicBezTo>
                <a:cubicBezTo>
                  <a:pt x="1287" y="154"/>
                  <a:pt x="1287" y="153"/>
                  <a:pt x="1288" y="153"/>
                </a:cubicBezTo>
                <a:cubicBezTo>
                  <a:pt x="1284" y="152"/>
                  <a:pt x="1284" y="152"/>
                  <a:pt x="1284" y="152"/>
                </a:cubicBezTo>
                <a:cubicBezTo>
                  <a:pt x="1283" y="153"/>
                  <a:pt x="1283" y="154"/>
                  <a:pt x="1283" y="155"/>
                </a:cubicBezTo>
                <a:close/>
                <a:moveTo>
                  <a:pt x="615" y="20"/>
                </a:moveTo>
                <a:cubicBezTo>
                  <a:pt x="616" y="21"/>
                  <a:pt x="616" y="21"/>
                  <a:pt x="617" y="21"/>
                </a:cubicBezTo>
                <a:cubicBezTo>
                  <a:pt x="617" y="20"/>
                  <a:pt x="617" y="20"/>
                  <a:pt x="617" y="19"/>
                </a:cubicBezTo>
                <a:cubicBezTo>
                  <a:pt x="616" y="18"/>
                  <a:pt x="614" y="17"/>
                  <a:pt x="612" y="17"/>
                </a:cubicBezTo>
                <a:cubicBezTo>
                  <a:pt x="607" y="20"/>
                  <a:pt x="599" y="18"/>
                  <a:pt x="594" y="20"/>
                </a:cubicBezTo>
                <a:cubicBezTo>
                  <a:pt x="593" y="20"/>
                  <a:pt x="593" y="20"/>
                  <a:pt x="593" y="20"/>
                </a:cubicBezTo>
                <a:cubicBezTo>
                  <a:pt x="593" y="21"/>
                  <a:pt x="593" y="21"/>
                  <a:pt x="593" y="21"/>
                </a:cubicBezTo>
                <a:cubicBezTo>
                  <a:pt x="598" y="22"/>
                  <a:pt x="611" y="23"/>
                  <a:pt x="615" y="20"/>
                </a:cubicBezTo>
                <a:close/>
                <a:moveTo>
                  <a:pt x="1226" y="146"/>
                </a:moveTo>
                <a:cubicBezTo>
                  <a:pt x="1228" y="147"/>
                  <a:pt x="1229" y="147"/>
                  <a:pt x="1231" y="146"/>
                </a:cubicBezTo>
                <a:cubicBezTo>
                  <a:pt x="1231" y="146"/>
                  <a:pt x="1232" y="146"/>
                  <a:pt x="1232" y="145"/>
                </a:cubicBezTo>
                <a:cubicBezTo>
                  <a:pt x="1231" y="144"/>
                  <a:pt x="1231" y="145"/>
                  <a:pt x="1231" y="142"/>
                </a:cubicBezTo>
                <a:cubicBezTo>
                  <a:pt x="1229" y="142"/>
                  <a:pt x="1228" y="143"/>
                  <a:pt x="1227" y="143"/>
                </a:cubicBezTo>
                <a:cubicBezTo>
                  <a:pt x="1226" y="144"/>
                  <a:pt x="1226" y="144"/>
                  <a:pt x="1226" y="146"/>
                </a:cubicBezTo>
                <a:close/>
                <a:moveTo>
                  <a:pt x="1299" y="158"/>
                </a:moveTo>
                <a:cubicBezTo>
                  <a:pt x="1298" y="155"/>
                  <a:pt x="1300" y="157"/>
                  <a:pt x="1296" y="155"/>
                </a:cubicBezTo>
                <a:cubicBezTo>
                  <a:pt x="1298" y="157"/>
                  <a:pt x="1297" y="157"/>
                  <a:pt x="1299" y="158"/>
                </a:cubicBezTo>
                <a:close/>
                <a:moveTo>
                  <a:pt x="1223" y="145"/>
                </a:moveTo>
                <a:cubicBezTo>
                  <a:pt x="1223" y="144"/>
                  <a:pt x="1224" y="144"/>
                  <a:pt x="1224" y="144"/>
                </a:cubicBezTo>
                <a:cubicBezTo>
                  <a:pt x="1224" y="144"/>
                  <a:pt x="1223" y="144"/>
                  <a:pt x="1223" y="144"/>
                </a:cubicBezTo>
                <a:cubicBezTo>
                  <a:pt x="1223" y="143"/>
                  <a:pt x="1223" y="142"/>
                  <a:pt x="1222" y="141"/>
                </a:cubicBezTo>
                <a:cubicBezTo>
                  <a:pt x="1221" y="141"/>
                  <a:pt x="1220" y="141"/>
                  <a:pt x="1219" y="141"/>
                </a:cubicBezTo>
                <a:cubicBezTo>
                  <a:pt x="1219" y="144"/>
                  <a:pt x="1218" y="142"/>
                  <a:pt x="1221" y="144"/>
                </a:cubicBezTo>
                <a:cubicBezTo>
                  <a:pt x="1222" y="145"/>
                  <a:pt x="1221" y="146"/>
                  <a:pt x="1223" y="145"/>
                </a:cubicBezTo>
                <a:close/>
                <a:moveTo>
                  <a:pt x="674" y="37"/>
                </a:moveTo>
                <a:cubicBezTo>
                  <a:pt x="675" y="35"/>
                  <a:pt x="675" y="35"/>
                  <a:pt x="676" y="33"/>
                </a:cubicBezTo>
                <a:cubicBezTo>
                  <a:pt x="675" y="33"/>
                  <a:pt x="674" y="32"/>
                  <a:pt x="673" y="32"/>
                </a:cubicBezTo>
                <a:cubicBezTo>
                  <a:pt x="673" y="34"/>
                  <a:pt x="672" y="34"/>
                  <a:pt x="673" y="35"/>
                </a:cubicBezTo>
                <a:cubicBezTo>
                  <a:pt x="673" y="36"/>
                  <a:pt x="674" y="36"/>
                  <a:pt x="674" y="37"/>
                </a:cubicBezTo>
                <a:close/>
                <a:moveTo>
                  <a:pt x="1292" y="171"/>
                </a:moveTo>
                <a:cubicBezTo>
                  <a:pt x="1293" y="171"/>
                  <a:pt x="1294" y="170"/>
                  <a:pt x="1295" y="170"/>
                </a:cubicBezTo>
                <a:cubicBezTo>
                  <a:pt x="1296" y="169"/>
                  <a:pt x="1295" y="170"/>
                  <a:pt x="1296" y="168"/>
                </a:cubicBezTo>
                <a:cubicBezTo>
                  <a:pt x="1294" y="167"/>
                  <a:pt x="1290" y="166"/>
                  <a:pt x="1289" y="166"/>
                </a:cubicBezTo>
                <a:cubicBezTo>
                  <a:pt x="1289" y="165"/>
                  <a:pt x="1288" y="165"/>
                  <a:pt x="1287" y="164"/>
                </a:cubicBezTo>
                <a:cubicBezTo>
                  <a:pt x="1289" y="161"/>
                  <a:pt x="1288" y="162"/>
                  <a:pt x="1290" y="160"/>
                </a:cubicBezTo>
                <a:cubicBezTo>
                  <a:pt x="1289" y="159"/>
                  <a:pt x="1289" y="159"/>
                  <a:pt x="1288" y="158"/>
                </a:cubicBezTo>
                <a:cubicBezTo>
                  <a:pt x="1285" y="160"/>
                  <a:pt x="1277" y="160"/>
                  <a:pt x="1274" y="157"/>
                </a:cubicBezTo>
                <a:cubicBezTo>
                  <a:pt x="1273" y="157"/>
                  <a:pt x="1272" y="157"/>
                  <a:pt x="1271" y="157"/>
                </a:cubicBezTo>
                <a:cubicBezTo>
                  <a:pt x="1272" y="162"/>
                  <a:pt x="1273" y="159"/>
                  <a:pt x="1273" y="164"/>
                </a:cubicBezTo>
                <a:cubicBezTo>
                  <a:pt x="1280" y="166"/>
                  <a:pt x="1285" y="169"/>
                  <a:pt x="1292" y="171"/>
                </a:cubicBezTo>
                <a:close/>
                <a:moveTo>
                  <a:pt x="588" y="22"/>
                </a:moveTo>
                <a:cubicBezTo>
                  <a:pt x="588" y="22"/>
                  <a:pt x="588" y="22"/>
                  <a:pt x="588" y="21"/>
                </a:cubicBezTo>
                <a:cubicBezTo>
                  <a:pt x="589" y="21"/>
                  <a:pt x="589" y="21"/>
                  <a:pt x="590" y="21"/>
                </a:cubicBezTo>
                <a:cubicBezTo>
                  <a:pt x="589" y="21"/>
                  <a:pt x="589" y="20"/>
                  <a:pt x="589" y="20"/>
                </a:cubicBezTo>
                <a:cubicBezTo>
                  <a:pt x="589" y="20"/>
                  <a:pt x="589" y="19"/>
                  <a:pt x="589" y="18"/>
                </a:cubicBezTo>
                <a:cubicBezTo>
                  <a:pt x="587" y="18"/>
                  <a:pt x="585" y="18"/>
                  <a:pt x="583" y="17"/>
                </a:cubicBezTo>
                <a:cubicBezTo>
                  <a:pt x="583" y="19"/>
                  <a:pt x="583" y="19"/>
                  <a:pt x="583" y="20"/>
                </a:cubicBezTo>
                <a:cubicBezTo>
                  <a:pt x="585" y="22"/>
                  <a:pt x="586" y="21"/>
                  <a:pt x="588" y="22"/>
                </a:cubicBezTo>
                <a:close/>
                <a:moveTo>
                  <a:pt x="1312" y="166"/>
                </a:moveTo>
                <a:cubicBezTo>
                  <a:pt x="1312" y="166"/>
                  <a:pt x="1311" y="167"/>
                  <a:pt x="1311" y="167"/>
                </a:cubicBezTo>
                <a:cubicBezTo>
                  <a:pt x="1311" y="169"/>
                  <a:pt x="1312" y="169"/>
                  <a:pt x="1312" y="171"/>
                </a:cubicBezTo>
                <a:cubicBezTo>
                  <a:pt x="1314" y="171"/>
                  <a:pt x="1314" y="171"/>
                  <a:pt x="1316" y="171"/>
                </a:cubicBezTo>
                <a:cubicBezTo>
                  <a:pt x="1316" y="171"/>
                  <a:pt x="1317" y="171"/>
                  <a:pt x="1318" y="171"/>
                </a:cubicBezTo>
                <a:cubicBezTo>
                  <a:pt x="1318" y="170"/>
                  <a:pt x="1318" y="169"/>
                  <a:pt x="1318" y="168"/>
                </a:cubicBezTo>
                <a:cubicBezTo>
                  <a:pt x="1316" y="167"/>
                  <a:pt x="1314" y="167"/>
                  <a:pt x="1312" y="166"/>
                </a:cubicBezTo>
                <a:close/>
                <a:moveTo>
                  <a:pt x="1225" y="150"/>
                </a:moveTo>
                <a:cubicBezTo>
                  <a:pt x="1223" y="150"/>
                  <a:pt x="1222" y="150"/>
                  <a:pt x="1221" y="150"/>
                </a:cubicBezTo>
                <a:cubicBezTo>
                  <a:pt x="1221" y="150"/>
                  <a:pt x="1220" y="151"/>
                  <a:pt x="1220" y="152"/>
                </a:cubicBezTo>
                <a:cubicBezTo>
                  <a:pt x="1222" y="152"/>
                  <a:pt x="1223" y="152"/>
                  <a:pt x="1224" y="152"/>
                </a:cubicBezTo>
                <a:cubicBezTo>
                  <a:pt x="1224" y="152"/>
                  <a:pt x="1225" y="151"/>
                  <a:pt x="1225" y="150"/>
                </a:cubicBezTo>
                <a:close/>
                <a:moveTo>
                  <a:pt x="1255" y="161"/>
                </a:moveTo>
                <a:cubicBezTo>
                  <a:pt x="1258" y="161"/>
                  <a:pt x="1264" y="165"/>
                  <a:pt x="1267" y="163"/>
                </a:cubicBezTo>
                <a:cubicBezTo>
                  <a:pt x="1269" y="163"/>
                  <a:pt x="1270" y="164"/>
                  <a:pt x="1272" y="164"/>
                </a:cubicBezTo>
                <a:cubicBezTo>
                  <a:pt x="1272" y="164"/>
                  <a:pt x="1272" y="163"/>
                  <a:pt x="1272" y="163"/>
                </a:cubicBezTo>
                <a:cubicBezTo>
                  <a:pt x="1267" y="161"/>
                  <a:pt x="1263" y="160"/>
                  <a:pt x="1258" y="158"/>
                </a:cubicBezTo>
                <a:cubicBezTo>
                  <a:pt x="1257" y="159"/>
                  <a:pt x="1256" y="160"/>
                  <a:pt x="1255" y="161"/>
                </a:cubicBezTo>
                <a:close/>
                <a:moveTo>
                  <a:pt x="667" y="44"/>
                </a:moveTo>
                <a:cubicBezTo>
                  <a:pt x="665" y="43"/>
                  <a:pt x="665" y="43"/>
                  <a:pt x="665" y="43"/>
                </a:cubicBezTo>
                <a:cubicBezTo>
                  <a:pt x="671" y="49"/>
                  <a:pt x="674" y="46"/>
                  <a:pt x="682" y="47"/>
                </a:cubicBezTo>
                <a:cubicBezTo>
                  <a:pt x="682" y="45"/>
                  <a:pt x="682" y="45"/>
                  <a:pt x="682" y="44"/>
                </a:cubicBezTo>
                <a:cubicBezTo>
                  <a:pt x="680" y="42"/>
                  <a:pt x="670" y="42"/>
                  <a:pt x="667" y="44"/>
                </a:cubicBezTo>
                <a:close/>
                <a:moveTo>
                  <a:pt x="479" y="6"/>
                </a:moveTo>
                <a:cubicBezTo>
                  <a:pt x="478" y="4"/>
                  <a:pt x="478" y="5"/>
                  <a:pt x="476" y="4"/>
                </a:cubicBezTo>
                <a:cubicBezTo>
                  <a:pt x="477" y="6"/>
                  <a:pt x="476" y="6"/>
                  <a:pt x="479" y="6"/>
                </a:cubicBezTo>
                <a:close/>
                <a:moveTo>
                  <a:pt x="1298" y="177"/>
                </a:moveTo>
                <a:cubicBezTo>
                  <a:pt x="1300" y="176"/>
                  <a:pt x="1301" y="175"/>
                  <a:pt x="1302" y="173"/>
                </a:cubicBezTo>
                <a:cubicBezTo>
                  <a:pt x="1301" y="173"/>
                  <a:pt x="1300" y="172"/>
                  <a:pt x="1299" y="172"/>
                </a:cubicBezTo>
                <a:cubicBezTo>
                  <a:pt x="1297" y="175"/>
                  <a:pt x="1298" y="173"/>
                  <a:pt x="1297" y="177"/>
                </a:cubicBezTo>
                <a:cubicBezTo>
                  <a:pt x="1298" y="177"/>
                  <a:pt x="1298" y="177"/>
                  <a:pt x="1298" y="177"/>
                </a:cubicBezTo>
                <a:close/>
                <a:moveTo>
                  <a:pt x="1311" y="174"/>
                </a:moveTo>
                <a:cubicBezTo>
                  <a:pt x="1309" y="175"/>
                  <a:pt x="1310" y="174"/>
                  <a:pt x="1308" y="175"/>
                </a:cubicBezTo>
                <a:cubicBezTo>
                  <a:pt x="1308" y="175"/>
                  <a:pt x="1308" y="176"/>
                  <a:pt x="1308" y="177"/>
                </a:cubicBezTo>
                <a:cubicBezTo>
                  <a:pt x="1310" y="177"/>
                  <a:pt x="1310" y="177"/>
                  <a:pt x="1311" y="176"/>
                </a:cubicBezTo>
                <a:cubicBezTo>
                  <a:pt x="1312" y="176"/>
                  <a:pt x="1312" y="176"/>
                  <a:pt x="1312" y="177"/>
                </a:cubicBezTo>
                <a:cubicBezTo>
                  <a:pt x="1311" y="174"/>
                  <a:pt x="1313" y="176"/>
                  <a:pt x="1311" y="174"/>
                </a:cubicBezTo>
                <a:close/>
                <a:moveTo>
                  <a:pt x="415" y="1"/>
                </a:moveTo>
                <a:cubicBezTo>
                  <a:pt x="411" y="1"/>
                  <a:pt x="409" y="1"/>
                  <a:pt x="406" y="3"/>
                </a:cubicBezTo>
                <a:cubicBezTo>
                  <a:pt x="406" y="2"/>
                  <a:pt x="406" y="2"/>
                  <a:pt x="405" y="2"/>
                </a:cubicBezTo>
                <a:cubicBezTo>
                  <a:pt x="405" y="3"/>
                  <a:pt x="405" y="3"/>
                  <a:pt x="405" y="3"/>
                </a:cubicBezTo>
                <a:cubicBezTo>
                  <a:pt x="408" y="4"/>
                  <a:pt x="411" y="4"/>
                  <a:pt x="415" y="4"/>
                </a:cubicBezTo>
                <a:cubicBezTo>
                  <a:pt x="415" y="3"/>
                  <a:pt x="415" y="2"/>
                  <a:pt x="415" y="1"/>
                </a:cubicBezTo>
                <a:close/>
                <a:moveTo>
                  <a:pt x="497" y="37"/>
                </a:moveTo>
                <a:cubicBezTo>
                  <a:pt x="497" y="37"/>
                  <a:pt x="498" y="37"/>
                  <a:pt x="499" y="37"/>
                </a:cubicBezTo>
                <a:cubicBezTo>
                  <a:pt x="499" y="36"/>
                  <a:pt x="500" y="35"/>
                  <a:pt x="500" y="33"/>
                </a:cubicBezTo>
                <a:cubicBezTo>
                  <a:pt x="502" y="31"/>
                  <a:pt x="500" y="26"/>
                  <a:pt x="501" y="20"/>
                </a:cubicBezTo>
                <a:cubicBezTo>
                  <a:pt x="500" y="19"/>
                  <a:pt x="499" y="19"/>
                  <a:pt x="498" y="19"/>
                </a:cubicBezTo>
                <a:cubicBezTo>
                  <a:pt x="498" y="20"/>
                  <a:pt x="498" y="22"/>
                  <a:pt x="498" y="23"/>
                </a:cubicBezTo>
                <a:cubicBezTo>
                  <a:pt x="495" y="24"/>
                  <a:pt x="492" y="25"/>
                  <a:pt x="489" y="26"/>
                </a:cubicBezTo>
                <a:cubicBezTo>
                  <a:pt x="492" y="30"/>
                  <a:pt x="496" y="30"/>
                  <a:pt x="497" y="37"/>
                </a:cubicBezTo>
                <a:close/>
                <a:moveTo>
                  <a:pt x="531" y="27"/>
                </a:moveTo>
                <a:cubicBezTo>
                  <a:pt x="528" y="27"/>
                  <a:pt x="529" y="26"/>
                  <a:pt x="527" y="28"/>
                </a:cubicBezTo>
                <a:cubicBezTo>
                  <a:pt x="526" y="28"/>
                  <a:pt x="526" y="28"/>
                  <a:pt x="526" y="28"/>
                </a:cubicBezTo>
                <a:cubicBezTo>
                  <a:pt x="526" y="28"/>
                  <a:pt x="526" y="28"/>
                  <a:pt x="526" y="29"/>
                </a:cubicBezTo>
                <a:cubicBezTo>
                  <a:pt x="527" y="29"/>
                  <a:pt x="529" y="29"/>
                  <a:pt x="531" y="30"/>
                </a:cubicBezTo>
                <a:cubicBezTo>
                  <a:pt x="531" y="29"/>
                  <a:pt x="531" y="28"/>
                  <a:pt x="531" y="27"/>
                </a:cubicBezTo>
                <a:close/>
                <a:moveTo>
                  <a:pt x="541" y="31"/>
                </a:moveTo>
                <a:cubicBezTo>
                  <a:pt x="541" y="31"/>
                  <a:pt x="542" y="31"/>
                  <a:pt x="542" y="31"/>
                </a:cubicBezTo>
                <a:cubicBezTo>
                  <a:pt x="541" y="30"/>
                  <a:pt x="541" y="30"/>
                  <a:pt x="539" y="29"/>
                </a:cubicBezTo>
                <a:cubicBezTo>
                  <a:pt x="538" y="31"/>
                  <a:pt x="539" y="31"/>
                  <a:pt x="541" y="31"/>
                </a:cubicBezTo>
                <a:close/>
                <a:moveTo>
                  <a:pt x="1140" y="154"/>
                </a:moveTo>
                <a:cubicBezTo>
                  <a:pt x="1141" y="154"/>
                  <a:pt x="1142" y="155"/>
                  <a:pt x="1143" y="155"/>
                </a:cubicBezTo>
                <a:cubicBezTo>
                  <a:pt x="1143" y="154"/>
                  <a:pt x="1143" y="154"/>
                  <a:pt x="1143" y="154"/>
                </a:cubicBezTo>
                <a:cubicBezTo>
                  <a:pt x="1142" y="153"/>
                  <a:pt x="1141" y="153"/>
                  <a:pt x="1140" y="152"/>
                </a:cubicBezTo>
                <a:cubicBezTo>
                  <a:pt x="1140" y="153"/>
                  <a:pt x="1140" y="154"/>
                  <a:pt x="1140" y="154"/>
                </a:cubicBezTo>
                <a:close/>
                <a:moveTo>
                  <a:pt x="1162" y="161"/>
                </a:moveTo>
                <a:cubicBezTo>
                  <a:pt x="1161" y="162"/>
                  <a:pt x="1162" y="161"/>
                  <a:pt x="1160" y="162"/>
                </a:cubicBezTo>
                <a:cubicBezTo>
                  <a:pt x="1160" y="164"/>
                  <a:pt x="1161" y="164"/>
                  <a:pt x="1161" y="167"/>
                </a:cubicBezTo>
                <a:cubicBezTo>
                  <a:pt x="1163" y="166"/>
                  <a:pt x="1164" y="166"/>
                  <a:pt x="1166" y="165"/>
                </a:cubicBezTo>
                <a:cubicBezTo>
                  <a:pt x="1166" y="165"/>
                  <a:pt x="1167" y="164"/>
                  <a:pt x="1167" y="164"/>
                </a:cubicBezTo>
                <a:cubicBezTo>
                  <a:pt x="1167" y="163"/>
                  <a:pt x="1166" y="162"/>
                  <a:pt x="1165" y="162"/>
                </a:cubicBezTo>
                <a:cubicBezTo>
                  <a:pt x="1164" y="161"/>
                  <a:pt x="1163" y="161"/>
                  <a:pt x="1162" y="161"/>
                </a:cubicBezTo>
                <a:close/>
                <a:moveTo>
                  <a:pt x="482" y="26"/>
                </a:moveTo>
                <a:cubicBezTo>
                  <a:pt x="482" y="26"/>
                  <a:pt x="482" y="26"/>
                  <a:pt x="483" y="26"/>
                </a:cubicBezTo>
                <a:cubicBezTo>
                  <a:pt x="483" y="24"/>
                  <a:pt x="483" y="24"/>
                  <a:pt x="483" y="24"/>
                </a:cubicBezTo>
                <a:cubicBezTo>
                  <a:pt x="482" y="24"/>
                  <a:pt x="480" y="24"/>
                  <a:pt x="478" y="23"/>
                </a:cubicBezTo>
                <a:cubicBezTo>
                  <a:pt x="477" y="24"/>
                  <a:pt x="478" y="24"/>
                  <a:pt x="476" y="24"/>
                </a:cubicBezTo>
                <a:cubicBezTo>
                  <a:pt x="476" y="25"/>
                  <a:pt x="476" y="25"/>
                  <a:pt x="476" y="26"/>
                </a:cubicBezTo>
                <a:cubicBezTo>
                  <a:pt x="478" y="27"/>
                  <a:pt x="480" y="27"/>
                  <a:pt x="482" y="26"/>
                </a:cubicBezTo>
                <a:close/>
                <a:moveTo>
                  <a:pt x="571" y="44"/>
                </a:moveTo>
                <a:cubicBezTo>
                  <a:pt x="567" y="43"/>
                  <a:pt x="567" y="43"/>
                  <a:pt x="567" y="43"/>
                </a:cubicBezTo>
                <a:cubicBezTo>
                  <a:pt x="567" y="44"/>
                  <a:pt x="567" y="45"/>
                  <a:pt x="566" y="47"/>
                </a:cubicBezTo>
                <a:cubicBezTo>
                  <a:pt x="568" y="47"/>
                  <a:pt x="569" y="47"/>
                  <a:pt x="570" y="47"/>
                </a:cubicBezTo>
                <a:cubicBezTo>
                  <a:pt x="571" y="46"/>
                  <a:pt x="571" y="45"/>
                  <a:pt x="571" y="44"/>
                </a:cubicBezTo>
                <a:close/>
                <a:moveTo>
                  <a:pt x="1284" y="189"/>
                </a:moveTo>
                <a:cubicBezTo>
                  <a:pt x="1284" y="189"/>
                  <a:pt x="1284" y="190"/>
                  <a:pt x="1284" y="191"/>
                </a:cubicBezTo>
                <a:cubicBezTo>
                  <a:pt x="1285" y="191"/>
                  <a:pt x="1286" y="191"/>
                  <a:pt x="1287" y="191"/>
                </a:cubicBezTo>
                <a:cubicBezTo>
                  <a:pt x="1286" y="189"/>
                  <a:pt x="1288" y="190"/>
                  <a:pt x="1284" y="189"/>
                </a:cubicBezTo>
                <a:close/>
                <a:moveTo>
                  <a:pt x="606" y="64"/>
                </a:moveTo>
                <a:cubicBezTo>
                  <a:pt x="607" y="63"/>
                  <a:pt x="607" y="62"/>
                  <a:pt x="608" y="60"/>
                </a:cubicBezTo>
                <a:cubicBezTo>
                  <a:pt x="610" y="61"/>
                  <a:pt x="612" y="62"/>
                  <a:pt x="614" y="62"/>
                </a:cubicBezTo>
                <a:cubicBezTo>
                  <a:pt x="614" y="60"/>
                  <a:pt x="615" y="59"/>
                  <a:pt x="616" y="58"/>
                </a:cubicBezTo>
                <a:cubicBezTo>
                  <a:pt x="616" y="57"/>
                  <a:pt x="615" y="57"/>
                  <a:pt x="615" y="56"/>
                </a:cubicBezTo>
                <a:cubicBezTo>
                  <a:pt x="608" y="56"/>
                  <a:pt x="608" y="59"/>
                  <a:pt x="601" y="57"/>
                </a:cubicBezTo>
                <a:cubicBezTo>
                  <a:pt x="601" y="57"/>
                  <a:pt x="600" y="57"/>
                  <a:pt x="600" y="58"/>
                </a:cubicBezTo>
                <a:cubicBezTo>
                  <a:pt x="601" y="60"/>
                  <a:pt x="600" y="59"/>
                  <a:pt x="604" y="60"/>
                </a:cubicBezTo>
                <a:cubicBezTo>
                  <a:pt x="602" y="61"/>
                  <a:pt x="599" y="61"/>
                  <a:pt x="597" y="62"/>
                </a:cubicBezTo>
                <a:cubicBezTo>
                  <a:pt x="596" y="63"/>
                  <a:pt x="597" y="63"/>
                  <a:pt x="597" y="66"/>
                </a:cubicBezTo>
                <a:cubicBezTo>
                  <a:pt x="594" y="66"/>
                  <a:pt x="592" y="66"/>
                  <a:pt x="590" y="66"/>
                </a:cubicBezTo>
                <a:cubicBezTo>
                  <a:pt x="590" y="68"/>
                  <a:pt x="592" y="69"/>
                  <a:pt x="593" y="71"/>
                </a:cubicBezTo>
                <a:cubicBezTo>
                  <a:pt x="594" y="72"/>
                  <a:pt x="598" y="72"/>
                  <a:pt x="601" y="73"/>
                </a:cubicBezTo>
                <a:cubicBezTo>
                  <a:pt x="601" y="72"/>
                  <a:pt x="602" y="71"/>
                  <a:pt x="602" y="70"/>
                </a:cubicBezTo>
                <a:cubicBezTo>
                  <a:pt x="605" y="71"/>
                  <a:pt x="604" y="70"/>
                  <a:pt x="605" y="72"/>
                </a:cubicBezTo>
                <a:cubicBezTo>
                  <a:pt x="608" y="73"/>
                  <a:pt x="608" y="73"/>
                  <a:pt x="610" y="72"/>
                </a:cubicBezTo>
                <a:cubicBezTo>
                  <a:pt x="610" y="72"/>
                  <a:pt x="610" y="72"/>
                  <a:pt x="611" y="71"/>
                </a:cubicBezTo>
                <a:cubicBezTo>
                  <a:pt x="609" y="70"/>
                  <a:pt x="609" y="70"/>
                  <a:pt x="606" y="69"/>
                </a:cubicBezTo>
                <a:cubicBezTo>
                  <a:pt x="606" y="69"/>
                  <a:pt x="606" y="69"/>
                  <a:pt x="606" y="68"/>
                </a:cubicBezTo>
                <a:cubicBezTo>
                  <a:pt x="608" y="68"/>
                  <a:pt x="609" y="69"/>
                  <a:pt x="610" y="68"/>
                </a:cubicBezTo>
                <a:cubicBezTo>
                  <a:pt x="612" y="67"/>
                  <a:pt x="611" y="68"/>
                  <a:pt x="612" y="66"/>
                </a:cubicBezTo>
                <a:cubicBezTo>
                  <a:pt x="612" y="66"/>
                  <a:pt x="611" y="65"/>
                  <a:pt x="611" y="65"/>
                </a:cubicBezTo>
                <a:cubicBezTo>
                  <a:pt x="607" y="65"/>
                  <a:pt x="606" y="66"/>
                  <a:pt x="602" y="66"/>
                </a:cubicBezTo>
                <a:cubicBezTo>
                  <a:pt x="602" y="66"/>
                  <a:pt x="603" y="66"/>
                  <a:pt x="603" y="65"/>
                </a:cubicBezTo>
                <a:cubicBezTo>
                  <a:pt x="602" y="64"/>
                  <a:pt x="602" y="65"/>
                  <a:pt x="602" y="63"/>
                </a:cubicBezTo>
                <a:cubicBezTo>
                  <a:pt x="602" y="63"/>
                  <a:pt x="603" y="63"/>
                  <a:pt x="603" y="63"/>
                </a:cubicBezTo>
                <a:cubicBezTo>
                  <a:pt x="605" y="63"/>
                  <a:pt x="604" y="63"/>
                  <a:pt x="606" y="64"/>
                </a:cubicBezTo>
                <a:close/>
                <a:moveTo>
                  <a:pt x="428" y="30"/>
                </a:moveTo>
                <a:cubicBezTo>
                  <a:pt x="430" y="30"/>
                  <a:pt x="434" y="27"/>
                  <a:pt x="436" y="28"/>
                </a:cubicBezTo>
                <a:cubicBezTo>
                  <a:pt x="441" y="29"/>
                  <a:pt x="449" y="31"/>
                  <a:pt x="454" y="28"/>
                </a:cubicBezTo>
                <a:cubicBezTo>
                  <a:pt x="455" y="28"/>
                  <a:pt x="455" y="28"/>
                  <a:pt x="456" y="28"/>
                </a:cubicBezTo>
                <a:cubicBezTo>
                  <a:pt x="455" y="26"/>
                  <a:pt x="455" y="26"/>
                  <a:pt x="453" y="25"/>
                </a:cubicBezTo>
                <a:cubicBezTo>
                  <a:pt x="449" y="26"/>
                  <a:pt x="433" y="27"/>
                  <a:pt x="432" y="23"/>
                </a:cubicBezTo>
                <a:cubicBezTo>
                  <a:pt x="425" y="23"/>
                  <a:pt x="424" y="26"/>
                  <a:pt x="418" y="27"/>
                </a:cubicBezTo>
                <a:cubicBezTo>
                  <a:pt x="418" y="30"/>
                  <a:pt x="417" y="28"/>
                  <a:pt x="418" y="30"/>
                </a:cubicBezTo>
                <a:cubicBezTo>
                  <a:pt x="418" y="30"/>
                  <a:pt x="425" y="31"/>
                  <a:pt x="428" y="30"/>
                </a:cubicBezTo>
                <a:close/>
                <a:moveTo>
                  <a:pt x="594" y="56"/>
                </a:moveTo>
                <a:cubicBezTo>
                  <a:pt x="592" y="56"/>
                  <a:pt x="591" y="56"/>
                  <a:pt x="589" y="55"/>
                </a:cubicBezTo>
                <a:cubicBezTo>
                  <a:pt x="588" y="57"/>
                  <a:pt x="587" y="59"/>
                  <a:pt x="587" y="60"/>
                </a:cubicBezTo>
                <a:cubicBezTo>
                  <a:pt x="591" y="60"/>
                  <a:pt x="591" y="59"/>
                  <a:pt x="593" y="58"/>
                </a:cubicBezTo>
                <a:cubicBezTo>
                  <a:pt x="594" y="58"/>
                  <a:pt x="594" y="57"/>
                  <a:pt x="594" y="56"/>
                </a:cubicBezTo>
                <a:close/>
                <a:moveTo>
                  <a:pt x="1292" y="199"/>
                </a:moveTo>
                <a:cubicBezTo>
                  <a:pt x="1290" y="198"/>
                  <a:pt x="1290" y="197"/>
                  <a:pt x="1287" y="197"/>
                </a:cubicBezTo>
                <a:cubicBezTo>
                  <a:pt x="1286" y="197"/>
                  <a:pt x="1287" y="197"/>
                  <a:pt x="1285" y="197"/>
                </a:cubicBezTo>
                <a:cubicBezTo>
                  <a:pt x="1285" y="198"/>
                  <a:pt x="1285" y="198"/>
                  <a:pt x="1285" y="198"/>
                </a:cubicBezTo>
                <a:cubicBezTo>
                  <a:pt x="1287" y="199"/>
                  <a:pt x="1289" y="199"/>
                  <a:pt x="1292" y="200"/>
                </a:cubicBezTo>
                <a:cubicBezTo>
                  <a:pt x="1292" y="199"/>
                  <a:pt x="1292" y="199"/>
                  <a:pt x="1292" y="199"/>
                </a:cubicBezTo>
                <a:close/>
                <a:moveTo>
                  <a:pt x="570" y="60"/>
                </a:moveTo>
                <a:cubicBezTo>
                  <a:pt x="571" y="59"/>
                  <a:pt x="571" y="59"/>
                  <a:pt x="570" y="57"/>
                </a:cubicBezTo>
                <a:cubicBezTo>
                  <a:pt x="567" y="59"/>
                  <a:pt x="566" y="59"/>
                  <a:pt x="563" y="59"/>
                </a:cubicBezTo>
                <a:cubicBezTo>
                  <a:pt x="563" y="60"/>
                  <a:pt x="563" y="61"/>
                  <a:pt x="563" y="62"/>
                </a:cubicBezTo>
                <a:cubicBezTo>
                  <a:pt x="567" y="62"/>
                  <a:pt x="568" y="62"/>
                  <a:pt x="570" y="60"/>
                </a:cubicBezTo>
                <a:close/>
                <a:moveTo>
                  <a:pt x="424" y="40"/>
                </a:moveTo>
                <a:cubicBezTo>
                  <a:pt x="425" y="39"/>
                  <a:pt x="426" y="39"/>
                  <a:pt x="428" y="38"/>
                </a:cubicBezTo>
                <a:cubicBezTo>
                  <a:pt x="428" y="37"/>
                  <a:pt x="428" y="36"/>
                  <a:pt x="428" y="35"/>
                </a:cubicBezTo>
                <a:cubicBezTo>
                  <a:pt x="425" y="34"/>
                  <a:pt x="425" y="33"/>
                  <a:pt x="421" y="32"/>
                </a:cubicBezTo>
                <a:cubicBezTo>
                  <a:pt x="419" y="33"/>
                  <a:pt x="419" y="34"/>
                  <a:pt x="416" y="34"/>
                </a:cubicBezTo>
                <a:cubicBezTo>
                  <a:pt x="416" y="37"/>
                  <a:pt x="420" y="38"/>
                  <a:pt x="424" y="40"/>
                </a:cubicBezTo>
                <a:close/>
                <a:moveTo>
                  <a:pt x="530" y="57"/>
                </a:moveTo>
                <a:cubicBezTo>
                  <a:pt x="530" y="55"/>
                  <a:pt x="530" y="55"/>
                  <a:pt x="528" y="54"/>
                </a:cubicBezTo>
                <a:cubicBezTo>
                  <a:pt x="527" y="54"/>
                  <a:pt x="525" y="54"/>
                  <a:pt x="524" y="55"/>
                </a:cubicBezTo>
                <a:cubicBezTo>
                  <a:pt x="522" y="55"/>
                  <a:pt x="521" y="55"/>
                  <a:pt x="520" y="55"/>
                </a:cubicBezTo>
                <a:cubicBezTo>
                  <a:pt x="521" y="58"/>
                  <a:pt x="521" y="58"/>
                  <a:pt x="521" y="60"/>
                </a:cubicBezTo>
                <a:cubicBezTo>
                  <a:pt x="526" y="59"/>
                  <a:pt x="527" y="58"/>
                  <a:pt x="530" y="57"/>
                </a:cubicBezTo>
                <a:close/>
                <a:moveTo>
                  <a:pt x="561" y="74"/>
                </a:moveTo>
                <a:cubicBezTo>
                  <a:pt x="564" y="74"/>
                  <a:pt x="578" y="70"/>
                  <a:pt x="580" y="69"/>
                </a:cubicBezTo>
                <a:cubicBezTo>
                  <a:pt x="580" y="69"/>
                  <a:pt x="580" y="69"/>
                  <a:pt x="581" y="69"/>
                </a:cubicBezTo>
                <a:cubicBezTo>
                  <a:pt x="581" y="69"/>
                  <a:pt x="581" y="68"/>
                  <a:pt x="581" y="67"/>
                </a:cubicBezTo>
                <a:cubicBezTo>
                  <a:pt x="578" y="67"/>
                  <a:pt x="576" y="66"/>
                  <a:pt x="573" y="66"/>
                </a:cubicBezTo>
                <a:cubicBezTo>
                  <a:pt x="569" y="68"/>
                  <a:pt x="561" y="68"/>
                  <a:pt x="556" y="67"/>
                </a:cubicBezTo>
                <a:cubicBezTo>
                  <a:pt x="556" y="67"/>
                  <a:pt x="555" y="67"/>
                  <a:pt x="555" y="67"/>
                </a:cubicBezTo>
                <a:cubicBezTo>
                  <a:pt x="556" y="73"/>
                  <a:pt x="558" y="70"/>
                  <a:pt x="561" y="74"/>
                </a:cubicBezTo>
                <a:close/>
                <a:moveTo>
                  <a:pt x="584" y="68"/>
                </a:moveTo>
                <a:cubicBezTo>
                  <a:pt x="584" y="69"/>
                  <a:pt x="584" y="70"/>
                  <a:pt x="584" y="71"/>
                </a:cubicBezTo>
                <a:cubicBezTo>
                  <a:pt x="584" y="71"/>
                  <a:pt x="585" y="71"/>
                  <a:pt x="586" y="72"/>
                </a:cubicBezTo>
                <a:cubicBezTo>
                  <a:pt x="585" y="68"/>
                  <a:pt x="586" y="70"/>
                  <a:pt x="584" y="68"/>
                </a:cubicBezTo>
                <a:close/>
                <a:moveTo>
                  <a:pt x="483" y="51"/>
                </a:moveTo>
                <a:cubicBezTo>
                  <a:pt x="482" y="48"/>
                  <a:pt x="484" y="50"/>
                  <a:pt x="481" y="48"/>
                </a:cubicBezTo>
                <a:cubicBezTo>
                  <a:pt x="480" y="49"/>
                  <a:pt x="479" y="50"/>
                  <a:pt x="479" y="51"/>
                </a:cubicBezTo>
                <a:cubicBezTo>
                  <a:pt x="481" y="51"/>
                  <a:pt x="481" y="51"/>
                  <a:pt x="482" y="51"/>
                </a:cubicBezTo>
                <a:cubicBezTo>
                  <a:pt x="483" y="51"/>
                  <a:pt x="483" y="51"/>
                  <a:pt x="483" y="51"/>
                </a:cubicBezTo>
                <a:close/>
                <a:moveTo>
                  <a:pt x="311" y="15"/>
                </a:moveTo>
                <a:cubicBezTo>
                  <a:pt x="311" y="16"/>
                  <a:pt x="311" y="17"/>
                  <a:pt x="310" y="18"/>
                </a:cubicBezTo>
                <a:cubicBezTo>
                  <a:pt x="312" y="18"/>
                  <a:pt x="312" y="18"/>
                  <a:pt x="313" y="17"/>
                </a:cubicBezTo>
                <a:cubicBezTo>
                  <a:pt x="313" y="16"/>
                  <a:pt x="313" y="17"/>
                  <a:pt x="311" y="15"/>
                </a:cubicBezTo>
                <a:close/>
                <a:moveTo>
                  <a:pt x="348" y="37"/>
                </a:moveTo>
                <a:cubicBezTo>
                  <a:pt x="353" y="37"/>
                  <a:pt x="353" y="42"/>
                  <a:pt x="359" y="39"/>
                </a:cubicBezTo>
                <a:cubicBezTo>
                  <a:pt x="363" y="39"/>
                  <a:pt x="362" y="37"/>
                  <a:pt x="364" y="35"/>
                </a:cubicBezTo>
                <a:cubicBezTo>
                  <a:pt x="368" y="33"/>
                  <a:pt x="375" y="34"/>
                  <a:pt x="379" y="32"/>
                </a:cubicBezTo>
                <a:cubicBezTo>
                  <a:pt x="380" y="32"/>
                  <a:pt x="380" y="31"/>
                  <a:pt x="381" y="31"/>
                </a:cubicBezTo>
                <a:cubicBezTo>
                  <a:pt x="380" y="31"/>
                  <a:pt x="380" y="30"/>
                  <a:pt x="380" y="30"/>
                </a:cubicBezTo>
                <a:cubicBezTo>
                  <a:pt x="365" y="28"/>
                  <a:pt x="351" y="30"/>
                  <a:pt x="340" y="31"/>
                </a:cubicBezTo>
                <a:cubicBezTo>
                  <a:pt x="340" y="33"/>
                  <a:pt x="339" y="35"/>
                  <a:pt x="338" y="37"/>
                </a:cubicBezTo>
                <a:cubicBezTo>
                  <a:pt x="342" y="38"/>
                  <a:pt x="345" y="37"/>
                  <a:pt x="348" y="37"/>
                </a:cubicBezTo>
                <a:close/>
                <a:moveTo>
                  <a:pt x="540" y="70"/>
                </a:moveTo>
                <a:cubicBezTo>
                  <a:pt x="542" y="70"/>
                  <a:pt x="544" y="70"/>
                  <a:pt x="546" y="70"/>
                </a:cubicBezTo>
                <a:cubicBezTo>
                  <a:pt x="546" y="70"/>
                  <a:pt x="546" y="70"/>
                  <a:pt x="547" y="70"/>
                </a:cubicBezTo>
                <a:cubicBezTo>
                  <a:pt x="546" y="67"/>
                  <a:pt x="546" y="68"/>
                  <a:pt x="544" y="66"/>
                </a:cubicBezTo>
                <a:cubicBezTo>
                  <a:pt x="543" y="67"/>
                  <a:pt x="542" y="67"/>
                  <a:pt x="540" y="68"/>
                </a:cubicBezTo>
                <a:lnTo>
                  <a:pt x="540" y="70"/>
                </a:lnTo>
                <a:close/>
                <a:moveTo>
                  <a:pt x="552" y="71"/>
                </a:moveTo>
                <a:cubicBezTo>
                  <a:pt x="552" y="71"/>
                  <a:pt x="552" y="70"/>
                  <a:pt x="552" y="70"/>
                </a:cubicBezTo>
                <a:cubicBezTo>
                  <a:pt x="552" y="70"/>
                  <a:pt x="553" y="70"/>
                  <a:pt x="553" y="70"/>
                </a:cubicBezTo>
                <a:cubicBezTo>
                  <a:pt x="552" y="67"/>
                  <a:pt x="554" y="70"/>
                  <a:pt x="551" y="68"/>
                </a:cubicBezTo>
                <a:cubicBezTo>
                  <a:pt x="550" y="68"/>
                  <a:pt x="551" y="68"/>
                  <a:pt x="549" y="68"/>
                </a:cubicBezTo>
                <a:cubicBezTo>
                  <a:pt x="550" y="69"/>
                  <a:pt x="550" y="69"/>
                  <a:pt x="550" y="70"/>
                </a:cubicBezTo>
                <a:cubicBezTo>
                  <a:pt x="551" y="71"/>
                  <a:pt x="550" y="70"/>
                  <a:pt x="552" y="71"/>
                </a:cubicBezTo>
                <a:close/>
                <a:moveTo>
                  <a:pt x="409" y="41"/>
                </a:moveTo>
                <a:cubicBezTo>
                  <a:pt x="408" y="42"/>
                  <a:pt x="409" y="41"/>
                  <a:pt x="407" y="42"/>
                </a:cubicBezTo>
                <a:cubicBezTo>
                  <a:pt x="407" y="44"/>
                  <a:pt x="407" y="44"/>
                  <a:pt x="407" y="44"/>
                </a:cubicBezTo>
                <a:cubicBezTo>
                  <a:pt x="408" y="43"/>
                  <a:pt x="408" y="44"/>
                  <a:pt x="409" y="43"/>
                </a:cubicBezTo>
                <a:cubicBezTo>
                  <a:pt x="409" y="43"/>
                  <a:pt x="409" y="43"/>
                  <a:pt x="410" y="43"/>
                </a:cubicBezTo>
                <a:cubicBezTo>
                  <a:pt x="411" y="41"/>
                  <a:pt x="410" y="42"/>
                  <a:pt x="409" y="41"/>
                </a:cubicBezTo>
                <a:close/>
                <a:moveTo>
                  <a:pt x="477" y="58"/>
                </a:moveTo>
                <a:cubicBezTo>
                  <a:pt x="478" y="58"/>
                  <a:pt x="478" y="58"/>
                  <a:pt x="478" y="58"/>
                </a:cubicBezTo>
                <a:cubicBezTo>
                  <a:pt x="479" y="58"/>
                  <a:pt x="479" y="58"/>
                  <a:pt x="479" y="57"/>
                </a:cubicBezTo>
                <a:cubicBezTo>
                  <a:pt x="477" y="57"/>
                  <a:pt x="475" y="57"/>
                  <a:pt x="474" y="56"/>
                </a:cubicBezTo>
                <a:cubicBezTo>
                  <a:pt x="473" y="57"/>
                  <a:pt x="473" y="58"/>
                  <a:pt x="473" y="58"/>
                </a:cubicBezTo>
                <a:cubicBezTo>
                  <a:pt x="476" y="58"/>
                  <a:pt x="476" y="59"/>
                  <a:pt x="477" y="58"/>
                </a:cubicBezTo>
                <a:close/>
                <a:moveTo>
                  <a:pt x="533" y="74"/>
                </a:moveTo>
                <a:cubicBezTo>
                  <a:pt x="534" y="74"/>
                  <a:pt x="534" y="74"/>
                  <a:pt x="534" y="74"/>
                </a:cubicBezTo>
                <a:cubicBezTo>
                  <a:pt x="535" y="73"/>
                  <a:pt x="535" y="72"/>
                  <a:pt x="535" y="72"/>
                </a:cubicBezTo>
                <a:cubicBezTo>
                  <a:pt x="530" y="70"/>
                  <a:pt x="528" y="69"/>
                  <a:pt x="522" y="68"/>
                </a:cubicBezTo>
                <a:cubicBezTo>
                  <a:pt x="522" y="69"/>
                  <a:pt x="522" y="69"/>
                  <a:pt x="521" y="70"/>
                </a:cubicBezTo>
                <a:cubicBezTo>
                  <a:pt x="522" y="70"/>
                  <a:pt x="523" y="71"/>
                  <a:pt x="524" y="71"/>
                </a:cubicBezTo>
                <a:cubicBezTo>
                  <a:pt x="524" y="72"/>
                  <a:pt x="524" y="73"/>
                  <a:pt x="524" y="74"/>
                </a:cubicBezTo>
                <a:cubicBezTo>
                  <a:pt x="523" y="74"/>
                  <a:pt x="523" y="74"/>
                  <a:pt x="523" y="75"/>
                </a:cubicBezTo>
                <a:cubicBezTo>
                  <a:pt x="520" y="74"/>
                  <a:pt x="520" y="74"/>
                  <a:pt x="519" y="73"/>
                </a:cubicBezTo>
                <a:cubicBezTo>
                  <a:pt x="516" y="74"/>
                  <a:pt x="517" y="74"/>
                  <a:pt x="514" y="75"/>
                </a:cubicBezTo>
                <a:cubicBezTo>
                  <a:pt x="514" y="76"/>
                  <a:pt x="514" y="76"/>
                  <a:pt x="514" y="77"/>
                </a:cubicBezTo>
                <a:cubicBezTo>
                  <a:pt x="521" y="77"/>
                  <a:pt x="524" y="73"/>
                  <a:pt x="528" y="73"/>
                </a:cubicBezTo>
                <a:cubicBezTo>
                  <a:pt x="532" y="72"/>
                  <a:pt x="531" y="74"/>
                  <a:pt x="533" y="74"/>
                </a:cubicBezTo>
                <a:close/>
                <a:moveTo>
                  <a:pt x="495" y="63"/>
                </a:moveTo>
                <a:cubicBezTo>
                  <a:pt x="494" y="64"/>
                  <a:pt x="493" y="64"/>
                  <a:pt x="493" y="65"/>
                </a:cubicBezTo>
                <a:cubicBezTo>
                  <a:pt x="495" y="65"/>
                  <a:pt x="494" y="65"/>
                  <a:pt x="495" y="65"/>
                </a:cubicBezTo>
                <a:cubicBezTo>
                  <a:pt x="495" y="65"/>
                  <a:pt x="496" y="65"/>
                  <a:pt x="496" y="65"/>
                </a:cubicBezTo>
                <a:cubicBezTo>
                  <a:pt x="495" y="62"/>
                  <a:pt x="497" y="64"/>
                  <a:pt x="495" y="63"/>
                </a:cubicBezTo>
                <a:close/>
                <a:moveTo>
                  <a:pt x="477" y="64"/>
                </a:moveTo>
                <a:cubicBezTo>
                  <a:pt x="479" y="63"/>
                  <a:pt x="477" y="64"/>
                  <a:pt x="478" y="62"/>
                </a:cubicBezTo>
                <a:cubicBezTo>
                  <a:pt x="477" y="62"/>
                  <a:pt x="476" y="61"/>
                  <a:pt x="476" y="61"/>
                </a:cubicBezTo>
                <a:cubicBezTo>
                  <a:pt x="475" y="62"/>
                  <a:pt x="475" y="62"/>
                  <a:pt x="474" y="65"/>
                </a:cubicBezTo>
                <a:cubicBezTo>
                  <a:pt x="471" y="65"/>
                  <a:pt x="468" y="64"/>
                  <a:pt x="466" y="64"/>
                </a:cubicBezTo>
                <a:cubicBezTo>
                  <a:pt x="466" y="65"/>
                  <a:pt x="467" y="66"/>
                  <a:pt x="467" y="67"/>
                </a:cubicBezTo>
                <a:cubicBezTo>
                  <a:pt x="471" y="67"/>
                  <a:pt x="475" y="66"/>
                  <a:pt x="477" y="64"/>
                </a:cubicBezTo>
                <a:close/>
                <a:moveTo>
                  <a:pt x="293" y="41"/>
                </a:moveTo>
                <a:cubicBezTo>
                  <a:pt x="292" y="41"/>
                  <a:pt x="293" y="41"/>
                  <a:pt x="291" y="41"/>
                </a:cubicBezTo>
                <a:cubicBezTo>
                  <a:pt x="291" y="42"/>
                  <a:pt x="292" y="42"/>
                  <a:pt x="292" y="43"/>
                </a:cubicBezTo>
                <a:cubicBezTo>
                  <a:pt x="293" y="44"/>
                  <a:pt x="292" y="43"/>
                  <a:pt x="294" y="44"/>
                </a:cubicBezTo>
                <a:cubicBezTo>
                  <a:pt x="296" y="42"/>
                  <a:pt x="296" y="43"/>
                  <a:pt x="298" y="40"/>
                </a:cubicBezTo>
                <a:cubicBezTo>
                  <a:pt x="299" y="41"/>
                  <a:pt x="301" y="44"/>
                  <a:pt x="301" y="48"/>
                </a:cubicBezTo>
                <a:cubicBezTo>
                  <a:pt x="303" y="48"/>
                  <a:pt x="305" y="49"/>
                  <a:pt x="307" y="49"/>
                </a:cubicBezTo>
                <a:cubicBezTo>
                  <a:pt x="307" y="51"/>
                  <a:pt x="307" y="51"/>
                  <a:pt x="306" y="52"/>
                </a:cubicBezTo>
                <a:cubicBezTo>
                  <a:pt x="304" y="55"/>
                  <a:pt x="302" y="55"/>
                  <a:pt x="298" y="54"/>
                </a:cubicBezTo>
                <a:cubicBezTo>
                  <a:pt x="298" y="55"/>
                  <a:pt x="298" y="56"/>
                  <a:pt x="297" y="56"/>
                </a:cubicBezTo>
                <a:cubicBezTo>
                  <a:pt x="301" y="57"/>
                  <a:pt x="310" y="56"/>
                  <a:pt x="312" y="55"/>
                </a:cubicBezTo>
                <a:cubicBezTo>
                  <a:pt x="318" y="54"/>
                  <a:pt x="314" y="52"/>
                  <a:pt x="317" y="49"/>
                </a:cubicBezTo>
                <a:cubicBezTo>
                  <a:pt x="318" y="48"/>
                  <a:pt x="319" y="48"/>
                  <a:pt x="320" y="47"/>
                </a:cubicBezTo>
                <a:cubicBezTo>
                  <a:pt x="325" y="49"/>
                  <a:pt x="323" y="48"/>
                  <a:pt x="324" y="51"/>
                </a:cubicBezTo>
                <a:cubicBezTo>
                  <a:pt x="328" y="51"/>
                  <a:pt x="329" y="51"/>
                  <a:pt x="331" y="50"/>
                </a:cubicBezTo>
                <a:cubicBezTo>
                  <a:pt x="330" y="46"/>
                  <a:pt x="328" y="50"/>
                  <a:pt x="324" y="47"/>
                </a:cubicBezTo>
                <a:cubicBezTo>
                  <a:pt x="323" y="46"/>
                  <a:pt x="321" y="42"/>
                  <a:pt x="321" y="41"/>
                </a:cubicBezTo>
                <a:cubicBezTo>
                  <a:pt x="320" y="41"/>
                  <a:pt x="320" y="40"/>
                  <a:pt x="320" y="40"/>
                </a:cubicBezTo>
                <a:cubicBezTo>
                  <a:pt x="322" y="40"/>
                  <a:pt x="321" y="40"/>
                  <a:pt x="322" y="39"/>
                </a:cubicBezTo>
                <a:cubicBezTo>
                  <a:pt x="325" y="40"/>
                  <a:pt x="324" y="39"/>
                  <a:pt x="324" y="42"/>
                </a:cubicBezTo>
                <a:cubicBezTo>
                  <a:pt x="328" y="42"/>
                  <a:pt x="328" y="43"/>
                  <a:pt x="333" y="45"/>
                </a:cubicBezTo>
                <a:cubicBezTo>
                  <a:pt x="334" y="41"/>
                  <a:pt x="335" y="41"/>
                  <a:pt x="337" y="39"/>
                </a:cubicBezTo>
                <a:cubicBezTo>
                  <a:pt x="336" y="36"/>
                  <a:pt x="335" y="37"/>
                  <a:pt x="335" y="33"/>
                </a:cubicBezTo>
                <a:cubicBezTo>
                  <a:pt x="333" y="33"/>
                  <a:pt x="332" y="33"/>
                  <a:pt x="331" y="33"/>
                </a:cubicBezTo>
                <a:cubicBezTo>
                  <a:pt x="331" y="34"/>
                  <a:pt x="330" y="35"/>
                  <a:pt x="330" y="36"/>
                </a:cubicBezTo>
                <a:cubicBezTo>
                  <a:pt x="317" y="36"/>
                  <a:pt x="302" y="33"/>
                  <a:pt x="290" y="37"/>
                </a:cubicBezTo>
                <a:cubicBezTo>
                  <a:pt x="290" y="40"/>
                  <a:pt x="290" y="39"/>
                  <a:pt x="293" y="41"/>
                </a:cubicBezTo>
                <a:close/>
                <a:moveTo>
                  <a:pt x="455" y="63"/>
                </a:moveTo>
                <a:cubicBezTo>
                  <a:pt x="451" y="62"/>
                  <a:pt x="450" y="63"/>
                  <a:pt x="447" y="63"/>
                </a:cubicBezTo>
                <a:cubicBezTo>
                  <a:pt x="447" y="63"/>
                  <a:pt x="447" y="63"/>
                  <a:pt x="447" y="62"/>
                </a:cubicBezTo>
                <a:cubicBezTo>
                  <a:pt x="446" y="61"/>
                  <a:pt x="449" y="60"/>
                  <a:pt x="450" y="58"/>
                </a:cubicBezTo>
                <a:cubicBezTo>
                  <a:pt x="450" y="57"/>
                  <a:pt x="450" y="57"/>
                  <a:pt x="449" y="57"/>
                </a:cubicBezTo>
                <a:cubicBezTo>
                  <a:pt x="442" y="57"/>
                  <a:pt x="436" y="61"/>
                  <a:pt x="427" y="59"/>
                </a:cubicBezTo>
                <a:cubicBezTo>
                  <a:pt x="427" y="65"/>
                  <a:pt x="424" y="69"/>
                  <a:pt x="419" y="70"/>
                </a:cubicBezTo>
                <a:cubicBezTo>
                  <a:pt x="419" y="71"/>
                  <a:pt x="419" y="73"/>
                  <a:pt x="418" y="74"/>
                </a:cubicBezTo>
                <a:cubicBezTo>
                  <a:pt x="421" y="74"/>
                  <a:pt x="423" y="75"/>
                  <a:pt x="426" y="74"/>
                </a:cubicBezTo>
                <a:cubicBezTo>
                  <a:pt x="426" y="74"/>
                  <a:pt x="427" y="74"/>
                  <a:pt x="428" y="74"/>
                </a:cubicBezTo>
                <a:cubicBezTo>
                  <a:pt x="428" y="73"/>
                  <a:pt x="428" y="72"/>
                  <a:pt x="428" y="71"/>
                </a:cubicBezTo>
                <a:cubicBezTo>
                  <a:pt x="427" y="71"/>
                  <a:pt x="426" y="71"/>
                  <a:pt x="425" y="71"/>
                </a:cubicBezTo>
                <a:cubicBezTo>
                  <a:pt x="426" y="70"/>
                  <a:pt x="426" y="70"/>
                  <a:pt x="427" y="70"/>
                </a:cubicBezTo>
                <a:cubicBezTo>
                  <a:pt x="432" y="66"/>
                  <a:pt x="441" y="68"/>
                  <a:pt x="447" y="64"/>
                </a:cubicBezTo>
                <a:cubicBezTo>
                  <a:pt x="447" y="65"/>
                  <a:pt x="448" y="65"/>
                  <a:pt x="449" y="65"/>
                </a:cubicBezTo>
                <a:cubicBezTo>
                  <a:pt x="447" y="66"/>
                  <a:pt x="448" y="66"/>
                  <a:pt x="445" y="66"/>
                </a:cubicBezTo>
                <a:cubicBezTo>
                  <a:pt x="445" y="67"/>
                  <a:pt x="445" y="68"/>
                  <a:pt x="445" y="68"/>
                </a:cubicBezTo>
                <a:cubicBezTo>
                  <a:pt x="448" y="68"/>
                  <a:pt x="453" y="69"/>
                  <a:pt x="456" y="67"/>
                </a:cubicBezTo>
                <a:cubicBezTo>
                  <a:pt x="456" y="67"/>
                  <a:pt x="456" y="67"/>
                  <a:pt x="457" y="68"/>
                </a:cubicBezTo>
                <a:cubicBezTo>
                  <a:pt x="456" y="65"/>
                  <a:pt x="456" y="66"/>
                  <a:pt x="455" y="63"/>
                </a:cubicBezTo>
                <a:close/>
                <a:moveTo>
                  <a:pt x="434" y="66"/>
                </a:moveTo>
                <a:cubicBezTo>
                  <a:pt x="430" y="65"/>
                  <a:pt x="431" y="66"/>
                  <a:pt x="431" y="63"/>
                </a:cubicBezTo>
                <a:cubicBezTo>
                  <a:pt x="432" y="64"/>
                  <a:pt x="433" y="64"/>
                  <a:pt x="434" y="64"/>
                </a:cubicBezTo>
                <a:cubicBezTo>
                  <a:pt x="434" y="65"/>
                  <a:pt x="434" y="65"/>
                  <a:pt x="434" y="66"/>
                </a:cubicBezTo>
                <a:close/>
                <a:moveTo>
                  <a:pt x="443" y="64"/>
                </a:moveTo>
                <a:cubicBezTo>
                  <a:pt x="442" y="64"/>
                  <a:pt x="442" y="64"/>
                  <a:pt x="441" y="64"/>
                </a:cubicBezTo>
                <a:cubicBezTo>
                  <a:pt x="439" y="63"/>
                  <a:pt x="440" y="65"/>
                  <a:pt x="440" y="62"/>
                </a:cubicBezTo>
                <a:cubicBezTo>
                  <a:pt x="441" y="62"/>
                  <a:pt x="442" y="62"/>
                  <a:pt x="443" y="63"/>
                </a:cubicBezTo>
                <a:cubicBezTo>
                  <a:pt x="443" y="63"/>
                  <a:pt x="443" y="63"/>
                  <a:pt x="443" y="64"/>
                </a:cubicBezTo>
                <a:close/>
                <a:moveTo>
                  <a:pt x="239" y="18"/>
                </a:moveTo>
                <a:cubicBezTo>
                  <a:pt x="239" y="18"/>
                  <a:pt x="239" y="18"/>
                  <a:pt x="240" y="18"/>
                </a:cubicBezTo>
                <a:cubicBezTo>
                  <a:pt x="239" y="16"/>
                  <a:pt x="240" y="18"/>
                  <a:pt x="238" y="16"/>
                </a:cubicBezTo>
                <a:cubicBezTo>
                  <a:pt x="237" y="17"/>
                  <a:pt x="235" y="17"/>
                  <a:pt x="233" y="18"/>
                </a:cubicBezTo>
                <a:cubicBezTo>
                  <a:pt x="233" y="18"/>
                  <a:pt x="233" y="18"/>
                  <a:pt x="232" y="18"/>
                </a:cubicBezTo>
                <a:cubicBezTo>
                  <a:pt x="232" y="18"/>
                  <a:pt x="232" y="19"/>
                  <a:pt x="232" y="19"/>
                </a:cubicBezTo>
                <a:cubicBezTo>
                  <a:pt x="236" y="19"/>
                  <a:pt x="237" y="19"/>
                  <a:pt x="239" y="18"/>
                </a:cubicBezTo>
                <a:close/>
                <a:moveTo>
                  <a:pt x="412" y="55"/>
                </a:moveTo>
                <a:cubicBezTo>
                  <a:pt x="412" y="55"/>
                  <a:pt x="412" y="55"/>
                  <a:pt x="413" y="55"/>
                </a:cubicBezTo>
                <a:cubicBezTo>
                  <a:pt x="413" y="56"/>
                  <a:pt x="413" y="56"/>
                  <a:pt x="414" y="57"/>
                </a:cubicBezTo>
                <a:cubicBezTo>
                  <a:pt x="414" y="57"/>
                  <a:pt x="415" y="56"/>
                  <a:pt x="415" y="56"/>
                </a:cubicBezTo>
                <a:cubicBezTo>
                  <a:pt x="416" y="55"/>
                  <a:pt x="415" y="56"/>
                  <a:pt x="416" y="54"/>
                </a:cubicBezTo>
                <a:cubicBezTo>
                  <a:pt x="415" y="54"/>
                  <a:pt x="414" y="53"/>
                  <a:pt x="413" y="52"/>
                </a:cubicBezTo>
                <a:cubicBezTo>
                  <a:pt x="413" y="53"/>
                  <a:pt x="412" y="54"/>
                  <a:pt x="412" y="55"/>
                </a:cubicBezTo>
                <a:close/>
                <a:moveTo>
                  <a:pt x="270" y="26"/>
                </a:moveTo>
                <a:cubicBezTo>
                  <a:pt x="271" y="26"/>
                  <a:pt x="271" y="26"/>
                  <a:pt x="272" y="26"/>
                </a:cubicBezTo>
                <a:cubicBezTo>
                  <a:pt x="272" y="26"/>
                  <a:pt x="272" y="25"/>
                  <a:pt x="272" y="25"/>
                </a:cubicBezTo>
                <a:cubicBezTo>
                  <a:pt x="270" y="25"/>
                  <a:pt x="269" y="24"/>
                  <a:pt x="267" y="24"/>
                </a:cubicBezTo>
                <a:cubicBezTo>
                  <a:pt x="265" y="25"/>
                  <a:pt x="266" y="25"/>
                  <a:pt x="263" y="25"/>
                </a:cubicBezTo>
                <a:cubicBezTo>
                  <a:pt x="262" y="26"/>
                  <a:pt x="262" y="26"/>
                  <a:pt x="262" y="27"/>
                </a:cubicBezTo>
                <a:cubicBezTo>
                  <a:pt x="265" y="28"/>
                  <a:pt x="265" y="28"/>
                  <a:pt x="266" y="29"/>
                </a:cubicBezTo>
                <a:cubicBezTo>
                  <a:pt x="269" y="28"/>
                  <a:pt x="268" y="28"/>
                  <a:pt x="270" y="26"/>
                </a:cubicBezTo>
                <a:close/>
                <a:moveTo>
                  <a:pt x="365" y="48"/>
                </a:moveTo>
                <a:cubicBezTo>
                  <a:pt x="366" y="47"/>
                  <a:pt x="365" y="47"/>
                  <a:pt x="366" y="45"/>
                </a:cubicBezTo>
                <a:cubicBezTo>
                  <a:pt x="362" y="45"/>
                  <a:pt x="358" y="45"/>
                  <a:pt x="355" y="47"/>
                </a:cubicBezTo>
                <a:cubicBezTo>
                  <a:pt x="355" y="47"/>
                  <a:pt x="355" y="47"/>
                  <a:pt x="354" y="47"/>
                </a:cubicBezTo>
                <a:cubicBezTo>
                  <a:pt x="354" y="48"/>
                  <a:pt x="355" y="48"/>
                  <a:pt x="355" y="49"/>
                </a:cubicBezTo>
                <a:cubicBezTo>
                  <a:pt x="359" y="50"/>
                  <a:pt x="362" y="50"/>
                  <a:pt x="365" y="48"/>
                </a:cubicBezTo>
                <a:close/>
                <a:moveTo>
                  <a:pt x="1232" y="223"/>
                </a:moveTo>
                <a:cubicBezTo>
                  <a:pt x="1231" y="223"/>
                  <a:pt x="1232" y="223"/>
                  <a:pt x="1230" y="223"/>
                </a:cubicBezTo>
                <a:cubicBezTo>
                  <a:pt x="1230" y="224"/>
                  <a:pt x="1231" y="224"/>
                  <a:pt x="1231" y="224"/>
                </a:cubicBezTo>
                <a:cubicBezTo>
                  <a:pt x="1231" y="225"/>
                  <a:pt x="1231" y="225"/>
                  <a:pt x="1232" y="225"/>
                </a:cubicBezTo>
                <a:cubicBezTo>
                  <a:pt x="1232" y="225"/>
                  <a:pt x="1233" y="225"/>
                  <a:pt x="1233" y="225"/>
                </a:cubicBezTo>
                <a:cubicBezTo>
                  <a:pt x="1234" y="225"/>
                  <a:pt x="1234" y="225"/>
                  <a:pt x="1235" y="225"/>
                </a:cubicBezTo>
                <a:cubicBezTo>
                  <a:pt x="1234" y="222"/>
                  <a:pt x="1235" y="224"/>
                  <a:pt x="1232" y="223"/>
                </a:cubicBezTo>
                <a:close/>
                <a:moveTo>
                  <a:pt x="468" y="73"/>
                </a:moveTo>
                <a:cubicBezTo>
                  <a:pt x="468" y="73"/>
                  <a:pt x="469" y="73"/>
                  <a:pt x="469" y="73"/>
                </a:cubicBezTo>
                <a:cubicBezTo>
                  <a:pt x="469" y="72"/>
                  <a:pt x="470" y="71"/>
                  <a:pt x="470" y="70"/>
                </a:cubicBezTo>
                <a:cubicBezTo>
                  <a:pt x="467" y="70"/>
                  <a:pt x="466" y="70"/>
                  <a:pt x="464" y="70"/>
                </a:cubicBezTo>
                <a:cubicBezTo>
                  <a:pt x="465" y="72"/>
                  <a:pt x="464" y="71"/>
                  <a:pt x="465" y="72"/>
                </a:cubicBezTo>
                <a:cubicBezTo>
                  <a:pt x="467" y="74"/>
                  <a:pt x="467" y="72"/>
                  <a:pt x="468" y="73"/>
                </a:cubicBezTo>
                <a:close/>
                <a:moveTo>
                  <a:pt x="213" y="20"/>
                </a:moveTo>
                <a:cubicBezTo>
                  <a:pt x="213" y="21"/>
                  <a:pt x="213" y="22"/>
                  <a:pt x="213" y="22"/>
                </a:cubicBezTo>
                <a:cubicBezTo>
                  <a:pt x="214" y="23"/>
                  <a:pt x="215" y="23"/>
                  <a:pt x="216" y="23"/>
                </a:cubicBezTo>
                <a:cubicBezTo>
                  <a:pt x="215" y="20"/>
                  <a:pt x="216" y="22"/>
                  <a:pt x="213" y="20"/>
                </a:cubicBezTo>
                <a:close/>
                <a:moveTo>
                  <a:pt x="1055" y="193"/>
                </a:moveTo>
                <a:cubicBezTo>
                  <a:pt x="1057" y="193"/>
                  <a:pt x="1057" y="193"/>
                  <a:pt x="1058" y="193"/>
                </a:cubicBezTo>
                <a:cubicBezTo>
                  <a:pt x="1059" y="193"/>
                  <a:pt x="1059" y="193"/>
                  <a:pt x="1060" y="193"/>
                </a:cubicBezTo>
                <a:cubicBezTo>
                  <a:pt x="1060" y="193"/>
                  <a:pt x="1060" y="192"/>
                  <a:pt x="1060" y="192"/>
                </a:cubicBezTo>
                <a:cubicBezTo>
                  <a:pt x="1058" y="192"/>
                  <a:pt x="1057" y="191"/>
                  <a:pt x="1055" y="191"/>
                </a:cubicBezTo>
                <a:cubicBezTo>
                  <a:pt x="1055" y="192"/>
                  <a:pt x="1055" y="192"/>
                  <a:pt x="1055" y="193"/>
                </a:cubicBezTo>
                <a:close/>
                <a:moveTo>
                  <a:pt x="282" y="49"/>
                </a:moveTo>
                <a:cubicBezTo>
                  <a:pt x="284" y="48"/>
                  <a:pt x="285" y="47"/>
                  <a:pt x="287" y="46"/>
                </a:cubicBezTo>
                <a:cubicBezTo>
                  <a:pt x="287" y="43"/>
                  <a:pt x="286" y="46"/>
                  <a:pt x="285" y="43"/>
                </a:cubicBezTo>
                <a:cubicBezTo>
                  <a:pt x="285" y="40"/>
                  <a:pt x="288" y="39"/>
                  <a:pt x="289" y="37"/>
                </a:cubicBezTo>
                <a:cubicBezTo>
                  <a:pt x="284" y="36"/>
                  <a:pt x="282" y="36"/>
                  <a:pt x="279" y="38"/>
                </a:cubicBezTo>
                <a:cubicBezTo>
                  <a:pt x="279" y="38"/>
                  <a:pt x="278" y="38"/>
                  <a:pt x="278" y="38"/>
                </a:cubicBezTo>
                <a:cubicBezTo>
                  <a:pt x="280" y="42"/>
                  <a:pt x="283" y="42"/>
                  <a:pt x="282" y="49"/>
                </a:cubicBezTo>
                <a:close/>
                <a:moveTo>
                  <a:pt x="375" y="59"/>
                </a:moveTo>
                <a:cubicBezTo>
                  <a:pt x="376" y="59"/>
                  <a:pt x="375" y="59"/>
                  <a:pt x="377" y="59"/>
                </a:cubicBezTo>
                <a:cubicBezTo>
                  <a:pt x="377" y="57"/>
                  <a:pt x="377" y="57"/>
                  <a:pt x="377" y="56"/>
                </a:cubicBezTo>
                <a:cubicBezTo>
                  <a:pt x="376" y="55"/>
                  <a:pt x="376" y="55"/>
                  <a:pt x="374" y="54"/>
                </a:cubicBezTo>
                <a:cubicBezTo>
                  <a:pt x="373" y="56"/>
                  <a:pt x="372" y="56"/>
                  <a:pt x="373" y="58"/>
                </a:cubicBezTo>
                <a:cubicBezTo>
                  <a:pt x="374" y="59"/>
                  <a:pt x="373" y="58"/>
                  <a:pt x="375" y="59"/>
                </a:cubicBezTo>
                <a:close/>
                <a:moveTo>
                  <a:pt x="449" y="70"/>
                </a:moveTo>
                <a:cubicBezTo>
                  <a:pt x="448" y="71"/>
                  <a:pt x="448" y="72"/>
                  <a:pt x="448" y="73"/>
                </a:cubicBezTo>
                <a:cubicBezTo>
                  <a:pt x="448" y="74"/>
                  <a:pt x="449" y="74"/>
                  <a:pt x="449" y="74"/>
                </a:cubicBezTo>
                <a:cubicBezTo>
                  <a:pt x="452" y="75"/>
                  <a:pt x="453" y="75"/>
                  <a:pt x="455" y="75"/>
                </a:cubicBezTo>
                <a:cubicBezTo>
                  <a:pt x="456" y="74"/>
                  <a:pt x="456" y="73"/>
                  <a:pt x="457" y="73"/>
                </a:cubicBezTo>
                <a:cubicBezTo>
                  <a:pt x="455" y="72"/>
                  <a:pt x="452" y="71"/>
                  <a:pt x="449" y="70"/>
                </a:cubicBezTo>
                <a:close/>
                <a:moveTo>
                  <a:pt x="278" y="39"/>
                </a:moveTo>
                <a:cubicBezTo>
                  <a:pt x="276" y="38"/>
                  <a:pt x="274" y="38"/>
                  <a:pt x="273" y="38"/>
                </a:cubicBezTo>
                <a:cubicBezTo>
                  <a:pt x="272" y="40"/>
                  <a:pt x="272" y="40"/>
                  <a:pt x="272" y="40"/>
                </a:cubicBezTo>
                <a:cubicBezTo>
                  <a:pt x="274" y="40"/>
                  <a:pt x="276" y="40"/>
                  <a:pt x="277" y="41"/>
                </a:cubicBezTo>
                <a:lnTo>
                  <a:pt x="278" y="39"/>
                </a:lnTo>
                <a:close/>
                <a:moveTo>
                  <a:pt x="404" y="70"/>
                </a:moveTo>
                <a:cubicBezTo>
                  <a:pt x="405" y="66"/>
                  <a:pt x="405" y="66"/>
                  <a:pt x="405" y="66"/>
                </a:cubicBezTo>
                <a:cubicBezTo>
                  <a:pt x="403" y="66"/>
                  <a:pt x="403" y="65"/>
                  <a:pt x="402" y="66"/>
                </a:cubicBezTo>
                <a:cubicBezTo>
                  <a:pt x="401" y="66"/>
                  <a:pt x="400" y="66"/>
                  <a:pt x="399" y="66"/>
                </a:cubicBezTo>
                <a:cubicBezTo>
                  <a:pt x="399" y="67"/>
                  <a:pt x="399" y="69"/>
                  <a:pt x="399" y="70"/>
                </a:cubicBezTo>
                <a:cubicBezTo>
                  <a:pt x="402" y="70"/>
                  <a:pt x="403" y="70"/>
                  <a:pt x="404" y="70"/>
                </a:cubicBezTo>
                <a:close/>
                <a:moveTo>
                  <a:pt x="478" y="86"/>
                </a:moveTo>
                <a:cubicBezTo>
                  <a:pt x="479" y="88"/>
                  <a:pt x="478" y="87"/>
                  <a:pt x="479" y="88"/>
                </a:cubicBezTo>
                <a:cubicBezTo>
                  <a:pt x="480" y="90"/>
                  <a:pt x="493" y="91"/>
                  <a:pt x="487" y="84"/>
                </a:cubicBezTo>
                <a:cubicBezTo>
                  <a:pt x="484" y="87"/>
                  <a:pt x="483" y="87"/>
                  <a:pt x="478" y="86"/>
                </a:cubicBezTo>
                <a:close/>
                <a:moveTo>
                  <a:pt x="390" y="69"/>
                </a:moveTo>
                <a:cubicBezTo>
                  <a:pt x="383" y="66"/>
                  <a:pt x="378" y="68"/>
                  <a:pt x="374" y="62"/>
                </a:cubicBezTo>
                <a:cubicBezTo>
                  <a:pt x="371" y="62"/>
                  <a:pt x="370" y="62"/>
                  <a:pt x="368" y="62"/>
                </a:cubicBezTo>
                <a:cubicBezTo>
                  <a:pt x="368" y="63"/>
                  <a:pt x="368" y="64"/>
                  <a:pt x="368" y="64"/>
                </a:cubicBezTo>
                <a:cubicBezTo>
                  <a:pt x="370" y="65"/>
                  <a:pt x="372" y="65"/>
                  <a:pt x="375" y="66"/>
                </a:cubicBezTo>
                <a:cubicBezTo>
                  <a:pt x="374" y="67"/>
                  <a:pt x="374" y="68"/>
                  <a:pt x="374" y="69"/>
                </a:cubicBezTo>
                <a:cubicBezTo>
                  <a:pt x="362" y="65"/>
                  <a:pt x="364" y="76"/>
                  <a:pt x="350" y="68"/>
                </a:cubicBezTo>
                <a:cubicBezTo>
                  <a:pt x="349" y="69"/>
                  <a:pt x="348" y="70"/>
                  <a:pt x="347" y="71"/>
                </a:cubicBezTo>
                <a:cubicBezTo>
                  <a:pt x="348" y="73"/>
                  <a:pt x="348" y="73"/>
                  <a:pt x="348" y="75"/>
                </a:cubicBezTo>
                <a:cubicBezTo>
                  <a:pt x="354" y="76"/>
                  <a:pt x="362" y="76"/>
                  <a:pt x="368" y="74"/>
                </a:cubicBezTo>
                <a:cubicBezTo>
                  <a:pt x="374" y="75"/>
                  <a:pt x="374" y="75"/>
                  <a:pt x="374" y="75"/>
                </a:cubicBezTo>
                <a:cubicBezTo>
                  <a:pt x="374" y="75"/>
                  <a:pt x="374" y="76"/>
                  <a:pt x="374" y="76"/>
                </a:cubicBezTo>
                <a:cubicBezTo>
                  <a:pt x="371" y="76"/>
                  <a:pt x="371" y="76"/>
                  <a:pt x="367" y="76"/>
                </a:cubicBezTo>
                <a:cubicBezTo>
                  <a:pt x="368" y="78"/>
                  <a:pt x="367" y="77"/>
                  <a:pt x="368" y="78"/>
                </a:cubicBezTo>
                <a:cubicBezTo>
                  <a:pt x="368" y="78"/>
                  <a:pt x="368" y="79"/>
                  <a:pt x="368" y="79"/>
                </a:cubicBezTo>
                <a:cubicBezTo>
                  <a:pt x="369" y="79"/>
                  <a:pt x="369" y="78"/>
                  <a:pt x="370" y="77"/>
                </a:cubicBezTo>
                <a:cubicBezTo>
                  <a:pt x="371" y="78"/>
                  <a:pt x="372" y="78"/>
                  <a:pt x="373" y="78"/>
                </a:cubicBezTo>
                <a:cubicBezTo>
                  <a:pt x="370" y="82"/>
                  <a:pt x="368" y="82"/>
                  <a:pt x="364" y="85"/>
                </a:cubicBezTo>
                <a:cubicBezTo>
                  <a:pt x="362" y="84"/>
                  <a:pt x="362" y="84"/>
                  <a:pt x="362" y="84"/>
                </a:cubicBezTo>
                <a:cubicBezTo>
                  <a:pt x="362" y="85"/>
                  <a:pt x="362" y="85"/>
                  <a:pt x="362" y="85"/>
                </a:cubicBezTo>
                <a:cubicBezTo>
                  <a:pt x="372" y="87"/>
                  <a:pt x="376" y="83"/>
                  <a:pt x="382" y="79"/>
                </a:cubicBezTo>
                <a:cubicBezTo>
                  <a:pt x="382" y="75"/>
                  <a:pt x="382" y="76"/>
                  <a:pt x="380" y="74"/>
                </a:cubicBezTo>
                <a:cubicBezTo>
                  <a:pt x="383" y="73"/>
                  <a:pt x="386" y="71"/>
                  <a:pt x="389" y="71"/>
                </a:cubicBezTo>
                <a:cubicBezTo>
                  <a:pt x="390" y="70"/>
                  <a:pt x="390" y="69"/>
                  <a:pt x="390" y="69"/>
                </a:cubicBezTo>
                <a:close/>
                <a:moveTo>
                  <a:pt x="455" y="89"/>
                </a:moveTo>
                <a:cubicBezTo>
                  <a:pt x="456" y="88"/>
                  <a:pt x="456" y="86"/>
                  <a:pt x="456" y="84"/>
                </a:cubicBezTo>
                <a:cubicBezTo>
                  <a:pt x="452" y="83"/>
                  <a:pt x="452" y="81"/>
                  <a:pt x="449" y="79"/>
                </a:cubicBezTo>
                <a:cubicBezTo>
                  <a:pt x="448" y="79"/>
                  <a:pt x="449" y="79"/>
                  <a:pt x="447" y="79"/>
                </a:cubicBezTo>
                <a:cubicBezTo>
                  <a:pt x="448" y="82"/>
                  <a:pt x="446" y="80"/>
                  <a:pt x="448" y="82"/>
                </a:cubicBezTo>
                <a:cubicBezTo>
                  <a:pt x="447" y="84"/>
                  <a:pt x="447" y="83"/>
                  <a:pt x="445" y="84"/>
                </a:cubicBezTo>
                <a:cubicBezTo>
                  <a:pt x="445" y="86"/>
                  <a:pt x="446" y="88"/>
                  <a:pt x="447" y="90"/>
                </a:cubicBezTo>
                <a:cubicBezTo>
                  <a:pt x="449" y="91"/>
                  <a:pt x="451" y="89"/>
                  <a:pt x="455" y="89"/>
                </a:cubicBezTo>
                <a:close/>
                <a:moveTo>
                  <a:pt x="428" y="75"/>
                </a:moveTo>
                <a:cubicBezTo>
                  <a:pt x="426" y="77"/>
                  <a:pt x="425" y="77"/>
                  <a:pt x="422" y="77"/>
                </a:cubicBezTo>
                <a:cubicBezTo>
                  <a:pt x="422" y="78"/>
                  <a:pt x="422" y="79"/>
                  <a:pt x="421" y="79"/>
                </a:cubicBezTo>
                <a:cubicBezTo>
                  <a:pt x="424" y="79"/>
                  <a:pt x="426" y="79"/>
                  <a:pt x="428" y="78"/>
                </a:cubicBezTo>
                <a:cubicBezTo>
                  <a:pt x="428" y="78"/>
                  <a:pt x="429" y="78"/>
                  <a:pt x="429" y="78"/>
                </a:cubicBezTo>
                <a:cubicBezTo>
                  <a:pt x="428" y="75"/>
                  <a:pt x="430" y="77"/>
                  <a:pt x="428" y="75"/>
                </a:cubicBezTo>
                <a:close/>
                <a:moveTo>
                  <a:pt x="195" y="30"/>
                </a:moveTo>
                <a:cubicBezTo>
                  <a:pt x="194" y="29"/>
                  <a:pt x="194" y="30"/>
                  <a:pt x="192" y="29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4" y="30"/>
                  <a:pt x="193" y="31"/>
                  <a:pt x="194" y="30"/>
                </a:cubicBezTo>
                <a:cubicBezTo>
                  <a:pt x="194" y="30"/>
                  <a:pt x="195" y="30"/>
                  <a:pt x="195" y="30"/>
                </a:cubicBezTo>
                <a:close/>
                <a:moveTo>
                  <a:pt x="461" y="86"/>
                </a:moveTo>
                <a:cubicBezTo>
                  <a:pt x="462" y="86"/>
                  <a:pt x="463" y="86"/>
                  <a:pt x="463" y="86"/>
                </a:cubicBezTo>
                <a:cubicBezTo>
                  <a:pt x="464" y="85"/>
                  <a:pt x="464" y="84"/>
                  <a:pt x="464" y="84"/>
                </a:cubicBezTo>
                <a:cubicBezTo>
                  <a:pt x="462" y="84"/>
                  <a:pt x="461" y="83"/>
                  <a:pt x="460" y="83"/>
                </a:cubicBezTo>
                <a:cubicBezTo>
                  <a:pt x="460" y="85"/>
                  <a:pt x="460" y="85"/>
                  <a:pt x="460" y="86"/>
                </a:cubicBezTo>
                <a:cubicBezTo>
                  <a:pt x="461" y="87"/>
                  <a:pt x="460" y="86"/>
                  <a:pt x="461" y="86"/>
                </a:cubicBezTo>
                <a:close/>
                <a:moveTo>
                  <a:pt x="299" y="53"/>
                </a:moveTo>
                <a:cubicBezTo>
                  <a:pt x="298" y="52"/>
                  <a:pt x="298" y="52"/>
                  <a:pt x="296" y="51"/>
                </a:cubicBezTo>
                <a:cubicBezTo>
                  <a:pt x="296" y="53"/>
                  <a:pt x="296" y="53"/>
                  <a:pt x="296" y="53"/>
                </a:cubicBezTo>
                <a:cubicBezTo>
                  <a:pt x="298" y="53"/>
                  <a:pt x="297" y="53"/>
                  <a:pt x="298" y="52"/>
                </a:cubicBezTo>
                <a:cubicBezTo>
                  <a:pt x="299" y="52"/>
                  <a:pt x="299" y="52"/>
                  <a:pt x="299" y="53"/>
                </a:cubicBezTo>
                <a:close/>
                <a:moveTo>
                  <a:pt x="284" y="50"/>
                </a:moveTo>
                <a:cubicBezTo>
                  <a:pt x="283" y="51"/>
                  <a:pt x="282" y="51"/>
                  <a:pt x="281" y="51"/>
                </a:cubicBezTo>
                <a:cubicBezTo>
                  <a:pt x="281" y="52"/>
                  <a:pt x="281" y="53"/>
                  <a:pt x="281" y="54"/>
                </a:cubicBezTo>
                <a:cubicBezTo>
                  <a:pt x="285" y="54"/>
                  <a:pt x="285" y="53"/>
                  <a:pt x="288" y="54"/>
                </a:cubicBezTo>
                <a:cubicBezTo>
                  <a:pt x="289" y="53"/>
                  <a:pt x="289" y="52"/>
                  <a:pt x="289" y="50"/>
                </a:cubicBezTo>
                <a:cubicBezTo>
                  <a:pt x="287" y="50"/>
                  <a:pt x="285" y="50"/>
                  <a:pt x="284" y="50"/>
                </a:cubicBezTo>
                <a:close/>
                <a:moveTo>
                  <a:pt x="434" y="85"/>
                </a:moveTo>
                <a:cubicBezTo>
                  <a:pt x="434" y="87"/>
                  <a:pt x="434" y="89"/>
                  <a:pt x="434" y="91"/>
                </a:cubicBezTo>
                <a:cubicBezTo>
                  <a:pt x="438" y="92"/>
                  <a:pt x="439" y="92"/>
                  <a:pt x="442" y="91"/>
                </a:cubicBezTo>
                <a:cubicBezTo>
                  <a:pt x="443" y="89"/>
                  <a:pt x="444" y="87"/>
                  <a:pt x="445" y="85"/>
                </a:cubicBezTo>
                <a:cubicBezTo>
                  <a:pt x="440" y="85"/>
                  <a:pt x="439" y="86"/>
                  <a:pt x="434" y="85"/>
                </a:cubicBezTo>
                <a:close/>
                <a:moveTo>
                  <a:pt x="441" y="89"/>
                </a:moveTo>
                <a:cubicBezTo>
                  <a:pt x="439" y="89"/>
                  <a:pt x="439" y="89"/>
                  <a:pt x="438" y="88"/>
                </a:cubicBezTo>
                <a:cubicBezTo>
                  <a:pt x="439" y="88"/>
                  <a:pt x="440" y="88"/>
                  <a:pt x="441" y="89"/>
                </a:cubicBezTo>
                <a:close/>
                <a:moveTo>
                  <a:pt x="402" y="88"/>
                </a:moveTo>
                <a:cubicBezTo>
                  <a:pt x="402" y="87"/>
                  <a:pt x="402" y="85"/>
                  <a:pt x="403" y="84"/>
                </a:cubicBezTo>
                <a:cubicBezTo>
                  <a:pt x="399" y="84"/>
                  <a:pt x="398" y="85"/>
                  <a:pt x="396" y="87"/>
                </a:cubicBezTo>
                <a:cubicBezTo>
                  <a:pt x="394" y="86"/>
                  <a:pt x="394" y="86"/>
                  <a:pt x="394" y="86"/>
                </a:cubicBezTo>
                <a:cubicBezTo>
                  <a:pt x="394" y="87"/>
                  <a:pt x="394" y="87"/>
                  <a:pt x="393" y="87"/>
                </a:cubicBezTo>
                <a:cubicBezTo>
                  <a:pt x="397" y="88"/>
                  <a:pt x="400" y="88"/>
                  <a:pt x="402" y="88"/>
                </a:cubicBezTo>
                <a:close/>
                <a:moveTo>
                  <a:pt x="445" y="95"/>
                </a:moveTo>
                <a:cubicBezTo>
                  <a:pt x="446" y="95"/>
                  <a:pt x="447" y="95"/>
                  <a:pt x="448" y="95"/>
                </a:cubicBezTo>
                <a:cubicBezTo>
                  <a:pt x="447" y="92"/>
                  <a:pt x="448" y="94"/>
                  <a:pt x="445" y="93"/>
                </a:cubicBezTo>
                <a:cubicBezTo>
                  <a:pt x="445" y="93"/>
                  <a:pt x="445" y="94"/>
                  <a:pt x="445" y="95"/>
                </a:cubicBezTo>
                <a:close/>
                <a:moveTo>
                  <a:pt x="397" y="95"/>
                </a:moveTo>
                <a:cubicBezTo>
                  <a:pt x="397" y="94"/>
                  <a:pt x="398" y="93"/>
                  <a:pt x="398" y="92"/>
                </a:cubicBezTo>
                <a:cubicBezTo>
                  <a:pt x="396" y="91"/>
                  <a:pt x="396" y="91"/>
                  <a:pt x="396" y="91"/>
                </a:cubicBezTo>
                <a:cubicBezTo>
                  <a:pt x="395" y="91"/>
                  <a:pt x="395" y="92"/>
                  <a:pt x="395" y="92"/>
                </a:cubicBezTo>
                <a:cubicBezTo>
                  <a:pt x="396" y="95"/>
                  <a:pt x="394" y="93"/>
                  <a:pt x="397" y="95"/>
                </a:cubicBezTo>
                <a:close/>
                <a:moveTo>
                  <a:pt x="1221" y="261"/>
                </a:moveTo>
                <a:cubicBezTo>
                  <a:pt x="1220" y="262"/>
                  <a:pt x="1219" y="262"/>
                  <a:pt x="1218" y="262"/>
                </a:cubicBezTo>
                <a:cubicBezTo>
                  <a:pt x="1218" y="263"/>
                  <a:pt x="1218" y="263"/>
                  <a:pt x="1218" y="264"/>
                </a:cubicBezTo>
                <a:cubicBezTo>
                  <a:pt x="1220" y="264"/>
                  <a:pt x="1220" y="264"/>
                  <a:pt x="1222" y="264"/>
                </a:cubicBezTo>
                <a:cubicBezTo>
                  <a:pt x="1222" y="264"/>
                  <a:pt x="1223" y="264"/>
                  <a:pt x="1224" y="264"/>
                </a:cubicBezTo>
                <a:cubicBezTo>
                  <a:pt x="1224" y="263"/>
                  <a:pt x="1224" y="262"/>
                  <a:pt x="1224" y="261"/>
                </a:cubicBezTo>
                <a:cubicBezTo>
                  <a:pt x="1222" y="261"/>
                  <a:pt x="1222" y="261"/>
                  <a:pt x="1221" y="261"/>
                </a:cubicBezTo>
                <a:close/>
                <a:moveTo>
                  <a:pt x="1295" y="279"/>
                </a:moveTo>
                <a:cubicBezTo>
                  <a:pt x="1294" y="277"/>
                  <a:pt x="1295" y="278"/>
                  <a:pt x="1293" y="276"/>
                </a:cubicBezTo>
                <a:cubicBezTo>
                  <a:pt x="1291" y="279"/>
                  <a:pt x="1291" y="278"/>
                  <a:pt x="1295" y="279"/>
                </a:cubicBezTo>
                <a:close/>
                <a:moveTo>
                  <a:pt x="1209" y="263"/>
                </a:moveTo>
                <a:cubicBezTo>
                  <a:pt x="1213" y="263"/>
                  <a:pt x="1212" y="263"/>
                  <a:pt x="1215" y="262"/>
                </a:cubicBezTo>
                <a:cubicBezTo>
                  <a:pt x="1215" y="262"/>
                  <a:pt x="1215" y="262"/>
                  <a:pt x="1215" y="261"/>
                </a:cubicBezTo>
                <a:cubicBezTo>
                  <a:pt x="1213" y="261"/>
                  <a:pt x="1211" y="260"/>
                  <a:pt x="1209" y="260"/>
                </a:cubicBezTo>
                <a:cubicBezTo>
                  <a:pt x="1209" y="261"/>
                  <a:pt x="1209" y="262"/>
                  <a:pt x="1209" y="263"/>
                </a:cubicBezTo>
                <a:close/>
                <a:moveTo>
                  <a:pt x="1281" y="278"/>
                </a:moveTo>
                <a:cubicBezTo>
                  <a:pt x="1281" y="277"/>
                  <a:pt x="1281" y="276"/>
                  <a:pt x="1281" y="276"/>
                </a:cubicBezTo>
                <a:cubicBezTo>
                  <a:pt x="1280" y="275"/>
                  <a:pt x="1279" y="275"/>
                  <a:pt x="1278" y="275"/>
                </a:cubicBezTo>
                <a:cubicBezTo>
                  <a:pt x="1278" y="276"/>
                  <a:pt x="1278" y="277"/>
                  <a:pt x="1278" y="278"/>
                </a:cubicBezTo>
                <a:cubicBezTo>
                  <a:pt x="1279" y="278"/>
                  <a:pt x="1281" y="279"/>
                  <a:pt x="1282" y="279"/>
                </a:cubicBezTo>
                <a:cubicBezTo>
                  <a:pt x="1282" y="279"/>
                  <a:pt x="1281" y="278"/>
                  <a:pt x="1281" y="278"/>
                </a:cubicBezTo>
                <a:close/>
                <a:moveTo>
                  <a:pt x="1259" y="273"/>
                </a:moveTo>
                <a:cubicBezTo>
                  <a:pt x="1255" y="272"/>
                  <a:pt x="1250" y="272"/>
                  <a:pt x="1246" y="271"/>
                </a:cubicBezTo>
                <a:cubicBezTo>
                  <a:pt x="1242" y="272"/>
                  <a:pt x="1234" y="271"/>
                  <a:pt x="1230" y="271"/>
                </a:cubicBezTo>
                <a:cubicBezTo>
                  <a:pt x="1230" y="272"/>
                  <a:pt x="1230" y="273"/>
                  <a:pt x="1230" y="274"/>
                </a:cubicBezTo>
                <a:cubicBezTo>
                  <a:pt x="1239" y="275"/>
                  <a:pt x="1248" y="273"/>
                  <a:pt x="1258" y="275"/>
                </a:cubicBezTo>
                <a:cubicBezTo>
                  <a:pt x="1259" y="275"/>
                  <a:pt x="1259" y="274"/>
                  <a:pt x="1259" y="273"/>
                </a:cubicBezTo>
                <a:close/>
                <a:moveTo>
                  <a:pt x="345" y="94"/>
                </a:moveTo>
                <a:cubicBezTo>
                  <a:pt x="345" y="94"/>
                  <a:pt x="345" y="94"/>
                  <a:pt x="346" y="94"/>
                </a:cubicBezTo>
                <a:cubicBezTo>
                  <a:pt x="346" y="93"/>
                  <a:pt x="346" y="92"/>
                  <a:pt x="346" y="91"/>
                </a:cubicBezTo>
                <a:cubicBezTo>
                  <a:pt x="345" y="91"/>
                  <a:pt x="344" y="91"/>
                  <a:pt x="342" y="91"/>
                </a:cubicBezTo>
                <a:cubicBezTo>
                  <a:pt x="342" y="92"/>
                  <a:pt x="342" y="93"/>
                  <a:pt x="342" y="94"/>
                </a:cubicBezTo>
                <a:cubicBezTo>
                  <a:pt x="343" y="94"/>
                  <a:pt x="344" y="94"/>
                  <a:pt x="345" y="94"/>
                </a:cubicBezTo>
                <a:close/>
                <a:moveTo>
                  <a:pt x="372" y="97"/>
                </a:moveTo>
                <a:cubicBezTo>
                  <a:pt x="371" y="97"/>
                  <a:pt x="371" y="98"/>
                  <a:pt x="371" y="99"/>
                </a:cubicBezTo>
                <a:cubicBezTo>
                  <a:pt x="373" y="99"/>
                  <a:pt x="375" y="99"/>
                  <a:pt x="377" y="99"/>
                </a:cubicBezTo>
                <a:cubicBezTo>
                  <a:pt x="376" y="96"/>
                  <a:pt x="378" y="98"/>
                  <a:pt x="375" y="96"/>
                </a:cubicBezTo>
                <a:cubicBezTo>
                  <a:pt x="374" y="97"/>
                  <a:pt x="374" y="97"/>
                  <a:pt x="372" y="97"/>
                </a:cubicBezTo>
                <a:close/>
                <a:moveTo>
                  <a:pt x="1259" y="282"/>
                </a:moveTo>
                <a:cubicBezTo>
                  <a:pt x="1260" y="281"/>
                  <a:pt x="1260" y="281"/>
                  <a:pt x="1261" y="280"/>
                </a:cubicBezTo>
                <a:cubicBezTo>
                  <a:pt x="1261" y="280"/>
                  <a:pt x="1262" y="279"/>
                  <a:pt x="1262" y="279"/>
                </a:cubicBezTo>
                <a:cubicBezTo>
                  <a:pt x="1261" y="279"/>
                  <a:pt x="1261" y="278"/>
                  <a:pt x="1260" y="278"/>
                </a:cubicBezTo>
                <a:cubicBezTo>
                  <a:pt x="1258" y="276"/>
                  <a:pt x="1256" y="277"/>
                  <a:pt x="1252" y="277"/>
                </a:cubicBezTo>
                <a:cubicBezTo>
                  <a:pt x="1252" y="278"/>
                  <a:pt x="1251" y="279"/>
                  <a:pt x="1251" y="280"/>
                </a:cubicBezTo>
                <a:cubicBezTo>
                  <a:pt x="1254" y="280"/>
                  <a:pt x="1256" y="281"/>
                  <a:pt x="1259" y="282"/>
                </a:cubicBezTo>
                <a:close/>
                <a:moveTo>
                  <a:pt x="1246" y="306"/>
                </a:moveTo>
                <a:cubicBezTo>
                  <a:pt x="1251" y="305"/>
                  <a:pt x="1255" y="303"/>
                  <a:pt x="1260" y="302"/>
                </a:cubicBezTo>
                <a:cubicBezTo>
                  <a:pt x="1260" y="300"/>
                  <a:pt x="1261" y="300"/>
                  <a:pt x="1260" y="299"/>
                </a:cubicBezTo>
                <a:cubicBezTo>
                  <a:pt x="1260" y="299"/>
                  <a:pt x="1260" y="298"/>
                  <a:pt x="1260" y="298"/>
                </a:cubicBezTo>
                <a:cubicBezTo>
                  <a:pt x="1264" y="298"/>
                  <a:pt x="1269" y="299"/>
                  <a:pt x="1269" y="300"/>
                </a:cubicBezTo>
                <a:cubicBezTo>
                  <a:pt x="1277" y="301"/>
                  <a:pt x="1273" y="298"/>
                  <a:pt x="1277" y="296"/>
                </a:cubicBezTo>
                <a:cubicBezTo>
                  <a:pt x="1276" y="293"/>
                  <a:pt x="1277" y="294"/>
                  <a:pt x="1274" y="293"/>
                </a:cubicBezTo>
                <a:cubicBezTo>
                  <a:pt x="1276" y="292"/>
                  <a:pt x="1279" y="294"/>
                  <a:pt x="1280" y="293"/>
                </a:cubicBezTo>
                <a:cubicBezTo>
                  <a:pt x="1283" y="292"/>
                  <a:pt x="1283" y="290"/>
                  <a:pt x="1285" y="288"/>
                </a:cubicBezTo>
                <a:cubicBezTo>
                  <a:pt x="1286" y="286"/>
                  <a:pt x="1286" y="285"/>
                  <a:pt x="1285" y="284"/>
                </a:cubicBezTo>
                <a:cubicBezTo>
                  <a:pt x="1279" y="280"/>
                  <a:pt x="1275" y="288"/>
                  <a:pt x="1267" y="287"/>
                </a:cubicBezTo>
                <a:cubicBezTo>
                  <a:pt x="1267" y="290"/>
                  <a:pt x="1267" y="288"/>
                  <a:pt x="1269" y="290"/>
                </a:cubicBezTo>
                <a:cubicBezTo>
                  <a:pt x="1259" y="295"/>
                  <a:pt x="1244" y="295"/>
                  <a:pt x="1231" y="295"/>
                </a:cubicBezTo>
                <a:cubicBezTo>
                  <a:pt x="1231" y="300"/>
                  <a:pt x="1233" y="299"/>
                  <a:pt x="1239" y="301"/>
                </a:cubicBezTo>
                <a:cubicBezTo>
                  <a:pt x="1237" y="303"/>
                  <a:pt x="1237" y="303"/>
                  <a:pt x="1235" y="304"/>
                </a:cubicBezTo>
                <a:cubicBezTo>
                  <a:pt x="1235" y="305"/>
                  <a:pt x="1234" y="306"/>
                  <a:pt x="1234" y="306"/>
                </a:cubicBezTo>
                <a:cubicBezTo>
                  <a:pt x="1238" y="307"/>
                  <a:pt x="1240" y="307"/>
                  <a:pt x="1243" y="306"/>
                </a:cubicBezTo>
                <a:cubicBezTo>
                  <a:pt x="1244" y="305"/>
                  <a:pt x="1244" y="305"/>
                  <a:pt x="1244" y="303"/>
                </a:cubicBezTo>
                <a:cubicBezTo>
                  <a:pt x="1243" y="303"/>
                  <a:pt x="1241" y="302"/>
                  <a:pt x="1239" y="302"/>
                </a:cubicBezTo>
                <a:cubicBezTo>
                  <a:pt x="1239" y="302"/>
                  <a:pt x="1239" y="301"/>
                  <a:pt x="1240" y="301"/>
                </a:cubicBezTo>
                <a:cubicBezTo>
                  <a:pt x="1242" y="301"/>
                  <a:pt x="1245" y="300"/>
                  <a:pt x="1246" y="298"/>
                </a:cubicBezTo>
                <a:cubicBezTo>
                  <a:pt x="1248" y="298"/>
                  <a:pt x="1249" y="299"/>
                  <a:pt x="1251" y="299"/>
                </a:cubicBezTo>
                <a:cubicBezTo>
                  <a:pt x="1249" y="300"/>
                  <a:pt x="1248" y="301"/>
                  <a:pt x="1247" y="301"/>
                </a:cubicBezTo>
                <a:lnTo>
                  <a:pt x="1246" y="306"/>
                </a:lnTo>
                <a:close/>
                <a:moveTo>
                  <a:pt x="1259" y="299"/>
                </a:moveTo>
                <a:cubicBezTo>
                  <a:pt x="1257" y="298"/>
                  <a:pt x="1258" y="298"/>
                  <a:pt x="1257" y="297"/>
                </a:cubicBezTo>
                <a:cubicBezTo>
                  <a:pt x="1259" y="298"/>
                  <a:pt x="1258" y="298"/>
                  <a:pt x="1259" y="299"/>
                </a:cubicBezTo>
                <a:close/>
                <a:moveTo>
                  <a:pt x="1201" y="283"/>
                </a:moveTo>
                <a:cubicBezTo>
                  <a:pt x="1201" y="284"/>
                  <a:pt x="1201" y="285"/>
                  <a:pt x="1201" y="286"/>
                </a:cubicBezTo>
                <a:cubicBezTo>
                  <a:pt x="1204" y="286"/>
                  <a:pt x="1207" y="286"/>
                  <a:pt x="1210" y="287"/>
                </a:cubicBezTo>
                <a:cubicBezTo>
                  <a:pt x="1207" y="288"/>
                  <a:pt x="1185" y="289"/>
                  <a:pt x="1185" y="289"/>
                </a:cubicBezTo>
                <a:cubicBezTo>
                  <a:pt x="1184" y="289"/>
                  <a:pt x="1184" y="289"/>
                  <a:pt x="1183" y="289"/>
                </a:cubicBezTo>
                <a:cubicBezTo>
                  <a:pt x="1184" y="288"/>
                  <a:pt x="1185" y="287"/>
                  <a:pt x="1185" y="287"/>
                </a:cubicBezTo>
                <a:cubicBezTo>
                  <a:pt x="1186" y="287"/>
                  <a:pt x="1186" y="286"/>
                  <a:pt x="1186" y="286"/>
                </a:cubicBezTo>
                <a:cubicBezTo>
                  <a:pt x="1182" y="286"/>
                  <a:pt x="1179" y="285"/>
                  <a:pt x="1175" y="285"/>
                </a:cubicBezTo>
                <a:cubicBezTo>
                  <a:pt x="1176" y="288"/>
                  <a:pt x="1175" y="286"/>
                  <a:pt x="1178" y="288"/>
                </a:cubicBezTo>
                <a:cubicBezTo>
                  <a:pt x="1178" y="288"/>
                  <a:pt x="1178" y="288"/>
                  <a:pt x="1178" y="289"/>
                </a:cubicBezTo>
                <a:cubicBezTo>
                  <a:pt x="1174" y="289"/>
                  <a:pt x="1172" y="289"/>
                  <a:pt x="1167" y="288"/>
                </a:cubicBezTo>
                <a:cubicBezTo>
                  <a:pt x="1168" y="288"/>
                  <a:pt x="1168" y="288"/>
                  <a:pt x="1170" y="288"/>
                </a:cubicBezTo>
                <a:cubicBezTo>
                  <a:pt x="1171" y="287"/>
                  <a:pt x="1171" y="287"/>
                  <a:pt x="1171" y="286"/>
                </a:cubicBezTo>
                <a:cubicBezTo>
                  <a:pt x="1164" y="285"/>
                  <a:pt x="1163" y="287"/>
                  <a:pt x="1160" y="291"/>
                </a:cubicBezTo>
                <a:cubicBezTo>
                  <a:pt x="1157" y="290"/>
                  <a:pt x="1158" y="291"/>
                  <a:pt x="1157" y="288"/>
                </a:cubicBezTo>
                <a:cubicBezTo>
                  <a:pt x="1156" y="288"/>
                  <a:pt x="1156" y="288"/>
                  <a:pt x="1156" y="288"/>
                </a:cubicBezTo>
                <a:cubicBezTo>
                  <a:pt x="1155" y="290"/>
                  <a:pt x="1154" y="292"/>
                  <a:pt x="1154" y="293"/>
                </a:cubicBezTo>
                <a:cubicBezTo>
                  <a:pt x="1156" y="293"/>
                  <a:pt x="1156" y="294"/>
                  <a:pt x="1158" y="293"/>
                </a:cubicBezTo>
                <a:cubicBezTo>
                  <a:pt x="1160" y="295"/>
                  <a:pt x="1161" y="296"/>
                  <a:pt x="1161" y="300"/>
                </a:cubicBezTo>
                <a:cubicBezTo>
                  <a:pt x="1164" y="301"/>
                  <a:pt x="1164" y="300"/>
                  <a:pt x="1169" y="300"/>
                </a:cubicBezTo>
                <a:cubicBezTo>
                  <a:pt x="1169" y="296"/>
                  <a:pt x="1170" y="297"/>
                  <a:pt x="1167" y="295"/>
                </a:cubicBezTo>
                <a:cubicBezTo>
                  <a:pt x="1169" y="294"/>
                  <a:pt x="1172" y="294"/>
                  <a:pt x="1174" y="293"/>
                </a:cubicBezTo>
                <a:cubicBezTo>
                  <a:pt x="1175" y="293"/>
                  <a:pt x="1177" y="294"/>
                  <a:pt x="1179" y="294"/>
                </a:cubicBezTo>
                <a:cubicBezTo>
                  <a:pt x="1179" y="294"/>
                  <a:pt x="1179" y="295"/>
                  <a:pt x="1179" y="295"/>
                </a:cubicBezTo>
                <a:cubicBezTo>
                  <a:pt x="1176" y="296"/>
                  <a:pt x="1176" y="296"/>
                  <a:pt x="1173" y="296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84" y="298"/>
                  <a:pt x="1215" y="301"/>
                  <a:pt x="1223" y="298"/>
                </a:cubicBezTo>
                <a:cubicBezTo>
                  <a:pt x="1227" y="296"/>
                  <a:pt x="1225" y="297"/>
                  <a:pt x="1225" y="293"/>
                </a:cubicBezTo>
                <a:cubicBezTo>
                  <a:pt x="1229" y="292"/>
                  <a:pt x="1232" y="289"/>
                  <a:pt x="1236" y="289"/>
                </a:cubicBezTo>
                <a:cubicBezTo>
                  <a:pt x="1241" y="288"/>
                  <a:pt x="1245" y="291"/>
                  <a:pt x="1248" y="289"/>
                </a:cubicBezTo>
                <a:cubicBezTo>
                  <a:pt x="1249" y="289"/>
                  <a:pt x="1250" y="289"/>
                  <a:pt x="1250" y="290"/>
                </a:cubicBezTo>
                <a:cubicBezTo>
                  <a:pt x="1251" y="287"/>
                  <a:pt x="1251" y="286"/>
                  <a:pt x="1250" y="284"/>
                </a:cubicBezTo>
                <a:cubicBezTo>
                  <a:pt x="1246" y="281"/>
                  <a:pt x="1233" y="284"/>
                  <a:pt x="1229" y="286"/>
                </a:cubicBezTo>
                <a:cubicBezTo>
                  <a:pt x="1226" y="288"/>
                  <a:pt x="1227" y="287"/>
                  <a:pt x="1227" y="290"/>
                </a:cubicBezTo>
                <a:cubicBezTo>
                  <a:pt x="1225" y="290"/>
                  <a:pt x="1224" y="290"/>
                  <a:pt x="1223" y="290"/>
                </a:cubicBezTo>
                <a:cubicBezTo>
                  <a:pt x="1221" y="290"/>
                  <a:pt x="1220" y="290"/>
                  <a:pt x="1219" y="289"/>
                </a:cubicBezTo>
                <a:cubicBezTo>
                  <a:pt x="1220" y="288"/>
                  <a:pt x="1220" y="288"/>
                  <a:pt x="1222" y="288"/>
                </a:cubicBezTo>
                <a:cubicBezTo>
                  <a:pt x="1222" y="287"/>
                  <a:pt x="1222" y="287"/>
                  <a:pt x="1223" y="286"/>
                </a:cubicBezTo>
                <a:cubicBezTo>
                  <a:pt x="1222" y="286"/>
                  <a:pt x="1222" y="286"/>
                  <a:pt x="1222" y="286"/>
                </a:cubicBezTo>
                <a:cubicBezTo>
                  <a:pt x="1219" y="284"/>
                  <a:pt x="1219" y="287"/>
                  <a:pt x="1216" y="287"/>
                </a:cubicBezTo>
                <a:cubicBezTo>
                  <a:pt x="1213" y="287"/>
                  <a:pt x="1214" y="285"/>
                  <a:pt x="1213" y="284"/>
                </a:cubicBezTo>
                <a:cubicBezTo>
                  <a:pt x="1211" y="283"/>
                  <a:pt x="1209" y="285"/>
                  <a:pt x="1208" y="285"/>
                </a:cubicBezTo>
                <a:cubicBezTo>
                  <a:pt x="1205" y="285"/>
                  <a:pt x="1206" y="283"/>
                  <a:pt x="1204" y="282"/>
                </a:cubicBezTo>
                <a:cubicBezTo>
                  <a:pt x="1203" y="282"/>
                  <a:pt x="1203" y="282"/>
                  <a:pt x="1203" y="282"/>
                </a:cubicBezTo>
                <a:cubicBezTo>
                  <a:pt x="1202" y="283"/>
                  <a:pt x="1203" y="282"/>
                  <a:pt x="1201" y="283"/>
                </a:cubicBezTo>
                <a:close/>
                <a:moveTo>
                  <a:pt x="1185" y="295"/>
                </a:moveTo>
                <a:cubicBezTo>
                  <a:pt x="1183" y="295"/>
                  <a:pt x="1182" y="295"/>
                  <a:pt x="1181" y="294"/>
                </a:cubicBezTo>
                <a:cubicBezTo>
                  <a:pt x="1181" y="294"/>
                  <a:pt x="1181" y="294"/>
                  <a:pt x="1181" y="293"/>
                </a:cubicBezTo>
                <a:cubicBezTo>
                  <a:pt x="1183" y="293"/>
                  <a:pt x="1184" y="293"/>
                  <a:pt x="1186" y="291"/>
                </a:cubicBezTo>
                <a:cubicBezTo>
                  <a:pt x="1188" y="292"/>
                  <a:pt x="1190" y="293"/>
                  <a:pt x="1193" y="294"/>
                </a:cubicBezTo>
                <a:cubicBezTo>
                  <a:pt x="1190" y="295"/>
                  <a:pt x="1187" y="294"/>
                  <a:pt x="1185" y="295"/>
                </a:cubicBezTo>
                <a:close/>
                <a:moveTo>
                  <a:pt x="1209" y="295"/>
                </a:moveTo>
                <a:cubicBezTo>
                  <a:pt x="1207" y="295"/>
                  <a:pt x="1208" y="295"/>
                  <a:pt x="1207" y="295"/>
                </a:cubicBezTo>
                <a:cubicBezTo>
                  <a:pt x="1205" y="295"/>
                  <a:pt x="1203" y="295"/>
                  <a:pt x="1201" y="294"/>
                </a:cubicBezTo>
                <a:cubicBezTo>
                  <a:pt x="1202" y="294"/>
                  <a:pt x="1204" y="294"/>
                  <a:pt x="1205" y="293"/>
                </a:cubicBezTo>
                <a:cubicBezTo>
                  <a:pt x="1207" y="293"/>
                  <a:pt x="1208" y="294"/>
                  <a:pt x="1209" y="294"/>
                </a:cubicBezTo>
                <a:cubicBezTo>
                  <a:pt x="1209" y="294"/>
                  <a:pt x="1209" y="295"/>
                  <a:pt x="1209" y="295"/>
                </a:cubicBezTo>
                <a:close/>
                <a:moveTo>
                  <a:pt x="1259" y="289"/>
                </a:moveTo>
                <a:cubicBezTo>
                  <a:pt x="1261" y="290"/>
                  <a:pt x="1263" y="290"/>
                  <a:pt x="1264" y="289"/>
                </a:cubicBezTo>
                <a:cubicBezTo>
                  <a:pt x="1264" y="289"/>
                  <a:pt x="1265" y="289"/>
                  <a:pt x="1265" y="289"/>
                </a:cubicBezTo>
                <a:cubicBezTo>
                  <a:pt x="1265" y="289"/>
                  <a:pt x="1265" y="288"/>
                  <a:pt x="1266" y="287"/>
                </a:cubicBezTo>
                <a:cubicBezTo>
                  <a:pt x="1264" y="287"/>
                  <a:pt x="1263" y="287"/>
                  <a:pt x="1261" y="286"/>
                </a:cubicBezTo>
                <a:cubicBezTo>
                  <a:pt x="1260" y="287"/>
                  <a:pt x="1261" y="287"/>
                  <a:pt x="1259" y="287"/>
                </a:cubicBezTo>
                <a:cubicBezTo>
                  <a:pt x="1259" y="288"/>
                  <a:pt x="1259" y="288"/>
                  <a:pt x="1259" y="289"/>
                </a:cubicBezTo>
                <a:close/>
                <a:moveTo>
                  <a:pt x="1255" y="286"/>
                </a:moveTo>
                <a:cubicBezTo>
                  <a:pt x="1254" y="287"/>
                  <a:pt x="1253" y="288"/>
                  <a:pt x="1253" y="289"/>
                </a:cubicBezTo>
                <a:cubicBezTo>
                  <a:pt x="1253" y="289"/>
                  <a:pt x="1257" y="289"/>
                  <a:pt x="1255" y="286"/>
                </a:cubicBezTo>
                <a:close/>
                <a:moveTo>
                  <a:pt x="1287" y="315"/>
                </a:moveTo>
                <a:cubicBezTo>
                  <a:pt x="1288" y="314"/>
                  <a:pt x="1289" y="314"/>
                  <a:pt x="1290" y="313"/>
                </a:cubicBezTo>
                <a:cubicBezTo>
                  <a:pt x="1290" y="313"/>
                  <a:pt x="1290" y="313"/>
                  <a:pt x="1291" y="314"/>
                </a:cubicBezTo>
                <a:cubicBezTo>
                  <a:pt x="1291" y="313"/>
                  <a:pt x="1291" y="313"/>
                  <a:pt x="1291" y="313"/>
                </a:cubicBezTo>
                <a:cubicBezTo>
                  <a:pt x="1289" y="312"/>
                  <a:pt x="1288" y="312"/>
                  <a:pt x="1286" y="311"/>
                </a:cubicBezTo>
                <a:cubicBezTo>
                  <a:pt x="1285" y="314"/>
                  <a:pt x="1284" y="313"/>
                  <a:pt x="1287" y="315"/>
                </a:cubicBezTo>
                <a:close/>
                <a:moveTo>
                  <a:pt x="1226" y="305"/>
                </a:moveTo>
                <a:cubicBezTo>
                  <a:pt x="1220" y="303"/>
                  <a:pt x="1218" y="304"/>
                  <a:pt x="1214" y="305"/>
                </a:cubicBezTo>
                <a:cubicBezTo>
                  <a:pt x="1214" y="306"/>
                  <a:pt x="1214" y="307"/>
                  <a:pt x="1214" y="307"/>
                </a:cubicBezTo>
                <a:cubicBezTo>
                  <a:pt x="1219" y="308"/>
                  <a:pt x="1226" y="308"/>
                  <a:pt x="1230" y="306"/>
                </a:cubicBezTo>
                <a:cubicBezTo>
                  <a:pt x="1232" y="307"/>
                  <a:pt x="1232" y="307"/>
                  <a:pt x="1232" y="307"/>
                </a:cubicBezTo>
                <a:cubicBezTo>
                  <a:pt x="1232" y="306"/>
                  <a:pt x="1232" y="305"/>
                  <a:pt x="1233" y="304"/>
                </a:cubicBezTo>
                <a:cubicBezTo>
                  <a:pt x="1229" y="303"/>
                  <a:pt x="1228" y="303"/>
                  <a:pt x="1226" y="305"/>
                </a:cubicBezTo>
                <a:close/>
                <a:moveTo>
                  <a:pt x="1278" y="320"/>
                </a:moveTo>
                <a:cubicBezTo>
                  <a:pt x="1270" y="320"/>
                  <a:pt x="1263" y="323"/>
                  <a:pt x="1257" y="325"/>
                </a:cubicBezTo>
                <a:cubicBezTo>
                  <a:pt x="1257" y="325"/>
                  <a:pt x="1257" y="326"/>
                  <a:pt x="1257" y="327"/>
                </a:cubicBezTo>
                <a:cubicBezTo>
                  <a:pt x="1261" y="327"/>
                  <a:pt x="1278" y="327"/>
                  <a:pt x="1282" y="325"/>
                </a:cubicBezTo>
                <a:cubicBezTo>
                  <a:pt x="1284" y="329"/>
                  <a:pt x="1282" y="333"/>
                  <a:pt x="1281" y="338"/>
                </a:cubicBezTo>
                <a:cubicBezTo>
                  <a:pt x="1286" y="340"/>
                  <a:pt x="1283" y="341"/>
                  <a:pt x="1289" y="342"/>
                </a:cubicBezTo>
                <a:cubicBezTo>
                  <a:pt x="1290" y="340"/>
                  <a:pt x="1290" y="341"/>
                  <a:pt x="1291" y="340"/>
                </a:cubicBezTo>
                <a:cubicBezTo>
                  <a:pt x="1292" y="332"/>
                  <a:pt x="1289" y="332"/>
                  <a:pt x="1287" y="327"/>
                </a:cubicBezTo>
                <a:cubicBezTo>
                  <a:pt x="1291" y="326"/>
                  <a:pt x="1294" y="325"/>
                  <a:pt x="1297" y="323"/>
                </a:cubicBezTo>
                <a:cubicBezTo>
                  <a:pt x="1298" y="322"/>
                  <a:pt x="1298" y="321"/>
                  <a:pt x="1298" y="319"/>
                </a:cubicBezTo>
                <a:cubicBezTo>
                  <a:pt x="1294" y="320"/>
                  <a:pt x="1291" y="325"/>
                  <a:pt x="1286" y="325"/>
                </a:cubicBezTo>
                <a:cubicBezTo>
                  <a:pt x="1285" y="325"/>
                  <a:pt x="1281" y="321"/>
                  <a:pt x="1278" y="320"/>
                </a:cubicBezTo>
                <a:close/>
                <a:moveTo>
                  <a:pt x="1147" y="293"/>
                </a:moveTo>
                <a:cubicBezTo>
                  <a:pt x="1149" y="293"/>
                  <a:pt x="1148" y="293"/>
                  <a:pt x="1150" y="292"/>
                </a:cubicBezTo>
                <a:cubicBezTo>
                  <a:pt x="1150" y="292"/>
                  <a:pt x="1150" y="292"/>
                  <a:pt x="1151" y="293"/>
                </a:cubicBezTo>
                <a:cubicBezTo>
                  <a:pt x="1150" y="292"/>
                  <a:pt x="1150" y="292"/>
                  <a:pt x="1148" y="291"/>
                </a:cubicBezTo>
                <a:lnTo>
                  <a:pt x="1147" y="293"/>
                </a:lnTo>
                <a:close/>
                <a:moveTo>
                  <a:pt x="1253" y="319"/>
                </a:moveTo>
                <a:cubicBezTo>
                  <a:pt x="1256" y="319"/>
                  <a:pt x="1258" y="319"/>
                  <a:pt x="1259" y="319"/>
                </a:cubicBezTo>
                <a:cubicBezTo>
                  <a:pt x="1260" y="319"/>
                  <a:pt x="1260" y="319"/>
                  <a:pt x="1260" y="319"/>
                </a:cubicBezTo>
                <a:cubicBezTo>
                  <a:pt x="1260" y="318"/>
                  <a:pt x="1260" y="318"/>
                  <a:pt x="1261" y="317"/>
                </a:cubicBezTo>
                <a:cubicBezTo>
                  <a:pt x="1259" y="317"/>
                  <a:pt x="1256" y="317"/>
                  <a:pt x="1254" y="317"/>
                </a:cubicBezTo>
                <a:cubicBezTo>
                  <a:pt x="1255" y="316"/>
                  <a:pt x="1255" y="315"/>
                  <a:pt x="1255" y="314"/>
                </a:cubicBezTo>
                <a:cubicBezTo>
                  <a:pt x="1253" y="313"/>
                  <a:pt x="1254" y="313"/>
                  <a:pt x="1253" y="312"/>
                </a:cubicBezTo>
                <a:cubicBezTo>
                  <a:pt x="1251" y="312"/>
                  <a:pt x="1251" y="312"/>
                  <a:pt x="1249" y="312"/>
                </a:cubicBezTo>
                <a:cubicBezTo>
                  <a:pt x="1250" y="317"/>
                  <a:pt x="1252" y="316"/>
                  <a:pt x="1253" y="319"/>
                </a:cubicBezTo>
                <a:close/>
                <a:moveTo>
                  <a:pt x="1154" y="297"/>
                </a:moveTo>
                <a:cubicBezTo>
                  <a:pt x="1153" y="298"/>
                  <a:pt x="1152" y="298"/>
                  <a:pt x="1152" y="298"/>
                </a:cubicBezTo>
                <a:cubicBezTo>
                  <a:pt x="1151" y="299"/>
                  <a:pt x="1151" y="299"/>
                  <a:pt x="1151" y="300"/>
                </a:cubicBezTo>
                <a:cubicBezTo>
                  <a:pt x="1152" y="300"/>
                  <a:pt x="1154" y="301"/>
                  <a:pt x="1155" y="301"/>
                </a:cubicBezTo>
                <a:cubicBezTo>
                  <a:pt x="1155" y="299"/>
                  <a:pt x="1155" y="299"/>
                  <a:pt x="1155" y="298"/>
                </a:cubicBezTo>
                <a:cubicBezTo>
                  <a:pt x="1155" y="297"/>
                  <a:pt x="1154" y="297"/>
                  <a:pt x="1154" y="296"/>
                </a:cubicBezTo>
                <a:cubicBezTo>
                  <a:pt x="1154" y="297"/>
                  <a:pt x="1154" y="297"/>
                  <a:pt x="1154" y="297"/>
                </a:cubicBezTo>
                <a:close/>
                <a:moveTo>
                  <a:pt x="1144" y="300"/>
                </a:moveTo>
                <a:cubicBezTo>
                  <a:pt x="1146" y="299"/>
                  <a:pt x="1145" y="300"/>
                  <a:pt x="1146" y="299"/>
                </a:cubicBezTo>
                <a:cubicBezTo>
                  <a:pt x="1146" y="299"/>
                  <a:pt x="1147" y="299"/>
                  <a:pt x="1147" y="299"/>
                </a:cubicBezTo>
                <a:cubicBezTo>
                  <a:pt x="1146" y="298"/>
                  <a:pt x="1146" y="298"/>
                  <a:pt x="1144" y="298"/>
                </a:cubicBezTo>
                <a:lnTo>
                  <a:pt x="1144" y="300"/>
                </a:lnTo>
                <a:close/>
                <a:moveTo>
                  <a:pt x="1110" y="298"/>
                </a:moveTo>
                <a:cubicBezTo>
                  <a:pt x="1110" y="299"/>
                  <a:pt x="1110" y="299"/>
                  <a:pt x="1110" y="300"/>
                </a:cubicBezTo>
                <a:cubicBezTo>
                  <a:pt x="1113" y="300"/>
                  <a:pt x="1117" y="300"/>
                  <a:pt x="1121" y="300"/>
                </a:cubicBezTo>
                <a:cubicBezTo>
                  <a:pt x="1121" y="299"/>
                  <a:pt x="1121" y="299"/>
                  <a:pt x="1121" y="298"/>
                </a:cubicBezTo>
                <a:cubicBezTo>
                  <a:pt x="1119" y="298"/>
                  <a:pt x="1118" y="297"/>
                  <a:pt x="1116" y="297"/>
                </a:cubicBezTo>
                <a:cubicBezTo>
                  <a:pt x="1114" y="299"/>
                  <a:pt x="1114" y="299"/>
                  <a:pt x="1110" y="298"/>
                </a:cubicBezTo>
                <a:close/>
                <a:moveTo>
                  <a:pt x="1059" y="288"/>
                </a:moveTo>
                <a:cubicBezTo>
                  <a:pt x="1057" y="289"/>
                  <a:pt x="1056" y="290"/>
                  <a:pt x="1055" y="291"/>
                </a:cubicBezTo>
                <a:cubicBezTo>
                  <a:pt x="1059" y="294"/>
                  <a:pt x="1059" y="289"/>
                  <a:pt x="1059" y="288"/>
                </a:cubicBezTo>
                <a:close/>
                <a:moveTo>
                  <a:pt x="1270" y="342"/>
                </a:moveTo>
                <a:cubicBezTo>
                  <a:pt x="1270" y="342"/>
                  <a:pt x="1270" y="342"/>
                  <a:pt x="1269" y="342"/>
                </a:cubicBezTo>
                <a:cubicBezTo>
                  <a:pt x="1269" y="343"/>
                  <a:pt x="1269" y="343"/>
                  <a:pt x="1269" y="344"/>
                </a:cubicBezTo>
                <a:cubicBezTo>
                  <a:pt x="1272" y="344"/>
                  <a:pt x="1275" y="346"/>
                  <a:pt x="1276" y="345"/>
                </a:cubicBezTo>
                <a:cubicBezTo>
                  <a:pt x="1278" y="345"/>
                  <a:pt x="1279" y="345"/>
                  <a:pt x="1280" y="345"/>
                </a:cubicBezTo>
                <a:cubicBezTo>
                  <a:pt x="1281" y="345"/>
                  <a:pt x="1281" y="345"/>
                  <a:pt x="1281" y="344"/>
                </a:cubicBezTo>
                <a:cubicBezTo>
                  <a:pt x="1279" y="342"/>
                  <a:pt x="1276" y="340"/>
                  <a:pt x="1273" y="338"/>
                </a:cubicBezTo>
                <a:cubicBezTo>
                  <a:pt x="1272" y="340"/>
                  <a:pt x="1271" y="340"/>
                  <a:pt x="1270" y="342"/>
                </a:cubicBezTo>
                <a:close/>
                <a:moveTo>
                  <a:pt x="1263" y="353"/>
                </a:moveTo>
                <a:cubicBezTo>
                  <a:pt x="1263" y="354"/>
                  <a:pt x="1262" y="355"/>
                  <a:pt x="1262" y="355"/>
                </a:cubicBezTo>
                <a:cubicBezTo>
                  <a:pt x="1265" y="355"/>
                  <a:pt x="1265" y="356"/>
                  <a:pt x="1267" y="355"/>
                </a:cubicBezTo>
                <a:cubicBezTo>
                  <a:pt x="1267" y="355"/>
                  <a:pt x="1267" y="355"/>
                  <a:pt x="1268" y="355"/>
                </a:cubicBezTo>
                <a:cubicBezTo>
                  <a:pt x="1267" y="352"/>
                  <a:pt x="1268" y="354"/>
                  <a:pt x="1265" y="353"/>
                </a:cubicBezTo>
                <a:cubicBezTo>
                  <a:pt x="1264" y="353"/>
                  <a:pt x="1265" y="353"/>
                  <a:pt x="1263" y="353"/>
                </a:cubicBezTo>
                <a:close/>
                <a:moveTo>
                  <a:pt x="1062" y="321"/>
                </a:moveTo>
                <a:cubicBezTo>
                  <a:pt x="1060" y="323"/>
                  <a:pt x="1058" y="323"/>
                  <a:pt x="1054" y="322"/>
                </a:cubicBezTo>
                <a:cubicBezTo>
                  <a:pt x="1054" y="323"/>
                  <a:pt x="1053" y="324"/>
                  <a:pt x="1053" y="325"/>
                </a:cubicBezTo>
                <a:cubicBezTo>
                  <a:pt x="1056" y="324"/>
                  <a:pt x="1060" y="324"/>
                  <a:pt x="1062" y="323"/>
                </a:cubicBezTo>
                <a:cubicBezTo>
                  <a:pt x="1063" y="322"/>
                  <a:pt x="1063" y="323"/>
                  <a:pt x="1062" y="321"/>
                </a:cubicBezTo>
                <a:close/>
                <a:moveTo>
                  <a:pt x="81" y="130"/>
                </a:moveTo>
                <a:cubicBezTo>
                  <a:pt x="81" y="130"/>
                  <a:pt x="82" y="130"/>
                  <a:pt x="82" y="130"/>
                </a:cubicBezTo>
                <a:cubicBezTo>
                  <a:pt x="82" y="130"/>
                  <a:pt x="82" y="129"/>
                  <a:pt x="82" y="129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80" y="130"/>
                  <a:pt x="79" y="130"/>
                  <a:pt x="81" y="130"/>
                </a:cubicBezTo>
                <a:close/>
                <a:moveTo>
                  <a:pt x="1251" y="373"/>
                </a:moveTo>
                <a:cubicBezTo>
                  <a:pt x="1250" y="373"/>
                  <a:pt x="1249" y="373"/>
                  <a:pt x="1248" y="372"/>
                </a:cubicBezTo>
                <a:cubicBezTo>
                  <a:pt x="1248" y="373"/>
                  <a:pt x="1248" y="373"/>
                  <a:pt x="1248" y="373"/>
                </a:cubicBezTo>
                <a:cubicBezTo>
                  <a:pt x="1247" y="374"/>
                  <a:pt x="1247" y="374"/>
                  <a:pt x="1246" y="376"/>
                </a:cubicBezTo>
                <a:cubicBezTo>
                  <a:pt x="1247" y="376"/>
                  <a:pt x="1248" y="377"/>
                  <a:pt x="1250" y="377"/>
                </a:cubicBezTo>
                <a:cubicBezTo>
                  <a:pt x="1250" y="377"/>
                  <a:pt x="1250" y="376"/>
                  <a:pt x="1250" y="376"/>
                </a:cubicBezTo>
                <a:cubicBezTo>
                  <a:pt x="1251" y="375"/>
                  <a:pt x="1251" y="375"/>
                  <a:pt x="1251" y="373"/>
                </a:cubicBezTo>
                <a:close/>
                <a:moveTo>
                  <a:pt x="1246" y="375"/>
                </a:moveTo>
                <a:cubicBezTo>
                  <a:pt x="1244" y="375"/>
                  <a:pt x="1242" y="374"/>
                  <a:pt x="1240" y="374"/>
                </a:cubicBezTo>
                <a:cubicBezTo>
                  <a:pt x="1239" y="375"/>
                  <a:pt x="1239" y="375"/>
                  <a:pt x="1238" y="376"/>
                </a:cubicBezTo>
                <a:cubicBezTo>
                  <a:pt x="1238" y="378"/>
                  <a:pt x="1238" y="379"/>
                  <a:pt x="1238" y="380"/>
                </a:cubicBezTo>
                <a:cubicBezTo>
                  <a:pt x="1239" y="381"/>
                  <a:pt x="1239" y="380"/>
                  <a:pt x="1240" y="381"/>
                </a:cubicBezTo>
                <a:cubicBezTo>
                  <a:pt x="1242" y="380"/>
                  <a:pt x="1242" y="380"/>
                  <a:pt x="1245" y="380"/>
                </a:cubicBezTo>
                <a:cubicBezTo>
                  <a:pt x="1245" y="378"/>
                  <a:pt x="1245" y="377"/>
                  <a:pt x="1246" y="375"/>
                </a:cubicBezTo>
                <a:close/>
                <a:moveTo>
                  <a:pt x="1015" y="333"/>
                </a:moveTo>
                <a:cubicBezTo>
                  <a:pt x="1014" y="333"/>
                  <a:pt x="1014" y="333"/>
                  <a:pt x="1012" y="333"/>
                </a:cubicBezTo>
                <a:cubicBezTo>
                  <a:pt x="1012" y="333"/>
                  <a:pt x="1012" y="334"/>
                  <a:pt x="1012" y="334"/>
                </a:cubicBezTo>
                <a:cubicBezTo>
                  <a:pt x="1013" y="335"/>
                  <a:pt x="1013" y="335"/>
                  <a:pt x="1014" y="336"/>
                </a:cubicBezTo>
                <a:cubicBezTo>
                  <a:pt x="1015" y="335"/>
                  <a:pt x="1016" y="334"/>
                  <a:pt x="1017" y="334"/>
                </a:cubicBezTo>
                <a:cubicBezTo>
                  <a:pt x="1017" y="334"/>
                  <a:pt x="1017" y="334"/>
                  <a:pt x="1018" y="334"/>
                </a:cubicBezTo>
                <a:cubicBezTo>
                  <a:pt x="1017" y="333"/>
                  <a:pt x="1017" y="333"/>
                  <a:pt x="1015" y="333"/>
                </a:cubicBezTo>
                <a:close/>
                <a:moveTo>
                  <a:pt x="1287" y="393"/>
                </a:moveTo>
                <a:cubicBezTo>
                  <a:pt x="1288" y="392"/>
                  <a:pt x="1288" y="393"/>
                  <a:pt x="1289" y="391"/>
                </a:cubicBezTo>
                <a:cubicBezTo>
                  <a:pt x="1287" y="390"/>
                  <a:pt x="1287" y="390"/>
                  <a:pt x="1285" y="389"/>
                </a:cubicBezTo>
                <a:cubicBezTo>
                  <a:pt x="1282" y="391"/>
                  <a:pt x="1279" y="390"/>
                  <a:pt x="1276" y="392"/>
                </a:cubicBezTo>
                <a:cubicBezTo>
                  <a:pt x="1276" y="392"/>
                  <a:pt x="1275" y="392"/>
                  <a:pt x="1275" y="392"/>
                </a:cubicBezTo>
                <a:cubicBezTo>
                  <a:pt x="1275" y="392"/>
                  <a:pt x="1275" y="392"/>
                  <a:pt x="1275" y="393"/>
                </a:cubicBezTo>
                <a:cubicBezTo>
                  <a:pt x="1278" y="393"/>
                  <a:pt x="1285" y="394"/>
                  <a:pt x="1287" y="393"/>
                </a:cubicBezTo>
                <a:close/>
                <a:moveTo>
                  <a:pt x="1229" y="382"/>
                </a:moveTo>
                <a:cubicBezTo>
                  <a:pt x="1229" y="383"/>
                  <a:pt x="1228" y="383"/>
                  <a:pt x="1227" y="384"/>
                </a:cubicBezTo>
                <a:cubicBezTo>
                  <a:pt x="1227" y="384"/>
                  <a:pt x="1226" y="384"/>
                  <a:pt x="1226" y="384"/>
                </a:cubicBezTo>
                <a:cubicBezTo>
                  <a:pt x="1226" y="384"/>
                  <a:pt x="1226" y="384"/>
                  <a:pt x="1226" y="385"/>
                </a:cubicBezTo>
                <a:cubicBezTo>
                  <a:pt x="1228" y="385"/>
                  <a:pt x="1229" y="385"/>
                  <a:pt x="1230" y="385"/>
                </a:cubicBezTo>
                <a:cubicBezTo>
                  <a:pt x="1230" y="385"/>
                  <a:pt x="1231" y="385"/>
                  <a:pt x="1231" y="385"/>
                </a:cubicBezTo>
                <a:cubicBezTo>
                  <a:pt x="1230" y="382"/>
                  <a:pt x="1232" y="384"/>
                  <a:pt x="1229" y="382"/>
                </a:cubicBezTo>
                <a:close/>
                <a:moveTo>
                  <a:pt x="1239" y="387"/>
                </a:moveTo>
                <a:cubicBezTo>
                  <a:pt x="1243" y="388"/>
                  <a:pt x="1243" y="388"/>
                  <a:pt x="1243" y="388"/>
                </a:cubicBezTo>
                <a:cubicBezTo>
                  <a:pt x="1243" y="387"/>
                  <a:pt x="1243" y="386"/>
                  <a:pt x="1244" y="385"/>
                </a:cubicBezTo>
                <a:cubicBezTo>
                  <a:pt x="1242" y="385"/>
                  <a:pt x="1242" y="386"/>
                  <a:pt x="1239" y="385"/>
                </a:cubicBezTo>
                <a:cubicBezTo>
                  <a:pt x="1239" y="386"/>
                  <a:pt x="1239" y="387"/>
                  <a:pt x="1239" y="387"/>
                </a:cubicBezTo>
                <a:close/>
                <a:moveTo>
                  <a:pt x="1286" y="403"/>
                </a:moveTo>
                <a:cubicBezTo>
                  <a:pt x="1286" y="406"/>
                  <a:pt x="1286" y="407"/>
                  <a:pt x="1286" y="409"/>
                </a:cubicBezTo>
                <a:cubicBezTo>
                  <a:pt x="1287" y="409"/>
                  <a:pt x="1287" y="409"/>
                  <a:pt x="1287" y="410"/>
                </a:cubicBezTo>
                <a:cubicBezTo>
                  <a:pt x="1288" y="410"/>
                  <a:pt x="1288" y="409"/>
                  <a:pt x="1288" y="409"/>
                </a:cubicBezTo>
                <a:cubicBezTo>
                  <a:pt x="1289" y="407"/>
                  <a:pt x="1289" y="404"/>
                  <a:pt x="1290" y="402"/>
                </a:cubicBezTo>
                <a:cubicBezTo>
                  <a:pt x="1289" y="402"/>
                  <a:pt x="1288" y="402"/>
                  <a:pt x="1288" y="402"/>
                </a:cubicBezTo>
                <a:cubicBezTo>
                  <a:pt x="1287" y="403"/>
                  <a:pt x="1287" y="402"/>
                  <a:pt x="1286" y="403"/>
                </a:cubicBezTo>
                <a:close/>
                <a:moveTo>
                  <a:pt x="1187" y="405"/>
                </a:moveTo>
                <a:cubicBezTo>
                  <a:pt x="1190" y="406"/>
                  <a:pt x="1193" y="407"/>
                  <a:pt x="1194" y="407"/>
                </a:cubicBezTo>
                <a:cubicBezTo>
                  <a:pt x="1195" y="407"/>
                  <a:pt x="1195" y="407"/>
                  <a:pt x="1196" y="407"/>
                </a:cubicBezTo>
                <a:cubicBezTo>
                  <a:pt x="1196" y="403"/>
                  <a:pt x="1194" y="403"/>
                  <a:pt x="1193" y="400"/>
                </a:cubicBezTo>
                <a:cubicBezTo>
                  <a:pt x="1196" y="400"/>
                  <a:pt x="1202" y="399"/>
                  <a:pt x="1204" y="399"/>
                </a:cubicBezTo>
                <a:cubicBezTo>
                  <a:pt x="1205" y="399"/>
                  <a:pt x="1205" y="400"/>
                  <a:pt x="1206" y="400"/>
                </a:cubicBezTo>
                <a:cubicBezTo>
                  <a:pt x="1206" y="401"/>
                  <a:pt x="1205" y="402"/>
                  <a:pt x="1205" y="403"/>
                </a:cubicBezTo>
                <a:cubicBezTo>
                  <a:pt x="1209" y="403"/>
                  <a:pt x="1208" y="403"/>
                  <a:pt x="1210" y="401"/>
                </a:cubicBezTo>
                <a:cubicBezTo>
                  <a:pt x="1212" y="402"/>
                  <a:pt x="1213" y="404"/>
                  <a:pt x="1215" y="405"/>
                </a:cubicBezTo>
                <a:cubicBezTo>
                  <a:pt x="1220" y="407"/>
                  <a:pt x="1234" y="407"/>
                  <a:pt x="1239" y="408"/>
                </a:cubicBezTo>
                <a:cubicBezTo>
                  <a:pt x="1244" y="408"/>
                  <a:pt x="1248" y="412"/>
                  <a:pt x="1252" y="410"/>
                </a:cubicBezTo>
                <a:cubicBezTo>
                  <a:pt x="1255" y="409"/>
                  <a:pt x="1255" y="408"/>
                  <a:pt x="1256" y="406"/>
                </a:cubicBezTo>
                <a:cubicBezTo>
                  <a:pt x="1254" y="404"/>
                  <a:pt x="1246" y="403"/>
                  <a:pt x="1244" y="401"/>
                </a:cubicBezTo>
                <a:cubicBezTo>
                  <a:pt x="1242" y="400"/>
                  <a:pt x="1244" y="401"/>
                  <a:pt x="1245" y="398"/>
                </a:cubicBezTo>
                <a:cubicBezTo>
                  <a:pt x="1252" y="399"/>
                  <a:pt x="1265" y="400"/>
                  <a:pt x="1269" y="403"/>
                </a:cubicBezTo>
                <a:cubicBezTo>
                  <a:pt x="1273" y="404"/>
                  <a:pt x="1273" y="403"/>
                  <a:pt x="1276" y="402"/>
                </a:cubicBezTo>
                <a:cubicBezTo>
                  <a:pt x="1275" y="398"/>
                  <a:pt x="1233" y="392"/>
                  <a:pt x="1230" y="392"/>
                </a:cubicBezTo>
                <a:cubicBezTo>
                  <a:pt x="1226" y="392"/>
                  <a:pt x="1223" y="390"/>
                  <a:pt x="1220" y="391"/>
                </a:cubicBezTo>
                <a:cubicBezTo>
                  <a:pt x="1217" y="392"/>
                  <a:pt x="1218" y="393"/>
                  <a:pt x="1218" y="397"/>
                </a:cubicBezTo>
                <a:cubicBezTo>
                  <a:pt x="1210" y="396"/>
                  <a:pt x="1206" y="397"/>
                  <a:pt x="1202" y="394"/>
                </a:cubicBezTo>
                <a:cubicBezTo>
                  <a:pt x="1202" y="393"/>
                  <a:pt x="1202" y="392"/>
                  <a:pt x="1202" y="391"/>
                </a:cubicBezTo>
                <a:cubicBezTo>
                  <a:pt x="1199" y="390"/>
                  <a:pt x="1198" y="390"/>
                  <a:pt x="1197" y="390"/>
                </a:cubicBezTo>
                <a:cubicBezTo>
                  <a:pt x="1194" y="389"/>
                  <a:pt x="1193" y="389"/>
                  <a:pt x="1191" y="389"/>
                </a:cubicBezTo>
                <a:cubicBezTo>
                  <a:pt x="1190" y="394"/>
                  <a:pt x="1192" y="398"/>
                  <a:pt x="1191" y="400"/>
                </a:cubicBezTo>
                <a:cubicBezTo>
                  <a:pt x="1190" y="402"/>
                  <a:pt x="1188" y="401"/>
                  <a:pt x="1187" y="405"/>
                </a:cubicBezTo>
                <a:close/>
                <a:moveTo>
                  <a:pt x="1234" y="398"/>
                </a:moveTo>
                <a:cubicBezTo>
                  <a:pt x="1239" y="399"/>
                  <a:pt x="1239" y="399"/>
                  <a:pt x="1239" y="399"/>
                </a:cubicBezTo>
                <a:cubicBezTo>
                  <a:pt x="1236" y="402"/>
                  <a:pt x="1233" y="400"/>
                  <a:pt x="1228" y="399"/>
                </a:cubicBezTo>
                <a:cubicBezTo>
                  <a:pt x="1229" y="398"/>
                  <a:pt x="1232" y="398"/>
                  <a:pt x="1234" y="398"/>
                </a:cubicBezTo>
                <a:close/>
                <a:moveTo>
                  <a:pt x="113" y="173"/>
                </a:moveTo>
                <a:cubicBezTo>
                  <a:pt x="112" y="170"/>
                  <a:pt x="114" y="172"/>
                  <a:pt x="111" y="171"/>
                </a:cubicBezTo>
                <a:cubicBezTo>
                  <a:pt x="110" y="171"/>
                  <a:pt x="110" y="171"/>
                  <a:pt x="108" y="171"/>
                </a:cubicBezTo>
                <a:cubicBezTo>
                  <a:pt x="107" y="171"/>
                  <a:pt x="107" y="171"/>
                  <a:pt x="106" y="172"/>
                </a:cubicBezTo>
                <a:cubicBezTo>
                  <a:pt x="107" y="172"/>
                  <a:pt x="107" y="173"/>
                  <a:pt x="107" y="174"/>
                </a:cubicBezTo>
                <a:cubicBezTo>
                  <a:pt x="111" y="174"/>
                  <a:pt x="110" y="173"/>
                  <a:pt x="113" y="173"/>
                </a:cubicBezTo>
                <a:close/>
                <a:moveTo>
                  <a:pt x="1159" y="385"/>
                </a:moveTo>
                <a:cubicBezTo>
                  <a:pt x="1158" y="384"/>
                  <a:pt x="1158" y="384"/>
                  <a:pt x="1156" y="383"/>
                </a:cubicBezTo>
                <a:cubicBezTo>
                  <a:pt x="1156" y="385"/>
                  <a:pt x="1156" y="386"/>
                  <a:pt x="1156" y="387"/>
                </a:cubicBezTo>
                <a:cubicBezTo>
                  <a:pt x="1157" y="388"/>
                  <a:pt x="1158" y="388"/>
                  <a:pt x="1160" y="388"/>
                </a:cubicBezTo>
                <a:cubicBezTo>
                  <a:pt x="1160" y="387"/>
                  <a:pt x="1160" y="386"/>
                  <a:pt x="1160" y="385"/>
                </a:cubicBezTo>
                <a:cubicBezTo>
                  <a:pt x="1160" y="385"/>
                  <a:pt x="1160" y="385"/>
                  <a:pt x="1159" y="385"/>
                </a:cubicBezTo>
                <a:close/>
                <a:moveTo>
                  <a:pt x="1266" y="412"/>
                </a:moveTo>
                <a:cubicBezTo>
                  <a:pt x="1268" y="414"/>
                  <a:pt x="1269" y="412"/>
                  <a:pt x="1271" y="416"/>
                </a:cubicBezTo>
                <a:cubicBezTo>
                  <a:pt x="1274" y="415"/>
                  <a:pt x="1273" y="415"/>
                  <a:pt x="1275" y="414"/>
                </a:cubicBezTo>
                <a:cubicBezTo>
                  <a:pt x="1274" y="406"/>
                  <a:pt x="1267" y="406"/>
                  <a:pt x="1260" y="405"/>
                </a:cubicBezTo>
                <a:cubicBezTo>
                  <a:pt x="1259" y="406"/>
                  <a:pt x="1259" y="407"/>
                  <a:pt x="1259" y="407"/>
                </a:cubicBezTo>
                <a:cubicBezTo>
                  <a:pt x="1261" y="408"/>
                  <a:pt x="1263" y="408"/>
                  <a:pt x="1265" y="409"/>
                </a:cubicBezTo>
                <a:cubicBezTo>
                  <a:pt x="1265" y="411"/>
                  <a:pt x="1265" y="411"/>
                  <a:pt x="1266" y="412"/>
                </a:cubicBezTo>
                <a:close/>
                <a:moveTo>
                  <a:pt x="1150" y="384"/>
                </a:moveTo>
                <a:cubicBezTo>
                  <a:pt x="1149" y="385"/>
                  <a:pt x="1148" y="386"/>
                  <a:pt x="1147" y="387"/>
                </a:cubicBezTo>
                <a:cubicBezTo>
                  <a:pt x="1147" y="387"/>
                  <a:pt x="1147" y="388"/>
                  <a:pt x="1147" y="389"/>
                </a:cubicBezTo>
                <a:cubicBezTo>
                  <a:pt x="1149" y="389"/>
                  <a:pt x="1149" y="388"/>
                  <a:pt x="1151" y="388"/>
                </a:cubicBezTo>
                <a:cubicBezTo>
                  <a:pt x="1151" y="384"/>
                  <a:pt x="1152" y="386"/>
                  <a:pt x="1150" y="384"/>
                </a:cubicBezTo>
                <a:close/>
                <a:moveTo>
                  <a:pt x="1127" y="385"/>
                </a:moveTo>
                <a:cubicBezTo>
                  <a:pt x="1126" y="386"/>
                  <a:pt x="1125" y="388"/>
                  <a:pt x="1124" y="389"/>
                </a:cubicBezTo>
                <a:cubicBezTo>
                  <a:pt x="1124" y="390"/>
                  <a:pt x="1124" y="390"/>
                  <a:pt x="1124" y="391"/>
                </a:cubicBezTo>
                <a:cubicBezTo>
                  <a:pt x="1126" y="391"/>
                  <a:pt x="1128" y="391"/>
                  <a:pt x="1130" y="392"/>
                </a:cubicBezTo>
                <a:cubicBezTo>
                  <a:pt x="1130" y="388"/>
                  <a:pt x="1130" y="387"/>
                  <a:pt x="1127" y="385"/>
                </a:cubicBezTo>
                <a:close/>
                <a:moveTo>
                  <a:pt x="1139" y="390"/>
                </a:moveTo>
                <a:cubicBezTo>
                  <a:pt x="1139" y="389"/>
                  <a:pt x="1139" y="389"/>
                  <a:pt x="1139" y="388"/>
                </a:cubicBezTo>
                <a:cubicBezTo>
                  <a:pt x="1137" y="387"/>
                  <a:pt x="1136" y="387"/>
                  <a:pt x="1132" y="387"/>
                </a:cubicBezTo>
                <a:cubicBezTo>
                  <a:pt x="1132" y="391"/>
                  <a:pt x="1132" y="391"/>
                  <a:pt x="1132" y="391"/>
                </a:cubicBezTo>
                <a:cubicBezTo>
                  <a:pt x="1134" y="391"/>
                  <a:pt x="1136" y="391"/>
                  <a:pt x="1137" y="390"/>
                </a:cubicBezTo>
                <a:cubicBezTo>
                  <a:pt x="1138" y="390"/>
                  <a:pt x="1138" y="390"/>
                  <a:pt x="1139" y="390"/>
                </a:cubicBezTo>
                <a:close/>
                <a:moveTo>
                  <a:pt x="1166" y="399"/>
                </a:moveTo>
                <a:cubicBezTo>
                  <a:pt x="1172" y="401"/>
                  <a:pt x="1174" y="402"/>
                  <a:pt x="1181" y="403"/>
                </a:cubicBezTo>
                <a:cubicBezTo>
                  <a:pt x="1181" y="402"/>
                  <a:pt x="1181" y="401"/>
                  <a:pt x="1182" y="400"/>
                </a:cubicBezTo>
                <a:cubicBezTo>
                  <a:pt x="1176" y="398"/>
                  <a:pt x="1172" y="398"/>
                  <a:pt x="1166" y="397"/>
                </a:cubicBezTo>
                <a:cubicBezTo>
                  <a:pt x="1166" y="398"/>
                  <a:pt x="1166" y="398"/>
                  <a:pt x="1166" y="399"/>
                </a:cubicBezTo>
                <a:close/>
                <a:moveTo>
                  <a:pt x="1217" y="412"/>
                </a:moveTo>
                <a:cubicBezTo>
                  <a:pt x="1218" y="412"/>
                  <a:pt x="1218" y="412"/>
                  <a:pt x="1218" y="412"/>
                </a:cubicBezTo>
                <a:cubicBezTo>
                  <a:pt x="1218" y="409"/>
                  <a:pt x="1217" y="409"/>
                  <a:pt x="1216" y="407"/>
                </a:cubicBezTo>
                <a:cubicBezTo>
                  <a:pt x="1215" y="407"/>
                  <a:pt x="1214" y="407"/>
                  <a:pt x="1213" y="406"/>
                </a:cubicBezTo>
                <a:cubicBezTo>
                  <a:pt x="1211" y="407"/>
                  <a:pt x="1205" y="406"/>
                  <a:pt x="1202" y="406"/>
                </a:cubicBezTo>
                <a:cubicBezTo>
                  <a:pt x="1202" y="409"/>
                  <a:pt x="1202" y="409"/>
                  <a:pt x="1203" y="411"/>
                </a:cubicBezTo>
                <a:cubicBezTo>
                  <a:pt x="1206" y="411"/>
                  <a:pt x="1216" y="412"/>
                  <a:pt x="1217" y="412"/>
                </a:cubicBezTo>
                <a:close/>
                <a:moveTo>
                  <a:pt x="1223" y="409"/>
                </a:moveTo>
                <a:cubicBezTo>
                  <a:pt x="1222" y="412"/>
                  <a:pt x="1221" y="411"/>
                  <a:pt x="1224" y="413"/>
                </a:cubicBezTo>
                <a:cubicBezTo>
                  <a:pt x="1225" y="413"/>
                  <a:pt x="1225" y="412"/>
                  <a:pt x="1225" y="412"/>
                </a:cubicBezTo>
                <a:cubicBezTo>
                  <a:pt x="1225" y="409"/>
                  <a:pt x="1226" y="411"/>
                  <a:pt x="1223" y="409"/>
                </a:cubicBezTo>
                <a:close/>
                <a:moveTo>
                  <a:pt x="1112" y="389"/>
                </a:moveTo>
                <a:cubicBezTo>
                  <a:pt x="1111" y="390"/>
                  <a:pt x="1111" y="391"/>
                  <a:pt x="1110" y="392"/>
                </a:cubicBezTo>
                <a:cubicBezTo>
                  <a:pt x="1112" y="392"/>
                  <a:pt x="1111" y="392"/>
                  <a:pt x="1113" y="391"/>
                </a:cubicBezTo>
                <a:cubicBezTo>
                  <a:pt x="1113" y="391"/>
                  <a:pt x="1113" y="392"/>
                  <a:pt x="1114" y="392"/>
                </a:cubicBezTo>
                <a:cubicBezTo>
                  <a:pt x="1113" y="389"/>
                  <a:pt x="1114" y="391"/>
                  <a:pt x="1112" y="389"/>
                </a:cubicBezTo>
                <a:close/>
                <a:moveTo>
                  <a:pt x="1273" y="433"/>
                </a:moveTo>
                <a:cubicBezTo>
                  <a:pt x="1272" y="432"/>
                  <a:pt x="1273" y="429"/>
                  <a:pt x="1272" y="428"/>
                </a:cubicBezTo>
                <a:cubicBezTo>
                  <a:pt x="1269" y="425"/>
                  <a:pt x="1243" y="416"/>
                  <a:pt x="1233" y="415"/>
                </a:cubicBezTo>
                <a:cubicBezTo>
                  <a:pt x="1232" y="416"/>
                  <a:pt x="1232" y="416"/>
                  <a:pt x="1231" y="418"/>
                </a:cubicBezTo>
                <a:cubicBezTo>
                  <a:pt x="1240" y="420"/>
                  <a:pt x="1255" y="423"/>
                  <a:pt x="1260" y="429"/>
                </a:cubicBezTo>
                <a:cubicBezTo>
                  <a:pt x="1268" y="430"/>
                  <a:pt x="1269" y="433"/>
                  <a:pt x="1271" y="439"/>
                </a:cubicBezTo>
                <a:cubicBezTo>
                  <a:pt x="1274" y="439"/>
                  <a:pt x="1278" y="439"/>
                  <a:pt x="1279" y="440"/>
                </a:cubicBezTo>
                <a:cubicBezTo>
                  <a:pt x="1281" y="440"/>
                  <a:pt x="1284" y="441"/>
                  <a:pt x="1286" y="441"/>
                </a:cubicBezTo>
                <a:cubicBezTo>
                  <a:pt x="1284" y="434"/>
                  <a:pt x="1277" y="438"/>
                  <a:pt x="1273" y="433"/>
                </a:cubicBezTo>
                <a:close/>
                <a:moveTo>
                  <a:pt x="59" y="178"/>
                </a:moveTo>
                <a:cubicBezTo>
                  <a:pt x="56" y="179"/>
                  <a:pt x="52" y="178"/>
                  <a:pt x="49" y="179"/>
                </a:cubicBezTo>
                <a:cubicBezTo>
                  <a:pt x="49" y="179"/>
                  <a:pt x="48" y="179"/>
                  <a:pt x="48" y="179"/>
                </a:cubicBezTo>
                <a:cubicBezTo>
                  <a:pt x="48" y="179"/>
                  <a:pt x="48" y="180"/>
                  <a:pt x="48" y="180"/>
                </a:cubicBezTo>
                <a:cubicBezTo>
                  <a:pt x="52" y="181"/>
                  <a:pt x="56" y="181"/>
                  <a:pt x="58" y="180"/>
                </a:cubicBezTo>
                <a:cubicBezTo>
                  <a:pt x="59" y="180"/>
                  <a:pt x="60" y="180"/>
                  <a:pt x="60" y="180"/>
                </a:cubicBezTo>
                <a:cubicBezTo>
                  <a:pt x="59" y="178"/>
                  <a:pt x="61" y="180"/>
                  <a:pt x="59" y="178"/>
                </a:cubicBezTo>
                <a:close/>
                <a:moveTo>
                  <a:pt x="1136" y="404"/>
                </a:moveTo>
                <a:cubicBezTo>
                  <a:pt x="1137" y="403"/>
                  <a:pt x="1137" y="402"/>
                  <a:pt x="1137" y="402"/>
                </a:cubicBezTo>
                <a:cubicBezTo>
                  <a:pt x="1135" y="399"/>
                  <a:pt x="1134" y="397"/>
                  <a:pt x="1131" y="395"/>
                </a:cubicBezTo>
                <a:cubicBezTo>
                  <a:pt x="1130" y="399"/>
                  <a:pt x="1131" y="398"/>
                  <a:pt x="1128" y="399"/>
                </a:cubicBezTo>
                <a:cubicBezTo>
                  <a:pt x="1128" y="399"/>
                  <a:pt x="1128" y="400"/>
                  <a:pt x="1128" y="401"/>
                </a:cubicBezTo>
                <a:cubicBezTo>
                  <a:pt x="1130" y="401"/>
                  <a:pt x="1132" y="402"/>
                  <a:pt x="1133" y="403"/>
                </a:cubicBezTo>
                <a:cubicBezTo>
                  <a:pt x="1134" y="403"/>
                  <a:pt x="1135" y="403"/>
                  <a:pt x="1136" y="404"/>
                </a:cubicBezTo>
                <a:close/>
                <a:moveTo>
                  <a:pt x="1234" y="426"/>
                </a:moveTo>
                <a:cubicBezTo>
                  <a:pt x="1235" y="425"/>
                  <a:pt x="1235" y="425"/>
                  <a:pt x="1236" y="425"/>
                </a:cubicBezTo>
                <a:cubicBezTo>
                  <a:pt x="1234" y="424"/>
                  <a:pt x="1233" y="423"/>
                  <a:pt x="1231" y="423"/>
                </a:cubicBezTo>
                <a:cubicBezTo>
                  <a:pt x="1230" y="425"/>
                  <a:pt x="1230" y="427"/>
                  <a:pt x="1234" y="426"/>
                </a:cubicBezTo>
                <a:close/>
                <a:moveTo>
                  <a:pt x="1242" y="430"/>
                </a:moveTo>
                <a:cubicBezTo>
                  <a:pt x="1242" y="429"/>
                  <a:pt x="1242" y="428"/>
                  <a:pt x="1242" y="427"/>
                </a:cubicBezTo>
                <a:cubicBezTo>
                  <a:pt x="1239" y="427"/>
                  <a:pt x="1239" y="427"/>
                  <a:pt x="1237" y="428"/>
                </a:cubicBezTo>
                <a:cubicBezTo>
                  <a:pt x="1237" y="429"/>
                  <a:pt x="1237" y="430"/>
                  <a:pt x="1237" y="430"/>
                </a:cubicBezTo>
                <a:cubicBezTo>
                  <a:pt x="1238" y="430"/>
                  <a:pt x="1239" y="430"/>
                  <a:pt x="1242" y="430"/>
                </a:cubicBezTo>
                <a:close/>
                <a:moveTo>
                  <a:pt x="1251" y="432"/>
                </a:moveTo>
                <a:cubicBezTo>
                  <a:pt x="1252" y="431"/>
                  <a:pt x="1251" y="432"/>
                  <a:pt x="1252" y="430"/>
                </a:cubicBezTo>
                <a:cubicBezTo>
                  <a:pt x="1251" y="429"/>
                  <a:pt x="1251" y="429"/>
                  <a:pt x="1249" y="428"/>
                </a:cubicBezTo>
                <a:cubicBezTo>
                  <a:pt x="1247" y="431"/>
                  <a:pt x="1248" y="430"/>
                  <a:pt x="1248" y="432"/>
                </a:cubicBezTo>
                <a:cubicBezTo>
                  <a:pt x="1250" y="432"/>
                  <a:pt x="1250" y="433"/>
                  <a:pt x="1251" y="432"/>
                </a:cubicBezTo>
                <a:close/>
                <a:moveTo>
                  <a:pt x="1259" y="430"/>
                </a:moveTo>
                <a:cubicBezTo>
                  <a:pt x="1258" y="431"/>
                  <a:pt x="1257" y="431"/>
                  <a:pt x="1255" y="432"/>
                </a:cubicBezTo>
                <a:cubicBezTo>
                  <a:pt x="1255" y="433"/>
                  <a:pt x="1255" y="433"/>
                  <a:pt x="1255" y="434"/>
                </a:cubicBezTo>
                <a:cubicBezTo>
                  <a:pt x="1258" y="434"/>
                  <a:pt x="1258" y="434"/>
                  <a:pt x="1260" y="434"/>
                </a:cubicBezTo>
                <a:cubicBezTo>
                  <a:pt x="1260" y="430"/>
                  <a:pt x="1261" y="432"/>
                  <a:pt x="1259" y="430"/>
                </a:cubicBezTo>
                <a:close/>
                <a:moveTo>
                  <a:pt x="1208" y="423"/>
                </a:moveTo>
                <a:cubicBezTo>
                  <a:pt x="1209" y="423"/>
                  <a:pt x="1209" y="422"/>
                  <a:pt x="1209" y="421"/>
                </a:cubicBezTo>
                <a:cubicBezTo>
                  <a:pt x="1204" y="421"/>
                  <a:pt x="1204" y="422"/>
                  <a:pt x="1201" y="423"/>
                </a:cubicBezTo>
                <a:cubicBezTo>
                  <a:pt x="1201" y="424"/>
                  <a:pt x="1201" y="425"/>
                  <a:pt x="1201" y="426"/>
                </a:cubicBezTo>
                <a:cubicBezTo>
                  <a:pt x="1202" y="426"/>
                  <a:pt x="1203" y="426"/>
                  <a:pt x="1204" y="427"/>
                </a:cubicBezTo>
                <a:cubicBezTo>
                  <a:pt x="1205" y="424"/>
                  <a:pt x="1205" y="424"/>
                  <a:pt x="1208" y="423"/>
                </a:cubicBezTo>
                <a:close/>
                <a:moveTo>
                  <a:pt x="1198" y="423"/>
                </a:moveTo>
                <a:cubicBezTo>
                  <a:pt x="1196" y="422"/>
                  <a:pt x="1195" y="422"/>
                  <a:pt x="1192" y="421"/>
                </a:cubicBezTo>
                <a:cubicBezTo>
                  <a:pt x="1191" y="422"/>
                  <a:pt x="1192" y="422"/>
                  <a:pt x="1190" y="422"/>
                </a:cubicBezTo>
                <a:cubicBezTo>
                  <a:pt x="1190" y="422"/>
                  <a:pt x="1190" y="423"/>
                  <a:pt x="1189" y="424"/>
                </a:cubicBezTo>
                <a:cubicBezTo>
                  <a:pt x="1190" y="425"/>
                  <a:pt x="1190" y="424"/>
                  <a:pt x="1190" y="426"/>
                </a:cubicBezTo>
                <a:cubicBezTo>
                  <a:pt x="1195" y="427"/>
                  <a:pt x="1195" y="426"/>
                  <a:pt x="1198" y="423"/>
                </a:cubicBezTo>
                <a:close/>
                <a:moveTo>
                  <a:pt x="1210" y="425"/>
                </a:moveTo>
                <a:cubicBezTo>
                  <a:pt x="1209" y="425"/>
                  <a:pt x="1209" y="425"/>
                  <a:pt x="1207" y="425"/>
                </a:cubicBezTo>
                <a:cubicBezTo>
                  <a:pt x="1206" y="426"/>
                  <a:pt x="1205" y="427"/>
                  <a:pt x="1204" y="428"/>
                </a:cubicBezTo>
                <a:cubicBezTo>
                  <a:pt x="1204" y="429"/>
                  <a:pt x="1204" y="431"/>
                  <a:pt x="1204" y="432"/>
                </a:cubicBezTo>
                <a:cubicBezTo>
                  <a:pt x="1204" y="432"/>
                  <a:pt x="1205" y="432"/>
                  <a:pt x="1206" y="432"/>
                </a:cubicBezTo>
                <a:cubicBezTo>
                  <a:pt x="1208" y="430"/>
                  <a:pt x="1211" y="427"/>
                  <a:pt x="1210" y="425"/>
                </a:cubicBezTo>
                <a:close/>
                <a:moveTo>
                  <a:pt x="1186" y="423"/>
                </a:moveTo>
                <a:cubicBezTo>
                  <a:pt x="1186" y="423"/>
                  <a:pt x="1187" y="422"/>
                  <a:pt x="1187" y="421"/>
                </a:cubicBezTo>
                <a:cubicBezTo>
                  <a:pt x="1185" y="421"/>
                  <a:pt x="1184" y="421"/>
                  <a:pt x="1183" y="420"/>
                </a:cubicBezTo>
                <a:cubicBezTo>
                  <a:pt x="1183" y="423"/>
                  <a:pt x="1183" y="422"/>
                  <a:pt x="1185" y="424"/>
                </a:cubicBezTo>
                <a:cubicBezTo>
                  <a:pt x="1186" y="424"/>
                  <a:pt x="1186" y="423"/>
                  <a:pt x="1186" y="423"/>
                </a:cubicBezTo>
                <a:close/>
                <a:moveTo>
                  <a:pt x="1266" y="447"/>
                </a:moveTo>
                <a:cubicBezTo>
                  <a:pt x="1265" y="447"/>
                  <a:pt x="1264" y="450"/>
                  <a:pt x="1263" y="450"/>
                </a:cubicBezTo>
                <a:cubicBezTo>
                  <a:pt x="1263" y="451"/>
                  <a:pt x="1248" y="447"/>
                  <a:pt x="1248" y="447"/>
                </a:cubicBezTo>
                <a:cubicBezTo>
                  <a:pt x="1243" y="447"/>
                  <a:pt x="1244" y="448"/>
                  <a:pt x="1240" y="449"/>
                </a:cubicBezTo>
                <a:cubicBezTo>
                  <a:pt x="1241" y="451"/>
                  <a:pt x="1242" y="451"/>
                  <a:pt x="1244" y="453"/>
                </a:cubicBezTo>
                <a:cubicBezTo>
                  <a:pt x="1244" y="453"/>
                  <a:pt x="1244" y="453"/>
                  <a:pt x="1243" y="454"/>
                </a:cubicBezTo>
                <a:cubicBezTo>
                  <a:pt x="1238" y="453"/>
                  <a:pt x="1233" y="452"/>
                  <a:pt x="1228" y="452"/>
                </a:cubicBezTo>
                <a:cubicBezTo>
                  <a:pt x="1227" y="454"/>
                  <a:pt x="1227" y="454"/>
                  <a:pt x="1226" y="455"/>
                </a:cubicBezTo>
                <a:cubicBezTo>
                  <a:pt x="1226" y="455"/>
                  <a:pt x="1226" y="456"/>
                  <a:pt x="1226" y="457"/>
                </a:cubicBezTo>
                <a:cubicBezTo>
                  <a:pt x="1225" y="456"/>
                  <a:pt x="1225" y="456"/>
                  <a:pt x="1224" y="456"/>
                </a:cubicBezTo>
                <a:cubicBezTo>
                  <a:pt x="1225" y="454"/>
                  <a:pt x="1225" y="455"/>
                  <a:pt x="1227" y="454"/>
                </a:cubicBezTo>
                <a:cubicBezTo>
                  <a:pt x="1227" y="453"/>
                  <a:pt x="1227" y="452"/>
                  <a:pt x="1227" y="451"/>
                </a:cubicBezTo>
                <a:cubicBezTo>
                  <a:pt x="1222" y="451"/>
                  <a:pt x="1221" y="452"/>
                  <a:pt x="1216" y="451"/>
                </a:cubicBezTo>
                <a:cubicBezTo>
                  <a:pt x="1215" y="455"/>
                  <a:pt x="1215" y="455"/>
                  <a:pt x="1215" y="459"/>
                </a:cubicBezTo>
                <a:cubicBezTo>
                  <a:pt x="1210" y="460"/>
                  <a:pt x="1207" y="462"/>
                  <a:pt x="1202" y="458"/>
                </a:cubicBezTo>
                <a:cubicBezTo>
                  <a:pt x="1202" y="458"/>
                  <a:pt x="1202" y="457"/>
                  <a:pt x="1202" y="457"/>
                </a:cubicBezTo>
                <a:cubicBezTo>
                  <a:pt x="1202" y="457"/>
                  <a:pt x="1202" y="457"/>
                  <a:pt x="1203" y="457"/>
                </a:cubicBezTo>
                <a:cubicBezTo>
                  <a:pt x="1203" y="455"/>
                  <a:pt x="1203" y="455"/>
                  <a:pt x="1203" y="455"/>
                </a:cubicBezTo>
                <a:cubicBezTo>
                  <a:pt x="1197" y="454"/>
                  <a:pt x="1191" y="452"/>
                  <a:pt x="1188" y="449"/>
                </a:cubicBezTo>
                <a:cubicBezTo>
                  <a:pt x="1185" y="448"/>
                  <a:pt x="1182" y="448"/>
                  <a:pt x="1180" y="448"/>
                </a:cubicBezTo>
                <a:cubicBezTo>
                  <a:pt x="1181" y="451"/>
                  <a:pt x="1180" y="449"/>
                  <a:pt x="1183" y="451"/>
                </a:cubicBezTo>
                <a:cubicBezTo>
                  <a:pt x="1183" y="452"/>
                  <a:pt x="1182" y="453"/>
                  <a:pt x="1182" y="454"/>
                </a:cubicBezTo>
                <a:cubicBezTo>
                  <a:pt x="1184" y="454"/>
                  <a:pt x="1184" y="454"/>
                  <a:pt x="1185" y="454"/>
                </a:cubicBezTo>
                <a:cubicBezTo>
                  <a:pt x="1189" y="456"/>
                  <a:pt x="1187" y="458"/>
                  <a:pt x="1193" y="459"/>
                </a:cubicBezTo>
                <a:cubicBezTo>
                  <a:pt x="1192" y="461"/>
                  <a:pt x="1191" y="462"/>
                  <a:pt x="1190" y="463"/>
                </a:cubicBezTo>
                <a:cubicBezTo>
                  <a:pt x="1174" y="459"/>
                  <a:pt x="1170" y="463"/>
                  <a:pt x="1154" y="460"/>
                </a:cubicBezTo>
                <a:cubicBezTo>
                  <a:pt x="1155" y="456"/>
                  <a:pt x="1160" y="451"/>
                  <a:pt x="1161" y="451"/>
                </a:cubicBezTo>
                <a:cubicBezTo>
                  <a:pt x="1162" y="449"/>
                  <a:pt x="1164" y="450"/>
                  <a:pt x="1166" y="449"/>
                </a:cubicBezTo>
                <a:cubicBezTo>
                  <a:pt x="1167" y="448"/>
                  <a:pt x="1167" y="448"/>
                  <a:pt x="1168" y="446"/>
                </a:cubicBezTo>
                <a:cubicBezTo>
                  <a:pt x="1165" y="445"/>
                  <a:pt x="1164" y="445"/>
                  <a:pt x="1163" y="444"/>
                </a:cubicBezTo>
                <a:cubicBezTo>
                  <a:pt x="1160" y="443"/>
                  <a:pt x="1158" y="443"/>
                  <a:pt x="1155" y="442"/>
                </a:cubicBezTo>
                <a:cubicBezTo>
                  <a:pt x="1153" y="440"/>
                  <a:pt x="1154" y="434"/>
                  <a:pt x="1153" y="431"/>
                </a:cubicBezTo>
                <a:cubicBezTo>
                  <a:pt x="1150" y="425"/>
                  <a:pt x="1144" y="420"/>
                  <a:pt x="1141" y="414"/>
                </a:cubicBezTo>
                <a:cubicBezTo>
                  <a:pt x="1140" y="414"/>
                  <a:pt x="1139" y="414"/>
                  <a:pt x="1138" y="413"/>
                </a:cubicBezTo>
                <a:cubicBezTo>
                  <a:pt x="1138" y="417"/>
                  <a:pt x="1144" y="444"/>
                  <a:pt x="1146" y="447"/>
                </a:cubicBezTo>
                <a:cubicBezTo>
                  <a:pt x="1144" y="450"/>
                  <a:pt x="1143" y="450"/>
                  <a:pt x="1139" y="449"/>
                </a:cubicBezTo>
                <a:cubicBezTo>
                  <a:pt x="1139" y="450"/>
                  <a:pt x="1139" y="451"/>
                  <a:pt x="1138" y="451"/>
                </a:cubicBezTo>
                <a:cubicBezTo>
                  <a:pt x="1141" y="452"/>
                  <a:pt x="1140" y="453"/>
                  <a:pt x="1142" y="452"/>
                </a:cubicBezTo>
                <a:cubicBezTo>
                  <a:pt x="1146" y="456"/>
                  <a:pt x="1143" y="467"/>
                  <a:pt x="1147" y="474"/>
                </a:cubicBezTo>
                <a:cubicBezTo>
                  <a:pt x="1148" y="475"/>
                  <a:pt x="1148" y="475"/>
                  <a:pt x="1149" y="476"/>
                </a:cubicBezTo>
                <a:cubicBezTo>
                  <a:pt x="1152" y="475"/>
                  <a:pt x="1155" y="473"/>
                  <a:pt x="1157" y="472"/>
                </a:cubicBezTo>
                <a:cubicBezTo>
                  <a:pt x="1157" y="468"/>
                  <a:pt x="1156" y="468"/>
                  <a:pt x="1155" y="465"/>
                </a:cubicBezTo>
                <a:cubicBezTo>
                  <a:pt x="1154" y="465"/>
                  <a:pt x="1154" y="464"/>
                  <a:pt x="1154" y="464"/>
                </a:cubicBezTo>
                <a:cubicBezTo>
                  <a:pt x="1164" y="462"/>
                  <a:pt x="1182" y="464"/>
                  <a:pt x="1194" y="466"/>
                </a:cubicBezTo>
                <a:cubicBezTo>
                  <a:pt x="1194" y="464"/>
                  <a:pt x="1194" y="464"/>
                  <a:pt x="1195" y="463"/>
                </a:cubicBezTo>
                <a:cubicBezTo>
                  <a:pt x="1197" y="463"/>
                  <a:pt x="1211" y="467"/>
                  <a:pt x="1215" y="466"/>
                </a:cubicBezTo>
                <a:cubicBezTo>
                  <a:pt x="1217" y="467"/>
                  <a:pt x="1217" y="466"/>
                  <a:pt x="1217" y="467"/>
                </a:cubicBezTo>
                <a:cubicBezTo>
                  <a:pt x="1218" y="469"/>
                  <a:pt x="1217" y="468"/>
                  <a:pt x="1217" y="471"/>
                </a:cubicBezTo>
                <a:cubicBezTo>
                  <a:pt x="1225" y="472"/>
                  <a:pt x="1228" y="473"/>
                  <a:pt x="1236" y="475"/>
                </a:cubicBezTo>
                <a:cubicBezTo>
                  <a:pt x="1234" y="476"/>
                  <a:pt x="1232" y="476"/>
                  <a:pt x="1230" y="477"/>
                </a:cubicBezTo>
                <a:cubicBezTo>
                  <a:pt x="1230" y="477"/>
                  <a:pt x="1230" y="477"/>
                  <a:pt x="1229" y="477"/>
                </a:cubicBezTo>
                <a:cubicBezTo>
                  <a:pt x="1229" y="478"/>
                  <a:pt x="1229" y="478"/>
                  <a:pt x="1229" y="478"/>
                </a:cubicBezTo>
                <a:cubicBezTo>
                  <a:pt x="1235" y="479"/>
                  <a:pt x="1243" y="477"/>
                  <a:pt x="1244" y="479"/>
                </a:cubicBezTo>
                <a:cubicBezTo>
                  <a:pt x="1245" y="479"/>
                  <a:pt x="1247" y="480"/>
                  <a:pt x="1249" y="480"/>
                </a:cubicBezTo>
                <a:cubicBezTo>
                  <a:pt x="1249" y="479"/>
                  <a:pt x="1249" y="477"/>
                  <a:pt x="1248" y="476"/>
                </a:cubicBezTo>
                <a:cubicBezTo>
                  <a:pt x="1250" y="474"/>
                  <a:pt x="1251" y="476"/>
                  <a:pt x="1252" y="473"/>
                </a:cubicBezTo>
                <a:cubicBezTo>
                  <a:pt x="1253" y="472"/>
                  <a:pt x="1253" y="468"/>
                  <a:pt x="1252" y="466"/>
                </a:cubicBezTo>
                <a:cubicBezTo>
                  <a:pt x="1252" y="465"/>
                  <a:pt x="1252" y="463"/>
                  <a:pt x="1252" y="462"/>
                </a:cubicBezTo>
                <a:cubicBezTo>
                  <a:pt x="1257" y="464"/>
                  <a:pt x="1258" y="467"/>
                  <a:pt x="1262" y="469"/>
                </a:cubicBezTo>
                <a:cubicBezTo>
                  <a:pt x="1264" y="466"/>
                  <a:pt x="1268" y="457"/>
                  <a:pt x="1265" y="455"/>
                </a:cubicBezTo>
                <a:cubicBezTo>
                  <a:pt x="1265" y="455"/>
                  <a:pt x="1265" y="454"/>
                  <a:pt x="1266" y="454"/>
                </a:cubicBezTo>
                <a:cubicBezTo>
                  <a:pt x="1267" y="455"/>
                  <a:pt x="1266" y="454"/>
                  <a:pt x="1267" y="455"/>
                </a:cubicBezTo>
                <a:cubicBezTo>
                  <a:pt x="1274" y="456"/>
                  <a:pt x="1272" y="452"/>
                  <a:pt x="1278" y="451"/>
                </a:cubicBezTo>
                <a:cubicBezTo>
                  <a:pt x="1278" y="451"/>
                  <a:pt x="1278" y="450"/>
                  <a:pt x="1278" y="449"/>
                </a:cubicBezTo>
                <a:cubicBezTo>
                  <a:pt x="1278" y="449"/>
                  <a:pt x="1278" y="448"/>
                  <a:pt x="1277" y="448"/>
                </a:cubicBezTo>
                <a:cubicBezTo>
                  <a:pt x="1274" y="448"/>
                  <a:pt x="1270" y="447"/>
                  <a:pt x="1266" y="447"/>
                </a:cubicBezTo>
                <a:close/>
                <a:moveTo>
                  <a:pt x="1217" y="441"/>
                </a:moveTo>
                <a:cubicBezTo>
                  <a:pt x="1220" y="440"/>
                  <a:pt x="1221" y="435"/>
                  <a:pt x="1223" y="432"/>
                </a:cubicBezTo>
                <a:cubicBezTo>
                  <a:pt x="1221" y="431"/>
                  <a:pt x="1221" y="431"/>
                  <a:pt x="1219" y="430"/>
                </a:cubicBezTo>
                <a:cubicBezTo>
                  <a:pt x="1218" y="433"/>
                  <a:pt x="1218" y="434"/>
                  <a:pt x="1219" y="436"/>
                </a:cubicBezTo>
                <a:cubicBezTo>
                  <a:pt x="1217" y="437"/>
                  <a:pt x="1217" y="436"/>
                  <a:pt x="1215" y="436"/>
                </a:cubicBezTo>
                <a:cubicBezTo>
                  <a:pt x="1215" y="437"/>
                  <a:pt x="1215" y="438"/>
                  <a:pt x="1215" y="439"/>
                </a:cubicBezTo>
                <a:cubicBezTo>
                  <a:pt x="1216" y="440"/>
                  <a:pt x="1216" y="440"/>
                  <a:pt x="1217" y="441"/>
                </a:cubicBezTo>
                <a:close/>
                <a:moveTo>
                  <a:pt x="1250" y="439"/>
                </a:moveTo>
                <a:cubicBezTo>
                  <a:pt x="1250" y="439"/>
                  <a:pt x="1251" y="439"/>
                  <a:pt x="1252" y="440"/>
                </a:cubicBezTo>
                <a:cubicBezTo>
                  <a:pt x="1252" y="439"/>
                  <a:pt x="1252" y="438"/>
                  <a:pt x="1252" y="438"/>
                </a:cubicBezTo>
                <a:cubicBezTo>
                  <a:pt x="1252" y="437"/>
                  <a:pt x="1251" y="437"/>
                  <a:pt x="1251" y="436"/>
                </a:cubicBezTo>
                <a:cubicBezTo>
                  <a:pt x="1250" y="436"/>
                  <a:pt x="1248" y="436"/>
                  <a:pt x="1246" y="435"/>
                </a:cubicBezTo>
                <a:cubicBezTo>
                  <a:pt x="1245" y="438"/>
                  <a:pt x="1245" y="437"/>
                  <a:pt x="1245" y="439"/>
                </a:cubicBezTo>
                <a:cubicBezTo>
                  <a:pt x="1248" y="440"/>
                  <a:pt x="1248" y="440"/>
                  <a:pt x="1250" y="439"/>
                </a:cubicBezTo>
                <a:close/>
                <a:moveTo>
                  <a:pt x="1228" y="440"/>
                </a:moveTo>
                <a:cubicBezTo>
                  <a:pt x="1229" y="440"/>
                  <a:pt x="1229" y="440"/>
                  <a:pt x="1229" y="440"/>
                </a:cubicBezTo>
                <a:cubicBezTo>
                  <a:pt x="1229" y="441"/>
                  <a:pt x="1229" y="441"/>
                  <a:pt x="1229" y="441"/>
                </a:cubicBezTo>
                <a:cubicBezTo>
                  <a:pt x="1230" y="441"/>
                  <a:pt x="1230" y="442"/>
                  <a:pt x="1231" y="442"/>
                </a:cubicBezTo>
                <a:cubicBezTo>
                  <a:pt x="1232" y="441"/>
                  <a:pt x="1232" y="440"/>
                  <a:pt x="1233" y="439"/>
                </a:cubicBezTo>
                <a:cubicBezTo>
                  <a:pt x="1232" y="438"/>
                  <a:pt x="1231" y="438"/>
                  <a:pt x="1230" y="437"/>
                </a:cubicBezTo>
                <a:cubicBezTo>
                  <a:pt x="1229" y="438"/>
                  <a:pt x="1229" y="439"/>
                  <a:pt x="1228" y="440"/>
                </a:cubicBezTo>
                <a:close/>
                <a:moveTo>
                  <a:pt x="1199" y="434"/>
                </a:moveTo>
                <a:cubicBezTo>
                  <a:pt x="1199" y="435"/>
                  <a:pt x="1198" y="436"/>
                  <a:pt x="1198" y="437"/>
                </a:cubicBezTo>
                <a:cubicBezTo>
                  <a:pt x="1201" y="438"/>
                  <a:pt x="1201" y="438"/>
                  <a:pt x="1202" y="439"/>
                </a:cubicBezTo>
                <a:cubicBezTo>
                  <a:pt x="1203" y="438"/>
                  <a:pt x="1203" y="438"/>
                  <a:pt x="1204" y="437"/>
                </a:cubicBezTo>
                <a:cubicBezTo>
                  <a:pt x="1205" y="435"/>
                  <a:pt x="1204" y="437"/>
                  <a:pt x="1204" y="434"/>
                </a:cubicBezTo>
                <a:cubicBezTo>
                  <a:pt x="1205" y="434"/>
                  <a:pt x="1205" y="434"/>
                  <a:pt x="1205" y="433"/>
                </a:cubicBezTo>
                <a:cubicBezTo>
                  <a:pt x="1201" y="433"/>
                  <a:pt x="1201" y="433"/>
                  <a:pt x="1199" y="434"/>
                </a:cubicBezTo>
                <a:close/>
                <a:moveTo>
                  <a:pt x="1223" y="441"/>
                </a:moveTo>
                <a:cubicBezTo>
                  <a:pt x="1224" y="442"/>
                  <a:pt x="1223" y="442"/>
                  <a:pt x="1225" y="443"/>
                </a:cubicBezTo>
                <a:cubicBezTo>
                  <a:pt x="1225" y="442"/>
                  <a:pt x="1225" y="442"/>
                  <a:pt x="1225" y="442"/>
                </a:cubicBezTo>
                <a:cubicBezTo>
                  <a:pt x="1225" y="442"/>
                  <a:pt x="1225" y="442"/>
                  <a:pt x="1226" y="442"/>
                </a:cubicBezTo>
                <a:cubicBezTo>
                  <a:pt x="1225" y="438"/>
                  <a:pt x="1226" y="439"/>
                  <a:pt x="1223" y="437"/>
                </a:cubicBezTo>
                <a:cubicBezTo>
                  <a:pt x="1222" y="439"/>
                  <a:pt x="1222" y="440"/>
                  <a:pt x="1223" y="441"/>
                </a:cubicBezTo>
                <a:close/>
                <a:moveTo>
                  <a:pt x="1196" y="437"/>
                </a:moveTo>
                <a:cubicBezTo>
                  <a:pt x="1196" y="436"/>
                  <a:pt x="1197" y="435"/>
                  <a:pt x="1197" y="434"/>
                </a:cubicBezTo>
                <a:cubicBezTo>
                  <a:pt x="1196" y="434"/>
                  <a:pt x="1195" y="433"/>
                  <a:pt x="1195" y="433"/>
                </a:cubicBezTo>
                <a:cubicBezTo>
                  <a:pt x="1194" y="434"/>
                  <a:pt x="1194" y="434"/>
                  <a:pt x="1194" y="434"/>
                </a:cubicBezTo>
                <a:cubicBezTo>
                  <a:pt x="1195" y="437"/>
                  <a:pt x="1193" y="435"/>
                  <a:pt x="1196" y="437"/>
                </a:cubicBezTo>
                <a:close/>
                <a:moveTo>
                  <a:pt x="1180" y="431"/>
                </a:moveTo>
                <a:cubicBezTo>
                  <a:pt x="1179" y="432"/>
                  <a:pt x="1176" y="432"/>
                  <a:pt x="1175" y="432"/>
                </a:cubicBezTo>
                <a:cubicBezTo>
                  <a:pt x="1175" y="432"/>
                  <a:pt x="1174" y="432"/>
                  <a:pt x="1174" y="432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6" y="434"/>
                  <a:pt x="1179" y="434"/>
                  <a:pt x="1182" y="435"/>
                </a:cubicBezTo>
                <a:cubicBezTo>
                  <a:pt x="1181" y="432"/>
                  <a:pt x="1182" y="433"/>
                  <a:pt x="1180" y="431"/>
                </a:cubicBezTo>
                <a:close/>
                <a:moveTo>
                  <a:pt x="1169" y="430"/>
                </a:moveTo>
                <a:cubicBezTo>
                  <a:pt x="1169" y="433"/>
                  <a:pt x="1168" y="431"/>
                  <a:pt x="1171" y="433"/>
                </a:cubicBezTo>
                <a:cubicBezTo>
                  <a:pt x="1171" y="432"/>
                  <a:pt x="1171" y="431"/>
                  <a:pt x="1171" y="431"/>
                </a:cubicBezTo>
                <a:lnTo>
                  <a:pt x="1169" y="430"/>
                </a:lnTo>
                <a:close/>
                <a:moveTo>
                  <a:pt x="1219" y="445"/>
                </a:moveTo>
                <a:cubicBezTo>
                  <a:pt x="1219" y="445"/>
                  <a:pt x="1219" y="446"/>
                  <a:pt x="1219" y="447"/>
                </a:cubicBezTo>
                <a:cubicBezTo>
                  <a:pt x="1226" y="448"/>
                  <a:pt x="1230" y="449"/>
                  <a:pt x="1235" y="451"/>
                </a:cubicBezTo>
                <a:cubicBezTo>
                  <a:pt x="1235" y="450"/>
                  <a:pt x="1236" y="449"/>
                  <a:pt x="1237" y="448"/>
                </a:cubicBezTo>
                <a:cubicBezTo>
                  <a:pt x="1235" y="447"/>
                  <a:pt x="1233" y="446"/>
                  <a:pt x="1229" y="446"/>
                </a:cubicBezTo>
                <a:cubicBezTo>
                  <a:pt x="1227" y="447"/>
                  <a:pt x="1222" y="445"/>
                  <a:pt x="1219" y="445"/>
                </a:cubicBezTo>
                <a:close/>
                <a:moveTo>
                  <a:pt x="1175" y="445"/>
                </a:moveTo>
                <a:cubicBezTo>
                  <a:pt x="1175" y="444"/>
                  <a:pt x="1175" y="444"/>
                  <a:pt x="1175" y="443"/>
                </a:cubicBezTo>
                <a:cubicBezTo>
                  <a:pt x="1173" y="443"/>
                  <a:pt x="1172" y="442"/>
                  <a:pt x="1170" y="442"/>
                </a:cubicBezTo>
                <a:cubicBezTo>
                  <a:pt x="1171" y="444"/>
                  <a:pt x="1171" y="444"/>
                  <a:pt x="1175" y="445"/>
                </a:cubicBezTo>
                <a:close/>
                <a:moveTo>
                  <a:pt x="1213" y="454"/>
                </a:moveTo>
                <a:cubicBezTo>
                  <a:pt x="1212" y="453"/>
                  <a:pt x="1211" y="453"/>
                  <a:pt x="1210" y="452"/>
                </a:cubicBezTo>
                <a:cubicBezTo>
                  <a:pt x="1209" y="454"/>
                  <a:pt x="1209" y="454"/>
                  <a:pt x="1208" y="457"/>
                </a:cubicBezTo>
                <a:cubicBezTo>
                  <a:pt x="1209" y="457"/>
                  <a:pt x="1209" y="457"/>
                  <a:pt x="1210" y="458"/>
                </a:cubicBezTo>
                <a:cubicBezTo>
                  <a:pt x="1211" y="456"/>
                  <a:pt x="1212" y="455"/>
                  <a:pt x="1213" y="454"/>
                </a:cubicBezTo>
                <a:close/>
                <a:moveTo>
                  <a:pt x="1177" y="453"/>
                </a:moveTo>
                <a:cubicBezTo>
                  <a:pt x="1178" y="453"/>
                  <a:pt x="1178" y="453"/>
                  <a:pt x="1179" y="453"/>
                </a:cubicBezTo>
                <a:cubicBezTo>
                  <a:pt x="1179" y="453"/>
                  <a:pt x="1179" y="452"/>
                  <a:pt x="1180" y="451"/>
                </a:cubicBezTo>
                <a:cubicBezTo>
                  <a:pt x="1177" y="451"/>
                  <a:pt x="1175" y="450"/>
                  <a:pt x="1172" y="450"/>
                </a:cubicBezTo>
                <a:cubicBezTo>
                  <a:pt x="1171" y="451"/>
                  <a:pt x="1172" y="450"/>
                  <a:pt x="1170" y="451"/>
                </a:cubicBezTo>
                <a:cubicBezTo>
                  <a:pt x="1172" y="453"/>
                  <a:pt x="1174" y="454"/>
                  <a:pt x="1177" y="453"/>
                </a:cubicBezTo>
                <a:close/>
                <a:moveTo>
                  <a:pt x="25" y="226"/>
                </a:moveTo>
                <a:cubicBezTo>
                  <a:pt x="25" y="226"/>
                  <a:pt x="25" y="225"/>
                  <a:pt x="26" y="225"/>
                </a:cubicBezTo>
                <a:cubicBezTo>
                  <a:pt x="24" y="224"/>
                  <a:pt x="24" y="224"/>
                  <a:pt x="23" y="222"/>
                </a:cubicBezTo>
                <a:cubicBezTo>
                  <a:pt x="22" y="222"/>
                  <a:pt x="21" y="222"/>
                  <a:pt x="20" y="222"/>
                </a:cubicBezTo>
                <a:cubicBezTo>
                  <a:pt x="18" y="223"/>
                  <a:pt x="14" y="223"/>
                  <a:pt x="12" y="222"/>
                </a:cubicBezTo>
                <a:cubicBezTo>
                  <a:pt x="12" y="223"/>
                  <a:pt x="11" y="224"/>
                  <a:pt x="11" y="224"/>
                </a:cubicBezTo>
                <a:cubicBezTo>
                  <a:pt x="15" y="225"/>
                  <a:pt x="22" y="227"/>
                  <a:pt x="25" y="226"/>
                </a:cubicBezTo>
                <a:close/>
                <a:moveTo>
                  <a:pt x="49" y="228"/>
                </a:moveTo>
                <a:cubicBezTo>
                  <a:pt x="47" y="228"/>
                  <a:pt x="48" y="228"/>
                  <a:pt x="46" y="228"/>
                </a:cubicBezTo>
                <a:cubicBezTo>
                  <a:pt x="46" y="229"/>
                  <a:pt x="46" y="229"/>
                  <a:pt x="46" y="230"/>
                </a:cubicBezTo>
                <a:cubicBezTo>
                  <a:pt x="47" y="230"/>
                  <a:pt x="49" y="230"/>
                  <a:pt x="50" y="230"/>
                </a:cubicBezTo>
                <a:cubicBezTo>
                  <a:pt x="49" y="227"/>
                  <a:pt x="51" y="229"/>
                  <a:pt x="49" y="228"/>
                </a:cubicBezTo>
                <a:close/>
                <a:moveTo>
                  <a:pt x="61" y="241"/>
                </a:moveTo>
                <a:cubicBezTo>
                  <a:pt x="60" y="240"/>
                  <a:pt x="60" y="240"/>
                  <a:pt x="60" y="240"/>
                </a:cubicBezTo>
                <a:cubicBezTo>
                  <a:pt x="60" y="241"/>
                  <a:pt x="60" y="241"/>
                  <a:pt x="59" y="241"/>
                </a:cubicBezTo>
                <a:cubicBezTo>
                  <a:pt x="64" y="242"/>
                  <a:pt x="68" y="241"/>
                  <a:pt x="71" y="240"/>
                </a:cubicBezTo>
                <a:cubicBezTo>
                  <a:pt x="72" y="240"/>
                  <a:pt x="73" y="240"/>
                  <a:pt x="73" y="240"/>
                </a:cubicBezTo>
                <a:cubicBezTo>
                  <a:pt x="74" y="239"/>
                  <a:pt x="74" y="239"/>
                  <a:pt x="74" y="238"/>
                </a:cubicBezTo>
                <a:cubicBezTo>
                  <a:pt x="73" y="238"/>
                  <a:pt x="71" y="237"/>
                  <a:pt x="70" y="237"/>
                </a:cubicBezTo>
                <a:cubicBezTo>
                  <a:pt x="67" y="239"/>
                  <a:pt x="63" y="239"/>
                  <a:pt x="61" y="241"/>
                </a:cubicBezTo>
                <a:close/>
                <a:moveTo>
                  <a:pt x="1228" y="477"/>
                </a:moveTo>
                <a:cubicBezTo>
                  <a:pt x="1227" y="475"/>
                  <a:pt x="1225" y="475"/>
                  <a:pt x="1221" y="474"/>
                </a:cubicBezTo>
                <a:cubicBezTo>
                  <a:pt x="1220" y="474"/>
                  <a:pt x="1217" y="474"/>
                  <a:pt x="1216" y="475"/>
                </a:cubicBezTo>
                <a:cubicBezTo>
                  <a:pt x="1215" y="474"/>
                  <a:pt x="1215" y="474"/>
                  <a:pt x="1214" y="474"/>
                </a:cubicBezTo>
                <a:cubicBezTo>
                  <a:pt x="1217" y="477"/>
                  <a:pt x="1224" y="477"/>
                  <a:pt x="1227" y="478"/>
                </a:cubicBezTo>
                <a:cubicBezTo>
                  <a:pt x="1227" y="478"/>
                  <a:pt x="1228" y="477"/>
                  <a:pt x="1228" y="477"/>
                </a:cubicBezTo>
                <a:close/>
                <a:moveTo>
                  <a:pt x="1285" y="490"/>
                </a:moveTo>
                <a:cubicBezTo>
                  <a:pt x="1285" y="490"/>
                  <a:pt x="1285" y="490"/>
                  <a:pt x="1285" y="491"/>
                </a:cubicBezTo>
                <a:cubicBezTo>
                  <a:pt x="1285" y="491"/>
                  <a:pt x="1286" y="491"/>
                  <a:pt x="1287" y="491"/>
                </a:cubicBezTo>
                <a:cubicBezTo>
                  <a:pt x="1287" y="488"/>
                  <a:pt x="1287" y="488"/>
                  <a:pt x="1285" y="487"/>
                </a:cubicBezTo>
                <a:cubicBezTo>
                  <a:pt x="1284" y="489"/>
                  <a:pt x="1284" y="487"/>
                  <a:pt x="1285" y="490"/>
                </a:cubicBezTo>
                <a:close/>
                <a:moveTo>
                  <a:pt x="1212" y="476"/>
                </a:moveTo>
                <a:cubicBezTo>
                  <a:pt x="1212" y="476"/>
                  <a:pt x="1212" y="476"/>
                  <a:pt x="1213" y="476"/>
                </a:cubicBezTo>
                <a:cubicBezTo>
                  <a:pt x="1213" y="475"/>
                  <a:pt x="1213" y="475"/>
                  <a:pt x="1213" y="474"/>
                </a:cubicBezTo>
                <a:cubicBezTo>
                  <a:pt x="1211" y="474"/>
                  <a:pt x="1210" y="473"/>
                  <a:pt x="1208" y="473"/>
                </a:cubicBezTo>
                <a:cubicBezTo>
                  <a:pt x="1206" y="474"/>
                  <a:pt x="1187" y="472"/>
                  <a:pt x="1184" y="471"/>
                </a:cubicBezTo>
                <a:cubicBezTo>
                  <a:pt x="1184" y="472"/>
                  <a:pt x="1183" y="472"/>
                  <a:pt x="1183" y="472"/>
                </a:cubicBezTo>
                <a:cubicBezTo>
                  <a:pt x="1183" y="473"/>
                  <a:pt x="1183" y="474"/>
                  <a:pt x="1183" y="475"/>
                </a:cubicBezTo>
                <a:cubicBezTo>
                  <a:pt x="1192" y="477"/>
                  <a:pt x="1206" y="479"/>
                  <a:pt x="1212" y="476"/>
                </a:cubicBezTo>
                <a:close/>
                <a:moveTo>
                  <a:pt x="1230" y="494"/>
                </a:moveTo>
                <a:cubicBezTo>
                  <a:pt x="1232" y="497"/>
                  <a:pt x="1237" y="497"/>
                  <a:pt x="1241" y="499"/>
                </a:cubicBezTo>
                <a:cubicBezTo>
                  <a:pt x="1243" y="494"/>
                  <a:pt x="1243" y="492"/>
                  <a:pt x="1249" y="493"/>
                </a:cubicBezTo>
                <a:cubicBezTo>
                  <a:pt x="1249" y="492"/>
                  <a:pt x="1249" y="492"/>
                  <a:pt x="1248" y="492"/>
                </a:cubicBezTo>
                <a:cubicBezTo>
                  <a:pt x="1247" y="489"/>
                  <a:pt x="1246" y="489"/>
                  <a:pt x="1243" y="487"/>
                </a:cubicBezTo>
                <a:cubicBezTo>
                  <a:pt x="1244" y="484"/>
                  <a:pt x="1244" y="484"/>
                  <a:pt x="1247" y="483"/>
                </a:cubicBezTo>
                <a:cubicBezTo>
                  <a:pt x="1247" y="482"/>
                  <a:pt x="1247" y="482"/>
                  <a:pt x="1247" y="481"/>
                </a:cubicBezTo>
                <a:cubicBezTo>
                  <a:pt x="1242" y="480"/>
                  <a:pt x="1241" y="482"/>
                  <a:pt x="1237" y="483"/>
                </a:cubicBezTo>
                <a:cubicBezTo>
                  <a:pt x="1234" y="481"/>
                  <a:pt x="1216" y="479"/>
                  <a:pt x="1212" y="481"/>
                </a:cubicBezTo>
                <a:cubicBezTo>
                  <a:pt x="1210" y="481"/>
                  <a:pt x="1209" y="481"/>
                  <a:pt x="1208" y="481"/>
                </a:cubicBezTo>
                <a:cubicBezTo>
                  <a:pt x="1207" y="488"/>
                  <a:pt x="1209" y="488"/>
                  <a:pt x="1213" y="488"/>
                </a:cubicBezTo>
                <a:cubicBezTo>
                  <a:pt x="1213" y="489"/>
                  <a:pt x="1212" y="490"/>
                  <a:pt x="1212" y="491"/>
                </a:cubicBezTo>
                <a:cubicBezTo>
                  <a:pt x="1208" y="490"/>
                  <a:pt x="1203" y="489"/>
                  <a:pt x="1201" y="487"/>
                </a:cubicBezTo>
                <a:cubicBezTo>
                  <a:pt x="1201" y="486"/>
                  <a:pt x="1201" y="487"/>
                  <a:pt x="1202" y="486"/>
                </a:cubicBezTo>
                <a:cubicBezTo>
                  <a:pt x="1202" y="484"/>
                  <a:pt x="1202" y="484"/>
                  <a:pt x="1202" y="483"/>
                </a:cubicBezTo>
                <a:cubicBezTo>
                  <a:pt x="1201" y="483"/>
                  <a:pt x="1201" y="482"/>
                  <a:pt x="1201" y="482"/>
                </a:cubicBezTo>
                <a:cubicBezTo>
                  <a:pt x="1201" y="482"/>
                  <a:pt x="1201" y="483"/>
                  <a:pt x="1201" y="483"/>
                </a:cubicBezTo>
                <a:cubicBezTo>
                  <a:pt x="1197" y="484"/>
                  <a:pt x="1198" y="483"/>
                  <a:pt x="1198" y="487"/>
                </a:cubicBezTo>
                <a:cubicBezTo>
                  <a:pt x="1195" y="486"/>
                  <a:pt x="1193" y="483"/>
                  <a:pt x="1191" y="483"/>
                </a:cubicBezTo>
                <a:cubicBezTo>
                  <a:pt x="1190" y="483"/>
                  <a:pt x="1188" y="486"/>
                  <a:pt x="1187" y="487"/>
                </a:cubicBezTo>
                <a:cubicBezTo>
                  <a:pt x="1184" y="487"/>
                  <a:pt x="1174" y="486"/>
                  <a:pt x="1172" y="486"/>
                </a:cubicBezTo>
                <a:cubicBezTo>
                  <a:pt x="1169" y="485"/>
                  <a:pt x="1164" y="482"/>
                  <a:pt x="1160" y="483"/>
                </a:cubicBezTo>
                <a:cubicBezTo>
                  <a:pt x="1152" y="482"/>
                  <a:pt x="1151" y="485"/>
                  <a:pt x="1145" y="487"/>
                </a:cubicBezTo>
                <a:cubicBezTo>
                  <a:pt x="1147" y="491"/>
                  <a:pt x="1151" y="491"/>
                  <a:pt x="1152" y="497"/>
                </a:cubicBezTo>
                <a:cubicBezTo>
                  <a:pt x="1155" y="497"/>
                  <a:pt x="1156" y="497"/>
                  <a:pt x="1158" y="497"/>
                </a:cubicBezTo>
                <a:cubicBezTo>
                  <a:pt x="1158" y="497"/>
                  <a:pt x="1158" y="497"/>
                  <a:pt x="1159" y="497"/>
                </a:cubicBezTo>
                <a:cubicBezTo>
                  <a:pt x="1158" y="496"/>
                  <a:pt x="1157" y="495"/>
                  <a:pt x="1156" y="494"/>
                </a:cubicBezTo>
                <a:cubicBezTo>
                  <a:pt x="1156" y="493"/>
                  <a:pt x="1156" y="494"/>
                  <a:pt x="1156" y="492"/>
                </a:cubicBezTo>
                <a:cubicBezTo>
                  <a:pt x="1160" y="491"/>
                  <a:pt x="1166" y="491"/>
                  <a:pt x="1170" y="490"/>
                </a:cubicBezTo>
                <a:cubicBezTo>
                  <a:pt x="1174" y="492"/>
                  <a:pt x="1178" y="493"/>
                  <a:pt x="1181" y="494"/>
                </a:cubicBezTo>
                <a:cubicBezTo>
                  <a:pt x="1182" y="493"/>
                  <a:pt x="1183" y="492"/>
                  <a:pt x="1184" y="491"/>
                </a:cubicBezTo>
                <a:cubicBezTo>
                  <a:pt x="1190" y="490"/>
                  <a:pt x="1195" y="494"/>
                  <a:pt x="1199" y="494"/>
                </a:cubicBezTo>
                <a:cubicBezTo>
                  <a:pt x="1206" y="494"/>
                  <a:pt x="1218" y="494"/>
                  <a:pt x="1227" y="496"/>
                </a:cubicBezTo>
                <a:cubicBezTo>
                  <a:pt x="1227" y="493"/>
                  <a:pt x="1227" y="493"/>
                  <a:pt x="1228" y="492"/>
                </a:cubicBezTo>
                <a:cubicBezTo>
                  <a:pt x="1230" y="491"/>
                  <a:pt x="1233" y="491"/>
                  <a:pt x="1234" y="491"/>
                </a:cubicBezTo>
                <a:cubicBezTo>
                  <a:pt x="1236" y="492"/>
                  <a:pt x="1237" y="492"/>
                  <a:pt x="1239" y="493"/>
                </a:cubicBezTo>
                <a:cubicBezTo>
                  <a:pt x="1237" y="495"/>
                  <a:pt x="1234" y="495"/>
                  <a:pt x="1230" y="494"/>
                </a:cubicBezTo>
                <a:close/>
                <a:moveTo>
                  <a:pt x="1239" y="483"/>
                </a:moveTo>
                <a:cubicBezTo>
                  <a:pt x="1239" y="483"/>
                  <a:pt x="1239" y="483"/>
                  <a:pt x="1240" y="483"/>
                </a:cubicBezTo>
                <a:cubicBezTo>
                  <a:pt x="1241" y="484"/>
                  <a:pt x="1241" y="483"/>
                  <a:pt x="1242" y="484"/>
                </a:cubicBezTo>
                <a:cubicBezTo>
                  <a:pt x="1241" y="484"/>
                  <a:pt x="1241" y="484"/>
                  <a:pt x="1240" y="485"/>
                </a:cubicBezTo>
                <a:cubicBezTo>
                  <a:pt x="1240" y="485"/>
                  <a:pt x="1236" y="484"/>
                  <a:pt x="1239" y="483"/>
                </a:cubicBezTo>
                <a:close/>
                <a:moveTo>
                  <a:pt x="48" y="243"/>
                </a:moveTo>
                <a:cubicBezTo>
                  <a:pt x="50" y="246"/>
                  <a:pt x="55" y="242"/>
                  <a:pt x="56" y="242"/>
                </a:cubicBezTo>
                <a:cubicBezTo>
                  <a:pt x="56" y="241"/>
                  <a:pt x="56" y="241"/>
                  <a:pt x="56" y="241"/>
                </a:cubicBezTo>
                <a:cubicBezTo>
                  <a:pt x="55" y="240"/>
                  <a:pt x="53" y="240"/>
                  <a:pt x="51" y="240"/>
                </a:cubicBezTo>
                <a:cubicBezTo>
                  <a:pt x="50" y="241"/>
                  <a:pt x="49" y="242"/>
                  <a:pt x="48" y="243"/>
                </a:cubicBezTo>
                <a:close/>
                <a:moveTo>
                  <a:pt x="1258" y="487"/>
                </a:moveTo>
                <a:cubicBezTo>
                  <a:pt x="1258" y="487"/>
                  <a:pt x="1258" y="487"/>
                  <a:pt x="1259" y="487"/>
                </a:cubicBezTo>
                <a:cubicBezTo>
                  <a:pt x="1257" y="485"/>
                  <a:pt x="1253" y="484"/>
                  <a:pt x="1248" y="483"/>
                </a:cubicBezTo>
                <a:cubicBezTo>
                  <a:pt x="1247" y="485"/>
                  <a:pt x="1246" y="485"/>
                  <a:pt x="1245" y="487"/>
                </a:cubicBezTo>
                <a:cubicBezTo>
                  <a:pt x="1249" y="487"/>
                  <a:pt x="1255" y="488"/>
                  <a:pt x="1258" y="487"/>
                </a:cubicBezTo>
                <a:close/>
                <a:moveTo>
                  <a:pt x="1273" y="488"/>
                </a:moveTo>
                <a:cubicBezTo>
                  <a:pt x="1273" y="489"/>
                  <a:pt x="1273" y="489"/>
                  <a:pt x="1272" y="489"/>
                </a:cubicBezTo>
                <a:cubicBezTo>
                  <a:pt x="1272" y="493"/>
                  <a:pt x="1273" y="494"/>
                  <a:pt x="1274" y="497"/>
                </a:cubicBezTo>
                <a:cubicBezTo>
                  <a:pt x="1275" y="497"/>
                  <a:pt x="1276" y="497"/>
                  <a:pt x="1278" y="498"/>
                </a:cubicBezTo>
                <a:cubicBezTo>
                  <a:pt x="1278" y="493"/>
                  <a:pt x="1277" y="492"/>
                  <a:pt x="1275" y="490"/>
                </a:cubicBezTo>
                <a:cubicBezTo>
                  <a:pt x="1274" y="489"/>
                  <a:pt x="1275" y="489"/>
                  <a:pt x="1273" y="488"/>
                </a:cubicBezTo>
                <a:close/>
                <a:moveTo>
                  <a:pt x="42" y="240"/>
                </a:moveTo>
                <a:cubicBezTo>
                  <a:pt x="38" y="244"/>
                  <a:pt x="33" y="240"/>
                  <a:pt x="29" y="242"/>
                </a:cubicBezTo>
                <a:cubicBezTo>
                  <a:pt x="28" y="243"/>
                  <a:pt x="28" y="246"/>
                  <a:pt x="27" y="246"/>
                </a:cubicBezTo>
                <a:cubicBezTo>
                  <a:pt x="24" y="246"/>
                  <a:pt x="20" y="246"/>
                  <a:pt x="17" y="247"/>
                </a:cubicBezTo>
                <a:cubicBezTo>
                  <a:pt x="12" y="248"/>
                  <a:pt x="6" y="250"/>
                  <a:pt x="1" y="251"/>
                </a:cubicBezTo>
                <a:cubicBezTo>
                  <a:pt x="1" y="251"/>
                  <a:pt x="0" y="252"/>
                  <a:pt x="0" y="253"/>
                </a:cubicBezTo>
                <a:cubicBezTo>
                  <a:pt x="10" y="251"/>
                  <a:pt x="20" y="250"/>
                  <a:pt x="29" y="249"/>
                </a:cubicBezTo>
                <a:cubicBezTo>
                  <a:pt x="31" y="248"/>
                  <a:pt x="32" y="247"/>
                  <a:pt x="33" y="246"/>
                </a:cubicBezTo>
                <a:cubicBezTo>
                  <a:pt x="39" y="244"/>
                  <a:pt x="42" y="248"/>
                  <a:pt x="45" y="244"/>
                </a:cubicBezTo>
                <a:cubicBezTo>
                  <a:pt x="46" y="243"/>
                  <a:pt x="46" y="244"/>
                  <a:pt x="47" y="242"/>
                </a:cubicBezTo>
                <a:cubicBezTo>
                  <a:pt x="46" y="242"/>
                  <a:pt x="46" y="241"/>
                  <a:pt x="46" y="241"/>
                </a:cubicBezTo>
                <a:cubicBezTo>
                  <a:pt x="45" y="240"/>
                  <a:pt x="43" y="240"/>
                  <a:pt x="42" y="240"/>
                </a:cubicBezTo>
                <a:close/>
                <a:moveTo>
                  <a:pt x="1181" y="476"/>
                </a:moveTo>
                <a:cubicBezTo>
                  <a:pt x="1181" y="475"/>
                  <a:pt x="1181" y="473"/>
                  <a:pt x="1182" y="472"/>
                </a:cubicBezTo>
                <a:cubicBezTo>
                  <a:pt x="1178" y="472"/>
                  <a:pt x="1179" y="472"/>
                  <a:pt x="1176" y="473"/>
                </a:cubicBezTo>
                <a:cubicBezTo>
                  <a:pt x="1176" y="474"/>
                  <a:pt x="1177" y="475"/>
                  <a:pt x="1177" y="476"/>
                </a:cubicBezTo>
                <a:cubicBezTo>
                  <a:pt x="1179" y="476"/>
                  <a:pt x="1179" y="476"/>
                  <a:pt x="1181" y="476"/>
                </a:cubicBezTo>
                <a:close/>
                <a:moveTo>
                  <a:pt x="1266" y="498"/>
                </a:moveTo>
                <a:cubicBezTo>
                  <a:pt x="1265" y="499"/>
                  <a:pt x="1265" y="500"/>
                  <a:pt x="1264" y="502"/>
                </a:cubicBezTo>
                <a:cubicBezTo>
                  <a:pt x="1266" y="503"/>
                  <a:pt x="1266" y="503"/>
                  <a:pt x="1268" y="504"/>
                </a:cubicBezTo>
                <a:cubicBezTo>
                  <a:pt x="1265" y="505"/>
                  <a:pt x="1260" y="505"/>
                  <a:pt x="1256" y="505"/>
                </a:cubicBezTo>
                <a:cubicBezTo>
                  <a:pt x="1256" y="506"/>
                  <a:pt x="1256" y="506"/>
                  <a:pt x="1256" y="507"/>
                </a:cubicBezTo>
                <a:cubicBezTo>
                  <a:pt x="1260" y="507"/>
                  <a:pt x="1263" y="508"/>
                  <a:pt x="1267" y="508"/>
                </a:cubicBezTo>
                <a:cubicBezTo>
                  <a:pt x="1270" y="505"/>
                  <a:pt x="1272" y="504"/>
                  <a:pt x="1273" y="500"/>
                </a:cubicBezTo>
                <a:cubicBezTo>
                  <a:pt x="1271" y="499"/>
                  <a:pt x="1271" y="499"/>
                  <a:pt x="1270" y="498"/>
                </a:cubicBezTo>
                <a:cubicBezTo>
                  <a:pt x="1268" y="498"/>
                  <a:pt x="1267" y="498"/>
                  <a:pt x="1266" y="498"/>
                </a:cubicBezTo>
                <a:close/>
                <a:moveTo>
                  <a:pt x="1040" y="455"/>
                </a:moveTo>
                <a:cubicBezTo>
                  <a:pt x="1042" y="454"/>
                  <a:pt x="1041" y="455"/>
                  <a:pt x="1042" y="454"/>
                </a:cubicBezTo>
                <a:cubicBezTo>
                  <a:pt x="1042" y="454"/>
                  <a:pt x="1043" y="454"/>
                  <a:pt x="1043" y="454"/>
                </a:cubicBezTo>
                <a:cubicBezTo>
                  <a:pt x="1042" y="453"/>
                  <a:pt x="1042" y="453"/>
                  <a:pt x="1040" y="453"/>
                </a:cubicBezTo>
                <a:cubicBezTo>
                  <a:pt x="1040" y="453"/>
                  <a:pt x="1040" y="454"/>
                  <a:pt x="1040" y="455"/>
                </a:cubicBezTo>
                <a:close/>
                <a:moveTo>
                  <a:pt x="1248" y="506"/>
                </a:moveTo>
                <a:cubicBezTo>
                  <a:pt x="1253" y="507"/>
                  <a:pt x="1252" y="505"/>
                  <a:pt x="1256" y="503"/>
                </a:cubicBezTo>
                <a:cubicBezTo>
                  <a:pt x="1256" y="502"/>
                  <a:pt x="1256" y="502"/>
                  <a:pt x="1256" y="502"/>
                </a:cubicBezTo>
                <a:cubicBezTo>
                  <a:pt x="1251" y="501"/>
                  <a:pt x="1247" y="501"/>
                  <a:pt x="1243" y="500"/>
                </a:cubicBezTo>
                <a:cubicBezTo>
                  <a:pt x="1243" y="503"/>
                  <a:pt x="1242" y="501"/>
                  <a:pt x="1244" y="502"/>
                </a:cubicBezTo>
                <a:cubicBezTo>
                  <a:pt x="1241" y="504"/>
                  <a:pt x="1240" y="501"/>
                  <a:pt x="1236" y="500"/>
                </a:cubicBezTo>
                <a:cubicBezTo>
                  <a:pt x="1236" y="501"/>
                  <a:pt x="1236" y="503"/>
                  <a:pt x="1235" y="505"/>
                </a:cubicBezTo>
                <a:cubicBezTo>
                  <a:pt x="1241" y="505"/>
                  <a:pt x="1245" y="504"/>
                  <a:pt x="1248" y="506"/>
                </a:cubicBezTo>
                <a:close/>
                <a:moveTo>
                  <a:pt x="1077" y="470"/>
                </a:moveTo>
                <a:cubicBezTo>
                  <a:pt x="1078" y="472"/>
                  <a:pt x="1085" y="472"/>
                  <a:pt x="1086" y="471"/>
                </a:cubicBezTo>
                <a:cubicBezTo>
                  <a:pt x="1088" y="472"/>
                  <a:pt x="1088" y="472"/>
                  <a:pt x="1088" y="472"/>
                </a:cubicBezTo>
                <a:cubicBezTo>
                  <a:pt x="1088" y="471"/>
                  <a:pt x="1088" y="470"/>
                  <a:pt x="1088" y="470"/>
                </a:cubicBezTo>
                <a:cubicBezTo>
                  <a:pt x="1086" y="469"/>
                  <a:pt x="1083" y="468"/>
                  <a:pt x="1079" y="467"/>
                </a:cubicBezTo>
                <a:cubicBezTo>
                  <a:pt x="1078" y="468"/>
                  <a:pt x="1078" y="469"/>
                  <a:pt x="1077" y="470"/>
                </a:cubicBezTo>
                <a:close/>
                <a:moveTo>
                  <a:pt x="1219" y="502"/>
                </a:moveTo>
                <a:cubicBezTo>
                  <a:pt x="1220" y="502"/>
                  <a:pt x="1220" y="503"/>
                  <a:pt x="1221" y="504"/>
                </a:cubicBezTo>
                <a:cubicBezTo>
                  <a:pt x="1223" y="504"/>
                  <a:pt x="1223" y="504"/>
                  <a:pt x="1224" y="504"/>
                </a:cubicBezTo>
                <a:cubicBezTo>
                  <a:pt x="1226" y="504"/>
                  <a:pt x="1226" y="504"/>
                  <a:pt x="1226" y="504"/>
                </a:cubicBezTo>
                <a:cubicBezTo>
                  <a:pt x="1226" y="503"/>
                  <a:pt x="1226" y="503"/>
                  <a:pt x="1226" y="502"/>
                </a:cubicBezTo>
                <a:cubicBezTo>
                  <a:pt x="1225" y="501"/>
                  <a:pt x="1224" y="501"/>
                  <a:pt x="1223" y="500"/>
                </a:cubicBezTo>
                <a:cubicBezTo>
                  <a:pt x="1223" y="501"/>
                  <a:pt x="1222" y="501"/>
                  <a:pt x="1221" y="502"/>
                </a:cubicBezTo>
                <a:cubicBezTo>
                  <a:pt x="1220" y="502"/>
                  <a:pt x="1220" y="502"/>
                  <a:pt x="1219" y="502"/>
                </a:cubicBezTo>
                <a:close/>
                <a:moveTo>
                  <a:pt x="1205" y="506"/>
                </a:moveTo>
                <a:cubicBezTo>
                  <a:pt x="1207" y="506"/>
                  <a:pt x="1208" y="507"/>
                  <a:pt x="1209" y="507"/>
                </a:cubicBezTo>
                <a:cubicBezTo>
                  <a:pt x="1210" y="507"/>
                  <a:pt x="1210" y="506"/>
                  <a:pt x="1210" y="506"/>
                </a:cubicBezTo>
                <a:cubicBezTo>
                  <a:pt x="1206" y="503"/>
                  <a:pt x="1200" y="501"/>
                  <a:pt x="1194" y="500"/>
                </a:cubicBezTo>
                <a:cubicBezTo>
                  <a:pt x="1192" y="506"/>
                  <a:pt x="1202" y="503"/>
                  <a:pt x="1205" y="506"/>
                </a:cubicBezTo>
                <a:close/>
                <a:moveTo>
                  <a:pt x="1167" y="497"/>
                </a:moveTo>
                <a:cubicBezTo>
                  <a:pt x="1167" y="497"/>
                  <a:pt x="1168" y="497"/>
                  <a:pt x="1168" y="498"/>
                </a:cubicBezTo>
                <a:cubicBezTo>
                  <a:pt x="1168" y="497"/>
                  <a:pt x="1168" y="496"/>
                  <a:pt x="1169" y="496"/>
                </a:cubicBezTo>
                <a:cubicBezTo>
                  <a:pt x="1166" y="495"/>
                  <a:pt x="1164" y="495"/>
                  <a:pt x="1162" y="494"/>
                </a:cubicBezTo>
                <a:cubicBezTo>
                  <a:pt x="1162" y="496"/>
                  <a:pt x="1161" y="496"/>
                  <a:pt x="1161" y="498"/>
                </a:cubicBezTo>
                <a:cubicBezTo>
                  <a:pt x="1162" y="498"/>
                  <a:pt x="1166" y="498"/>
                  <a:pt x="1167" y="497"/>
                </a:cubicBezTo>
                <a:close/>
                <a:moveTo>
                  <a:pt x="1252" y="524"/>
                </a:moveTo>
                <a:cubicBezTo>
                  <a:pt x="1252" y="524"/>
                  <a:pt x="1252" y="525"/>
                  <a:pt x="1252" y="525"/>
                </a:cubicBezTo>
                <a:cubicBezTo>
                  <a:pt x="1255" y="526"/>
                  <a:pt x="1257" y="526"/>
                  <a:pt x="1258" y="527"/>
                </a:cubicBezTo>
                <a:cubicBezTo>
                  <a:pt x="1259" y="528"/>
                  <a:pt x="1259" y="528"/>
                  <a:pt x="1260" y="528"/>
                </a:cubicBezTo>
                <a:cubicBezTo>
                  <a:pt x="1260" y="526"/>
                  <a:pt x="1261" y="525"/>
                  <a:pt x="1261" y="524"/>
                </a:cubicBezTo>
                <a:cubicBezTo>
                  <a:pt x="1259" y="523"/>
                  <a:pt x="1258" y="522"/>
                  <a:pt x="1256" y="522"/>
                </a:cubicBezTo>
                <a:cubicBezTo>
                  <a:pt x="1255" y="522"/>
                  <a:pt x="1256" y="522"/>
                  <a:pt x="1254" y="522"/>
                </a:cubicBezTo>
                <a:cubicBezTo>
                  <a:pt x="1253" y="524"/>
                  <a:pt x="1253" y="523"/>
                  <a:pt x="1252" y="524"/>
                </a:cubicBezTo>
                <a:close/>
                <a:moveTo>
                  <a:pt x="1250" y="521"/>
                </a:moveTo>
                <a:cubicBezTo>
                  <a:pt x="1249" y="522"/>
                  <a:pt x="1249" y="523"/>
                  <a:pt x="1248" y="524"/>
                </a:cubicBezTo>
                <a:cubicBezTo>
                  <a:pt x="1249" y="525"/>
                  <a:pt x="1250" y="525"/>
                  <a:pt x="1251" y="525"/>
                </a:cubicBezTo>
                <a:cubicBezTo>
                  <a:pt x="1251" y="522"/>
                  <a:pt x="1251" y="523"/>
                  <a:pt x="1250" y="521"/>
                </a:cubicBezTo>
                <a:close/>
                <a:moveTo>
                  <a:pt x="349" y="345"/>
                </a:moveTo>
                <a:cubicBezTo>
                  <a:pt x="347" y="346"/>
                  <a:pt x="348" y="346"/>
                  <a:pt x="346" y="346"/>
                </a:cubicBezTo>
                <a:cubicBezTo>
                  <a:pt x="346" y="347"/>
                  <a:pt x="346" y="347"/>
                  <a:pt x="346" y="348"/>
                </a:cubicBezTo>
                <a:cubicBezTo>
                  <a:pt x="348" y="348"/>
                  <a:pt x="348" y="348"/>
                  <a:pt x="349" y="348"/>
                </a:cubicBezTo>
                <a:cubicBezTo>
                  <a:pt x="350" y="348"/>
                  <a:pt x="350" y="348"/>
                  <a:pt x="350" y="348"/>
                </a:cubicBezTo>
                <a:cubicBezTo>
                  <a:pt x="349" y="345"/>
                  <a:pt x="351" y="347"/>
                  <a:pt x="349" y="345"/>
                </a:cubicBezTo>
                <a:close/>
                <a:moveTo>
                  <a:pt x="1125" y="504"/>
                </a:moveTo>
                <a:cubicBezTo>
                  <a:pt x="1124" y="503"/>
                  <a:pt x="1124" y="503"/>
                  <a:pt x="1122" y="502"/>
                </a:cubicBezTo>
                <a:cubicBezTo>
                  <a:pt x="1123" y="503"/>
                  <a:pt x="1123" y="503"/>
                  <a:pt x="1125" y="504"/>
                </a:cubicBezTo>
                <a:close/>
                <a:moveTo>
                  <a:pt x="1270" y="532"/>
                </a:moveTo>
                <a:cubicBezTo>
                  <a:pt x="1270" y="533"/>
                  <a:pt x="1270" y="533"/>
                  <a:pt x="1269" y="534"/>
                </a:cubicBezTo>
                <a:cubicBezTo>
                  <a:pt x="1271" y="534"/>
                  <a:pt x="1270" y="534"/>
                  <a:pt x="1272" y="533"/>
                </a:cubicBezTo>
                <a:cubicBezTo>
                  <a:pt x="1272" y="533"/>
                  <a:pt x="1272" y="533"/>
                  <a:pt x="1273" y="534"/>
                </a:cubicBezTo>
                <a:cubicBezTo>
                  <a:pt x="1272" y="533"/>
                  <a:pt x="1272" y="533"/>
                  <a:pt x="1270" y="532"/>
                </a:cubicBezTo>
                <a:close/>
                <a:moveTo>
                  <a:pt x="332" y="353"/>
                </a:moveTo>
                <a:cubicBezTo>
                  <a:pt x="334" y="352"/>
                  <a:pt x="336" y="352"/>
                  <a:pt x="338" y="351"/>
                </a:cubicBezTo>
                <a:cubicBezTo>
                  <a:pt x="338" y="350"/>
                  <a:pt x="339" y="350"/>
                  <a:pt x="339" y="350"/>
                </a:cubicBezTo>
                <a:cubicBezTo>
                  <a:pt x="338" y="349"/>
                  <a:pt x="337" y="349"/>
                  <a:pt x="336" y="348"/>
                </a:cubicBezTo>
                <a:cubicBezTo>
                  <a:pt x="335" y="350"/>
                  <a:pt x="334" y="350"/>
                  <a:pt x="332" y="353"/>
                </a:cubicBezTo>
                <a:close/>
                <a:moveTo>
                  <a:pt x="1097" y="506"/>
                </a:moveTo>
                <a:cubicBezTo>
                  <a:pt x="1097" y="506"/>
                  <a:pt x="1098" y="506"/>
                  <a:pt x="1098" y="506"/>
                </a:cubicBezTo>
                <a:cubicBezTo>
                  <a:pt x="1096" y="505"/>
                  <a:pt x="1095" y="504"/>
                  <a:pt x="1092" y="503"/>
                </a:cubicBezTo>
                <a:cubicBezTo>
                  <a:pt x="1092" y="504"/>
                  <a:pt x="1092" y="505"/>
                  <a:pt x="1092" y="507"/>
                </a:cubicBezTo>
                <a:cubicBezTo>
                  <a:pt x="1095" y="507"/>
                  <a:pt x="1095" y="507"/>
                  <a:pt x="1097" y="506"/>
                </a:cubicBezTo>
                <a:close/>
                <a:moveTo>
                  <a:pt x="197" y="323"/>
                </a:moveTo>
                <a:cubicBezTo>
                  <a:pt x="195" y="323"/>
                  <a:pt x="192" y="322"/>
                  <a:pt x="190" y="322"/>
                </a:cubicBezTo>
                <a:cubicBezTo>
                  <a:pt x="187" y="322"/>
                  <a:pt x="183" y="322"/>
                  <a:pt x="180" y="323"/>
                </a:cubicBezTo>
                <a:cubicBezTo>
                  <a:pt x="180" y="323"/>
                  <a:pt x="180" y="324"/>
                  <a:pt x="180" y="325"/>
                </a:cubicBezTo>
                <a:cubicBezTo>
                  <a:pt x="185" y="325"/>
                  <a:pt x="191" y="325"/>
                  <a:pt x="197" y="325"/>
                </a:cubicBezTo>
                <a:cubicBezTo>
                  <a:pt x="197" y="324"/>
                  <a:pt x="197" y="324"/>
                  <a:pt x="197" y="323"/>
                </a:cubicBezTo>
                <a:close/>
                <a:moveTo>
                  <a:pt x="1157" y="524"/>
                </a:moveTo>
                <a:cubicBezTo>
                  <a:pt x="1157" y="526"/>
                  <a:pt x="1156" y="527"/>
                  <a:pt x="1155" y="529"/>
                </a:cubicBezTo>
                <a:cubicBezTo>
                  <a:pt x="1158" y="529"/>
                  <a:pt x="1158" y="529"/>
                  <a:pt x="1160" y="529"/>
                </a:cubicBezTo>
                <a:cubicBezTo>
                  <a:pt x="1161" y="528"/>
                  <a:pt x="1162" y="526"/>
                  <a:pt x="1163" y="525"/>
                </a:cubicBezTo>
                <a:cubicBezTo>
                  <a:pt x="1162" y="524"/>
                  <a:pt x="1161" y="524"/>
                  <a:pt x="1160" y="523"/>
                </a:cubicBezTo>
                <a:cubicBezTo>
                  <a:pt x="1159" y="524"/>
                  <a:pt x="1159" y="524"/>
                  <a:pt x="1157" y="524"/>
                </a:cubicBezTo>
                <a:close/>
                <a:moveTo>
                  <a:pt x="188" y="330"/>
                </a:moveTo>
                <a:cubicBezTo>
                  <a:pt x="190" y="329"/>
                  <a:pt x="189" y="330"/>
                  <a:pt x="190" y="329"/>
                </a:cubicBezTo>
                <a:cubicBezTo>
                  <a:pt x="191" y="329"/>
                  <a:pt x="191" y="329"/>
                  <a:pt x="191" y="329"/>
                </a:cubicBezTo>
                <a:cubicBezTo>
                  <a:pt x="191" y="328"/>
                  <a:pt x="191" y="328"/>
                  <a:pt x="189" y="328"/>
                </a:cubicBezTo>
                <a:cubicBezTo>
                  <a:pt x="189" y="328"/>
                  <a:pt x="188" y="329"/>
                  <a:pt x="188" y="330"/>
                </a:cubicBezTo>
                <a:close/>
                <a:moveTo>
                  <a:pt x="1264" y="552"/>
                </a:moveTo>
                <a:cubicBezTo>
                  <a:pt x="1263" y="554"/>
                  <a:pt x="1263" y="554"/>
                  <a:pt x="1263" y="554"/>
                </a:cubicBezTo>
                <a:cubicBezTo>
                  <a:pt x="1266" y="554"/>
                  <a:pt x="1266" y="554"/>
                  <a:pt x="1268" y="553"/>
                </a:cubicBezTo>
                <a:cubicBezTo>
                  <a:pt x="1269" y="552"/>
                  <a:pt x="1269" y="552"/>
                  <a:pt x="1269" y="550"/>
                </a:cubicBezTo>
                <a:cubicBezTo>
                  <a:pt x="1268" y="549"/>
                  <a:pt x="1266" y="549"/>
                  <a:pt x="1264" y="549"/>
                </a:cubicBezTo>
                <a:cubicBezTo>
                  <a:pt x="1264" y="551"/>
                  <a:pt x="1265" y="550"/>
                  <a:pt x="1264" y="552"/>
                </a:cubicBezTo>
                <a:close/>
                <a:moveTo>
                  <a:pt x="1178" y="539"/>
                </a:moveTo>
                <a:cubicBezTo>
                  <a:pt x="1178" y="535"/>
                  <a:pt x="1178" y="536"/>
                  <a:pt x="1177" y="534"/>
                </a:cubicBezTo>
                <a:cubicBezTo>
                  <a:pt x="1176" y="533"/>
                  <a:pt x="1176" y="534"/>
                  <a:pt x="1175" y="533"/>
                </a:cubicBezTo>
                <a:cubicBezTo>
                  <a:pt x="1173" y="533"/>
                  <a:pt x="1174" y="533"/>
                  <a:pt x="1172" y="533"/>
                </a:cubicBezTo>
                <a:cubicBezTo>
                  <a:pt x="1173" y="534"/>
                  <a:pt x="1173" y="535"/>
                  <a:pt x="1173" y="537"/>
                </a:cubicBezTo>
                <a:cubicBezTo>
                  <a:pt x="1174" y="537"/>
                  <a:pt x="1176" y="538"/>
                  <a:pt x="1178" y="539"/>
                </a:cubicBezTo>
                <a:close/>
                <a:moveTo>
                  <a:pt x="1230" y="546"/>
                </a:moveTo>
                <a:cubicBezTo>
                  <a:pt x="1230" y="547"/>
                  <a:pt x="1230" y="547"/>
                  <a:pt x="1230" y="548"/>
                </a:cubicBezTo>
                <a:cubicBezTo>
                  <a:pt x="1231" y="548"/>
                  <a:pt x="1232" y="548"/>
                  <a:pt x="1233" y="549"/>
                </a:cubicBezTo>
                <a:cubicBezTo>
                  <a:pt x="1232" y="546"/>
                  <a:pt x="1233" y="547"/>
                  <a:pt x="1230" y="546"/>
                </a:cubicBezTo>
                <a:close/>
                <a:moveTo>
                  <a:pt x="1149" y="534"/>
                </a:moveTo>
                <a:cubicBezTo>
                  <a:pt x="1149" y="535"/>
                  <a:pt x="1149" y="536"/>
                  <a:pt x="1150" y="537"/>
                </a:cubicBezTo>
                <a:cubicBezTo>
                  <a:pt x="1151" y="537"/>
                  <a:pt x="1152" y="537"/>
                  <a:pt x="1153" y="538"/>
                </a:cubicBezTo>
                <a:cubicBezTo>
                  <a:pt x="1153" y="537"/>
                  <a:pt x="1154" y="536"/>
                  <a:pt x="1154" y="535"/>
                </a:cubicBezTo>
                <a:cubicBezTo>
                  <a:pt x="1152" y="534"/>
                  <a:pt x="1150" y="533"/>
                  <a:pt x="1149" y="532"/>
                </a:cubicBezTo>
                <a:cubicBezTo>
                  <a:pt x="1149" y="533"/>
                  <a:pt x="1149" y="533"/>
                  <a:pt x="1149" y="534"/>
                </a:cubicBezTo>
                <a:close/>
                <a:moveTo>
                  <a:pt x="1161" y="537"/>
                </a:moveTo>
                <a:cubicBezTo>
                  <a:pt x="1162" y="537"/>
                  <a:pt x="1162" y="537"/>
                  <a:pt x="1162" y="536"/>
                </a:cubicBezTo>
                <a:cubicBezTo>
                  <a:pt x="1162" y="536"/>
                  <a:pt x="1163" y="535"/>
                  <a:pt x="1163" y="534"/>
                </a:cubicBezTo>
                <a:cubicBezTo>
                  <a:pt x="1161" y="534"/>
                  <a:pt x="1160" y="534"/>
                  <a:pt x="1159" y="534"/>
                </a:cubicBezTo>
                <a:cubicBezTo>
                  <a:pt x="1159" y="536"/>
                  <a:pt x="1159" y="536"/>
                  <a:pt x="1161" y="537"/>
                </a:cubicBezTo>
                <a:close/>
                <a:moveTo>
                  <a:pt x="1140" y="536"/>
                </a:moveTo>
                <a:cubicBezTo>
                  <a:pt x="1140" y="533"/>
                  <a:pt x="1140" y="533"/>
                  <a:pt x="1139" y="531"/>
                </a:cubicBezTo>
                <a:cubicBezTo>
                  <a:pt x="1136" y="531"/>
                  <a:pt x="1138" y="530"/>
                  <a:pt x="1136" y="532"/>
                </a:cubicBezTo>
                <a:cubicBezTo>
                  <a:pt x="1135" y="532"/>
                  <a:pt x="1135" y="532"/>
                  <a:pt x="1135" y="532"/>
                </a:cubicBezTo>
                <a:cubicBezTo>
                  <a:pt x="1135" y="533"/>
                  <a:pt x="1135" y="534"/>
                  <a:pt x="1135" y="535"/>
                </a:cubicBezTo>
                <a:lnTo>
                  <a:pt x="1140" y="536"/>
                </a:lnTo>
                <a:close/>
                <a:moveTo>
                  <a:pt x="1244" y="554"/>
                </a:moveTo>
                <a:cubicBezTo>
                  <a:pt x="1244" y="555"/>
                  <a:pt x="1244" y="555"/>
                  <a:pt x="1244" y="556"/>
                </a:cubicBezTo>
                <a:cubicBezTo>
                  <a:pt x="1250" y="558"/>
                  <a:pt x="1258" y="561"/>
                  <a:pt x="1262" y="564"/>
                </a:cubicBezTo>
                <a:cubicBezTo>
                  <a:pt x="1262" y="564"/>
                  <a:pt x="1262" y="563"/>
                  <a:pt x="1262" y="563"/>
                </a:cubicBezTo>
                <a:cubicBezTo>
                  <a:pt x="1263" y="563"/>
                  <a:pt x="1263" y="563"/>
                  <a:pt x="1264" y="562"/>
                </a:cubicBezTo>
                <a:cubicBezTo>
                  <a:pt x="1259" y="559"/>
                  <a:pt x="1254" y="555"/>
                  <a:pt x="1246" y="554"/>
                </a:cubicBezTo>
                <a:cubicBezTo>
                  <a:pt x="1245" y="554"/>
                  <a:pt x="1246" y="554"/>
                  <a:pt x="1244" y="554"/>
                </a:cubicBezTo>
                <a:close/>
                <a:moveTo>
                  <a:pt x="1216" y="555"/>
                </a:moveTo>
                <a:cubicBezTo>
                  <a:pt x="1217" y="556"/>
                  <a:pt x="1217" y="555"/>
                  <a:pt x="1219" y="554"/>
                </a:cubicBezTo>
                <a:cubicBezTo>
                  <a:pt x="1219" y="554"/>
                  <a:pt x="1220" y="554"/>
                  <a:pt x="1220" y="553"/>
                </a:cubicBezTo>
                <a:cubicBezTo>
                  <a:pt x="1218" y="552"/>
                  <a:pt x="1218" y="551"/>
                  <a:pt x="1215" y="550"/>
                </a:cubicBezTo>
                <a:cubicBezTo>
                  <a:pt x="1215" y="553"/>
                  <a:pt x="1214" y="552"/>
                  <a:pt x="1216" y="555"/>
                </a:cubicBezTo>
                <a:close/>
                <a:moveTo>
                  <a:pt x="174" y="345"/>
                </a:moveTo>
                <a:cubicBezTo>
                  <a:pt x="174" y="345"/>
                  <a:pt x="173" y="345"/>
                  <a:pt x="173" y="346"/>
                </a:cubicBezTo>
                <a:cubicBezTo>
                  <a:pt x="179" y="347"/>
                  <a:pt x="187" y="348"/>
                  <a:pt x="191" y="346"/>
                </a:cubicBezTo>
                <a:cubicBezTo>
                  <a:pt x="192" y="346"/>
                  <a:pt x="193" y="346"/>
                  <a:pt x="193" y="347"/>
                </a:cubicBezTo>
                <a:cubicBezTo>
                  <a:pt x="193" y="346"/>
                  <a:pt x="193" y="346"/>
                  <a:pt x="193" y="346"/>
                </a:cubicBezTo>
                <a:cubicBezTo>
                  <a:pt x="182" y="343"/>
                  <a:pt x="182" y="343"/>
                  <a:pt x="182" y="343"/>
                </a:cubicBezTo>
                <a:cubicBezTo>
                  <a:pt x="180" y="344"/>
                  <a:pt x="177" y="344"/>
                  <a:pt x="175" y="345"/>
                </a:cubicBezTo>
                <a:cubicBezTo>
                  <a:pt x="174" y="345"/>
                  <a:pt x="174" y="345"/>
                  <a:pt x="174" y="345"/>
                </a:cubicBezTo>
                <a:close/>
                <a:moveTo>
                  <a:pt x="1226" y="558"/>
                </a:moveTo>
                <a:cubicBezTo>
                  <a:pt x="1225" y="558"/>
                  <a:pt x="1225" y="559"/>
                  <a:pt x="1225" y="560"/>
                </a:cubicBezTo>
                <a:cubicBezTo>
                  <a:pt x="1228" y="560"/>
                  <a:pt x="1231" y="561"/>
                  <a:pt x="1233" y="561"/>
                </a:cubicBezTo>
                <a:cubicBezTo>
                  <a:pt x="1232" y="559"/>
                  <a:pt x="1232" y="559"/>
                  <a:pt x="1229" y="557"/>
                </a:cubicBezTo>
                <a:cubicBezTo>
                  <a:pt x="1228" y="558"/>
                  <a:pt x="1228" y="558"/>
                  <a:pt x="1226" y="558"/>
                </a:cubicBezTo>
                <a:close/>
                <a:moveTo>
                  <a:pt x="1224" y="562"/>
                </a:moveTo>
                <a:cubicBezTo>
                  <a:pt x="1222" y="560"/>
                  <a:pt x="1222" y="559"/>
                  <a:pt x="1220" y="558"/>
                </a:cubicBezTo>
                <a:cubicBezTo>
                  <a:pt x="1219" y="559"/>
                  <a:pt x="1217" y="559"/>
                  <a:pt x="1216" y="560"/>
                </a:cubicBezTo>
                <a:cubicBezTo>
                  <a:pt x="1217" y="564"/>
                  <a:pt x="1219" y="563"/>
                  <a:pt x="1223" y="564"/>
                </a:cubicBezTo>
                <a:cubicBezTo>
                  <a:pt x="1223" y="563"/>
                  <a:pt x="1224" y="562"/>
                  <a:pt x="1224" y="562"/>
                </a:cubicBezTo>
                <a:close/>
                <a:moveTo>
                  <a:pt x="189" y="354"/>
                </a:moveTo>
                <a:cubicBezTo>
                  <a:pt x="188" y="354"/>
                  <a:pt x="188" y="354"/>
                  <a:pt x="188" y="354"/>
                </a:cubicBezTo>
                <a:cubicBezTo>
                  <a:pt x="188" y="354"/>
                  <a:pt x="187" y="354"/>
                  <a:pt x="187" y="355"/>
                </a:cubicBezTo>
                <a:cubicBezTo>
                  <a:pt x="190" y="355"/>
                  <a:pt x="190" y="355"/>
                  <a:pt x="192" y="355"/>
                </a:cubicBezTo>
                <a:cubicBezTo>
                  <a:pt x="192" y="354"/>
                  <a:pt x="193" y="353"/>
                  <a:pt x="193" y="353"/>
                </a:cubicBezTo>
                <a:cubicBezTo>
                  <a:pt x="192" y="353"/>
                  <a:pt x="192" y="353"/>
                  <a:pt x="191" y="352"/>
                </a:cubicBezTo>
                <a:cubicBezTo>
                  <a:pt x="190" y="353"/>
                  <a:pt x="189" y="353"/>
                  <a:pt x="189" y="354"/>
                </a:cubicBezTo>
                <a:close/>
                <a:moveTo>
                  <a:pt x="1246" y="569"/>
                </a:moveTo>
                <a:cubicBezTo>
                  <a:pt x="1245" y="571"/>
                  <a:pt x="1244" y="572"/>
                  <a:pt x="1243" y="573"/>
                </a:cubicBezTo>
                <a:cubicBezTo>
                  <a:pt x="1244" y="575"/>
                  <a:pt x="1243" y="574"/>
                  <a:pt x="1245" y="575"/>
                </a:cubicBezTo>
                <a:cubicBezTo>
                  <a:pt x="1246" y="576"/>
                  <a:pt x="1245" y="576"/>
                  <a:pt x="1247" y="577"/>
                </a:cubicBezTo>
                <a:cubicBezTo>
                  <a:pt x="1247" y="577"/>
                  <a:pt x="1248" y="576"/>
                  <a:pt x="1248" y="576"/>
                </a:cubicBezTo>
                <a:cubicBezTo>
                  <a:pt x="1249" y="572"/>
                  <a:pt x="1249" y="572"/>
                  <a:pt x="1246" y="569"/>
                </a:cubicBezTo>
                <a:close/>
                <a:moveTo>
                  <a:pt x="1239" y="577"/>
                </a:moveTo>
                <a:cubicBezTo>
                  <a:pt x="1239" y="574"/>
                  <a:pt x="1239" y="575"/>
                  <a:pt x="1238" y="572"/>
                </a:cubicBezTo>
                <a:cubicBezTo>
                  <a:pt x="1237" y="572"/>
                  <a:pt x="1235" y="571"/>
                  <a:pt x="1233" y="571"/>
                </a:cubicBezTo>
                <a:cubicBezTo>
                  <a:pt x="1233" y="573"/>
                  <a:pt x="1233" y="573"/>
                  <a:pt x="1234" y="574"/>
                </a:cubicBezTo>
                <a:cubicBezTo>
                  <a:pt x="1234" y="575"/>
                  <a:pt x="1234" y="576"/>
                  <a:pt x="1234" y="577"/>
                </a:cubicBezTo>
                <a:cubicBezTo>
                  <a:pt x="1237" y="578"/>
                  <a:pt x="1238" y="578"/>
                  <a:pt x="1239" y="577"/>
                </a:cubicBezTo>
                <a:close/>
                <a:moveTo>
                  <a:pt x="1101" y="554"/>
                </a:moveTo>
                <a:cubicBezTo>
                  <a:pt x="1101" y="548"/>
                  <a:pt x="1097" y="547"/>
                  <a:pt x="1092" y="546"/>
                </a:cubicBezTo>
                <a:cubicBezTo>
                  <a:pt x="1089" y="549"/>
                  <a:pt x="1088" y="549"/>
                  <a:pt x="1088" y="553"/>
                </a:cubicBezTo>
                <a:cubicBezTo>
                  <a:pt x="1091" y="553"/>
                  <a:pt x="1091" y="554"/>
                  <a:pt x="1093" y="553"/>
                </a:cubicBezTo>
                <a:cubicBezTo>
                  <a:pt x="1096" y="554"/>
                  <a:pt x="1099" y="554"/>
                  <a:pt x="1101" y="554"/>
                </a:cubicBezTo>
                <a:close/>
                <a:moveTo>
                  <a:pt x="1129" y="556"/>
                </a:moveTo>
                <a:cubicBezTo>
                  <a:pt x="1127" y="555"/>
                  <a:pt x="1125" y="556"/>
                  <a:pt x="1123" y="554"/>
                </a:cubicBezTo>
                <a:cubicBezTo>
                  <a:pt x="1121" y="554"/>
                  <a:pt x="1120" y="554"/>
                  <a:pt x="1119" y="554"/>
                </a:cubicBezTo>
                <a:cubicBezTo>
                  <a:pt x="1118" y="557"/>
                  <a:pt x="1118" y="558"/>
                  <a:pt x="1119" y="559"/>
                </a:cubicBezTo>
                <a:cubicBezTo>
                  <a:pt x="1122" y="560"/>
                  <a:pt x="1125" y="561"/>
                  <a:pt x="1129" y="561"/>
                </a:cubicBezTo>
                <a:cubicBezTo>
                  <a:pt x="1129" y="559"/>
                  <a:pt x="1129" y="558"/>
                  <a:pt x="1129" y="556"/>
                </a:cubicBezTo>
                <a:close/>
                <a:moveTo>
                  <a:pt x="1117" y="554"/>
                </a:moveTo>
                <a:cubicBezTo>
                  <a:pt x="1115" y="553"/>
                  <a:pt x="1114" y="553"/>
                  <a:pt x="1113" y="553"/>
                </a:cubicBezTo>
                <a:cubicBezTo>
                  <a:pt x="1111" y="553"/>
                  <a:pt x="1111" y="553"/>
                  <a:pt x="1108" y="553"/>
                </a:cubicBezTo>
                <a:cubicBezTo>
                  <a:pt x="1108" y="555"/>
                  <a:pt x="1109" y="557"/>
                  <a:pt x="1109" y="558"/>
                </a:cubicBezTo>
                <a:cubicBezTo>
                  <a:pt x="1110" y="559"/>
                  <a:pt x="1112" y="560"/>
                  <a:pt x="1114" y="562"/>
                </a:cubicBezTo>
                <a:cubicBezTo>
                  <a:pt x="1115" y="559"/>
                  <a:pt x="1116" y="557"/>
                  <a:pt x="1117" y="555"/>
                </a:cubicBezTo>
                <a:cubicBezTo>
                  <a:pt x="1117" y="554"/>
                  <a:pt x="1117" y="554"/>
                  <a:pt x="1117" y="554"/>
                </a:cubicBezTo>
                <a:close/>
                <a:moveTo>
                  <a:pt x="1145" y="565"/>
                </a:moveTo>
                <a:cubicBezTo>
                  <a:pt x="1148" y="565"/>
                  <a:pt x="1149" y="565"/>
                  <a:pt x="1150" y="565"/>
                </a:cubicBezTo>
                <a:cubicBezTo>
                  <a:pt x="1150" y="562"/>
                  <a:pt x="1150" y="562"/>
                  <a:pt x="1150" y="560"/>
                </a:cubicBezTo>
                <a:cubicBezTo>
                  <a:pt x="1148" y="560"/>
                  <a:pt x="1147" y="560"/>
                  <a:pt x="1145" y="559"/>
                </a:cubicBezTo>
                <a:cubicBezTo>
                  <a:pt x="1144" y="562"/>
                  <a:pt x="1144" y="561"/>
                  <a:pt x="1145" y="565"/>
                </a:cubicBezTo>
                <a:close/>
                <a:moveTo>
                  <a:pt x="1152" y="565"/>
                </a:moveTo>
                <a:cubicBezTo>
                  <a:pt x="1156" y="566"/>
                  <a:pt x="1160" y="566"/>
                  <a:pt x="1163" y="565"/>
                </a:cubicBezTo>
                <a:cubicBezTo>
                  <a:pt x="1163" y="565"/>
                  <a:pt x="1164" y="565"/>
                  <a:pt x="1164" y="564"/>
                </a:cubicBezTo>
                <a:cubicBezTo>
                  <a:pt x="1164" y="564"/>
                  <a:pt x="1164" y="563"/>
                  <a:pt x="1163" y="563"/>
                </a:cubicBezTo>
                <a:cubicBezTo>
                  <a:pt x="1160" y="562"/>
                  <a:pt x="1156" y="561"/>
                  <a:pt x="1154" y="562"/>
                </a:cubicBezTo>
                <a:cubicBezTo>
                  <a:pt x="1153" y="563"/>
                  <a:pt x="1153" y="563"/>
                  <a:pt x="1152" y="565"/>
                </a:cubicBezTo>
                <a:close/>
                <a:moveTo>
                  <a:pt x="1246" y="582"/>
                </a:moveTo>
                <a:cubicBezTo>
                  <a:pt x="1246" y="582"/>
                  <a:pt x="1246" y="581"/>
                  <a:pt x="1246" y="581"/>
                </a:cubicBezTo>
                <a:cubicBezTo>
                  <a:pt x="1247" y="581"/>
                  <a:pt x="1247" y="580"/>
                  <a:pt x="1247" y="580"/>
                </a:cubicBezTo>
                <a:cubicBezTo>
                  <a:pt x="1247" y="580"/>
                  <a:pt x="1246" y="580"/>
                  <a:pt x="1245" y="580"/>
                </a:cubicBezTo>
                <a:cubicBezTo>
                  <a:pt x="1246" y="582"/>
                  <a:pt x="1245" y="581"/>
                  <a:pt x="1246" y="582"/>
                </a:cubicBezTo>
                <a:close/>
                <a:moveTo>
                  <a:pt x="1131" y="563"/>
                </a:moveTo>
                <a:cubicBezTo>
                  <a:pt x="1132" y="564"/>
                  <a:pt x="1131" y="563"/>
                  <a:pt x="1132" y="564"/>
                </a:cubicBezTo>
                <a:cubicBezTo>
                  <a:pt x="1135" y="563"/>
                  <a:pt x="1135" y="563"/>
                  <a:pt x="1135" y="563"/>
                </a:cubicBezTo>
                <a:cubicBezTo>
                  <a:pt x="1135" y="563"/>
                  <a:pt x="1136" y="563"/>
                  <a:pt x="1136" y="563"/>
                </a:cubicBezTo>
                <a:cubicBezTo>
                  <a:pt x="1135" y="560"/>
                  <a:pt x="1134" y="560"/>
                  <a:pt x="1131" y="559"/>
                </a:cubicBezTo>
                <a:cubicBezTo>
                  <a:pt x="1130" y="561"/>
                  <a:pt x="1130" y="561"/>
                  <a:pt x="1131" y="563"/>
                </a:cubicBezTo>
                <a:close/>
                <a:moveTo>
                  <a:pt x="1066" y="550"/>
                </a:moveTo>
                <a:cubicBezTo>
                  <a:pt x="1067" y="551"/>
                  <a:pt x="1066" y="551"/>
                  <a:pt x="1068" y="550"/>
                </a:cubicBezTo>
                <a:cubicBezTo>
                  <a:pt x="1068" y="550"/>
                  <a:pt x="1069" y="550"/>
                  <a:pt x="1069" y="549"/>
                </a:cubicBezTo>
                <a:cubicBezTo>
                  <a:pt x="1068" y="548"/>
                  <a:pt x="1067" y="547"/>
                  <a:pt x="1065" y="546"/>
                </a:cubicBezTo>
                <a:cubicBezTo>
                  <a:pt x="1065" y="549"/>
                  <a:pt x="1065" y="548"/>
                  <a:pt x="1066" y="550"/>
                </a:cubicBezTo>
                <a:close/>
                <a:moveTo>
                  <a:pt x="1074" y="550"/>
                </a:moveTo>
                <a:cubicBezTo>
                  <a:pt x="1074" y="550"/>
                  <a:pt x="1075" y="550"/>
                  <a:pt x="1075" y="549"/>
                </a:cubicBezTo>
                <a:cubicBezTo>
                  <a:pt x="1074" y="549"/>
                  <a:pt x="1073" y="548"/>
                  <a:pt x="1072" y="548"/>
                </a:cubicBezTo>
                <a:cubicBezTo>
                  <a:pt x="1072" y="549"/>
                  <a:pt x="1071" y="550"/>
                  <a:pt x="1071" y="551"/>
                </a:cubicBezTo>
                <a:cubicBezTo>
                  <a:pt x="1073" y="551"/>
                  <a:pt x="1073" y="551"/>
                  <a:pt x="1074" y="550"/>
                </a:cubicBezTo>
                <a:close/>
                <a:moveTo>
                  <a:pt x="1090" y="555"/>
                </a:moveTo>
                <a:cubicBezTo>
                  <a:pt x="1090" y="556"/>
                  <a:pt x="1090" y="555"/>
                  <a:pt x="1091" y="556"/>
                </a:cubicBezTo>
                <a:cubicBezTo>
                  <a:pt x="1092" y="556"/>
                  <a:pt x="1092" y="556"/>
                  <a:pt x="1093" y="556"/>
                </a:cubicBezTo>
                <a:cubicBezTo>
                  <a:pt x="1092" y="555"/>
                  <a:pt x="1092" y="555"/>
                  <a:pt x="1090" y="555"/>
                </a:cubicBezTo>
                <a:close/>
                <a:moveTo>
                  <a:pt x="1246" y="591"/>
                </a:moveTo>
                <a:cubicBezTo>
                  <a:pt x="1246" y="590"/>
                  <a:pt x="1246" y="588"/>
                  <a:pt x="1246" y="586"/>
                </a:cubicBezTo>
                <a:cubicBezTo>
                  <a:pt x="1241" y="586"/>
                  <a:pt x="1241" y="587"/>
                  <a:pt x="1237" y="586"/>
                </a:cubicBezTo>
                <a:cubicBezTo>
                  <a:pt x="1235" y="590"/>
                  <a:pt x="1237" y="594"/>
                  <a:pt x="1232" y="595"/>
                </a:cubicBezTo>
                <a:cubicBezTo>
                  <a:pt x="1232" y="595"/>
                  <a:pt x="1232" y="596"/>
                  <a:pt x="1233" y="596"/>
                </a:cubicBezTo>
                <a:cubicBezTo>
                  <a:pt x="1233" y="597"/>
                  <a:pt x="1233" y="596"/>
                  <a:pt x="1234" y="598"/>
                </a:cubicBezTo>
                <a:cubicBezTo>
                  <a:pt x="1236" y="596"/>
                  <a:pt x="1238" y="595"/>
                  <a:pt x="1239" y="593"/>
                </a:cubicBezTo>
                <a:cubicBezTo>
                  <a:pt x="1242" y="594"/>
                  <a:pt x="1244" y="595"/>
                  <a:pt x="1245" y="597"/>
                </a:cubicBezTo>
                <a:cubicBezTo>
                  <a:pt x="1247" y="597"/>
                  <a:pt x="1247" y="597"/>
                  <a:pt x="1248" y="596"/>
                </a:cubicBezTo>
                <a:cubicBezTo>
                  <a:pt x="1249" y="595"/>
                  <a:pt x="1249" y="595"/>
                  <a:pt x="1250" y="593"/>
                </a:cubicBezTo>
                <a:cubicBezTo>
                  <a:pt x="1249" y="593"/>
                  <a:pt x="1248" y="593"/>
                  <a:pt x="1247" y="593"/>
                </a:cubicBezTo>
                <a:cubicBezTo>
                  <a:pt x="1247" y="592"/>
                  <a:pt x="1246" y="592"/>
                  <a:pt x="1246" y="591"/>
                </a:cubicBezTo>
                <a:close/>
                <a:moveTo>
                  <a:pt x="1150" y="576"/>
                </a:moveTo>
                <a:cubicBezTo>
                  <a:pt x="1154" y="576"/>
                  <a:pt x="1154" y="576"/>
                  <a:pt x="1156" y="573"/>
                </a:cubicBezTo>
                <a:cubicBezTo>
                  <a:pt x="1156" y="573"/>
                  <a:pt x="1157" y="573"/>
                  <a:pt x="1157" y="572"/>
                </a:cubicBezTo>
                <a:cubicBezTo>
                  <a:pt x="1155" y="571"/>
                  <a:pt x="1152" y="570"/>
                  <a:pt x="1148" y="570"/>
                </a:cubicBezTo>
                <a:cubicBezTo>
                  <a:pt x="1145" y="571"/>
                  <a:pt x="1139" y="569"/>
                  <a:pt x="1136" y="570"/>
                </a:cubicBezTo>
                <a:cubicBezTo>
                  <a:pt x="1136" y="570"/>
                  <a:pt x="1135" y="570"/>
                  <a:pt x="1134" y="570"/>
                </a:cubicBezTo>
                <a:cubicBezTo>
                  <a:pt x="1134" y="573"/>
                  <a:pt x="1134" y="572"/>
                  <a:pt x="1134" y="574"/>
                </a:cubicBezTo>
                <a:cubicBezTo>
                  <a:pt x="1138" y="574"/>
                  <a:pt x="1146" y="572"/>
                  <a:pt x="1150" y="576"/>
                </a:cubicBezTo>
                <a:close/>
                <a:moveTo>
                  <a:pt x="1158" y="575"/>
                </a:moveTo>
                <a:cubicBezTo>
                  <a:pt x="1158" y="575"/>
                  <a:pt x="1158" y="575"/>
                  <a:pt x="1158" y="576"/>
                </a:cubicBezTo>
                <a:cubicBezTo>
                  <a:pt x="1164" y="577"/>
                  <a:pt x="1165" y="575"/>
                  <a:pt x="1171" y="576"/>
                </a:cubicBezTo>
                <a:cubicBezTo>
                  <a:pt x="1171" y="576"/>
                  <a:pt x="1171" y="575"/>
                  <a:pt x="1172" y="574"/>
                </a:cubicBezTo>
                <a:cubicBezTo>
                  <a:pt x="1168" y="573"/>
                  <a:pt x="1164" y="573"/>
                  <a:pt x="1160" y="572"/>
                </a:cubicBezTo>
                <a:cubicBezTo>
                  <a:pt x="1159" y="573"/>
                  <a:pt x="1159" y="574"/>
                  <a:pt x="1158" y="575"/>
                </a:cubicBezTo>
                <a:close/>
                <a:moveTo>
                  <a:pt x="1176" y="577"/>
                </a:moveTo>
                <a:cubicBezTo>
                  <a:pt x="1177" y="575"/>
                  <a:pt x="1177" y="575"/>
                  <a:pt x="1177" y="575"/>
                </a:cubicBezTo>
                <a:cubicBezTo>
                  <a:pt x="1175" y="575"/>
                  <a:pt x="1174" y="575"/>
                  <a:pt x="1173" y="574"/>
                </a:cubicBezTo>
                <a:cubicBezTo>
                  <a:pt x="1172" y="576"/>
                  <a:pt x="1172" y="576"/>
                  <a:pt x="1172" y="576"/>
                </a:cubicBezTo>
                <a:cubicBezTo>
                  <a:pt x="1174" y="577"/>
                  <a:pt x="1175" y="577"/>
                  <a:pt x="1176" y="577"/>
                </a:cubicBezTo>
                <a:close/>
                <a:moveTo>
                  <a:pt x="1201" y="582"/>
                </a:moveTo>
                <a:cubicBezTo>
                  <a:pt x="1200" y="581"/>
                  <a:pt x="1200" y="581"/>
                  <a:pt x="1198" y="581"/>
                </a:cubicBezTo>
                <a:cubicBezTo>
                  <a:pt x="1198" y="581"/>
                  <a:pt x="1197" y="582"/>
                  <a:pt x="1197" y="583"/>
                </a:cubicBezTo>
                <a:cubicBezTo>
                  <a:pt x="1199" y="582"/>
                  <a:pt x="1198" y="583"/>
                  <a:pt x="1200" y="582"/>
                </a:cubicBezTo>
                <a:cubicBezTo>
                  <a:pt x="1200" y="582"/>
                  <a:pt x="1200" y="582"/>
                  <a:pt x="1201" y="582"/>
                </a:cubicBezTo>
                <a:close/>
                <a:moveTo>
                  <a:pt x="1119" y="569"/>
                </a:moveTo>
                <a:cubicBezTo>
                  <a:pt x="1119" y="569"/>
                  <a:pt x="1120" y="568"/>
                  <a:pt x="1120" y="568"/>
                </a:cubicBezTo>
                <a:cubicBezTo>
                  <a:pt x="1119" y="567"/>
                  <a:pt x="1118" y="567"/>
                  <a:pt x="1117" y="566"/>
                </a:cubicBezTo>
                <a:cubicBezTo>
                  <a:pt x="1117" y="567"/>
                  <a:pt x="1116" y="568"/>
                  <a:pt x="1116" y="569"/>
                </a:cubicBezTo>
                <a:cubicBezTo>
                  <a:pt x="1118" y="569"/>
                  <a:pt x="1118" y="569"/>
                  <a:pt x="1119" y="569"/>
                </a:cubicBezTo>
                <a:close/>
                <a:moveTo>
                  <a:pt x="1196" y="591"/>
                </a:moveTo>
                <a:cubicBezTo>
                  <a:pt x="1196" y="591"/>
                  <a:pt x="1197" y="591"/>
                  <a:pt x="1198" y="591"/>
                </a:cubicBezTo>
                <a:cubicBezTo>
                  <a:pt x="1198" y="587"/>
                  <a:pt x="1199" y="587"/>
                  <a:pt x="1196" y="585"/>
                </a:cubicBezTo>
                <a:cubicBezTo>
                  <a:pt x="1194" y="588"/>
                  <a:pt x="1195" y="588"/>
                  <a:pt x="1196" y="591"/>
                </a:cubicBezTo>
                <a:close/>
                <a:moveTo>
                  <a:pt x="1216" y="594"/>
                </a:moveTo>
                <a:cubicBezTo>
                  <a:pt x="1217" y="595"/>
                  <a:pt x="1216" y="594"/>
                  <a:pt x="1218" y="595"/>
                </a:cubicBezTo>
                <a:cubicBezTo>
                  <a:pt x="1219" y="595"/>
                  <a:pt x="1220" y="594"/>
                  <a:pt x="1220" y="594"/>
                </a:cubicBezTo>
                <a:cubicBezTo>
                  <a:pt x="1221" y="594"/>
                  <a:pt x="1221" y="594"/>
                  <a:pt x="1221" y="594"/>
                </a:cubicBezTo>
                <a:cubicBezTo>
                  <a:pt x="1222" y="593"/>
                  <a:pt x="1222" y="592"/>
                  <a:pt x="1222" y="592"/>
                </a:cubicBezTo>
                <a:cubicBezTo>
                  <a:pt x="1220" y="591"/>
                  <a:pt x="1218" y="591"/>
                  <a:pt x="1217" y="591"/>
                </a:cubicBezTo>
                <a:cubicBezTo>
                  <a:pt x="1216" y="593"/>
                  <a:pt x="1216" y="592"/>
                  <a:pt x="1216" y="594"/>
                </a:cubicBezTo>
                <a:close/>
                <a:moveTo>
                  <a:pt x="1210" y="597"/>
                </a:moveTo>
                <a:cubicBezTo>
                  <a:pt x="1207" y="596"/>
                  <a:pt x="1203" y="596"/>
                  <a:pt x="1201" y="596"/>
                </a:cubicBezTo>
                <a:cubicBezTo>
                  <a:pt x="1201" y="598"/>
                  <a:pt x="1201" y="597"/>
                  <a:pt x="1202" y="598"/>
                </a:cubicBezTo>
                <a:cubicBezTo>
                  <a:pt x="1204" y="601"/>
                  <a:pt x="1207" y="600"/>
                  <a:pt x="1211" y="598"/>
                </a:cubicBezTo>
                <a:cubicBezTo>
                  <a:pt x="1212" y="600"/>
                  <a:pt x="1211" y="601"/>
                  <a:pt x="1211" y="603"/>
                </a:cubicBezTo>
                <a:cubicBezTo>
                  <a:pt x="1218" y="604"/>
                  <a:pt x="1240" y="607"/>
                  <a:pt x="1245" y="604"/>
                </a:cubicBezTo>
                <a:cubicBezTo>
                  <a:pt x="1246" y="602"/>
                  <a:pt x="1246" y="604"/>
                  <a:pt x="1245" y="602"/>
                </a:cubicBezTo>
                <a:cubicBezTo>
                  <a:pt x="1234" y="606"/>
                  <a:pt x="1219" y="594"/>
                  <a:pt x="1210" y="597"/>
                </a:cubicBezTo>
                <a:close/>
                <a:moveTo>
                  <a:pt x="1192" y="597"/>
                </a:moveTo>
                <a:cubicBezTo>
                  <a:pt x="1195" y="598"/>
                  <a:pt x="1196" y="598"/>
                  <a:pt x="1197" y="597"/>
                </a:cubicBezTo>
                <a:cubicBezTo>
                  <a:pt x="1198" y="597"/>
                  <a:pt x="1198" y="597"/>
                  <a:pt x="1199" y="597"/>
                </a:cubicBezTo>
                <a:cubicBezTo>
                  <a:pt x="1197" y="596"/>
                  <a:pt x="1195" y="595"/>
                  <a:pt x="1194" y="595"/>
                </a:cubicBezTo>
                <a:cubicBezTo>
                  <a:pt x="1193" y="596"/>
                  <a:pt x="1193" y="596"/>
                  <a:pt x="1192" y="597"/>
                </a:cubicBezTo>
                <a:close/>
                <a:moveTo>
                  <a:pt x="1189" y="597"/>
                </a:moveTo>
                <a:cubicBezTo>
                  <a:pt x="1189" y="596"/>
                  <a:pt x="1189" y="595"/>
                  <a:pt x="1190" y="595"/>
                </a:cubicBezTo>
                <a:cubicBezTo>
                  <a:pt x="1188" y="594"/>
                  <a:pt x="1186" y="594"/>
                  <a:pt x="1183" y="594"/>
                </a:cubicBezTo>
                <a:cubicBezTo>
                  <a:pt x="1183" y="595"/>
                  <a:pt x="1182" y="595"/>
                  <a:pt x="1182" y="597"/>
                </a:cubicBezTo>
                <a:cubicBezTo>
                  <a:pt x="1184" y="597"/>
                  <a:pt x="1186" y="597"/>
                  <a:pt x="1188" y="597"/>
                </a:cubicBezTo>
                <a:cubicBezTo>
                  <a:pt x="1188" y="597"/>
                  <a:pt x="1189" y="597"/>
                  <a:pt x="1189" y="597"/>
                </a:cubicBezTo>
                <a:close/>
                <a:moveTo>
                  <a:pt x="1237" y="611"/>
                </a:moveTo>
                <a:cubicBezTo>
                  <a:pt x="1237" y="612"/>
                  <a:pt x="1237" y="613"/>
                  <a:pt x="1236" y="614"/>
                </a:cubicBezTo>
                <a:cubicBezTo>
                  <a:pt x="1239" y="614"/>
                  <a:pt x="1241" y="614"/>
                  <a:pt x="1244" y="614"/>
                </a:cubicBezTo>
                <a:cubicBezTo>
                  <a:pt x="1245" y="613"/>
                  <a:pt x="1245" y="613"/>
                  <a:pt x="1245" y="613"/>
                </a:cubicBezTo>
                <a:cubicBezTo>
                  <a:pt x="1245" y="610"/>
                  <a:pt x="1245" y="610"/>
                  <a:pt x="1244" y="608"/>
                </a:cubicBezTo>
                <a:cubicBezTo>
                  <a:pt x="1242" y="610"/>
                  <a:pt x="1240" y="610"/>
                  <a:pt x="1237" y="611"/>
                </a:cubicBezTo>
                <a:close/>
                <a:moveTo>
                  <a:pt x="1210" y="608"/>
                </a:moveTo>
                <a:cubicBezTo>
                  <a:pt x="1209" y="609"/>
                  <a:pt x="1209" y="610"/>
                  <a:pt x="1208" y="611"/>
                </a:cubicBezTo>
                <a:cubicBezTo>
                  <a:pt x="1205" y="612"/>
                  <a:pt x="1204" y="608"/>
                  <a:pt x="1204" y="608"/>
                </a:cubicBezTo>
                <a:cubicBezTo>
                  <a:pt x="1201" y="607"/>
                  <a:pt x="1193" y="608"/>
                  <a:pt x="1190" y="610"/>
                </a:cubicBezTo>
                <a:cubicBezTo>
                  <a:pt x="1189" y="609"/>
                  <a:pt x="1188" y="609"/>
                  <a:pt x="1188" y="609"/>
                </a:cubicBezTo>
                <a:cubicBezTo>
                  <a:pt x="1189" y="609"/>
                  <a:pt x="1188" y="609"/>
                  <a:pt x="1190" y="609"/>
                </a:cubicBezTo>
                <a:cubicBezTo>
                  <a:pt x="1190" y="608"/>
                  <a:pt x="1190" y="607"/>
                  <a:pt x="1190" y="607"/>
                </a:cubicBezTo>
                <a:cubicBezTo>
                  <a:pt x="1188" y="607"/>
                  <a:pt x="1188" y="607"/>
                  <a:pt x="1186" y="608"/>
                </a:cubicBezTo>
                <a:cubicBezTo>
                  <a:pt x="1183" y="605"/>
                  <a:pt x="1185" y="608"/>
                  <a:pt x="1185" y="604"/>
                </a:cubicBezTo>
                <a:cubicBezTo>
                  <a:pt x="1182" y="604"/>
                  <a:pt x="1177" y="602"/>
                  <a:pt x="1175" y="603"/>
                </a:cubicBezTo>
                <a:cubicBezTo>
                  <a:pt x="1172" y="604"/>
                  <a:pt x="1174" y="603"/>
                  <a:pt x="1172" y="606"/>
                </a:cubicBezTo>
                <a:cubicBezTo>
                  <a:pt x="1167" y="600"/>
                  <a:pt x="1157" y="604"/>
                  <a:pt x="1150" y="602"/>
                </a:cubicBezTo>
                <a:cubicBezTo>
                  <a:pt x="1150" y="602"/>
                  <a:pt x="1149" y="602"/>
                  <a:pt x="1149" y="602"/>
                </a:cubicBezTo>
                <a:cubicBezTo>
                  <a:pt x="1149" y="607"/>
                  <a:pt x="1151" y="608"/>
                  <a:pt x="1152" y="611"/>
                </a:cubicBezTo>
                <a:cubicBezTo>
                  <a:pt x="1147" y="612"/>
                  <a:pt x="1147" y="611"/>
                  <a:pt x="1140" y="609"/>
                </a:cubicBezTo>
                <a:cubicBezTo>
                  <a:pt x="1139" y="613"/>
                  <a:pt x="1139" y="613"/>
                  <a:pt x="1135" y="613"/>
                </a:cubicBezTo>
                <a:cubicBezTo>
                  <a:pt x="1135" y="614"/>
                  <a:pt x="1135" y="615"/>
                  <a:pt x="1135" y="615"/>
                </a:cubicBezTo>
                <a:cubicBezTo>
                  <a:pt x="1140" y="616"/>
                  <a:pt x="1149" y="616"/>
                  <a:pt x="1154" y="614"/>
                </a:cubicBezTo>
                <a:cubicBezTo>
                  <a:pt x="1155" y="612"/>
                  <a:pt x="1155" y="609"/>
                  <a:pt x="1155" y="606"/>
                </a:cubicBezTo>
                <a:cubicBezTo>
                  <a:pt x="1155" y="605"/>
                  <a:pt x="1155" y="605"/>
                  <a:pt x="1156" y="605"/>
                </a:cubicBezTo>
                <a:cubicBezTo>
                  <a:pt x="1158" y="606"/>
                  <a:pt x="1159" y="606"/>
                  <a:pt x="1160" y="607"/>
                </a:cubicBezTo>
                <a:cubicBezTo>
                  <a:pt x="1160" y="607"/>
                  <a:pt x="1160" y="610"/>
                  <a:pt x="1160" y="613"/>
                </a:cubicBezTo>
                <a:cubicBezTo>
                  <a:pt x="1163" y="614"/>
                  <a:pt x="1166" y="614"/>
                  <a:pt x="1169" y="615"/>
                </a:cubicBezTo>
                <a:cubicBezTo>
                  <a:pt x="1170" y="610"/>
                  <a:pt x="1171" y="609"/>
                  <a:pt x="1173" y="607"/>
                </a:cubicBezTo>
                <a:cubicBezTo>
                  <a:pt x="1175" y="607"/>
                  <a:pt x="1178" y="608"/>
                  <a:pt x="1181" y="607"/>
                </a:cubicBezTo>
                <a:cubicBezTo>
                  <a:pt x="1181" y="610"/>
                  <a:pt x="1183" y="611"/>
                  <a:pt x="1184" y="614"/>
                </a:cubicBezTo>
                <a:cubicBezTo>
                  <a:pt x="1198" y="613"/>
                  <a:pt x="1210" y="613"/>
                  <a:pt x="1225" y="616"/>
                </a:cubicBezTo>
                <a:cubicBezTo>
                  <a:pt x="1226" y="615"/>
                  <a:pt x="1227" y="613"/>
                  <a:pt x="1228" y="612"/>
                </a:cubicBezTo>
                <a:cubicBezTo>
                  <a:pt x="1230" y="612"/>
                  <a:pt x="1229" y="612"/>
                  <a:pt x="1232" y="613"/>
                </a:cubicBezTo>
                <a:cubicBezTo>
                  <a:pt x="1233" y="612"/>
                  <a:pt x="1233" y="611"/>
                  <a:pt x="1233" y="610"/>
                </a:cubicBezTo>
                <a:cubicBezTo>
                  <a:pt x="1229" y="610"/>
                  <a:pt x="1225" y="611"/>
                  <a:pt x="1223" y="611"/>
                </a:cubicBezTo>
                <a:cubicBezTo>
                  <a:pt x="1219" y="611"/>
                  <a:pt x="1215" y="607"/>
                  <a:pt x="1210" y="608"/>
                </a:cubicBezTo>
                <a:close/>
                <a:moveTo>
                  <a:pt x="1162" y="609"/>
                </a:moveTo>
                <a:cubicBezTo>
                  <a:pt x="1166" y="610"/>
                  <a:pt x="1166" y="610"/>
                  <a:pt x="1166" y="610"/>
                </a:cubicBezTo>
                <a:cubicBezTo>
                  <a:pt x="1164" y="611"/>
                  <a:pt x="1164" y="611"/>
                  <a:pt x="1162" y="609"/>
                </a:cubicBezTo>
                <a:close/>
                <a:moveTo>
                  <a:pt x="1165" y="606"/>
                </a:moveTo>
                <a:cubicBezTo>
                  <a:pt x="1167" y="607"/>
                  <a:pt x="1166" y="606"/>
                  <a:pt x="1167" y="607"/>
                </a:cubicBezTo>
                <a:cubicBezTo>
                  <a:pt x="1165" y="606"/>
                  <a:pt x="1166" y="607"/>
                  <a:pt x="1165" y="606"/>
                </a:cubicBezTo>
                <a:close/>
                <a:moveTo>
                  <a:pt x="1104" y="589"/>
                </a:moveTo>
                <a:cubicBezTo>
                  <a:pt x="1104" y="588"/>
                  <a:pt x="1104" y="588"/>
                  <a:pt x="1105" y="587"/>
                </a:cubicBezTo>
                <a:cubicBezTo>
                  <a:pt x="1104" y="587"/>
                  <a:pt x="1103" y="587"/>
                  <a:pt x="1103" y="587"/>
                </a:cubicBezTo>
                <a:cubicBezTo>
                  <a:pt x="1102" y="589"/>
                  <a:pt x="1102" y="588"/>
                  <a:pt x="1104" y="589"/>
                </a:cubicBezTo>
                <a:close/>
                <a:moveTo>
                  <a:pt x="1132" y="608"/>
                </a:moveTo>
                <a:cubicBezTo>
                  <a:pt x="1131" y="611"/>
                  <a:pt x="1130" y="610"/>
                  <a:pt x="1134" y="612"/>
                </a:cubicBezTo>
                <a:cubicBezTo>
                  <a:pt x="1134" y="611"/>
                  <a:pt x="1135" y="611"/>
                  <a:pt x="1135" y="610"/>
                </a:cubicBezTo>
                <a:cubicBezTo>
                  <a:pt x="1134" y="609"/>
                  <a:pt x="1133" y="609"/>
                  <a:pt x="1132" y="608"/>
                </a:cubicBezTo>
                <a:close/>
                <a:moveTo>
                  <a:pt x="1077" y="602"/>
                </a:moveTo>
                <a:cubicBezTo>
                  <a:pt x="1078" y="603"/>
                  <a:pt x="1078" y="606"/>
                  <a:pt x="1078" y="607"/>
                </a:cubicBezTo>
                <a:cubicBezTo>
                  <a:pt x="1079" y="608"/>
                  <a:pt x="1079" y="607"/>
                  <a:pt x="1080" y="608"/>
                </a:cubicBezTo>
                <a:cubicBezTo>
                  <a:pt x="1081" y="608"/>
                  <a:pt x="1081" y="608"/>
                  <a:pt x="1081" y="608"/>
                </a:cubicBezTo>
                <a:cubicBezTo>
                  <a:pt x="1082" y="604"/>
                  <a:pt x="1082" y="603"/>
                  <a:pt x="1081" y="601"/>
                </a:cubicBezTo>
                <a:cubicBezTo>
                  <a:pt x="1079" y="602"/>
                  <a:pt x="1080" y="602"/>
                  <a:pt x="1077" y="602"/>
                </a:cubicBezTo>
                <a:close/>
                <a:moveTo>
                  <a:pt x="1071" y="603"/>
                </a:moveTo>
                <a:cubicBezTo>
                  <a:pt x="1071" y="603"/>
                  <a:pt x="1071" y="604"/>
                  <a:pt x="1072" y="604"/>
                </a:cubicBezTo>
                <a:cubicBezTo>
                  <a:pt x="1072" y="603"/>
                  <a:pt x="1072" y="603"/>
                  <a:pt x="1072" y="603"/>
                </a:cubicBezTo>
                <a:cubicBezTo>
                  <a:pt x="1071" y="602"/>
                  <a:pt x="1069" y="602"/>
                  <a:pt x="1068" y="602"/>
                </a:cubicBezTo>
                <a:cubicBezTo>
                  <a:pt x="1069" y="605"/>
                  <a:pt x="1068" y="603"/>
                  <a:pt x="1071" y="603"/>
                </a:cubicBezTo>
                <a:close/>
                <a:moveTo>
                  <a:pt x="1106" y="614"/>
                </a:moveTo>
                <a:cubicBezTo>
                  <a:pt x="1105" y="614"/>
                  <a:pt x="1105" y="614"/>
                  <a:pt x="1105" y="615"/>
                </a:cubicBezTo>
                <a:cubicBezTo>
                  <a:pt x="1108" y="615"/>
                  <a:pt x="1108" y="614"/>
                  <a:pt x="1109" y="615"/>
                </a:cubicBezTo>
                <a:cubicBezTo>
                  <a:pt x="1110" y="616"/>
                  <a:pt x="1111" y="616"/>
                  <a:pt x="1112" y="616"/>
                </a:cubicBezTo>
                <a:cubicBezTo>
                  <a:pt x="1113" y="615"/>
                  <a:pt x="1113" y="615"/>
                  <a:pt x="1113" y="614"/>
                </a:cubicBezTo>
                <a:cubicBezTo>
                  <a:pt x="1111" y="613"/>
                  <a:pt x="1110" y="612"/>
                  <a:pt x="1108" y="611"/>
                </a:cubicBezTo>
                <a:cubicBezTo>
                  <a:pt x="1107" y="612"/>
                  <a:pt x="1107" y="613"/>
                  <a:pt x="1106" y="614"/>
                </a:cubicBezTo>
                <a:close/>
                <a:moveTo>
                  <a:pt x="1047" y="603"/>
                </a:moveTo>
                <a:cubicBezTo>
                  <a:pt x="1047" y="604"/>
                  <a:pt x="1047" y="605"/>
                  <a:pt x="1047" y="606"/>
                </a:cubicBezTo>
                <a:cubicBezTo>
                  <a:pt x="1050" y="606"/>
                  <a:pt x="1050" y="606"/>
                  <a:pt x="1052" y="605"/>
                </a:cubicBezTo>
                <a:cubicBezTo>
                  <a:pt x="1053" y="605"/>
                  <a:pt x="1053" y="604"/>
                  <a:pt x="1054" y="604"/>
                </a:cubicBezTo>
                <a:cubicBezTo>
                  <a:pt x="1053" y="604"/>
                  <a:pt x="1052" y="603"/>
                  <a:pt x="1051" y="603"/>
                </a:cubicBezTo>
                <a:cubicBezTo>
                  <a:pt x="1049" y="603"/>
                  <a:pt x="1049" y="603"/>
                  <a:pt x="1047" y="603"/>
                </a:cubicBezTo>
                <a:close/>
                <a:moveTo>
                  <a:pt x="1031" y="603"/>
                </a:moveTo>
                <a:cubicBezTo>
                  <a:pt x="1030" y="603"/>
                  <a:pt x="1030" y="603"/>
                  <a:pt x="1029" y="603"/>
                </a:cubicBezTo>
                <a:cubicBezTo>
                  <a:pt x="1028" y="605"/>
                  <a:pt x="1028" y="604"/>
                  <a:pt x="1027" y="605"/>
                </a:cubicBezTo>
                <a:cubicBezTo>
                  <a:pt x="1027" y="606"/>
                  <a:pt x="1027" y="607"/>
                  <a:pt x="1026" y="608"/>
                </a:cubicBezTo>
                <a:cubicBezTo>
                  <a:pt x="1030" y="608"/>
                  <a:pt x="1031" y="607"/>
                  <a:pt x="1033" y="606"/>
                </a:cubicBezTo>
                <a:cubicBezTo>
                  <a:pt x="1033" y="604"/>
                  <a:pt x="1033" y="604"/>
                  <a:pt x="1031" y="603"/>
                </a:cubicBezTo>
                <a:close/>
                <a:moveTo>
                  <a:pt x="1037" y="608"/>
                </a:moveTo>
                <a:cubicBezTo>
                  <a:pt x="1037" y="608"/>
                  <a:pt x="1038" y="608"/>
                  <a:pt x="1038" y="607"/>
                </a:cubicBezTo>
                <a:cubicBezTo>
                  <a:pt x="1038" y="607"/>
                  <a:pt x="1039" y="606"/>
                  <a:pt x="1039" y="605"/>
                </a:cubicBezTo>
                <a:cubicBezTo>
                  <a:pt x="1037" y="605"/>
                  <a:pt x="1036" y="605"/>
                  <a:pt x="1035" y="605"/>
                </a:cubicBezTo>
                <a:cubicBezTo>
                  <a:pt x="1035" y="606"/>
                  <a:pt x="1035" y="606"/>
                  <a:pt x="1035" y="607"/>
                </a:cubicBezTo>
                <a:cubicBezTo>
                  <a:pt x="1036" y="608"/>
                  <a:pt x="1035" y="607"/>
                  <a:pt x="1037" y="608"/>
                </a:cubicBezTo>
                <a:close/>
                <a:moveTo>
                  <a:pt x="1046" y="614"/>
                </a:moveTo>
                <a:cubicBezTo>
                  <a:pt x="1047" y="613"/>
                  <a:pt x="1047" y="612"/>
                  <a:pt x="1047" y="611"/>
                </a:cubicBezTo>
                <a:cubicBezTo>
                  <a:pt x="1044" y="611"/>
                  <a:pt x="1044" y="611"/>
                  <a:pt x="1042" y="610"/>
                </a:cubicBezTo>
                <a:cubicBezTo>
                  <a:pt x="1037" y="610"/>
                  <a:pt x="1039" y="611"/>
                  <a:pt x="1036" y="613"/>
                </a:cubicBezTo>
                <a:cubicBezTo>
                  <a:pt x="1034" y="615"/>
                  <a:pt x="1034" y="611"/>
                  <a:pt x="1032" y="610"/>
                </a:cubicBezTo>
                <a:cubicBezTo>
                  <a:pt x="1029" y="610"/>
                  <a:pt x="1025" y="610"/>
                  <a:pt x="1022" y="609"/>
                </a:cubicBezTo>
                <a:cubicBezTo>
                  <a:pt x="1023" y="608"/>
                  <a:pt x="1024" y="606"/>
                  <a:pt x="1025" y="605"/>
                </a:cubicBezTo>
                <a:cubicBezTo>
                  <a:pt x="1025" y="605"/>
                  <a:pt x="1024" y="605"/>
                  <a:pt x="1024" y="604"/>
                </a:cubicBezTo>
                <a:cubicBezTo>
                  <a:pt x="1024" y="604"/>
                  <a:pt x="1024" y="604"/>
                  <a:pt x="1023" y="603"/>
                </a:cubicBezTo>
                <a:cubicBezTo>
                  <a:pt x="1021" y="606"/>
                  <a:pt x="1021" y="606"/>
                  <a:pt x="1021" y="609"/>
                </a:cubicBezTo>
                <a:cubicBezTo>
                  <a:pt x="1018" y="609"/>
                  <a:pt x="1017" y="608"/>
                  <a:pt x="1016" y="607"/>
                </a:cubicBezTo>
                <a:cubicBezTo>
                  <a:pt x="1015" y="607"/>
                  <a:pt x="1015" y="607"/>
                  <a:pt x="1014" y="607"/>
                </a:cubicBezTo>
                <a:cubicBezTo>
                  <a:pt x="1014" y="610"/>
                  <a:pt x="1015" y="612"/>
                  <a:pt x="1017" y="615"/>
                </a:cubicBezTo>
                <a:cubicBezTo>
                  <a:pt x="1019" y="616"/>
                  <a:pt x="1019" y="616"/>
                  <a:pt x="1021" y="614"/>
                </a:cubicBezTo>
                <a:cubicBezTo>
                  <a:pt x="1023" y="616"/>
                  <a:pt x="1023" y="615"/>
                  <a:pt x="1022" y="619"/>
                </a:cubicBezTo>
                <a:cubicBezTo>
                  <a:pt x="1025" y="618"/>
                  <a:pt x="1026" y="617"/>
                  <a:pt x="1027" y="615"/>
                </a:cubicBezTo>
                <a:cubicBezTo>
                  <a:pt x="1032" y="616"/>
                  <a:pt x="1044" y="621"/>
                  <a:pt x="1049" y="619"/>
                </a:cubicBezTo>
                <a:cubicBezTo>
                  <a:pt x="1049" y="619"/>
                  <a:pt x="1050" y="619"/>
                  <a:pt x="1051" y="619"/>
                </a:cubicBezTo>
                <a:cubicBezTo>
                  <a:pt x="1050" y="616"/>
                  <a:pt x="1049" y="616"/>
                  <a:pt x="1046" y="614"/>
                </a:cubicBezTo>
                <a:close/>
                <a:moveTo>
                  <a:pt x="1005" y="606"/>
                </a:moveTo>
                <a:cubicBezTo>
                  <a:pt x="1005" y="606"/>
                  <a:pt x="1003" y="612"/>
                  <a:pt x="1002" y="615"/>
                </a:cubicBezTo>
                <a:cubicBezTo>
                  <a:pt x="1005" y="615"/>
                  <a:pt x="1006" y="615"/>
                  <a:pt x="1007" y="615"/>
                </a:cubicBezTo>
                <a:cubicBezTo>
                  <a:pt x="1008" y="613"/>
                  <a:pt x="1006" y="608"/>
                  <a:pt x="1008" y="606"/>
                </a:cubicBezTo>
                <a:cubicBezTo>
                  <a:pt x="1008" y="606"/>
                  <a:pt x="1011" y="606"/>
                  <a:pt x="1011" y="605"/>
                </a:cubicBezTo>
                <a:cubicBezTo>
                  <a:pt x="1011" y="605"/>
                  <a:pt x="1011" y="605"/>
                  <a:pt x="1010" y="605"/>
                </a:cubicBezTo>
                <a:cubicBezTo>
                  <a:pt x="1009" y="604"/>
                  <a:pt x="1007" y="605"/>
                  <a:pt x="1005" y="606"/>
                </a:cubicBezTo>
                <a:close/>
                <a:moveTo>
                  <a:pt x="1063" y="620"/>
                </a:moveTo>
                <a:cubicBezTo>
                  <a:pt x="1064" y="620"/>
                  <a:pt x="1065" y="620"/>
                  <a:pt x="1066" y="619"/>
                </a:cubicBezTo>
                <a:cubicBezTo>
                  <a:pt x="1067" y="619"/>
                  <a:pt x="1067" y="618"/>
                  <a:pt x="1068" y="618"/>
                </a:cubicBezTo>
                <a:cubicBezTo>
                  <a:pt x="1066" y="617"/>
                  <a:pt x="1066" y="617"/>
                  <a:pt x="1064" y="616"/>
                </a:cubicBezTo>
                <a:cubicBezTo>
                  <a:pt x="1063" y="618"/>
                  <a:pt x="1064" y="617"/>
                  <a:pt x="1063" y="620"/>
                </a:cubicBezTo>
                <a:close/>
                <a:moveTo>
                  <a:pt x="999" y="606"/>
                </a:moveTo>
                <a:cubicBezTo>
                  <a:pt x="997" y="605"/>
                  <a:pt x="995" y="604"/>
                  <a:pt x="994" y="604"/>
                </a:cubicBezTo>
                <a:cubicBezTo>
                  <a:pt x="991" y="607"/>
                  <a:pt x="989" y="609"/>
                  <a:pt x="991" y="613"/>
                </a:cubicBezTo>
                <a:cubicBezTo>
                  <a:pt x="988" y="613"/>
                  <a:pt x="988" y="614"/>
                  <a:pt x="984" y="613"/>
                </a:cubicBezTo>
                <a:cubicBezTo>
                  <a:pt x="984" y="614"/>
                  <a:pt x="984" y="615"/>
                  <a:pt x="984" y="615"/>
                </a:cubicBezTo>
                <a:cubicBezTo>
                  <a:pt x="991" y="617"/>
                  <a:pt x="995" y="617"/>
                  <a:pt x="999" y="614"/>
                </a:cubicBezTo>
                <a:cubicBezTo>
                  <a:pt x="1000" y="614"/>
                  <a:pt x="998" y="610"/>
                  <a:pt x="999" y="606"/>
                </a:cubicBezTo>
                <a:close/>
                <a:moveTo>
                  <a:pt x="999" y="605"/>
                </a:moveTo>
                <a:cubicBezTo>
                  <a:pt x="1000" y="606"/>
                  <a:pt x="999" y="607"/>
                  <a:pt x="1002" y="606"/>
                </a:cubicBezTo>
                <a:cubicBezTo>
                  <a:pt x="1001" y="605"/>
                  <a:pt x="1001" y="606"/>
                  <a:pt x="999" y="605"/>
                </a:cubicBezTo>
                <a:close/>
                <a:moveTo>
                  <a:pt x="988" y="608"/>
                </a:moveTo>
                <a:cubicBezTo>
                  <a:pt x="981" y="607"/>
                  <a:pt x="982" y="609"/>
                  <a:pt x="978" y="612"/>
                </a:cubicBezTo>
                <a:cubicBezTo>
                  <a:pt x="978" y="610"/>
                  <a:pt x="978" y="608"/>
                  <a:pt x="977" y="607"/>
                </a:cubicBezTo>
                <a:cubicBezTo>
                  <a:pt x="976" y="606"/>
                  <a:pt x="976" y="606"/>
                  <a:pt x="975" y="605"/>
                </a:cubicBezTo>
                <a:cubicBezTo>
                  <a:pt x="969" y="604"/>
                  <a:pt x="969" y="605"/>
                  <a:pt x="964" y="607"/>
                </a:cubicBezTo>
                <a:cubicBezTo>
                  <a:pt x="964" y="609"/>
                  <a:pt x="964" y="611"/>
                  <a:pt x="964" y="612"/>
                </a:cubicBezTo>
                <a:cubicBezTo>
                  <a:pt x="965" y="613"/>
                  <a:pt x="965" y="613"/>
                  <a:pt x="965" y="614"/>
                </a:cubicBezTo>
                <a:cubicBezTo>
                  <a:pt x="968" y="614"/>
                  <a:pt x="971" y="613"/>
                  <a:pt x="973" y="612"/>
                </a:cubicBezTo>
                <a:cubicBezTo>
                  <a:pt x="974" y="612"/>
                  <a:pt x="975" y="612"/>
                  <a:pt x="976" y="613"/>
                </a:cubicBezTo>
                <a:cubicBezTo>
                  <a:pt x="974" y="615"/>
                  <a:pt x="975" y="615"/>
                  <a:pt x="972" y="615"/>
                </a:cubicBezTo>
                <a:cubicBezTo>
                  <a:pt x="973" y="617"/>
                  <a:pt x="972" y="616"/>
                  <a:pt x="973" y="617"/>
                </a:cubicBezTo>
                <a:cubicBezTo>
                  <a:pt x="973" y="618"/>
                  <a:pt x="983" y="613"/>
                  <a:pt x="986" y="613"/>
                </a:cubicBezTo>
                <a:lnTo>
                  <a:pt x="988" y="608"/>
                </a:lnTo>
                <a:close/>
                <a:moveTo>
                  <a:pt x="813" y="612"/>
                </a:moveTo>
                <a:cubicBezTo>
                  <a:pt x="816" y="612"/>
                  <a:pt x="815" y="613"/>
                  <a:pt x="817" y="611"/>
                </a:cubicBezTo>
                <a:cubicBezTo>
                  <a:pt x="817" y="611"/>
                  <a:pt x="818" y="611"/>
                  <a:pt x="818" y="611"/>
                </a:cubicBezTo>
                <a:cubicBezTo>
                  <a:pt x="818" y="611"/>
                  <a:pt x="818" y="611"/>
                  <a:pt x="818" y="610"/>
                </a:cubicBezTo>
                <a:cubicBezTo>
                  <a:pt x="817" y="610"/>
                  <a:pt x="815" y="609"/>
                  <a:pt x="813" y="608"/>
                </a:cubicBezTo>
                <a:cubicBezTo>
                  <a:pt x="813" y="610"/>
                  <a:pt x="813" y="611"/>
                  <a:pt x="813" y="612"/>
                </a:cubicBezTo>
                <a:close/>
                <a:moveTo>
                  <a:pt x="803" y="612"/>
                </a:moveTo>
                <a:cubicBezTo>
                  <a:pt x="803" y="615"/>
                  <a:pt x="802" y="613"/>
                  <a:pt x="804" y="616"/>
                </a:cubicBezTo>
                <a:cubicBezTo>
                  <a:pt x="805" y="616"/>
                  <a:pt x="805" y="617"/>
                  <a:pt x="805" y="617"/>
                </a:cubicBezTo>
                <a:cubicBezTo>
                  <a:pt x="805" y="617"/>
                  <a:pt x="805" y="616"/>
                  <a:pt x="805" y="616"/>
                </a:cubicBezTo>
                <a:cubicBezTo>
                  <a:pt x="806" y="616"/>
                  <a:pt x="806" y="616"/>
                  <a:pt x="807" y="615"/>
                </a:cubicBezTo>
                <a:cubicBezTo>
                  <a:pt x="806" y="615"/>
                  <a:pt x="806" y="615"/>
                  <a:pt x="806" y="615"/>
                </a:cubicBezTo>
                <a:cubicBezTo>
                  <a:pt x="805" y="613"/>
                  <a:pt x="805" y="614"/>
                  <a:pt x="803" y="612"/>
                </a:cubicBezTo>
                <a:close/>
                <a:moveTo>
                  <a:pt x="615" y="587"/>
                </a:moveTo>
                <a:cubicBezTo>
                  <a:pt x="614" y="586"/>
                  <a:pt x="614" y="586"/>
                  <a:pt x="612" y="585"/>
                </a:cubicBezTo>
                <a:cubicBezTo>
                  <a:pt x="610" y="587"/>
                  <a:pt x="608" y="587"/>
                  <a:pt x="609" y="590"/>
                </a:cubicBezTo>
                <a:cubicBezTo>
                  <a:pt x="612" y="591"/>
                  <a:pt x="614" y="588"/>
                  <a:pt x="615" y="587"/>
                </a:cubicBezTo>
                <a:close/>
                <a:moveTo>
                  <a:pt x="604" y="611"/>
                </a:moveTo>
                <a:cubicBezTo>
                  <a:pt x="603" y="608"/>
                  <a:pt x="604" y="610"/>
                  <a:pt x="601" y="609"/>
                </a:cubicBezTo>
                <a:cubicBezTo>
                  <a:pt x="601" y="608"/>
                  <a:pt x="602" y="606"/>
                  <a:pt x="602" y="605"/>
                </a:cubicBezTo>
                <a:cubicBezTo>
                  <a:pt x="602" y="605"/>
                  <a:pt x="601" y="605"/>
                  <a:pt x="601" y="604"/>
                </a:cubicBezTo>
                <a:cubicBezTo>
                  <a:pt x="597" y="604"/>
                  <a:pt x="588" y="603"/>
                  <a:pt x="585" y="605"/>
                </a:cubicBezTo>
                <a:cubicBezTo>
                  <a:pt x="584" y="606"/>
                  <a:pt x="585" y="608"/>
                  <a:pt x="583" y="609"/>
                </a:cubicBezTo>
                <a:cubicBezTo>
                  <a:pt x="579" y="611"/>
                  <a:pt x="576" y="609"/>
                  <a:pt x="573" y="611"/>
                </a:cubicBezTo>
                <a:cubicBezTo>
                  <a:pt x="570" y="614"/>
                  <a:pt x="572" y="615"/>
                  <a:pt x="567" y="615"/>
                </a:cubicBezTo>
                <a:cubicBezTo>
                  <a:pt x="567" y="617"/>
                  <a:pt x="567" y="617"/>
                  <a:pt x="568" y="619"/>
                </a:cubicBezTo>
                <a:cubicBezTo>
                  <a:pt x="567" y="619"/>
                  <a:pt x="567" y="619"/>
                  <a:pt x="567" y="620"/>
                </a:cubicBezTo>
                <a:cubicBezTo>
                  <a:pt x="566" y="619"/>
                  <a:pt x="566" y="619"/>
                  <a:pt x="564" y="618"/>
                </a:cubicBezTo>
                <a:cubicBezTo>
                  <a:pt x="563" y="615"/>
                  <a:pt x="563" y="612"/>
                  <a:pt x="563" y="609"/>
                </a:cubicBezTo>
                <a:cubicBezTo>
                  <a:pt x="562" y="609"/>
                  <a:pt x="561" y="608"/>
                  <a:pt x="560" y="608"/>
                </a:cubicBezTo>
                <a:cubicBezTo>
                  <a:pt x="558" y="611"/>
                  <a:pt x="555" y="617"/>
                  <a:pt x="552" y="619"/>
                </a:cubicBezTo>
                <a:cubicBezTo>
                  <a:pt x="552" y="622"/>
                  <a:pt x="554" y="622"/>
                  <a:pt x="557" y="624"/>
                </a:cubicBezTo>
                <a:cubicBezTo>
                  <a:pt x="556" y="627"/>
                  <a:pt x="556" y="626"/>
                  <a:pt x="554" y="627"/>
                </a:cubicBezTo>
                <a:cubicBezTo>
                  <a:pt x="555" y="632"/>
                  <a:pt x="556" y="630"/>
                  <a:pt x="555" y="635"/>
                </a:cubicBezTo>
                <a:cubicBezTo>
                  <a:pt x="555" y="635"/>
                  <a:pt x="556" y="635"/>
                  <a:pt x="557" y="635"/>
                </a:cubicBezTo>
                <a:cubicBezTo>
                  <a:pt x="563" y="628"/>
                  <a:pt x="566" y="620"/>
                  <a:pt x="577" y="619"/>
                </a:cubicBezTo>
                <a:cubicBezTo>
                  <a:pt x="578" y="619"/>
                  <a:pt x="577" y="619"/>
                  <a:pt x="579" y="619"/>
                </a:cubicBezTo>
                <a:cubicBezTo>
                  <a:pt x="579" y="619"/>
                  <a:pt x="580" y="620"/>
                  <a:pt x="580" y="620"/>
                </a:cubicBezTo>
                <a:cubicBezTo>
                  <a:pt x="578" y="625"/>
                  <a:pt x="577" y="624"/>
                  <a:pt x="574" y="625"/>
                </a:cubicBezTo>
                <a:cubicBezTo>
                  <a:pt x="574" y="627"/>
                  <a:pt x="573" y="627"/>
                  <a:pt x="574" y="628"/>
                </a:cubicBezTo>
                <a:cubicBezTo>
                  <a:pt x="574" y="629"/>
                  <a:pt x="574" y="629"/>
                  <a:pt x="575" y="629"/>
                </a:cubicBezTo>
                <a:cubicBezTo>
                  <a:pt x="576" y="629"/>
                  <a:pt x="578" y="629"/>
                  <a:pt x="579" y="629"/>
                </a:cubicBezTo>
                <a:cubicBezTo>
                  <a:pt x="578" y="630"/>
                  <a:pt x="577" y="630"/>
                  <a:pt x="577" y="631"/>
                </a:cubicBezTo>
                <a:cubicBezTo>
                  <a:pt x="576" y="632"/>
                  <a:pt x="576" y="634"/>
                  <a:pt x="576" y="635"/>
                </a:cubicBezTo>
                <a:cubicBezTo>
                  <a:pt x="578" y="635"/>
                  <a:pt x="577" y="635"/>
                  <a:pt x="578" y="634"/>
                </a:cubicBezTo>
                <a:cubicBezTo>
                  <a:pt x="580" y="636"/>
                  <a:pt x="580" y="635"/>
                  <a:pt x="579" y="639"/>
                </a:cubicBezTo>
                <a:cubicBezTo>
                  <a:pt x="580" y="639"/>
                  <a:pt x="581" y="639"/>
                  <a:pt x="581" y="639"/>
                </a:cubicBezTo>
                <a:cubicBezTo>
                  <a:pt x="584" y="638"/>
                  <a:pt x="585" y="638"/>
                  <a:pt x="586" y="635"/>
                </a:cubicBezTo>
                <a:cubicBezTo>
                  <a:pt x="587" y="634"/>
                  <a:pt x="587" y="634"/>
                  <a:pt x="585" y="632"/>
                </a:cubicBezTo>
                <a:cubicBezTo>
                  <a:pt x="587" y="629"/>
                  <a:pt x="589" y="629"/>
                  <a:pt x="592" y="628"/>
                </a:cubicBezTo>
                <a:cubicBezTo>
                  <a:pt x="592" y="628"/>
                  <a:pt x="593" y="628"/>
                  <a:pt x="593" y="628"/>
                </a:cubicBezTo>
                <a:cubicBezTo>
                  <a:pt x="593" y="625"/>
                  <a:pt x="590" y="621"/>
                  <a:pt x="588" y="618"/>
                </a:cubicBezTo>
                <a:cubicBezTo>
                  <a:pt x="591" y="611"/>
                  <a:pt x="598" y="612"/>
                  <a:pt x="604" y="611"/>
                </a:cubicBezTo>
                <a:close/>
                <a:moveTo>
                  <a:pt x="686" y="628"/>
                </a:moveTo>
                <a:cubicBezTo>
                  <a:pt x="687" y="628"/>
                  <a:pt x="687" y="628"/>
                  <a:pt x="688" y="628"/>
                </a:cubicBezTo>
                <a:cubicBezTo>
                  <a:pt x="689" y="627"/>
                  <a:pt x="689" y="626"/>
                  <a:pt x="690" y="625"/>
                </a:cubicBezTo>
                <a:cubicBezTo>
                  <a:pt x="691" y="624"/>
                  <a:pt x="690" y="625"/>
                  <a:pt x="691" y="624"/>
                </a:cubicBezTo>
                <a:cubicBezTo>
                  <a:pt x="690" y="623"/>
                  <a:pt x="689" y="622"/>
                  <a:pt x="687" y="622"/>
                </a:cubicBezTo>
                <a:cubicBezTo>
                  <a:pt x="686" y="624"/>
                  <a:pt x="686" y="624"/>
                  <a:pt x="686" y="628"/>
                </a:cubicBezTo>
                <a:close/>
                <a:moveTo>
                  <a:pt x="596" y="618"/>
                </a:moveTo>
                <a:cubicBezTo>
                  <a:pt x="596" y="619"/>
                  <a:pt x="596" y="620"/>
                  <a:pt x="597" y="621"/>
                </a:cubicBezTo>
                <a:cubicBezTo>
                  <a:pt x="601" y="621"/>
                  <a:pt x="601" y="620"/>
                  <a:pt x="598" y="617"/>
                </a:cubicBezTo>
                <a:cubicBezTo>
                  <a:pt x="597" y="618"/>
                  <a:pt x="598" y="618"/>
                  <a:pt x="596" y="618"/>
                </a:cubicBezTo>
                <a:close/>
                <a:moveTo>
                  <a:pt x="232" y="551"/>
                </a:moveTo>
                <a:cubicBezTo>
                  <a:pt x="234" y="551"/>
                  <a:pt x="235" y="550"/>
                  <a:pt x="236" y="550"/>
                </a:cubicBezTo>
                <a:cubicBezTo>
                  <a:pt x="237" y="550"/>
                  <a:pt x="237" y="549"/>
                  <a:pt x="237" y="548"/>
                </a:cubicBezTo>
                <a:cubicBezTo>
                  <a:pt x="233" y="548"/>
                  <a:pt x="233" y="548"/>
                  <a:pt x="233" y="548"/>
                </a:cubicBezTo>
                <a:cubicBezTo>
                  <a:pt x="233" y="549"/>
                  <a:pt x="232" y="550"/>
                  <a:pt x="232" y="551"/>
                </a:cubicBezTo>
                <a:close/>
                <a:moveTo>
                  <a:pt x="607" y="630"/>
                </a:moveTo>
                <a:cubicBezTo>
                  <a:pt x="605" y="630"/>
                  <a:pt x="605" y="631"/>
                  <a:pt x="603" y="632"/>
                </a:cubicBezTo>
                <a:cubicBezTo>
                  <a:pt x="603" y="635"/>
                  <a:pt x="603" y="635"/>
                  <a:pt x="604" y="637"/>
                </a:cubicBezTo>
                <a:cubicBezTo>
                  <a:pt x="605" y="637"/>
                  <a:pt x="605" y="637"/>
                  <a:pt x="607" y="638"/>
                </a:cubicBezTo>
                <a:cubicBezTo>
                  <a:pt x="608" y="635"/>
                  <a:pt x="608" y="632"/>
                  <a:pt x="610" y="630"/>
                </a:cubicBezTo>
                <a:cubicBezTo>
                  <a:pt x="609" y="630"/>
                  <a:pt x="609" y="630"/>
                  <a:pt x="608" y="630"/>
                </a:cubicBezTo>
                <a:cubicBezTo>
                  <a:pt x="608" y="629"/>
                  <a:pt x="609" y="630"/>
                  <a:pt x="607" y="630"/>
                </a:cubicBezTo>
                <a:close/>
                <a:moveTo>
                  <a:pt x="509" y="632"/>
                </a:moveTo>
                <a:cubicBezTo>
                  <a:pt x="509" y="634"/>
                  <a:pt x="509" y="633"/>
                  <a:pt x="510" y="634"/>
                </a:cubicBezTo>
                <a:cubicBezTo>
                  <a:pt x="510" y="635"/>
                  <a:pt x="510" y="635"/>
                  <a:pt x="510" y="635"/>
                </a:cubicBezTo>
                <a:cubicBezTo>
                  <a:pt x="511" y="635"/>
                  <a:pt x="511" y="635"/>
                  <a:pt x="512" y="635"/>
                </a:cubicBezTo>
                <a:cubicBezTo>
                  <a:pt x="511" y="632"/>
                  <a:pt x="512" y="634"/>
                  <a:pt x="509" y="632"/>
                </a:cubicBezTo>
                <a:close/>
                <a:moveTo>
                  <a:pt x="501" y="638"/>
                </a:moveTo>
                <a:cubicBezTo>
                  <a:pt x="501" y="639"/>
                  <a:pt x="501" y="639"/>
                  <a:pt x="501" y="640"/>
                </a:cubicBezTo>
                <a:cubicBezTo>
                  <a:pt x="502" y="640"/>
                  <a:pt x="504" y="640"/>
                  <a:pt x="505" y="641"/>
                </a:cubicBezTo>
                <a:cubicBezTo>
                  <a:pt x="505" y="640"/>
                  <a:pt x="505" y="639"/>
                  <a:pt x="506" y="638"/>
                </a:cubicBezTo>
                <a:cubicBezTo>
                  <a:pt x="505" y="637"/>
                  <a:pt x="504" y="637"/>
                  <a:pt x="503" y="637"/>
                </a:cubicBezTo>
                <a:cubicBezTo>
                  <a:pt x="502" y="637"/>
                  <a:pt x="502" y="638"/>
                  <a:pt x="501" y="638"/>
                </a:cubicBezTo>
                <a:close/>
                <a:moveTo>
                  <a:pt x="473" y="643"/>
                </a:moveTo>
                <a:cubicBezTo>
                  <a:pt x="472" y="644"/>
                  <a:pt x="471" y="645"/>
                  <a:pt x="470" y="645"/>
                </a:cubicBezTo>
                <a:cubicBezTo>
                  <a:pt x="470" y="646"/>
                  <a:pt x="470" y="647"/>
                  <a:pt x="470" y="647"/>
                </a:cubicBezTo>
                <a:cubicBezTo>
                  <a:pt x="471" y="647"/>
                  <a:pt x="471" y="648"/>
                  <a:pt x="472" y="648"/>
                </a:cubicBezTo>
                <a:cubicBezTo>
                  <a:pt x="473" y="647"/>
                  <a:pt x="474" y="646"/>
                  <a:pt x="475" y="645"/>
                </a:cubicBezTo>
                <a:cubicBezTo>
                  <a:pt x="474" y="642"/>
                  <a:pt x="475" y="644"/>
                  <a:pt x="473" y="643"/>
                </a:cubicBezTo>
                <a:close/>
                <a:moveTo>
                  <a:pt x="273" y="621"/>
                </a:moveTo>
                <a:cubicBezTo>
                  <a:pt x="275" y="621"/>
                  <a:pt x="278" y="621"/>
                  <a:pt x="280" y="620"/>
                </a:cubicBezTo>
                <a:cubicBezTo>
                  <a:pt x="288" y="622"/>
                  <a:pt x="288" y="621"/>
                  <a:pt x="292" y="618"/>
                </a:cubicBezTo>
                <a:cubicBezTo>
                  <a:pt x="292" y="614"/>
                  <a:pt x="293" y="615"/>
                  <a:pt x="290" y="613"/>
                </a:cubicBezTo>
                <a:cubicBezTo>
                  <a:pt x="289" y="615"/>
                  <a:pt x="289" y="615"/>
                  <a:pt x="288" y="616"/>
                </a:cubicBezTo>
                <a:cubicBezTo>
                  <a:pt x="288" y="617"/>
                  <a:pt x="288" y="616"/>
                  <a:pt x="289" y="617"/>
                </a:cubicBezTo>
                <a:cubicBezTo>
                  <a:pt x="286" y="619"/>
                  <a:pt x="277" y="619"/>
                  <a:pt x="273" y="619"/>
                </a:cubicBezTo>
                <a:lnTo>
                  <a:pt x="273" y="621"/>
                </a:lnTo>
                <a:close/>
                <a:moveTo>
                  <a:pt x="412" y="652"/>
                </a:moveTo>
                <a:cubicBezTo>
                  <a:pt x="414" y="652"/>
                  <a:pt x="414" y="653"/>
                  <a:pt x="415" y="652"/>
                </a:cubicBezTo>
                <a:cubicBezTo>
                  <a:pt x="416" y="652"/>
                  <a:pt x="416" y="652"/>
                  <a:pt x="416" y="651"/>
                </a:cubicBezTo>
                <a:cubicBezTo>
                  <a:pt x="415" y="651"/>
                  <a:pt x="415" y="650"/>
                  <a:pt x="414" y="650"/>
                </a:cubicBezTo>
                <a:cubicBezTo>
                  <a:pt x="413" y="651"/>
                  <a:pt x="412" y="652"/>
                  <a:pt x="412" y="652"/>
                </a:cubicBezTo>
                <a:close/>
                <a:moveTo>
                  <a:pt x="390" y="654"/>
                </a:moveTo>
                <a:cubicBezTo>
                  <a:pt x="390" y="655"/>
                  <a:pt x="390" y="656"/>
                  <a:pt x="390" y="656"/>
                </a:cubicBezTo>
                <a:cubicBezTo>
                  <a:pt x="395" y="657"/>
                  <a:pt x="397" y="654"/>
                  <a:pt x="395" y="651"/>
                </a:cubicBezTo>
                <a:cubicBezTo>
                  <a:pt x="394" y="652"/>
                  <a:pt x="392" y="653"/>
                  <a:pt x="390" y="654"/>
                </a:cubicBezTo>
                <a:close/>
                <a:moveTo>
                  <a:pt x="339" y="653"/>
                </a:moveTo>
                <a:cubicBezTo>
                  <a:pt x="340" y="652"/>
                  <a:pt x="341" y="651"/>
                  <a:pt x="342" y="650"/>
                </a:cubicBezTo>
                <a:cubicBezTo>
                  <a:pt x="342" y="648"/>
                  <a:pt x="342" y="648"/>
                  <a:pt x="342" y="648"/>
                </a:cubicBezTo>
                <a:cubicBezTo>
                  <a:pt x="341" y="647"/>
                  <a:pt x="339" y="647"/>
                  <a:pt x="337" y="647"/>
                </a:cubicBezTo>
                <a:cubicBezTo>
                  <a:pt x="337" y="647"/>
                  <a:pt x="337" y="647"/>
                  <a:pt x="337" y="647"/>
                </a:cubicBezTo>
                <a:cubicBezTo>
                  <a:pt x="334" y="650"/>
                  <a:pt x="335" y="651"/>
                  <a:pt x="339" y="653"/>
                </a:cubicBezTo>
                <a:close/>
                <a:moveTo>
                  <a:pt x="280" y="637"/>
                </a:moveTo>
                <a:cubicBezTo>
                  <a:pt x="276" y="637"/>
                  <a:pt x="276" y="637"/>
                  <a:pt x="276" y="637"/>
                </a:cubicBezTo>
                <a:cubicBezTo>
                  <a:pt x="275" y="639"/>
                  <a:pt x="275" y="639"/>
                  <a:pt x="275" y="639"/>
                </a:cubicBezTo>
                <a:cubicBezTo>
                  <a:pt x="277" y="639"/>
                  <a:pt x="278" y="639"/>
                  <a:pt x="280" y="639"/>
                </a:cubicBezTo>
                <a:cubicBezTo>
                  <a:pt x="280" y="639"/>
                  <a:pt x="280" y="638"/>
                  <a:pt x="280" y="637"/>
                </a:cubicBezTo>
                <a:close/>
                <a:moveTo>
                  <a:pt x="372" y="656"/>
                </a:moveTo>
                <a:cubicBezTo>
                  <a:pt x="371" y="657"/>
                  <a:pt x="372" y="656"/>
                  <a:pt x="370" y="657"/>
                </a:cubicBezTo>
                <a:cubicBezTo>
                  <a:pt x="370" y="658"/>
                  <a:pt x="370" y="658"/>
                  <a:pt x="371" y="659"/>
                </a:cubicBezTo>
                <a:cubicBezTo>
                  <a:pt x="371" y="660"/>
                  <a:pt x="371" y="659"/>
                  <a:pt x="372" y="660"/>
                </a:cubicBezTo>
                <a:cubicBezTo>
                  <a:pt x="374" y="660"/>
                  <a:pt x="373" y="660"/>
                  <a:pt x="375" y="660"/>
                </a:cubicBezTo>
                <a:cubicBezTo>
                  <a:pt x="374" y="657"/>
                  <a:pt x="374" y="658"/>
                  <a:pt x="372" y="656"/>
                </a:cubicBezTo>
                <a:close/>
                <a:moveTo>
                  <a:pt x="252" y="635"/>
                </a:moveTo>
                <a:cubicBezTo>
                  <a:pt x="253" y="636"/>
                  <a:pt x="253" y="636"/>
                  <a:pt x="255" y="636"/>
                </a:cubicBezTo>
                <a:cubicBezTo>
                  <a:pt x="255" y="635"/>
                  <a:pt x="255" y="634"/>
                  <a:pt x="255" y="633"/>
                </a:cubicBezTo>
                <a:cubicBezTo>
                  <a:pt x="251" y="633"/>
                  <a:pt x="251" y="633"/>
                  <a:pt x="251" y="633"/>
                </a:cubicBezTo>
                <a:cubicBezTo>
                  <a:pt x="252" y="634"/>
                  <a:pt x="251" y="634"/>
                  <a:pt x="252" y="635"/>
                </a:cubicBezTo>
                <a:close/>
                <a:moveTo>
                  <a:pt x="332" y="649"/>
                </a:moveTo>
                <a:cubicBezTo>
                  <a:pt x="331" y="650"/>
                  <a:pt x="332" y="649"/>
                  <a:pt x="330" y="650"/>
                </a:cubicBezTo>
                <a:cubicBezTo>
                  <a:pt x="330" y="650"/>
                  <a:pt x="330" y="651"/>
                  <a:pt x="330" y="652"/>
                </a:cubicBezTo>
                <a:cubicBezTo>
                  <a:pt x="332" y="651"/>
                  <a:pt x="331" y="652"/>
                  <a:pt x="332" y="651"/>
                </a:cubicBezTo>
                <a:cubicBezTo>
                  <a:pt x="332" y="651"/>
                  <a:pt x="333" y="651"/>
                  <a:pt x="333" y="651"/>
                </a:cubicBezTo>
                <a:cubicBezTo>
                  <a:pt x="334" y="649"/>
                  <a:pt x="333" y="650"/>
                  <a:pt x="332" y="649"/>
                </a:cubicBezTo>
                <a:close/>
                <a:moveTo>
                  <a:pt x="237" y="635"/>
                </a:moveTo>
                <a:cubicBezTo>
                  <a:pt x="237" y="635"/>
                  <a:pt x="238" y="636"/>
                  <a:pt x="238" y="636"/>
                </a:cubicBezTo>
                <a:cubicBezTo>
                  <a:pt x="240" y="639"/>
                  <a:pt x="243" y="639"/>
                  <a:pt x="244" y="641"/>
                </a:cubicBezTo>
                <a:cubicBezTo>
                  <a:pt x="246" y="641"/>
                  <a:pt x="247" y="641"/>
                  <a:pt x="249" y="642"/>
                </a:cubicBezTo>
                <a:cubicBezTo>
                  <a:pt x="248" y="640"/>
                  <a:pt x="247" y="635"/>
                  <a:pt x="246" y="634"/>
                </a:cubicBezTo>
                <a:cubicBezTo>
                  <a:pt x="244" y="634"/>
                  <a:pt x="239" y="634"/>
                  <a:pt x="237" y="635"/>
                </a:cubicBezTo>
                <a:close/>
                <a:moveTo>
                  <a:pt x="308" y="647"/>
                </a:moveTo>
                <a:cubicBezTo>
                  <a:pt x="308" y="647"/>
                  <a:pt x="308" y="646"/>
                  <a:pt x="308" y="646"/>
                </a:cubicBezTo>
                <a:cubicBezTo>
                  <a:pt x="306" y="646"/>
                  <a:pt x="305" y="646"/>
                  <a:pt x="304" y="645"/>
                </a:cubicBezTo>
                <a:cubicBezTo>
                  <a:pt x="303" y="646"/>
                  <a:pt x="301" y="646"/>
                  <a:pt x="300" y="647"/>
                </a:cubicBezTo>
                <a:cubicBezTo>
                  <a:pt x="299" y="647"/>
                  <a:pt x="298" y="647"/>
                  <a:pt x="297" y="647"/>
                </a:cubicBezTo>
                <a:cubicBezTo>
                  <a:pt x="297" y="648"/>
                  <a:pt x="297" y="649"/>
                  <a:pt x="296" y="650"/>
                </a:cubicBezTo>
                <a:cubicBezTo>
                  <a:pt x="299" y="650"/>
                  <a:pt x="304" y="648"/>
                  <a:pt x="307" y="647"/>
                </a:cubicBezTo>
                <a:cubicBezTo>
                  <a:pt x="307" y="647"/>
                  <a:pt x="307" y="647"/>
                  <a:pt x="308" y="647"/>
                </a:cubicBezTo>
                <a:close/>
                <a:moveTo>
                  <a:pt x="369" y="661"/>
                </a:moveTo>
                <a:cubicBezTo>
                  <a:pt x="369" y="661"/>
                  <a:pt x="368" y="661"/>
                  <a:pt x="368" y="661"/>
                </a:cubicBezTo>
                <a:cubicBezTo>
                  <a:pt x="368" y="662"/>
                  <a:pt x="368" y="662"/>
                  <a:pt x="369" y="663"/>
                </a:cubicBezTo>
                <a:cubicBezTo>
                  <a:pt x="370" y="664"/>
                  <a:pt x="372" y="664"/>
                  <a:pt x="374" y="663"/>
                </a:cubicBezTo>
                <a:cubicBezTo>
                  <a:pt x="375" y="663"/>
                  <a:pt x="375" y="663"/>
                  <a:pt x="376" y="663"/>
                </a:cubicBezTo>
                <a:cubicBezTo>
                  <a:pt x="376" y="662"/>
                  <a:pt x="376" y="662"/>
                  <a:pt x="376" y="661"/>
                </a:cubicBezTo>
                <a:cubicBezTo>
                  <a:pt x="375" y="661"/>
                  <a:pt x="374" y="661"/>
                  <a:pt x="372" y="660"/>
                </a:cubicBezTo>
                <a:cubicBezTo>
                  <a:pt x="371" y="661"/>
                  <a:pt x="371" y="661"/>
                  <a:pt x="369" y="661"/>
                </a:cubicBezTo>
                <a:close/>
                <a:moveTo>
                  <a:pt x="342" y="659"/>
                </a:moveTo>
                <a:cubicBezTo>
                  <a:pt x="343" y="660"/>
                  <a:pt x="343" y="660"/>
                  <a:pt x="344" y="660"/>
                </a:cubicBezTo>
                <a:cubicBezTo>
                  <a:pt x="345" y="661"/>
                  <a:pt x="344" y="660"/>
                  <a:pt x="346" y="661"/>
                </a:cubicBezTo>
                <a:cubicBezTo>
                  <a:pt x="346" y="661"/>
                  <a:pt x="347" y="661"/>
                  <a:pt x="347" y="660"/>
                </a:cubicBezTo>
                <a:cubicBezTo>
                  <a:pt x="347" y="660"/>
                  <a:pt x="347" y="659"/>
                  <a:pt x="347" y="658"/>
                </a:cubicBezTo>
                <a:cubicBezTo>
                  <a:pt x="346" y="658"/>
                  <a:pt x="345" y="658"/>
                  <a:pt x="343" y="658"/>
                </a:cubicBezTo>
                <a:cubicBezTo>
                  <a:pt x="343" y="658"/>
                  <a:pt x="342" y="659"/>
                  <a:pt x="342" y="659"/>
                </a:cubicBezTo>
                <a:close/>
                <a:moveTo>
                  <a:pt x="329" y="658"/>
                </a:moveTo>
                <a:cubicBezTo>
                  <a:pt x="328" y="658"/>
                  <a:pt x="328" y="659"/>
                  <a:pt x="328" y="660"/>
                </a:cubicBezTo>
                <a:cubicBezTo>
                  <a:pt x="332" y="660"/>
                  <a:pt x="332" y="660"/>
                  <a:pt x="331" y="657"/>
                </a:cubicBezTo>
                <a:cubicBezTo>
                  <a:pt x="330" y="658"/>
                  <a:pt x="330" y="657"/>
                  <a:pt x="329" y="658"/>
                </a:cubicBezTo>
                <a:close/>
                <a:moveTo>
                  <a:pt x="282" y="650"/>
                </a:moveTo>
                <a:cubicBezTo>
                  <a:pt x="281" y="648"/>
                  <a:pt x="282" y="650"/>
                  <a:pt x="280" y="648"/>
                </a:cubicBezTo>
                <a:cubicBezTo>
                  <a:pt x="279" y="648"/>
                  <a:pt x="279" y="648"/>
                  <a:pt x="277" y="648"/>
                </a:cubicBezTo>
                <a:cubicBezTo>
                  <a:pt x="276" y="649"/>
                  <a:pt x="276" y="649"/>
                  <a:pt x="275" y="649"/>
                </a:cubicBezTo>
                <a:cubicBezTo>
                  <a:pt x="275" y="650"/>
                  <a:pt x="275" y="650"/>
                  <a:pt x="275" y="651"/>
                </a:cubicBezTo>
                <a:cubicBezTo>
                  <a:pt x="278" y="651"/>
                  <a:pt x="279" y="651"/>
                  <a:pt x="281" y="650"/>
                </a:cubicBezTo>
                <a:cubicBezTo>
                  <a:pt x="281" y="650"/>
                  <a:pt x="281" y="650"/>
                  <a:pt x="282" y="650"/>
                </a:cubicBezTo>
                <a:close/>
                <a:moveTo>
                  <a:pt x="334" y="662"/>
                </a:moveTo>
                <a:cubicBezTo>
                  <a:pt x="334" y="665"/>
                  <a:pt x="333" y="663"/>
                  <a:pt x="337" y="665"/>
                </a:cubicBezTo>
                <a:cubicBezTo>
                  <a:pt x="336" y="662"/>
                  <a:pt x="337" y="664"/>
                  <a:pt x="334" y="662"/>
                </a:cubicBezTo>
                <a:close/>
                <a:moveTo>
                  <a:pt x="298" y="659"/>
                </a:moveTo>
                <a:cubicBezTo>
                  <a:pt x="297" y="659"/>
                  <a:pt x="297" y="659"/>
                  <a:pt x="297" y="660"/>
                </a:cubicBezTo>
                <a:cubicBezTo>
                  <a:pt x="296" y="660"/>
                  <a:pt x="296" y="661"/>
                  <a:pt x="296" y="662"/>
                </a:cubicBezTo>
                <a:cubicBezTo>
                  <a:pt x="300" y="662"/>
                  <a:pt x="301" y="663"/>
                  <a:pt x="304" y="661"/>
                </a:cubicBezTo>
                <a:cubicBezTo>
                  <a:pt x="304" y="661"/>
                  <a:pt x="304" y="661"/>
                  <a:pt x="305" y="660"/>
                </a:cubicBezTo>
                <a:cubicBezTo>
                  <a:pt x="304" y="660"/>
                  <a:pt x="302" y="659"/>
                  <a:pt x="301" y="658"/>
                </a:cubicBezTo>
                <a:cubicBezTo>
                  <a:pt x="300" y="659"/>
                  <a:pt x="300" y="659"/>
                  <a:pt x="298" y="659"/>
                </a:cubicBezTo>
                <a:close/>
                <a:moveTo>
                  <a:pt x="286" y="661"/>
                </a:moveTo>
                <a:cubicBezTo>
                  <a:pt x="286" y="661"/>
                  <a:pt x="286" y="662"/>
                  <a:pt x="285" y="663"/>
                </a:cubicBezTo>
                <a:cubicBezTo>
                  <a:pt x="289" y="663"/>
                  <a:pt x="289" y="663"/>
                  <a:pt x="292" y="662"/>
                </a:cubicBezTo>
                <a:cubicBezTo>
                  <a:pt x="292" y="662"/>
                  <a:pt x="292" y="661"/>
                  <a:pt x="292" y="661"/>
                </a:cubicBezTo>
                <a:cubicBezTo>
                  <a:pt x="291" y="661"/>
                  <a:pt x="289" y="660"/>
                  <a:pt x="288" y="660"/>
                </a:cubicBezTo>
                <a:cubicBezTo>
                  <a:pt x="287" y="661"/>
                  <a:pt x="288" y="660"/>
                  <a:pt x="286" y="661"/>
                </a:cubicBezTo>
                <a:close/>
                <a:moveTo>
                  <a:pt x="261" y="664"/>
                </a:moveTo>
                <a:cubicBezTo>
                  <a:pt x="262" y="664"/>
                  <a:pt x="264" y="665"/>
                  <a:pt x="265" y="665"/>
                </a:cubicBezTo>
                <a:cubicBezTo>
                  <a:pt x="265" y="664"/>
                  <a:pt x="265" y="664"/>
                  <a:pt x="265" y="663"/>
                </a:cubicBezTo>
                <a:cubicBezTo>
                  <a:pt x="264" y="662"/>
                  <a:pt x="263" y="662"/>
                  <a:pt x="262" y="661"/>
                </a:cubicBezTo>
                <a:cubicBezTo>
                  <a:pt x="262" y="662"/>
                  <a:pt x="261" y="663"/>
                  <a:pt x="261" y="664"/>
                </a:cubicBezTo>
                <a:close/>
                <a:moveTo>
                  <a:pt x="282" y="665"/>
                </a:moveTo>
                <a:cubicBezTo>
                  <a:pt x="280" y="666"/>
                  <a:pt x="281" y="666"/>
                  <a:pt x="278" y="666"/>
                </a:cubicBezTo>
                <a:cubicBezTo>
                  <a:pt x="278" y="666"/>
                  <a:pt x="278" y="667"/>
                  <a:pt x="278" y="668"/>
                </a:cubicBezTo>
                <a:cubicBezTo>
                  <a:pt x="280" y="668"/>
                  <a:pt x="280" y="668"/>
                  <a:pt x="281" y="667"/>
                </a:cubicBezTo>
                <a:cubicBezTo>
                  <a:pt x="282" y="667"/>
                  <a:pt x="282" y="667"/>
                  <a:pt x="282" y="667"/>
                </a:cubicBezTo>
                <a:cubicBezTo>
                  <a:pt x="283" y="665"/>
                  <a:pt x="282" y="666"/>
                  <a:pt x="282" y="665"/>
                </a:cubicBezTo>
                <a:close/>
              </a:path>
            </a:pathLst>
          </a:custGeom>
          <a:blipFill dpi="0" rotWithShape="0">
            <a:blip r:embed="rId7" cstate="screen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514F118-AD48-402F-A7D6-0991C53D7796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G:\各做好的网站模板\包图网ppt\2018.5\端午节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cdf8e9c-b39d-47b6-89e7-d40c7cc1eb39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1999</Words>
  <Application>Microsoft Office PowerPoint</Application>
  <PresentationFormat>宽屏</PresentationFormat>
  <Paragraphs>156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Adobe Devanagari</vt:lpstr>
      <vt:lpstr>Lora</vt:lpstr>
      <vt:lpstr>ヒラギノ角ゴ ProN W3</vt:lpstr>
      <vt:lpstr>等线</vt:lpstr>
      <vt:lpstr>等线 Light</vt:lpstr>
      <vt:lpstr>方正大标宋简体</vt:lpstr>
      <vt:lpstr>汉仪雪君体简</vt:lpstr>
      <vt:lpstr>华文隶书</vt:lpstr>
      <vt:lpstr>华文细黑</vt:lpstr>
      <vt:lpstr>苹方 粗体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2022-03-03T07:57:54Z</dcterms:created>
  <dcterms:modified xsi:type="dcterms:W3CDTF">2023-01-10T07:29:33Z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8B776A16FBC748FEBA6953C660866CE2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