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6" r:id="rId3"/>
    <p:sldId id="407" r:id="rId4"/>
    <p:sldId id="453" r:id="rId5"/>
    <p:sldId id="454" r:id="rId6"/>
    <p:sldId id="455" r:id="rId7"/>
    <p:sldId id="466" r:id="rId8"/>
    <p:sldId id="467" r:id="rId9"/>
    <p:sldId id="456" r:id="rId10"/>
    <p:sldId id="457" r:id="rId11"/>
    <p:sldId id="458" r:id="rId12"/>
    <p:sldId id="459" r:id="rId13"/>
    <p:sldId id="461" r:id="rId14"/>
    <p:sldId id="462" r:id="rId15"/>
    <p:sldId id="460" r:id="rId16"/>
    <p:sldId id="463" r:id="rId17"/>
    <p:sldId id="464" r:id="rId18"/>
    <p:sldId id="468" r:id="rId19"/>
    <p:sldId id="469" r:id="rId20"/>
    <p:sldId id="470" r:id="rId21"/>
    <p:sldId id="471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F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1DF4DC7-02E6-4801-ACA1-4CB9A8F0410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A7A74157-F0FE-43C8-BC94-C1EEB8E8087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gradFill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93884" y="0"/>
            <a:ext cx="11898116" cy="6858000"/>
          </a:xfrm>
          <a:custGeom>
            <a:avLst/>
            <a:gdLst>
              <a:gd name="connsiteX0" fmla="*/ 0 w 11898116"/>
              <a:gd name="connsiteY0" fmla="*/ 0 h 6858000"/>
              <a:gd name="connsiteX1" fmla="*/ 6244998 w 11898116"/>
              <a:gd name="connsiteY1" fmla="*/ 0 h 6858000"/>
              <a:gd name="connsiteX2" fmla="*/ 11898116 w 11898116"/>
              <a:gd name="connsiteY2" fmla="*/ 5657021 h 6858000"/>
              <a:gd name="connsiteX3" fmla="*/ 11898116 w 11898116"/>
              <a:gd name="connsiteY3" fmla="*/ 6858000 h 6858000"/>
              <a:gd name="connsiteX4" fmla="*/ 6853268 w 1189811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8116" h="6858000">
                <a:moveTo>
                  <a:pt x="0" y="0"/>
                </a:moveTo>
                <a:lnTo>
                  <a:pt x="6244998" y="0"/>
                </a:lnTo>
                <a:lnTo>
                  <a:pt x="11898116" y="5657021"/>
                </a:lnTo>
                <a:lnTo>
                  <a:pt x="11898116" y="6858000"/>
                </a:lnTo>
                <a:lnTo>
                  <a:pt x="6853268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771650" y="0"/>
            <a:ext cx="10420350" cy="6858000"/>
          </a:xfrm>
          <a:custGeom>
            <a:avLst/>
            <a:gdLst>
              <a:gd name="connsiteX0" fmla="*/ 0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6858000 w 10420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350" h="6858000">
                <a:moveTo>
                  <a:pt x="0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7686287" cy="6858000"/>
          </a:xfrm>
          <a:custGeom>
            <a:avLst/>
            <a:gdLst>
              <a:gd name="connsiteX0" fmla="*/ 0 w 7686287"/>
              <a:gd name="connsiteY0" fmla="*/ 0 h 6858000"/>
              <a:gd name="connsiteX1" fmla="*/ 833019 w 7686287"/>
              <a:gd name="connsiteY1" fmla="*/ 0 h 6858000"/>
              <a:gd name="connsiteX2" fmla="*/ 7686287 w 7686287"/>
              <a:gd name="connsiteY2" fmla="*/ 6858000 h 6858000"/>
              <a:gd name="connsiteX3" fmla="*/ 0 w 76862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287" h="6858000">
                <a:moveTo>
                  <a:pt x="0" y="0"/>
                </a:moveTo>
                <a:lnTo>
                  <a:pt x="833019" y="0"/>
                </a:lnTo>
                <a:lnTo>
                  <a:pt x="76862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93885" y="0"/>
            <a:ext cx="11128185" cy="6858000"/>
          </a:xfrm>
          <a:custGeom>
            <a:avLst/>
            <a:gdLst>
              <a:gd name="connsiteX0" fmla="*/ 6853268 w 11128185"/>
              <a:gd name="connsiteY0" fmla="*/ 0 h 6858000"/>
              <a:gd name="connsiteX1" fmla="*/ 11128185 w 11128185"/>
              <a:gd name="connsiteY1" fmla="*/ 0 h 6858000"/>
              <a:gd name="connsiteX2" fmla="*/ 4274917 w 11128185"/>
              <a:gd name="connsiteY2" fmla="*/ 6858000 h 6858000"/>
              <a:gd name="connsiteX3" fmla="*/ 0 w 111281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8185" h="6858000">
                <a:moveTo>
                  <a:pt x="6853268" y="0"/>
                </a:moveTo>
                <a:lnTo>
                  <a:pt x="11128185" y="0"/>
                </a:lnTo>
                <a:lnTo>
                  <a:pt x="4274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53776" y="0"/>
            <a:ext cx="7638225" cy="6858000"/>
          </a:xfrm>
          <a:custGeom>
            <a:avLst/>
            <a:gdLst>
              <a:gd name="connsiteX0" fmla="*/ 6853268 w 7638225"/>
              <a:gd name="connsiteY0" fmla="*/ 0 h 6858000"/>
              <a:gd name="connsiteX1" fmla="*/ 7638225 w 7638225"/>
              <a:gd name="connsiteY1" fmla="*/ 0 h 6858000"/>
              <a:gd name="connsiteX2" fmla="*/ 7638225 w 7638225"/>
              <a:gd name="connsiteY2" fmla="*/ 3492370 h 6858000"/>
              <a:gd name="connsiteX3" fmla="*/ 4274917 w 7638225"/>
              <a:gd name="connsiteY3" fmla="*/ 6858000 h 6858000"/>
              <a:gd name="connsiteX4" fmla="*/ 0 w 763822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225" h="6858000">
                <a:moveTo>
                  <a:pt x="6853268" y="0"/>
                </a:moveTo>
                <a:lnTo>
                  <a:pt x="7638225" y="0"/>
                </a:lnTo>
                <a:lnTo>
                  <a:pt x="7638225" y="3492370"/>
                </a:lnTo>
                <a:lnTo>
                  <a:pt x="4274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10215716" y="1519084"/>
            <a:ext cx="1976284" cy="1666568"/>
          </a:xfrm>
          <a:custGeom>
            <a:avLst/>
            <a:gdLst>
              <a:gd name="connsiteX0" fmla="*/ 0 w 1976284"/>
              <a:gd name="connsiteY0" fmla="*/ 0 h 1666568"/>
              <a:gd name="connsiteX1" fmla="*/ 1976284 w 1976284"/>
              <a:gd name="connsiteY1" fmla="*/ 0 h 1666568"/>
              <a:gd name="connsiteX2" fmla="*/ 1976284 w 1976284"/>
              <a:gd name="connsiteY2" fmla="*/ 1666568 h 1666568"/>
              <a:gd name="connsiteX3" fmla="*/ 0 w 1976284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6284" h="1666568">
                <a:moveTo>
                  <a:pt x="0" y="0"/>
                </a:moveTo>
                <a:lnTo>
                  <a:pt x="1976284" y="0"/>
                </a:lnTo>
                <a:lnTo>
                  <a:pt x="1976284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06400" dist="419100" dir="2700000" sx="94000" sy="94000" algn="t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4862051" y="3344198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5835445" y="1681317"/>
            <a:ext cx="4778478" cy="2610464"/>
          </a:xfrm>
          <a:custGeom>
            <a:avLst/>
            <a:gdLst>
              <a:gd name="connsiteX0" fmla="*/ 0 w 4778478"/>
              <a:gd name="connsiteY0" fmla="*/ 0 h 2610464"/>
              <a:gd name="connsiteX1" fmla="*/ 4778478 w 4778478"/>
              <a:gd name="connsiteY1" fmla="*/ 0 h 2610464"/>
              <a:gd name="connsiteX2" fmla="*/ 4778478 w 4778478"/>
              <a:gd name="connsiteY2" fmla="*/ 2610464 h 2610464"/>
              <a:gd name="connsiteX3" fmla="*/ 0 w 4778478"/>
              <a:gd name="connsiteY3" fmla="*/ 2610464 h 26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478" h="2610464">
                <a:moveTo>
                  <a:pt x="0" y="0"/>
                </a:moveTo>
                <a:lnTo>
                  <a:pt x="4778478" y="0"/>
                </a:lnTo>
                <a:lnTo>
                  <a:pt x="4778478" y="2610464"/>
                </a:lnTo>
                <a:lnTo>
                  <a:pt x="0" y="261046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14400" dist="990600" dir="2700000" sx="87000" sy="87000" algn="t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773561" y="1236698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107024" y="4468460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9552039" y="4063182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4151B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83809" y="5907625"/>
            <a:ext cx="1045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70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11038813" y="5715962"/>
            <a:ext cx="1428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70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8423316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6128624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833932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1539240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51560" y="750338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6188559" y="750338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051560" y="3538737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88559" y="3538737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effectLst>
            <a:outerShdw blurRad="914400" dist="177800" dir="16200000" sx="92000" sy="92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2499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16067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08931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36942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369428" y="0"/>
            <a:ext cx="7822572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021866" y="1444995"/>
            <a:ext cx="5333214" cy="3968011"/>
          </a:xfrm>
          <a:custGeom>
            <a:avLst/>
            <a:gdLst>
              <a:gd name="connsiteX0" fmla="*/ 0 w 5500854"/>
              <a:gd name="connsiteY0" fmla="*/ 0 h 3968011"/>
              <a:gd name="connsiteX1" fmla="*/ 5500854 w 5500854"/>
              <a:gd name="connsiteY1" fmla="*/ 0 h 3968011"/>
              <a:gd name="connsiteX2" fmla="*/ 5500854 w 5500854"/>
              <a:gd name="connsiteY2" fmla="*/ 3968011 h 3968011"/>
              <a:gd name="connsiteX3" fmla="*/ 0 w 5500854"/>
              <a:gd name="connsiteY3" fmla="*/ 3968011 h 396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54" h="3968011">
                <a:moveTo>
                  <a:pt x="0" y="0"/>
                </a:moveTo>
                <a:lnTo>
                  <a:pt x="5500854" y="0"/>
                </a:lnTo>
                <a:lnTo>
                  <a:pt x="5500854" y="3968011"/>
                </a:lnTo>
                <a:lnTo>
                  <a:pt x="0" y="3968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939800" dist="508000" dir="5400000" sx="85000" sy="8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/>
          <p:nvPr userDrawn="1"/>
        </p:nvGrpSpPr>
        <p:grpSpPr>
          <a:xfrm>
            <a:off x="441013" y="378048"/>
            <a:ext cx="779471" cy="504523"/>
            <a:chOff x="6200384" y="1195613"/>
            <a:chExt cx="1329977" cy="860846"/>
          </a:xfrm>
        </p:grpSpPr>
        <p:sp>
          <p:nvSpPr>
            <p:cNvPr id="12" name="Freeform: Shape 10"/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  <p:sp>
          <p:nvSpPr>
            <p:cNvPr id="13" name="Freeform: Shape 11"/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3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  <p:sp>
          <p:nvSpPr>
            <p:cNvPr id="14" name="Freeform: Shape 12"/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649629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299258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648632" cy="3657601"/>
          </a:xfrm>
          <a:custGeom>
            <a:avLst/>
            <a:gdLst>
              <a:gd name="connsiteX0" fmla="*/ 0 w 5648632"/>
              <a:gd name="connsiteY0" fmla="*/ 0 h 3657601"/>
              <a:gd name="connsiteX1" fmla="*/ 5648632 w 5648632"/>
              <a:gd name="connsiteY1" fmla="*/ 0 h 3657601"/>
              <a:gd name="connsiteX2" fmla="*/ 5648632 w 5648632"/>
              <a:gd name="connsiteY2" fmla="*/ 3657601 h 3657601"/>
              <a:gd name="connsiteX3" fmla="*/ 0 w 5648632"/>
              <a:gd name="connsiteY3" fmla="*/ 3657601 h 36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8632" h="3657601">
                <a:moveTo>
                  <a:pt x="0" y="0"/>
                </a:moveTo>
                <a:lnTo>
                  <a:pt x="5648632" y="0"/>
                </a:lnTo>
                <a:lnTo>
                  <a:pt x="5648632" y="3657601"/>
                </a:lnTo>
                <a:lnTo>
                  <a:pt x="0" y="36576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648632" y="3657601"/>
            <a:ext cx="2264798" cy="1600200"/>
          </a:xfrm>
          <a:custGeom>
            <a:avLst/>
            <a:gdLst>
              <a:gd name="connsiteX0" fmla="*/ 0 w 2264798"/>
              <a:gd name="connsiteY0" fmla="*/ 0 h 1600200"/>
              <a:gd name="connsiteX1" fmla="*/ 2264798 w 2264798"/>
              <a:gd name="connsiteY1" fmla="*/ 0 h 1600200"/>
              <a:gd name="connsiteX2" fmla="*/ 2264798 w 2264798"/>
              <a:gd name="connsiteY2" fmla="*/ 1600200 h 1600200"/>
              <a:gd name="connsiteX3" fmla="*/ 0 w 226479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798" h="1600200">
                <a:moveTo>
                  <a:pt x="0" y="0"/>
                </a:moveTo>
                <a:lnTo>
                  <a:pt x="2264798" y="0"/>
                </a:lnTo>
                <a:lnTo>
                  <a:pt x="2264798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83834" y="5257801"/>
            <a:ext cx="2264798" cy="1600200"/>
          </a:xfrm>
          <a:custGeom>
            <a:avLst/>
            <a:gdLst>
              <a:gd name="connsiteX0" fmla="*/ 0 w 2264798"/>
              <a:gd name="connsiteY0" fmla="*/ 0 h 1600200"/>
              <a:gd name="connsiteX1" fmla="*/ 2264798 w 2264798"/>
              <a:gd name="connsiteY1" fmla="*/ 0 h 1600200"/>
              <a:gd name="connsiteX2" fmla="*/ 2264798 w 2264798"/>
              <a:gd name="connsiteY2" fmla="*/ 1600200 h 1600200"/>
              <a:gd name="connsiteX3" fmla="*/ 0 w 226479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798" h="1600200">
                <a:moveTo>
                  <a:pt x="0" y="0"/>
                </a:moveTo>
                <a:lnTo>
                  <a:pt x="2264798" y="0"/>
                </a:lnTo>
                <a:lnTo>
                  <a:pt x="2264798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754935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838327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4796631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30486"/>
            <a:ext cx="6096000" cy="2972143"/>
          </a:xfrm>
          <a:custGeom>
            <a:avLst/>
            <a:gdLst>
              <a:gd name="connsiteX0" fmla="*/ 0 w 4064000"/>
              <a:gd name="connsiteY0" fmla="*/ 0 h 3082413"/>
              <a:gd name="connsiteX1" fmla="*/ 4064000 w 4064000"/>
              <a:gd name="connsiteY1" fmla="*/ 0 h 3082413"/>
              <a:gd name="connsiteX2" fmla="*/ 4064000 w 4064000"/>
              <a:gd name="connsiteY2" fmla="*/ 3082413 h 3082413"/>
              <a:gd name="connsiteX3" fmla="*/ 0 w 4064000"/>
              <a:gd name="connsiteY3" fmla="*/ 3082413 h 30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82413">
                <a:moveTo>
                  <a:pt x="0" y="0"/>
                </a:moveTo>
                <a:lnTo>
                  <a:pt x="4064000" y="0"/>
                </a:lnTo>
                <a:lnTo>
                  <a:pt x="4064000" y="3082413"/>
                </a:lnTo>
                <a:lnTo>
                  <a:pt x="0" y="308241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730486"/>
            <a:ext cx="6096000" cy="2972143"/>
          </a:xfrm>
          <a:custGeom>
            <a:avLst/>
            <a:gdLst>
              <a:gd name="connsiteX0" fmla="*/ 0 w 4064000"/>
              <a:gd name="connsiteY0" fmla="*/ 0 h 3082413"/>
              <a:gd name="connsiteX1" fmla="*/ 4064000 w 4064000"/>
              <a:gd name="connsiteY1" fmla="*/ 0 h 3082413"/>
              <a:gd name="connsiteX2" fmla="*/ 4064000 w 4064000"/>
              <a:gd name="connsiteY2" fmla="*/ 3082413 h 3082413"/>
              <a:gd name="connsiteX3" fmla="*/ 0 w 4064000"/>
              <a:gd name="connsiteY3" fmla="*/ 3082413 h 30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82413">
                <a:moveTo>
                  <a:pt x="0" y="0"/>
                </a:moveTo>
                <a:lnTo>
                  <a:pt x="4064000" y="0"/>
                </a:lnTo>
                <a:lnTo>
                  <a:pt x="4064000" y="3082413"/>
                </a:lnTo>
                <a:lnTo>
                  <a:pt x="0" y="308241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gradFill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152571" y="1109391"/>
            <a:ext cx="6478989" cy="3435955"/>
          </a:xfrm>
          <a:custGeom>
            <a:avLst/>
            <a:gdLst>
              <a:gd name="connsiteX0" fmla="*/ 0 w 6941573"/>
              <a:gd name="connsiteY0" fmla="*/ 0 h 3681274"/>
              <a:gd name="connsiteX1" fmla="*/ 6941573 w 6941573"/>
              <a:gd name="connsiteY1" fmla="*/ 0 h 3681274"/>
              <a:gd name="connsiteX2" fmla="*/ 6941573 w 6941573"/>
              <a:gd name="connsiteY2" fmla="*/ 3681274 h 3681274"/>
              <a:gd name="connsiteX3" fmla="*/ 0 w 6941573"/>
              <a:gd name="connsiteY3" fmla="*/ 3681274 h 36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1573" h="3681274">
                <a:moveTo>
                  <a:pt x="0" y="0"/>
                </a:moveTo>
                <a:lnTo>
                  <a:pt x="6941573" y="0"/>
                </a:lnTo>
                <a:lnTo>
                  <a:pt x="6941573" y="3681274"/>
                </a:lnTo>
                <a:lnTo>
                  <a:pt x="0" y="368127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30503"/>
            <a:ext cx="12192000" cy="2702687"/>
          </a:xfrm>
          <a:custGeom>
            <a:avLst/>
            <a:gdLst>
              <a:gd name="connsiteX0" fmla="*/ 0 w 12192000"/>
              <a:gd name="connsiteY0" fmla="*/ 0 h 2702687"/>
              <a:gd name="connsiteX1" fmla="*/ 12192000 w 12192000"/>
              <a:gd name="connsiteY1" fmla="*/ 0 h 2702687"/>
              <a:gd name="connsiteX2" fmla="*/ 12192000 w 12192000"/>
              <a:gd name="connsiteY2" fmla="*/ 2702687 h 2702687"/>
              <a:gd name="connsiteX3" fmla="*/ 0 w 12192000"/>
              <a:gd name="connsiteY3" fmla="*/ 2702687 h 27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02687">
                <a:moveTo>
                  <a:pt x="0" y="0"/>
                </a:moveTo>
                <a:lnTo>
                  <a:pt x="12192000" y="0"/>
                </a:lnTo>
                <a:lnTo>
                  <a:pt x="12192000" y="2702687"/>
                </a:lnTo>
                <a:lnTo>
                  <a:pt x="0" y="270268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2667001 w 6096001"/>
              <a:gd name="connsiteY1" fmla="*/ 0 h 6858000"/>
              <a:gd name="connsiteX2" fmla="*/ 6096001 w 6096001"/>
              <a:gd name="connsiteY2" fmla="*/ 3429000 h 6858000"/>
              <a:gd name="connsiteX3" fmla="*/ 2667001 w 6096001"/>
              <a:gd name="connsiteY3" fmla="*/ 6858000 h 6858000"/>
              <a:gd name="connsiteX4" fmla="*/ 0 w 60960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2667001" y="0"/>
                </a:lnTo>
                <a:lnTo>
                  <a:pt x="6096001" y="3429000"/>
                </a:lnTo>
                <a:lnTo>
                  <a:pt x="2667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342900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3429000 w 6096001"/>
              <a:gd name="connsiteY3" fmla="*/ 6858000 h 6858000"/>
              <a:gd name="connsiteX4" fmla="*/ 0 w 6096001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58000">
                <a:moveTo>
                  <a:pt x="342900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3429000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262284" y="0"/>
            <a:ext cx="7929716" cy="4336026"/>
          </a:xfrm>
          <a:custGeom>
            <a:avLst/>
            <a:gdLst>
              <a:gd name="connsiteX0" fmla="*/ 0 w 7929716"/>
              <a:gd name="connsiteY0" fmla="*/ 0 h 4336026"/>
              <a:gd name="connsiteX1" fmla="*/ 7929716 w 7929716"/>
              <a:gd name="connsiteY1" fmla="*/ 0 h 4336026"/>
              <a:gd name="connsiteX2" fmla="*/ 7929716 w 7929716"/>
              <a:gd name="connsiteY2" fmla="*/ 4336026 h 4336026"/>
              <a:gd name="connsiteX3" fmla="*/ 0 w 7929716"/>
              <a:gd name="connsiteY3" fmla="*/ 4336026 h 43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9716" h="4336026">
                <a:moveTo>
                  <a:pt x="0" y="0"/>
                </a:moveTo>
                <a:lnTo>
                  <a:pt x="7929716" y="0"/>
                </a:lnTo>
                <a:lnTo>
                  <a:pt x="7929716" y="4336026"/>
                </a:lnTo>
                <a:lnTo>
                  <a:pt x="0" y="433602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876023" y="1074084"/>
            <a:ext cx="4709834" cy="4709834"/>
          </a:xfrm>
          <a:custGeom>
            <a:avLst/>
            <a:gdLst>
              <a:gd name="connsiteX0" fmla="*/ 2354917 w 4709834"/>
              <a:gd name="connsiteY0" fmla="*/ 0 h 4709834"/>
              <a:gd name="connsiteX1" fmla="*/ 4709834 w 4709834"/>
              <a:gd name="connsiteY1" fmla="*/ 2354918 h 4709834"/>
              <a:gd name="connsiteX2" fmla="*/ 2354918 w 4709834"/>
              <a:gd name="connsiteY2" fmla="*/ 4709834 h 4709834"/>
              <a:gd name="connsiteX3" fmla="*/ 0 w 4709834"/>
              <a:gd name="connsiteY3" fmla="*/ 2354916 h 470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834" h="4709834">
                <a:moveTo>
                  <a:pt x="2354917" y="0"/>
                </a:moveTo>
                <a:lnTo>
                  <a:pt x="4709834" y="2354918"/>
                </a:lnTo>
                <a:lnTo>
                  <a:pt x="2354918" y="4709834"/>
                </a:lnTo>
                <a:lnTo>
                  <a:pt x="0" y="235491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87400" dist="10414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>
          <a:xfrm flipH="1">
            <a:off x="-1" y="0"/>
            <a:ext cx="11636478" cy="6858000"/>
          </a:xfrm>
          <a:prstGeom prst="parallelogram">
            <a:avLst>
              <a:gd name="adj" fmla="val 999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2859" y="348343"/>
            <a:ext cx="11466284" cy="6161316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effectLst>
            <a:outerShdw blurRad="952500" dist="546100" dir="5400000" sx="93000" sy="9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53029" y="0"/>
            <a:ext cx="7172399" cy="3429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117942" y="0"/>
            <a:ext cx="1074057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587228" y="2"/>
            <a:ext cx="9604773" cy="5101981"/>
          </a:xfrm>
          <a:custGeom>
            <a:avLst/>
            <a:gdLst>
              <a:gd name="connsiteX0" fmla="*/ 2866542 w 9604773"/>
              <a:gd name="connsiteY0" fmla="*/ 193495 h 5101981"/>
              <a:gd name="connsiteX1" fmla="*/ 5422756 w 9604773"/>
              <a:gd name="connsiteY1" fmla="*/ 193495 h 5101981"/>
              <a:gd name="connsiteX2" fmla="*/ 9604773 w 9604773"/>
              <a:gd name="connsiteY2" fmla="*/ 4378400 h 5101981"/>
              <a:gd name="connsiteX3" fmla="*/ 9604773 w 9604773"/>
              <a:gd name="connsiteY3" fmla="*/ 5101981 h 5101981"/>
              <a:gd name="connsiteX4" fmla="*/ 7771641 w 9604773"/>
              <a:gd name="connsiteY4" fmla="*/ 5101981 h 5101981"/>
              <a:gd name="connsiteX5" fmla="*/ 5341976 w 9604773"/>
              <a:gd name="connsiteY5" fmla="*/ 0 h 5101981"/>
              <a:gd name="connsiteX6" fmla="*/ 7898190 w 9604773"/>
              <a:gd name="connsiteY6" fmla="*/ 0 h 5101981"/>
              <a:gd name="connsiteX7" fmla="*/ 9604773 w 9604773"/>
              <a:gd name="connsiteY7" fmla="*/ 1707761 h 5101981"/>
              <a:gd name="connsiteX8" fmla="*/ 9604773 w 9604773"/>
              <a:gd name="connsiteY8" fmla="*/ 4265741 h 5101981"/>
              <a:gd name="connsiteX9" fmla="*/ 0 w 9604773"/>
              <a:gd name="connsiteY9" fmla="*/ 0 h 5101981"/>
              <a:gd name="connsiteX10" fmla="*/ 2556214 w 9604773"/>
              <a:gd name="connsiteY10" fmla="*/ 0 h 5101981"/>
              <a:gd name="connsiteX11" fmla="*/ 7415080 w 9604773"/>
              <a:gd name="connsiteY11" fmla="*/ 4862221 h 5101981"/>
              <a:gd name="connsiteX12" fmla="*/ 4858866 w 9604773"/>
              <a:gd name="connsiteY12" fmla="*/ 4862221 h 51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04773" h="5101981">
                <a:moveTo>
                  <a:pt x="2866542" y="193495"/>
                </a:moveTo>
                <a:lnTo>
                  <a:pt x="5422756" y="193495"/>
                </a:lnTo>
                <a:lnTo>
                  <a:pt x="9604773" y="4378400"/>
                </a:lnTo>
                <a:lnTo>
                  <a:pt x="9604773" y="5101981"/>
                </a:lnTo>
                <a:lnTo>
                  <a:pt x="7771641" y="5101981"/>
                </a:lnTo>
                <a:close/>
                <a:moveTo>
                  <a:pt x="5341976" y="0"/>
                </a:moveTo>
                <a:lnTo>
                  <a:pt x="7898190" y="0"/>
                </a:lnTo>
                <a:lnTo>
                  <a:pt x="9604773" y="1707761"/>
                </a:lnTo>
                <a:lnTo>
                  <a:pt x="9604773" y="4265741"/>
                </a:lnTo>
                <a:close/>
                <a:moveTo>
                  <a:pt x="0" y="0"/>
                </a:moveTo>
                <a:lnTo>
                  <a:pt x="2556214" y="0"/>
                </a:lnTo>
                <a:lnTo>
                  <a:pt x="7415080" y="4862221"/>
                </a:lnTo>
                <a:lnTo>
                  <a:pt x="4858866" y="486222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209239" y="681591"/>
            <a:ext cx="2121833" cy="2121833"/>
          </a:xfrm>
          <a:custGeom>
            <a:avLst/>
            <a:gdLst>
              <a:gd name="connsiteX0" fmla="*/ 0 w 2121833"/>
              <a:gd name="connsiteY0" fmla="*/ 0 h 2121833"/>
              <a:gd name="connsiteX1" fmla="*/ 2121833 w 2121833"/>
              <a:gd name="connsiteY1" fmla="*/ 0 h 2121833"/>
              <a:gd name="connsiteX2" fmla="*/ 2121833 w 2121833"/>
              <a:gd name="connsiteY2" fmla="*/ 2121833 h 2121833"/>
              <a:gd name="connsiteX3" fmla="*/ 0 w 2121833"/>
              <a:gd name="connsiteY3" fmla="*/ 2121833 h 212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833" h="2121833">
                <a:moveTo>
                  <a:pt x="0" y="0"/>
                </a:moveTo>
                <a:lnTo>
                  <a:pt x="2121833" y="0"/>
                </a:lnTo>
                <a:lnTo>
                  <a:pt x="2121833" y="2121833"/>
                </a:lnTo>
                <a:lnTo>
                  <a:pt x="0" y="21218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49300" dist="241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2668935" y="4814295"/>
            <a:ext cx="1362116" cy="1362116"/>
          </a:xfrm>
          <a:custGeom>
            <a:avLst/>
            <a:gdLst>
              <a:gd name="connsiteX0" fmla="*/ 0 w 1362116"/>
              <a:gd name="connsiteY0" fmla="*/ 0 h 1362116"/>
              <a:gd name="connsiteX1" fmla="*/ 1362116 w 1362116"/>
              <a:gd name="connsiteY1" fmla="*/ 0 h 1362116"/>
              <a:gd name="connsiteX2" fmla="*/ 1362116 w 1362116"/>
              <a:gd name="connsiteY2" fmla="*/ 1362116 h 1362116"/>
              <a:gd name="connsiteX3" fmla="*/ 0 w 1362116"/>
              <a:gd name="connsiteY3" fmla="*/ 1362116 h 13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116" h="1362116">
                <a:moveTo>
                  <a:pt x="0" y="0"/>
                </a:moveTo>
                <a:lnTo>
                  <a:pt x="1362116" y="0"/>
                </a:lnTo>
                <a:lnTo>
                  <a:pt x="1362116" y="1362116"/>
                </a:lnTo>
                <a:lnTo>
                  <a:pt x="0" y="136211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165123" y="3344721"/>
            <a:ext cx="2074259" cy="2074259"/>
          </a:xfrm>
          <a:custGeom>
            <a:avLst/>
            <a:gdLst>
              <a:gd name="connsiteX0" fmla="*/ 0 w 2074259"/>
              <a:gd name="connsiteY0" fmla="*/ 0 h 2074259"/>
              <a:gd name="connsiteX1" fmla="*/ 2074259 w 2074259"/>
              <a:gd name="connsiteY1" fmla="*/ 0 h 2074259"/>
              <a:gd name="connsiteX2" fmla="*/ 2074259 w 2074259"/>
              <a:gd name="connsiteY2" fmla="*/ 2074259 h 2074259"/>
              <a:gd name="connsiteX3" fmla="*/ 0 w 2074259"/>
              <a:gd name="connsiteY3" fmla="*/ 2074259 h 20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259" h="2074259">
                <a:moveTo>
                  <a:pt x="0" y="0"/>
                </a:moveTo>
                <a:lnTo>
                  <a:pt x="2074259" y="0"/>
                </a:lnTo>
                <a:lnTo>
                  <a:pt x="2074259" y="2074259"/>
                </a:lnTo>
                <a:lnTo>
                  <a:pt x="0" y="207425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49300" dist="241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902543" y="950217"/>
            <a:ext cx="2861187" cy="2861187"/>
          </a:xfrm>
          <a:custGeom>
            <a:avLst/>
            <a:gdLst>
              <a:gd name="connsiteX0" fmla="*/ 0 w 2861187"/>
              <a:gd name="connsiteY0" fmla="*/ 0 h 2861187"/>
              <a:gd name="connsiteX1" fmla="*/ 2861187 w 2861187"/>
              <a:gd name="connsiteY1" fmla="*/ 0 h 2861187"/>
              <a:gd name="connsiteX2" fmla="*/ 2861187 w 2861187"/>
              <a:gd name="connsiteY2" fmla="*/ 2861187 h 2861187"/>
              <a:gd name="connsiteX3" fmla="*/ 0 w 2861187"/>
              <a:gd name="connsiteY3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1187" h="2861187">
                <a:moveTo>
                  <a:pt x="0" y="0"/>
                </a:moveTo>
                <a:lnTo>
                  <a:pt x="2861187" y="0"/>
                </a:lnTo>
                <a:lnTo>
                  <a:pt x="2861187" y="2861187"/>
                </a:lnTo>
                <a:lnTo>
                  <a:pt x="0" y="286118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3810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1" grpId="0" animBg="1"/>
      <p:bldP spid="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114598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735403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356208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8977013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80267"/>
            <a:ext cx="12192000" cy="2577733"/>
          </a:xfrm>
          <a:prstGeom prst="rect">
            <a:avLst/>
          </a:prstGeom>
          <a:solidFill>
            <a:srgbClr val="22232B"/>
          </a:solidFill>
          <a:ln>
            <a:noFill/>
          </a:ln>
          <a:effectLst>
            <a:outerShdw blurRad="520700" dist="228600" dir="16200000" sx="94000" sy="94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402115"/>
          </a:xfrm>
          <a:custGeom>
            <a:avLst/>
            <a:gdLst>
              <a:gd name="connsiteX0" fmla="*/ 0 w 6096000"/>
              <a:gd name="connsiteY0" fmla="*/ 0 h 2402115"/>
              <a:gd name="connsiteX1" fmla="*/ 6096000 w 6096000"/>
              <a:gd name="connsiteY1" fmla="*/ 0 h 2402115"/>
              <a:gd name="connsiteX2" fmla="*/ 6096000 w 6096000"/>
              <a:gd name="connsiteY2" fmla="*/ 2402115 h 2402115"/>
              <a:gd name="connsiteX3" fmla="*/ 0 w 6096000"/>
              <a:gd name="connsiteY3" fmla="*/ 2402115 h 240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402115">
                <a:moveTo>
                  <a:pt x="0" y="0"/>
                </a:moveTo>
                <a:lnTo>
                  <a:pt x="6096000" y="0"/>
                </a:lnTo>
                <a:lnTo>
                  <a:pt x="6096000" y="2402115"/>
                </a:lnTo>
                <a:lnTo>
                  <a:pt x="0" y="240211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402115"/>
            <a:ext cx="6096000" cy="2402115"/>
          </a:xfrm>
          <a:custGeom>
            <a:avLst/>
            <a:gdLst>
              <a:gd name="connsiteX0" fmla="*/ 0 w 6096000"/>
              <a:gd name="connsiteY0" fmla="*/ 0 h 2402115"/>
              <a:gd name="connsiteX1" fmla="*/ 6096000 w 6096000"/>
              <a:gd name="connsiteY1" fmla="*/ 0 h 2402115"/>
              <a:gd name="connsiteX2" fmla="*/ 6096000 w 6096000"/>
              <a:gd name="connsiteY2" fmla="*/ 2402115 h 2402115"/>
              <a:gd name="connsiteX3" fmla="*/ 0 w 6096000"/>
              <a:gd name="connsiteY3" fmla="*/ 2402115 h 240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402115">
                <a:moveTo>
                  <a:pt x="0" y="0"/>
                </a:moveTo>
                <a:lnTo>
                  <a:pt x="6096000" y="0"/>
                </a:lnTo>
                <a:lnTo>
                  <a:pt x="6096000" y="2402115"/>
                </a:lnTo>
                <a:lnTo>
                  <a:pt x="0" y="240211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804229"/>
            <a:ext cx="12192000" cy="2053771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266724" y="587829"/>
            <a:ext cx="3848418" cy="5181600"/>
          </a:xfrm>
          <a:custGeom>
            <a:avLst/>
            <a:gdLst>
              <a:gd name="connsiteX0" fmla="*/ 0 w 3848418"/>
              <a:gd name="connsiteY0" fmla="*/ 0 h 5181600"/>
              <a:gd name="connsiteX1" fmla="*/ 3848418 w 3848418"/>
              <a:gd name="connsiteY1" fmla="*/ 0 h 5181600"/>
              <a:gd name="connsiteX2" fmla="*/ 3848418 w 3848418"/>
              <a:gd name="connsiteY2" fmla="*/ 5181600 h 5181600"/>
              <a:gd name="connsiteX3" fmla="*/ 0 w 3848418"/>
              <a:gd name="connsiteY3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418" h="5181600">
                <a:moveTo>
                  <a:pt x="0" y="0"/>
                </a:moveTo>
                <a:lnTo>
                  <a:pt x="3848418" y="0"/>
                </a:lnTo>
                <a:lnTo>
                  <a:pt x="3848418" y="5181600"/>
                </a:lnTo>
                <a:lnTo>
                  <a:pt x="0" y="5181600"/>
                </a:lnTo>
                <a:close/>
              </a:path>
            </a:pathLst>
          </a:custGeom>
          <a:noFill/>
          <a:effectLst>
            <a:outerShdw blurRad="533400" dist="444500" dir="16200000" sx="92000" sy="92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577484" cy="6858000"/>
          </a:xfrm>
          <a:custGeom>
            <a:avLst/>
            <a:gdLst>
              <a:gd name="connsiteX0" fmla="*/ 0 w 11577484"/>
              <a:gd name="connsiteY0" fmla="*/ 0 h 6858000"/>
              <a:gd name="connsiteX1" fmla="*/ 4719484 w 11577484"/>
              <a:gd name="connsiteY1" fmla="*/ 0 h 6858000"/>
              <a:gd name="connsiteX2" fmla="*/ 11577484 w 11577484"/>
              <a:gd name="connsiteY2" fmla="*/ 6858000 h 6858000"/>
              <a:gd name="connsiteX3" fmla="*/ 0 w 11577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7484" h="6858000">
                <a:moveTo>
                  <a:pt x="0" y="0"/>
                </a:moveTo>
                <a:lnTo>
                  <a:pt x="4719484" y="0"/>
                </a:lnTo>
                <a:lnTo>
                  <a:pt x="115774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40480" y="0"/>
            <a:ext cx="3840480" cy="4343400"/>
          </a:xfrm>
          <a:custGeom>
            <a:avLst/>
            <a:gdLst>
              <a:gd name="connsiteX0" fmla="*/ 0 w 3840480"/>
              <a:gd name="connsiteY0" fmla="*/ 0 h 4343400"/>
              <a:gd name="connsiteX1" fmla="*/ 3840480 w 3840480"/>
              <a:gd name="connsiteY1" fmla="*/ 0 h 4343400"/>
              <a:gd name="connsiteX2" fmla="*/ 3840480 w 3840480"/>
              <a:gd name="connsiteY2" fmla="*/ 4343400 h 4343400"/>
              <a:gd name="connsiteX3" fmla="*/ 0 w 384048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4343400">
                <a:moveTo>
                  <a:pt x="0" y="0"/>
                </a:moveTo>
                <a:lnTo>
                  <a:pt x="3840480" y="0"/>
                </a:lnTo>
                <a:lnTo>
                  <a:pt x="3840480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40480" cy="4343400"/>
          </a:xfrm>
          <a:custGeom>
            <a:avLst/>
            <a:gdLst>
              <a:gd name="connsiteX0" fmla="*/ 0 w 3840480"/>
              <a:gd name="connsiteY0" fmla="*/ 0 h 4343400"/>
              <a:gd name="connsiteX1" fmla="*/ 3840480 w 3840480"/>
              <a:gd name="connsiteY1" fmla="*/ 0 h 4343400"/>
              <a:gd name="connsiteX2" fmla="*/ 3840480 w 3840480"/>
              <a:gd name="connsiteY2" fmla="*/ 4343400 h 4343400"/>
              <a:gd name="connsiteX3" fmla="*/ 0 w 384048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4343400">
                <a:moveTo>
                  <a:pt x="0" y="0"/>
                </a:moveTo>
                <a:lnTo>
                  <a:pt x="3840480" y="0"/>
                </a:lnTo>
                <a:lnTo>
                  <a:pt x="3840480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solidFill>
          <a:srgbClr val="222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85770" y="2278366"/>
            <a:ext cx="6420462" cy="4176418"/>
          </a:xfrm>
          <a:custGeom>
            <a:avLst/>
            <a:gdLst>
              <a:gd name="connsiteX0" fmla="*/ 0 w 6420462"/>
              <a:gd name="connsiteY0" fmla="*/ 0 h 4176418"/>
              <a:gd name="connsiteX1" fmla="*/ 6420462 w 6420462"/>
              <a:gd name="connsiteY1" fmla="*/ 0 h 4176418"/>
              <a:gd name="connsiteX2" fmla="*/ 6420462 w 6420462"/>
              <a:gd name="connsiteY2" fmla="*/ 4176418 h 4176418"/>
              <a:gd name="connsiteX3" fmla="*/ 0 w 6420462"/>
              <a:gd name="connsiteY3" fmla="*/ 4176418 h 41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0462" h="4176418">
                <a:moveTo>
                  <a:pt x="0" y="0"/>
                </a:moveTo>
                <a:lnTo>
                  <a:pt x="6420462" y="0"/>
                </a:lnTo>
                <a:lnTo>
                  <a:pt x="6420462" y="4176418"/>
                </a:lnTo>
                <a:lnTo>
                  <a:pt x="0" y="4176418"/>
                </a:lnTo>
                <a:close/>
              </a:path>
            </a:pathLst>
          </a:custGeom>
          <a:noFill/>
          <a:effectLst>
            <a:outerShdw blurRad="1028700" dist="825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141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rgbClr val="22232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11331" y="663677"/>
            <a:ext cx="2969340" cy="5530646"/>
          </a:xfrm>
          <a:custGeom>
            <a:avLst/>
            <a:gdLst>
              <a:gd name="connsiteX0" fmla="*/ 0 w 2969340"/>
              <a:gd name="connsiteY0" fmla="*/ 0 h 5530646"/>
              <a:gd name="connsiteX1" fmla="*/ 2969340 w 2969340"/>
              <a:gd name="connsiteY1" fmla="*/ 0 h 5530646"/>
              <a:gd name="connsiteX2" fmla="*/ 2969340 w 2969340"/>
              <a:gd name="connsiteY2" fmla="*/ 5530646 h 5530646"/>
              <a:gd name="connsiteX3" fmla="*/ 0 w 2969340"/>
              <a:gd name="connsiteY3" fmla="*/ 5530646 h 553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9340" h="5530646">
                <a:moveTo>
                  <a:pt x="0" y="0"/>
                </a:moveTo>
                <a:lnTo>
                  <a:pt x="2969340" y="0"/>
                </a:lnTo>
                <a:lnTo>
                  <a:pt x="2969340" y="5530646"/>
                </a:lnTo>
                <a:lnTo>
                  <a:pt x="0" y="553064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01700" dist="3810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833259" y="0"/>
            <a:ext cx="2525484" cy="545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833259" y="6312310"/>
            <a:ext cx="2525484" cy="545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4093029"/>
          </a:xfrm>
          <a:custGeom>
            <a:avLst/>
            <a:gdLst>
              <a:gd name="connsiteX0" fmla="*/ 0 w 6096000"/>
              <a:gd name="connsiteY0" fmla="*/ 0 h 4093029"/>
              <a:gd name="connsiteX1" fmla="*/ 6096000 w 6096000"/>
              <a:gd name="connsiteY1" fmla="*/ 0 h 4093029"/>
              <a:gd name="connsiteX2" fmla="*/ 6096000 w 6096000"/>
              <a:gd name="connsiteY2" fmla="*/ 4093029 h 4093029"/>
              <a:gd name="connsiteX3" fmla="*/ 0 w 6096000"/>
              <a:gd name="connsiteY3" fmla="*/ 4093029 h 40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93029">
                <a:moveTo>
                  <a:pt x="0" y="0"/>
                </a:moveTo>
                <a:lnTo>
                  <a:pt x="6096000" y="0"/>
                </a:lnTo>
                <a:lnTo>
                  <a:pt x="6096000" y="4093029"/>
                </a:lnTo>
                <a:lnTo>
                  <a:pt x="0" y="40930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798286" y="4209144"/>
            <a:ext cx="4383314" cy="1952171"/>
          </a:xfrm>
          <a:custGeom>
            <a:avLst/>
            <a:gdLst>
              <a:gd name="connsiteX0" fmla="*/ 0 w 4383314"/>
              <a:gd name="connsiteY0" fmla="*/ 0 h 1952171"/>
              <a:gd name="connsiteX1" fmla="*/ 4383314 w 4383314"/>
              <a:gd name="connsiteY1" fmla="*/ 0 h 1952171"/>
              <a:gd name="connsiteX2" fmla="*/ 4383314 w 4383314"/>
              <a:gd name="connsiteY2" fmla="*/ 1952171 h 1952171"/>
              <a:gd name="connsiteX3" fmla="*/ 0 w 4383314"/>
              <a:gd name="connsiteY3" fmla="*/ 1952171 h 195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4" h="1952171">
                <a:moveTo>
                  <a:pt x="0" y="0"/>
                </a:moveTo>
                <a:lnTo>
                  <a:pt x="4383314" y="0"/>
                </a:lnTo>
                <a:lnTo>
                  <a:pt x="4383314" y="1952171"/>
                </a:lnTo>
                <a:lnTo>
                  <a:pt x="0" y="195217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798286" y="696687"/>
            <a:ext cx="10595428" cy="3410857"/>
          </a:xfrm>
          <a:custGeom>
            <a:avLst/>
            <a:gdLst>
              <a:gd name="connsiteX0" fmla="*/ 0 w 10595428"/>
              <a:gd name="connsiteY0" fmla="*/ 0 h 3410857"/>
              <a:gd name="connsiteX1" fmla="*/ 10595428 w 10595428"/>
              <a:gd name="connsiteY1" fmla="*/ 0 h 3410857"/>
              <a:gd name="connsiteX2" fmla="*/ 10595428 w 10595428"/>
              <a:gd name="connsiteY2" fmla="*/ 3410857 h 3410857"/>
              <a:gd name="connsiteX3" fmla="*/ 0 w 10595428"/>
              <a:gd name="connsiteY3" fmla="*/ 3410857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5428" h="3410857">
                <a:moveTo>
                  <a:pt x="0" y="0"/>
                </a:moveTo>
                <a:lnTo>
                  <a:pt x="10595428" y="0"/>
                </a:lnTo>
                <a:lnTo>
                  <a:pt x="10595428" y="3410857"/>
                </a:lnTo>
                <a:lnTo>
                  <a:pt x="0" y="341085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889829"/>
          </a:xfrm>
          <a:custGeom>
            <a:avLst/>
            <a:gdLst>
              <a:gd name="connsiteX0" fmla="*/ 0 w 12192000"/>
              <a:gd name="connsiteY0" fmla="*/ 0 h 3889829"/>
              <a:gd name="connsiteX1" fmla="*/ 12192000 w 12192000"/>
              <a:gd name="connsiteY1" fmla="*/ 0 h 3889829"/>
              <a:gd name="connsiteX2" fmla="*/ 12192000 w 12192000"/>
              <a:gd name="connsiteY2" fmla="*/ 3889829 h 3889829"/>
              <a:gd name="connsiteX3" fmla="*/ 0 w 12192000"/>
              <a:gd name="connsiteY3" fmla="*/ 3889829 h 38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89829">
                <a:moveTo>
                  <a:pt x="0" y="0"/>
                </a:moveTo>
                <a:lnTo>
                  <a:pt x="12192000" y="0"/>
                </a:lnTo>
                <a:lnTo>
                  <a:pt x="12192000" y="3889829"/>
                </a:lnTo>
                <a:lnTo>
                  <a:pt x="0" y="38898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97240" y="2758440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8397240" y="4615097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397241" y="901783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397241" y="2758440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2751396" y="1562637"/>
            <a:ext cx="2096376" cy="3732728"/>
          </a:xfrm>
          <a:custGeom>
            <a:avLst/>
            <a:gdLst>
              <a:gd name="connsiteX0" fmla="*/ 931695 w 1513805"/>
              <a:gd name="connsiteY0" fmla="*/ 0 h 2695427"/>
              <a:gd name="connsiteX1" fmla="*/ 1138912 w 1513805"/>
              <a:gd name="connsiteY1" fmla="*/ 23727 h 2695427"/>
              <a:gd name="connsiteX2" fmla="*/ 1291558 w 1513805"/>
              <a:gd name="connsiteY2" fmla="*/ 90163 h 2695427"/>
              <a:gd name="connsiteX3" fmla="*/ 1397540 w 1513805"/>
              <a:gd name="connsiteY3" fmla="*/ 190609 h 2695427"/>
              <a:gd name="connsiteX4" fmla="*/ 1464768 w 1513805"/>
              <a:gd name="connsiteY4" fmla="*/ 315573 h 2695427"/>
              <a:gd name="connsiteX5" fmla="*/ 1501151 w 1513805"/>
              <a:gd name="connsiteY5" fmla="*/ 455565 h 2695427"/>
              <a:gd name="connsiteX6" fmla="*/ 1513805 w 1513805"/>
              <a:gd name="connsiteY6" fmla="*/ 578946 h 2695427"/>
              <a:gd name="connsiteX7" fmla="*/ 1513805 w 1513805"/>
              <a:gd name="connsiteY7" fmla="*/ 599510 h 2695427"/>
              <a:gd name="connsiteX8" fmla="*/ 1509060 w 1513805"/>
              <a:gd name="connsiteY8" fmla="*/ 741875 h 2695427"/>
              <a:gd name="connsiteX9" fmla="*/ 1009203 w 1513805"/>
              <a:gd name="connsiteY9" fmla="*/ 808311 h 2695427"/>
              <a:gd name="connsiteX10" fmla="*/ 1018693 w 1513805"/>
              <a:gd name="connsiteY10" fmla="*/ 615329 h 2695427"/>
              <a:gd name="connsiteX11" fmla="*/ 1017113 w 1513805"/>
              <a:gd name="connsiteY11" fmla="*/ 602674 h 2695427"/>
              <a:gd name="connsiteX12" fmla="*/ 982312 w 1513805"/>
              <a:gd name="connsiteY12" fmla="*/ 463474 h 2695427"/>
              <a:gd name="connsiteX13" fmla="*/ 881075 w 1513805"/>
              <a:gd name="connsiteY13" fmla="*/ 417601 h 2695427"/>
              <a:gd name="connsiteX14" fmla="*/ 871585 w 1513805"/>
              <a:gd name="connsiteY14" fmla="*/ 417601 h 2695427"/>
              <a:gd name="connsiteX15" fmla="*/ 743457 w 1513805"/>
              <a:gd name="connsiteY15" fmla="*/ 483247 h 2695427"/>
              <a:gd name="connsiteX16" fmla="*/ 684930 w 1513805"/>
              <a:gd name="connsiteY16" fmla="*/ 626401 h 2695427"/>
              <a:gd name="connsiteX17" fmla="*/ 681765 w 1513805"/>
              <a:gd name="connsiteY17" fmla="*/ 673856 h 2695427"/>
              <a:gd name="connsiteX18" fmla="*/ 688093 w 1513805"/>
              <a:gd name="connsiteY18" fmla="*/ 740293 h 2695427"/>
              <a:gd name="connsiteX19" fmla="*/ 712612 w 1513805"/>
              <a:gd name="connsiteY19" fmla="*/ 831247 h 2695427"/>
              <a:gd name="connsiteX20" fmla="*/ 762439 w 1513805"/>
              <a:gd name="connsiteY20" fmla="*/ 912711 h 2695427"/>
              <a:gd name="connsiteX21" fmla="*/ 819384 w 1513805"/>
              <a:gd name="connsiteY21" fmla="*/ 980730 h 2695427"/>
              <a:gd name="connsiteX22" fmla="*/ 887402 w 1513805"/>
              <a:gd name="connsiteY22" fmla="*/ 1048749 h 2695427"/>
              <a:gd name="connsiteX23" fmla="*/ 1100949 w 1513805"/>
              <a:gd name="connsiteY23" fmla="*/ 1254386 h 2695427"/>
              <a:gd name="connsiteX24" fmla="*/ 1242523 w 1513805"/>
              <a:gd name="connsiteY24" fmla="*/ 1410986 h 2695427"/>
              <a:gd name="connsiteX25" fmla="*/ 1349296 w 1513805"/>
              <a:gd name="connsiteY25" fmla="*/ 1582613 h 2695427"/>
              <a:gd name="connsiteX26" fmla="*/ 1417313 w 1513805"/>
              <a:gd name="connsiteY26" fmla="*/ 1792206 h 2695427"/>
              <a:gd name="connsiteX27" fmla="*/ 1428387 w 1513805"/>
              <a:gd name="connsiteY27" fmla="*/ 1928242 h 2695427"/>
              <a:gd name="connsiteX28" fmla="*/ 1422060 w 1513805"/>
              <a:gd name="connsiteY28" fmla="*/ 2037388 h 2695427"/>
              <a:gd name="connsiteX29" fmla="*/ 1183996 w 1513805"/>
              <a:gd name="connsiteY29" fmla="*/ 2509563 h 2695427"/>
              <a:gd name="connsiteX30" fmla="*/ 669111 w 1513805"/>
              <a:gd name="connsiteY30" fmla="*/ 2695427 h 2695427"/>
              <a:gd name="connsiteX31" fmla="*/ 134456 w 1513805"/>
              <a:gd name="connsiteY31" fmla="*/ 2496117 h 2695427"/>
              <a:gd name="connsiteX32" fmla="*/ 0 w 1513805"/>
              <a:gd name="connsiteY32" fmla="*/ 1996261 h 2695427"/>
              <a:gd name="connsiteX33" fmla="*/ 4745 w 1513805"/>
              <a:gd name="connsiteY33" fmla="*/ 1866550 h 2695427"/>
              <a:gd name="connsiteX34" fmla="*/ 503020 w 1513805"/>
              <a:gd name="connsiteY34" fmla="*/ 1789041 h 2695427"/>
              <a:gd name="connsiteX35" fmla="*/ 495110 w 1513805"/>
              <a:gd name="connsiteY35" fmla="*/ 1937734 h 2695427"/>
              <a:gd name="connsiteX36" fmla="*/ 526748 w 1513805"/>
              <a:gd name="connsiteY36" fmla="*/ 2149698 h 2695427"/>
              <a:gd name="connsiteX37" fmla="*/ 686510 w 1513805"/>
              <a:gd name="connsiteY37" fmla="*/ 2263589 h 2695427"/>
              <a:gd name="connsiteX38" fmla="*/ 862094 w 1513805"/>
              <a:gd name="connsiteY38" fmla="*/ 2067442 h 2695427"/>
              <a:gd name="connsiteX39" fmla="*/ 865258 w 1513805"/>
              <a:gd name="connsiteY39" fmla="*/ 2002588 h 2695427"/>
              <a:gd name="connsiteX40" fmla="*/ 820966 w 1513805"/>
              <a:gd name="connsiteY40" fmla="*/ 1808023 h 2695427"/>
              <a:gd name="connsiteX41" fmla="*/ 627983 w 1513805"/>
              <a:gd name="connsiteY41" fmla="*/ 1572332 h 2695427"/>
              <a:gd name="connsiteX42" fmla="*/ 408110 w 1513805"/>
              <a:gd name="connsiteY42" fmla="*/ 1361950 h 2695427"/>
              <a:gd name="connsiteX43" fmla="*/ 283146 w 1513805"/>
              <a:gd name="connsiteY43" fmla="*/ 1229866 h 2695427"/>
              <a:gd name="connsiteX44" fmla="*/ 191400 w 1513805"/>
              <a:gd name="connsiteY44" fmla="*/ 1086712 h 2695427"/>
              <a:gd name="connsiteX45" fmla="*/ 134456 w 1513805"/>
              <a:gd name="connsiteY45" fmla="*/ 906384 h 2695427"/>
              <a:gd name="connsiteX46" fmla="*/ 126546 w 1513805"/>
              <a:gd name="connsiteY46" fmla="*/ 792492 h 2695427"/>
              <a:gd name="connsiteX47" fmla="*/ 132873 w 1513805"/>
              <a:gd name="connsiteY47" fmla="*/ 683348 h 2695427"/>
              <a:gd name="connsiteX48" fmla="*/ 378847 w 1513805"/>
              <a:gd name="connsiteY48" fmla="*/ 179537 h 2695427"/>
              <a:gd name="connsiteX49" fmla="*/ 931695 w 1513805"/>
              <a:gd name="connsiteY49" fmla="*/ 0 h 26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13805" h="2695427">
                <a:moveTo>
                  <a:pt x="931695" y="0"/>
                </a:moveTo>
                <a:cubicBezTo>
                  <a:pt x="1008677" y="0"/>
                  <a:pt x="1077749" y="7908"/>
                  <a:pt x="1138912" y="23727"/>
                </a:cubicBezTo>
                <a:cubicBezTo>
                  <a:pt x="1200077" y="39546"/>
                  <a:pt x="1250959" y="61690"/>
                  <a:pt x="1291558" y="90163"/>
                </a:cubicBezTo>
                <a:cubicBezTo>
                  <a:pt x="1332159" y="118637"/>
                  <a:pt x="1367486" y="152117"/>
                  <a:pt x="1397540" y="190609"/>
                </a:cubicBezTo>
                <a:cubicBezTo>
                  <a:pt x="1427596" y="229101"/>
                  <a:pt x="1450004" y="270754"/>
                  <a:pt x="1464768" y="315573"/>
                </a:cubicBezTo>
                <a:cubicBezTo>
                  <a:pt x="1479531" y="360392"/>
                  <a:pt x="1491659" y="407056"/>
                  <a:pt x="1501151" y="455565"/>
                </a:cubicBezTo>
                <a:cubicBezTo>
                  <a:pt x="1509587" y="496692"/>
                  <a:pt x="1513805" y="537820"/>
                  <a:pt x="1513805" y="578946"/>
                </a:cubicBezTo>
                <a:cubicBezTo>
                  <a:pt x="1513805" y="586329"/>
                  <a:pt x="1513805" y="593183"/>
                  <a:pt x="1513805" y="599510"/>
                </a:cubicBezTo>
                <a:cubicBezTo>
                  <a:pt x="1511696" y="648020"/>
                  <a:pt x="1510114" y="695473"/>
                  <a:pt x="1509060" y="741875"/>
                </a:cubicBezTo>
                <a:lnTo>
                  <a:pt x="1009203" y="808311"/>
                </a:lnTo>
                <a:cubicBezTo>
                  <a:pt x="1015531" y="735548"/>
                  <a:pt x="1018693" y="671220"/>
                  <a:pt x="1018693" y="615329"/>
                </a:cubicBezTo>
                <a:cubicBezTo>
                  <a:pt x="1017640" y="611111"/>
                  <a:pt x="1017113" y="606893"/>
                  <a:pt x="1017113" y="602674"/>
                </a:cubicBezTo>
                <a:cubicBezTo>
                  <a:pt x="1017113" y="543619"/>
                  <a:pt x="1005512" y="497219"/>
                  <a:pt x="982312" y="463474"/>
                </a:cubicBezTo>
                <a:cubicBezTo>
                  <a:pt x="960166" y="431838"/>
                  <a:pt x="926421" y="416546"/>
                  <a:pt x="881075" y="417601"/>
                </a:cubicBezTo>
                <a:cubicBezTo>
                  <a:pt x="877913" y="417601"/>
                  <a:pt x="874748" y="417601"/>
                  <a:pt x="871585" y="417601"/>
                </a:cubicBezTo>
                <a:cubicBezTo>
                  <a:pt x="818857" y="419710"/>
                  <a:pt x="776149" y="441592"/>
                  <a:pt x="743457" y="483247"/>
                </a:cubicBezTo>
                <a:cubicBezTo>
                  <a:pt x="710766" y="524901"/>
                  <a:pt x="691257" y="572619"/>
                  <a:pt x="684930" y="626401"/>
                </a:cubicBezTo>
                <a:cubicBezTo>
                  <a:pt x="682821" y="642220"/>
                  <a:pt x="681765" y="658037"/>
                  <a:pt x="681765" y="673856"/>
                </a:cubicBezTo>
                <a:cubicBezTo>
                  <a:pt x="681765" y="697056"/>
                  <a:pt x="683875" y="719202"/>
                  <a:pt x="688093" y="740293"/>
                </a:cubicBezTo>
                <a:cubicBezTo>
                  <a:pt x="694420" y="776147"/>
                  <a:pt x="702594" y="806467"/>
                  <a:pt x="712612" y="831247"/>
                </a:cubicBezTo>
                <a:cubicBezTo>
                  <a:pt x="722629" y="856029"/>
                  <a:pt x="739239" y="883184"/>
                  <a:pt x="762439" y="912711"/>
                </a:cubicBezTo>
                <a:cubicBezTo>
                  <a:pt x="785638" y="942238"/>
                  <a:pt x="804620" y="964911"/>
                  <a:pt x="819384" y="980730"/>
                </a:cubicBezTo>
                <a:cubicBezTo>
                  <a:pt x="834149" y="996549"/>
                  <a:pt x="856822" y="1019222"/>
                  <a:pt x="887402" y="1048749"/>
                </a:cubicBezTo>
                <a:lnTo>
                  <a:pt x="1100949" y="1254386"/>
                </a:lnTo>
                <a:cubicBezTo>
                  <a:pt x="1156840" y="1308168"/>
                  <a:pt x="1204031" y="1360368"/>
                  <a:pt x="1242523" y="1410986"/>
                </a:cubicBezTo>
                <a:cubicBezTo>
                  <a:pt x="1281013" y="1461605"/>
                  <a:pt x="1316604" y="1518814"/>
                  <a:pt x="1349296" y="1582613"/>
                </a:cubicBezTo>
                <a:cubicBezTo>
                  <a:pt x="1381986" y="1646414"/>
                  <a:pt x="1404659" y="1716278"/>
                  <a:pt x="1417313" y="1792206"/>
                </a:cubicBezTo>
                <a:cubicBezTo>
                  <a:pt x="1424696" y="1835441"/>
                  <a:pt x="1428387" y="1880787"/>
                  <a:pt x="1428387" y="1928242"/>
                </a:cubicBezTo>
                <a:cubicBezTo>
                  <a:pt x="1428387" y="1963042"/>
                  <a:pt x="1426278" y="1999423"/>
                  <a:pt x="1422060" y="2037388"/>
                </a:cubicBezTo>
                <a:cubicBezTo>
                  <a:pt x="1402023" y="2228262"/>
                  <a:pt x="1322667" y="2385653"/>
                  <a:pt x="1183996" y="2509563"/>
                </a:cubicBezTo>
                <a:cubicBezTo>
                  <a:pt x="1045322" y="2633471"/>
                  <a:pt x="873694" y="2695427"/>
                  <a:pt x="669111" y="2695427"/>
                </a:cubicBezTo>
                <a:cubicBezTo>
                  <a:pt x="420237" y="2695427"/>
                  <a:pt x="242018" y="2628991"/>
                  <a:pt x="134456" y="2496117"/>
                </a:cubicBezTo>
                <a:cubicBezTo>
                  <a:pt x="44819" y="2384335"/>
                  <a:pt x="0" y="2217717"/>
                  <a:pt x="0" y="1996261"/>
                </a:cubicBezTo>
                <a:cubicBezTo>
                  <a:pt x="0" y="1955133"/>
                  <a:pt x="1582" y="1911896"/>
                  <a:pt x="4745" y="1866550"/>
                </a:cubicBezTo>
                <a:lnTo>
                  <a:pt x="503020" y="1789041"/>
                </a:lnTo>
                <a:cubicBezTo>
                  <a:pt x="497748" y="1842824"/>
                  <a:pt x="495110" y="1892388"/>
                  <a:pt x="495110" y="1937734"/>
                </a:cubicBezTo>
                <a:cubicBezTo>
                  <a:pt x="495110" y="2028424"/>
                  <a:pt x="505655" y="2099078"/>
                  <a:pt x="526748" y="2149698"/>
                </a:cubicBezTo>
                <a:cubicBezTo>
                  <a:pt x="556275" y="2225624"/>
                  <a:pt x="609528" y="2263589"/>
                  <a:pt x="686510" y="2263589"/>
                </a:cubicBezTo>
                <a:cubicBezTo>
                  <a:pt x="788803" y="2263589"/>
                  <a:pt x="847330" y="2198206"/>
                  <a:pt x="862094" y="2067442"/>
                </a:cubicBezTo>
                <a:cubicBezTo>
                  <a:pt x="864203" y="2045298"/>
                  <a:pt x="865258" y="2023679"/>
                  <a:pt x="865258" y="2002588"/>
                </a:cubicBezTo>
                <a:cubicBezTo>
                  <a:pt x="865258" y="1927715"/>
                  <a:pt x="850493" y="1862861"/>
                  <a:pt x="820966" y="1808023"/>
                </a:cubicBezTo>
                <a:cubicBezTo>
                  <a:pt x="783003" y="1737368"/>
                  <a:pt x="718675" y="1658804"/>
                  <a:pt x="627983" y="1572332"/>
                </a:cubicBezTo>
                <a:lnTo>
                  <a:pt x="408110" y="1361950"/>
                </a:lnTo>
                <a:cubicBezTo>
                  <a:pt x="357492" y="1314495"/>
                  <a:pt x="315837" y="1270467"/>
                  <a:pt x="283146" y="1229866"/>
                </a:cubicBezTo>
                <a:cubicBezTo>
                  <a:pt x="250456" y="1189267"/>
                  <a:pt x="219874" y="1141548"/>
                  <a:pt x="191400" y="1086712"/>
                </a:cubicBezTo>
                <a:cubicBezTo>
                  <a:pt x="162927" y="1033986"/>
                  <a:pt x="143945" y="973876"/>
                  <a:pt x="134456" y="906384"/>
                </a:cubicBezTo>
                <a:cubicBezTo>
                  <a:pt x="129182" y="870530"/>
                  <a:pt x="126546" y="832567"/>
                  <a:pt x="126546" y="792492"/>
                </a:cubicBezTo>
                <a:cubicBezTo>
                  <a:pt x="126546" y="757692"/>
                  <a:pt x="128655" y="721311"/>
                  <a:pt x="132873" y="683348"/>
                </a:cubicBezTo>
                <a:cubicBezTo>
                  <a:pt x="155019" y="466110"/>
                  <a:pt x="237011" y="298174"/>
                  <a:pt x="378847" y="179537"/>
                </a:cubicBezTo>
                <a:cubicBezTo>
                  <a:pt x="520683" y="60899"/>
                  <a:pt x="704965" y="1054"/>
                  <a:pt x="931695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585780" y="1562638"/>
            <a:ext cx="2969526" cy="3732728"/>
          </a:xfrm>
          <a:custGeom>
            <a:avLst/>
            <a:gdLst>
              <a:gd name="connsiteX0" fmla="*/ 0 w 2086425"/>
              <a:gd name="connsiteY0" fmla="*/ 0 h 2622663"/>
              <a:gd name="connsiteX1" fmla="*/ 482456 w 2086425"/>
              <a:gd name="connsiteY1" fmla="*/ 0 h 2622663"/>
              <a:gd name="connsiteX2" fmla="*/ 482456 w 2086425"/>
              <a:gd name="connsiteY2" fmla="*/ 1540696 h 2622663"/>
              <a:gd name="connsiteX3" fmla="*/ 851021 w 2086425"/>
              <a:gd name="connsiteY3" fmla="*/ 0 h 2622663"/>
              <a:gd name="connsiteX4" fmla="*/ 1229077 w 2086425"/>
              <a:gd name="connsiteY4" fmla="*/ 0 h 2622663"/>
              <a:gd name="connsiteX5" fmla="*/ 1286022 w 2086425"/>
              <a:gd name="connsiteY5" fmla="*/ 1532787 h 2622663"/>
              <a:gd name="connsiteX6" fmla="*/ 1610295 w 2086425"/>
              <a:gd name="connsiteY6" fmla="*/ 0 h 2622663"/>
              <a:gd name="connsiteX7" fmla="*/ 2086425 w 2086425"/>
              <a:gd name="connsiteY7" fmla="*/ 0 h 2622663"/>
              <a:gd name="connsiteX8" fmla="*/ 1488496 w 2086425"/>
              <a:gd name="connsiteY8" fmla="*/ 2622663 h 2622663"/>
              <a:gd name="connsiteX9" fmla="*/ 996549 w 2086425"/>
              <a:gd name="connsiteY9" fmla="*/ 2622663 h 2622663"/>
              <a:gd name="connsiteX10" fmla="*/ 933275 w 2086425"/>
              <a:gd name="connsiteY10" fmla="*/ 1023440 h 2622663"/>
              <a:gd name="connsiteX11" fmla="*/ 544147 w 2086425"/>
              <a:gd name="connsiteY11" fmla="*/ 2622663 h 2622663"/>
              <a:gd name="connsiteX12" fmla="*/ 45873 w 2086425"/>
              <a:gd name="connsiteY12" fmla="*/ 2622663 h 262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6425" h="2622663">
                <a:moveTo>
                  <a:pt x="0" y="0"/>
                </a:moveTo>
                <a:lnTo>
                  <a:pt x="482456" y="0"/>
                </a:lnTo>
                <a:lnTo>
                  <a:pt x="482456" y="1540696"/>
                </a:lnTo>
                <a:lnTo>
                  <a:pt x="851021" y="0"/>
                </a:lnTo>
                <a:lnTo>
                  <a:pt x="1229077" y="0"/>
                </a:lnTo>
                <a:lnTo>
                  <a:pt x="1286022" y="1532787"/>
                </a:lnTo>
                <a:lnTo>
                  <a:pt x="1610295" y="0"/>
                </a:lnTo>
                <a:lnTo>
                  <a:pt x="2086425" y="0"/>
                </a:lnTo>
                <a:lnTo>
                  <a:pt x="1488496" y="2622663"/>
                </a:lnTo>
                <a:lnTo>
                  <a:pt x="996549" y="2622663"/>
                </a:lnTo>
                <a:lnTo>
                  <a:pt x="933275" y="1023440"/>
                </a:lnTo>
                <a:lnTo>
                  <a:pt x="544147" y="2622663"/>
                </a:lnTo>
                <a:lnTo>
                  <a:pt x="45873" y="262266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29352" y="1562638"/>
            <a:ext cx="2350498" cy="3732728"/>
          </a:xfrm>
          <a:custGeom>
            <a:avLst/>
            <a:gdLst>
              <a:gd name="connsiteX0" fmla="*/ 945931 w 1697315"/>
              <a:gd name="connsiteY0" fmla="*/ 403377 h 2695439"/>
              <a:gd name="connsiteX1" fmla="*/ 833622 w 1697315"/>
              <a:gd name="connsiteY1" fmla="*/ 428685 h 2695439"/>
              <a:gd name="connsiteX2" fmla="*/ 764021 w 1697315"/>
              <a:gd name="connsiteY2" fmla="*/ 503823 h 2695439"/>
              <a:gd name="connsiteX3" fmla="*/ 729220 w 1697315"/>
              <a:gd name="connsiteY3" fmla="*/ 601104 h 2695439"/>
              <a:gd name="connsiteX4" fmla="*/ 710239 w 1697315"/>
              <a:gd name="connsiteY4" fmla="*/ 719741 h 2695439"/>
              <a:gd name="connsiteX5" fmla="*/ 580530 w 1697315"/>
              <a:gd name="connsiteY5" fmla="*/ 1969382 h 2695439"/>
              <a:gd name="connsiteX6" fmla="*/ 574203 w 1697315"/>
              <a:gd name="connsiteY6" fmla="*/ 2108582 h 2695439"/>
              <a:gd name="connsiteX7" fmla="*/ 574203 w 1697315"/>
              <a:gd name="connsiteY7" fmla="*/ 2124401 h 2695439"/>
              <a:gd name="connsiteX8" fmla="*/ 617702 w 1697315"/>
              <a:gd name="connsiteY8" fmla="*/ 2244620 h 2695439"/>
              <a:gd name="connsiteX9" fmla="*/ 748202 w 1697315"/>
              <a:gd name="connsiteY9" fmla="*/ 2292073 h 2695439"/>
              <a:gd name="connsiteX10" fmla="*/ 861302 w 1697315"/>
              <a:gd name="connsiteY10" fmla="*/ 2265973 h 2695439"/>
              <a:gd name="connsiteX11" fmla="*/ 932486 w 1697315"/>
              <a:gd name="connsiteY11" fmla="*/ 2189255 h 2695439"/>
              <a:gd name="connsiteX12" fmla="*/ 968867 w 1697315"/>
              <a:gd name="connsiteY12" fmla="*/ 2089600 h 2695439"/>
              <a:gd name="connsiteX13" fmla="*/ 988639 w 1697315"/>
              <a:gd name="connsiteY13" fmla="*/ 1969382 h 2695439"/>
              <a:gd name="connsiteX14" fmla="*/ 1118350 w 1697315"/>
              <a:gd name="connsiteY14" fmla="*/ 719741 h 2695439"/>
              <a:gd name="connsiteX15" fmla="*/ 1123095 w 1697315"/>
              <a:gd name="connsiteY15" fmla="*/ 596359 h 2695439"/>
              <a:gd name="connsiteX16" fmla="*/ 1123095 w 1697315"/>
              <a:gd name="connsiteY16" fmla="*/ 567886 h 2695439"/>
              <a:gd name="connsiteX17" fmla="*/ 1077222 w 1697315"/>
              <a:gd name="connsiteY17" fmla="*/ 450832 h 2695439"/>
              <a:gd name="connsiteX18" fmla="*/ 945931 w 1697315"/>
              <a:gd name="connsiteY18" fmla="*/ 403377 h 2695439"/>
              <a:gd name="connsiteX19" fmla="*/ 988639 w 1697315"/>
              <a:gd name="connsiteY19" fmla="*/ 12 h 2695439"/>
              <a:gd name="connsiteX20" fmla="*/ 1573914 w 1697315"/>
              <a:gd name="connsiteY20" fmla="*/ 216721 h 2695439"/>
              <a:gd name="connsiteX21" fmla="*/ 1697296 w 1697315"/>
              <a:gd name="connsiteY21" fmla="*/ 681777 h 2695439"/>
              <a:gd name="connsiteX22" fmla="*/ 1687806 w 1697315"/>
              <a:gd name="connsiteY22" fmla="*/ 860523 h 2695439"/>
              <a:gd name="connsiteX23" fmla="*/ 1586569 w 1697315"/>
              <a:gd name="connsiteY23" fmla="*/ 1830181 h 2695439"/>
              <a:gd name="connsiteX24" fmla="*/ 1335850 w 1697315"/>
              <a:gd name="connsiteY24" fmla="*/ 2475565 h 2695439"/>
              <a:gd name="connsiteX25" fmla="*/ 705494 w 1697315"/>
              <a:gd name="connsiteY25" fmla="*/ 2695439 h 2695439"/>
              <a:gd name="connsiteX26" fmla="*/ 340884 w 1697315"/>
              <a:gd name="connsiteY26" fmla="*/ 2637701 h 2695439"/>
              <a:gd name="connsiteX27" fmla="*/ 114683 w 1697315"/>
              <a:gd name="connsiteY27" fmla="*/ 2465283 h 2695439"/>
              <a:gd name="connsiteX28" fmla="*/ 12655 w 1697315"/>
              <a:gd name="connsiteY28" fmla="*/ 2195582 h 2695439"/>
              <a:gd name="connsiteX29" fmla="*/ 0 w 1697315"/>
              <a:gd name="connsiteY29" fmla="*/ 2019999 h 2695439"/>
              <a:gd name="connsiteX30" fmla="*/ 11072 w 1697315"/>
              <a:gd name="connsiteY30" fmla="*/ 1830181 h 2695439"/>
              <a:gd name="connsiteX31" fmla="*/ 112309 w 1697315"/>
              <a:gd name="connsiteY31" fmla="*/ 860523 h 2695439"/>
              <a:gd name="connsiteX32" fmla="*/ 360656 w 1697315"/>
              <a:gd name="connsiteY32" fmla="*/ 216721 h 2695439"/>
              <a:gd name="connsiteX33" fmla="*/ 988639 w 1697315"/>
              <a:gd name="connsiteY33" fmla="*/ 12 h 269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7315" h="2695439">
                <a:moveTo>
                  <a:pt x="945931" y="403377"/>
                </a:moveTo>
                <a:cubicBezTo>
                  <a:pt x="901639" y="403377"/>
                  <a:pt x="864203" y="411813"/>
                  <a:pt x="833622" y="428685"/>
                </a:cubicBezTo>
                <a:cubicBezTo>
                  <a:pt x="803040" y="445558"/>
                  <a:pt x="779840" y="470604"/>
                  <a:pt x="764021" y="503823"/>
                </a:cubicBezTo>
                <a:cubicBezTo>
                  <a:pt x="748202" y="537041"/>
                  <a:pt x="736603" y="569468"/>
                  <a:pt x="729220" y="601104"/>
                </a:cubicBezTo>
                <a:cubicBezTo>
                  <a:pt x="721839" y="632740"/>
                  <a:pt x="715512" y="672286"/>
                  <a:pt x="710239" y="719741"/>
                </a:cubicBezTo>
                <a:lnTo>
                  <a:pt x="580530" y="1969382"/>
                </a:lnTo>
                <a:cubicBezTo>
                  <a:pt x="576312" y="2018946"/>
                  <a:pt x="574203" y="2065345"/>
                  <a:pt x="574203" y="2108582"/>
                </a:cubicBezTo>
                <a:cubicBezTo>
                  <a:pt x="574203" y="2112800"/>
                  <a:pt x="574203" y="2118074"/>
                  <a:pt x="574203" y="2124401"/>
                </a:cubicBezTo>
                <a:cubicBezTo>
                  <a:pt x="574203" y="2172909"/>
                  <a:pt x="588702" y="2212982"/>
                  <a:pt x="617702" y="2244620"/>
                </a:cubicBezTo>
                <a:cubicBezTo>
                  <a:pt x="646702" y="2276256"/>
                  <a:pt x="690202" y="2292073"/>
                  <a:pt x="748202" y="2292073"/>
                </a:cubicBezTo>
                <a:cubicBezTo>
                  <a:pt x="792494" y="2292073"/>
                  <a:pt x="830193" y="2283374"/>
                  <a:pt x="861302" y="2265973"/>
                </a:cubicBezTo>
                <a:cubicBezTo>
                  <a:pt x="892412" y="2248573"/>
                  <a:pt x="916140" y="2223000"/>
                  <a:pt x="932486" y="2189255"/>
                </a:cubicBezTo>
                <a:cubicBezTo>
                  <a:pt x="948830" y="2155510"/>
                  <a:pt x="960957" y="2122292"/>
                  <a:pt x="968867" y="2089600"/>
                </a:cubicBezTo>
                <a:cubicBezTo>
                  <a:pt x="976776" y="2056909"/>
                  <a:pt x="983368" y="2016837"/>
                  <a:pt x="988639" y="1969382"/>
                </a:cubicBezTo>
                <a:lnTo>
                  <a:pt x="1118350" y="719741"/>
                </a:lnTo>
                <a:cubicBezTo>
                  <a:pt x="1121513" y="675450"/>
                  <a:pt x="1123095" y="634322"/>
                  <a:pt x="1123095" y="596359"/>
                </a:cubicBezTo>
                <a:cubicBezTo>
                  <a:pt x="1123095" y="587923"/>
                  <a:pt x="1123095" y="578431"/>
                  <a:pt x="1123095" y="567886"/>
                </a:cubicBezTo>
                <a:cubicBezTo>
                  <a:pt x="1122039" y="521486"/>
                  <a:pt x="1106749" y="482468"/>
                  <a:pt x="1077222" y="450832"/>
                </a:cubicBezTo>
                <a:cubicBezTo>
                  <a:pt x="1047695" y="419196"/>
                  <a:pt x="1003932" y="403377"/>
                  <a:pt x="945931" y="403377"/>
                </a:cubicBezTo>
                <a:close/>
                <a:moveTo>
                  <a:pt x="988639" y="12"/>
                </a:moveTo>
                <a:cubicBezTo>
                  <a:pt x="1271258" y="-1043"/>
                  <a:pt x="1466350" y="71194"/>
                  <a:pt x="1573914" y="216721"/>
                </a:cubicBezTo>
                <a:cubicBezTo>
                  <a:pt x="1657223" y="329557"/>
                  <a:pt x="1698351" y="484577"/>
                  <a:pt x="1697296" y="681777"/>
                </a:cubicBezTo>
                <a:cubicBezTo>
                  <a:pt x="1697296" y="737669"/>
                  <a:pt x="1694133" y="797251"/>
                  <a:pt x="1687806" y="860523"/>
                </a:cubicBezTo>
                <a:lnTo>
                  <a:pt x="1586569" y="1830181"/>
                </a:lnTo>
                <a:cubicBezTo>
                  <a:pt x="1557042" y="2113856"/>
                  <a:pt x="1473468" y="2328982"/>
                  <a:pt x="1335850" y="2475565"/>
                </a:cubicBezTo>
                <a:cubicBezTo>
                  <a:pt x="1198232" y="2622147"/>
                  <a:pt x="988113" y="2695439"/>
                  <a:pt x="705494" y="2695439"/>
                </a:cubicBezTo>
                <a:cubicBezTo>
                  <a:pt x="561020" y="2695439"/>
                  <a:pt x="439483" y="2676193"/>
                  <a:pt x="340884" y="2637701"/>
                </a:cubicBezTo>
                <a:cubicBezTo>
                  <a:pt x="242282" y="2599211"/>
                  <a:pt x="166883" y="2541738"/>
                  <a:pt x="114683" y="2465283"/>
                </a:cubicBezTo>
                <a:cubicBezTo>
                  <a:pt x="62483" y="2388829"/>
                  <a:pt x="28473" y="2298929"/>
                  <a:pt x="12655" y="2195582"/>
                </a:cubicBezTo>
                <a:cubicBezTo>
                  <a:pt x="4218" y="2141800"/>
                  <a:pt x="0" y="2083273"/>
                  <a:pt x="0" y="2019999"/>
                </a:cubicBezTo>
                <a:cubicBezTo>
                  <a:pt x="0" y="1960945"/>
                  <a:pt x="3691" y="1897673"/>
                  <a:pt x="11072" y="1830181"/>
                </a:cubicBezTo>
                <a:lnTo>
                  <a:pt x="112309" y="860523"/>
                </a:lnTo>
                <a:cubicBezTo>
                  <a:pt x="141836" y="575795"/>
                  <a:pt x="224619" y="361195"/>
                  <a:pt x="360656" y="216721"/>
                </a:cubicBezTo>
                <a:cubicBezTo>
                  <a:pt x="496692" y="72247"/>
                  <a:pt x="706021" y="12"/>
                  <a:pt x="988639" y="12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53403" y="1562638"/>
            <a:ext cx="2026208" cy="3732728"/>
          </a:xfrm>
          <a:custGeom>
            <a:avLst/>
            <a:gdLst>
              <a:gd name="connsiteX0" fmla="*/ 44291 w 1423640"/>
              <a:gd name="connsiteY0" fmla="*/ 0 h 2622663"/>
              <a:gd name="connsiteX1" fmla="*/ 1423640 w 1423640"/>
              <a:gd name="connsiteY1" fmla="*/ 0 h 2622663"/>
              <a:gd name="connsiteX2" fmla="*/ 1379350 w 1423640"/>
              <a:gd name="connsiteY2" fmla="*/ 420766 h 2622663"/>
              <a:gd name="connsiteX3" fmla="*/ 977568 w 1423640"/>
              <a:gd name="connsiteY3" fmla="*/ 420766 h 2622663"/>
              <a:gd name="connsiteX4" fmla="*/ 745039 w 1423640"/>
              <a:gd name="connsiteY4" fmla="*/ 2622663 h 2622663"/>
              <a:gd name="connsiteX5" fmla="*/ 175582 w 1423640"/>
              <a:gd name="connsiteY5" fmla="*/ 2622663 h 2622663"/>
              <a:gd name="connsiteX6" fmla="*/ 406529 w 1423640"/>
              <a:gd name="connsiteY6" fmla="*/ 420766 h 2622663"/>
              <a:gd name="connsiteX7" fmla="*/ 0 w 1423640"/>
              <a:gd name="connsiteY7" fmla="*/ 420766 h 262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640" h="2622663">
                <a:moveTo>
                  <a:pt x="44291" y="0"/>
                </a:moveTo>
                <a:lnTo>
                  <a:pt x="1423640" y="0"/>
                </a:lnTo>
                <a:lnTo>
                  <a:pt x="1379350" y="420766"/>
                </a:lnTo>
                <a:lnTo>
                  <a:pt x="977568" y="420766"/>
                </a:lnTo>
                <a:lnTo>
                  <a:pt x="745039" y="2622663"/>
                </a:lnTo>
                <a:lnTo>
                  <a:pt x="175582" y="2622663"/>
                </a:lnTo>
                <a:lnTo>
                  <a:pt x="406529" y="420766"/>
                </a:lnTo>
                <a:lnTo>
                  <a:pt x="0" y="42076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222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6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6" name="Right Triangle 5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1" y="0"/>
            <a:ext cx="5181601" cy="6858000"/>
          </a:xfrm>
          <a:prstGeom prst="rect">
            <a:avLst/>
          </a:pr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171797" y="5074170"/>
            <a:ext cx="1020203" cy="178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29338" y="1922368"/>
            <a:ext cx="2832531" cy="4935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755038" y="1427067"/>
            <a:ext cx="2832531" cy="4935631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1329894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804194" y="2795677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6278494" y="2300378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58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8752794" y="2795679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58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-1144407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11227094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21" grpId="0" animBg="1"/>
      <p:bldP spid="20" grpId="0" animBg="1"/>
      <p:bldP spid="19" grpId="0" animBg="1"/>
      <p:bldP spid="23" grpId="0" animBg="1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>
            <a:off x="1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0992464" cy="6858000"/>
          </a:xfrm>
          <a:custGeom>
            <a:avLst/>
            <a:gdLst>
              <a:gd name="connsiteX0" fmla="*/ 0 w 10992464"/>
              <a:gd name="connsiteY0" fmla="*/ 0 h 6858000"/>
              <a:gd name="connsiteX1" fmla="*/ 4139196 w 10992464"/>
              <a:gd name="connsiteY1" fmla="*/ 0 h 6858000"/>
              <a:gd name="connsiteX2" fmla="*/ 10992464 w 10992464"/>
              <a:gd name="connsiteY2" fmla="*/ 6858000 h 6858000"/>
              <a:gd name="connsiteX3" fmla="*/ 6853268 w 109924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2464" h="6858000">
                <a:moveTo>
                  <a:pt x="0" y="0"/>
                </a:moveTo>
                <a:lnTo>
                  <a:pt x="4139196" y="0"/>
                </a:lnTo>
                <a:lnTo>
                  <a:pt x="10992464" y="6858000"/>
                </a:lnTo>
                <a:lnTo>
                  <a:pt x="6853268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53782" y="1570221"/>
            <a:ext cx="2084438" cy="3720606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60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2098113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52500" dist="10414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4505325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1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1999" cy="28194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482840" cy="6858000"/>
          </a:xfrm>
          <a:custGeom>
            <a:avLst/>
            <a:gdLst>
              <a:gd name="connsiteX0" fmla="*/ 0 w 7482840"/>
              <a:gd name="connsiteY0" fmla="*/ 0 h 6858000"/>
              <a:gd name="connsiteX1" fmla="*/ 7482840 w 7482840"/>
              <a:gd name="connsiteY1" fmla="*/ 0 h 6858000"/>
              <a:gd name="connsiteX2" fmla="*/ 7482840 w 7482840"/>
              <a:gd name="connsiteY2" fmla="*/ 6858000 h 6858000"/>
              <a:gd name="connsiteX3" fmla="*/ 0 w 74828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2840" h="6858000">
                <a:moveTo>
                  <a:pt x="0" y="0"/>
                </a:moveTo>
                <a:lnTo>
                  <a:pt x="7482840" y="0"/>
                </a:lnTo>
                <a:lnTo>
                  <a:pt x="74828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482840" y="0"/>
            <a:ext cx="4709160" cy="6858000"/>
          </a:xfrm>
          <a:custGeom>
            <a:avLst/>
            <a:gdLst>
              <a:gd name="connsiteX0" fmla="*/ 0 w 4709160"/>
              <a:gd name="connsiteY0" fmla="*/ 0 h 6858000"/>
              <a:gd name="connsiteX1" fmla="*/ 4709160 w 4709160"/>
              <a:gd name="connsiteY1" fmla="*/ 0 h 6858000"/>
              <a:gd name="connsiteX2" fmla="*/ 4709160 w 4709160"/>
              <a:gd name="connsiteY2" fmla="*/ 6858000 h 6858000"/>
              <a:gd name="connsiteX3" fmla="*/ 0 w 47091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160" h="6858000">
                <a:moveTo>
                  <a:pt x="0" y="0"/>
                </a:moveTo>
                <a:lnTo>
                  <a:pt x="4709160" y="0"/>
                </a:lnTo>
                <a:lnTo>
                  <a:pt x="47091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108960" y="2403907"/>
            <a:ext cx="5974080" cy="3728186"/>
          </a:xfrm>
          <a:custGeom>
            <a:avLst/>
            <a:gdLst>
              <a:gd name="connsiteX0" fmla="*/ 0 w 6852236"/>
              <a:gd name="connsiteY0" fmla="*/ 0 h 4276208"/>
              <a:gd name="connsiteX1" fmla="*/ 6852236 w 6852236"/>
              <a:gd name="connsiteY1" fmla="*/ 0 h 4276208"/>
              <a:gd name="connsiteX2" fmla="*/ 6852236 w 6852236"/>
              <a:gd name="connsiteY2" fmla="*/ 4276208 h 4276208"/>
              <a:gd name="connsiteX3" fmla="*/ 0 w 6852236"/>
              <a:gd name="connsiteY3" fmla="*/ 4276208 h 427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2236" h="4276208">
                <a:moveTo>
                  <a:pt x="0" y="0"/>
                </a:moveTo>
                <a:lnTo>
                  <a:pt x="6852236" y="0"/>
                </a:lnTo>
                <a:lnTo>
                  <a:pt x="6852236" y="4276208"/>
                </a:lnTo>
                <a:lnTo>
                  <a:pt x="0" y="42762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 flipV="1">
            <a:off x="6096000" y="-1"/>
            <a:ext cx="6096000" cy="60960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5" name="Rectangle: Rounded Corners 40"/>
          <p:cNvSpPr/>
          <p:nvPr/>
        </p:nvSpPr>
        <p:spPr bwMode="auto">
          <a:xfrm rot="16200000">
            <a:off x="3275464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6" name="Rectangle: Rounded Corners 43"/>
          <p:cNvSpPr/>
          <p:nvPr/>
        </p:nvSpPr>
        <p:spPr bwMode="auto">
          <a:xfrm rot="16200000">
            <a:off x="4966329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20825" y="2978151"/>
            <a:ext cx="5746876" cy="1502622"/>
            <a:chOff x="1510350" y="2955304"/>
            <a:chExt cx="4580731" cy="1197713"/>
          </a:xfrm>
        </p:grpSpPr>
        <p:sp>
          <p:nvSpPr>
            <p:cNvPr id="18" name="矩形 17"/>
            <p:cNvSpPr/>
            <p:nvPr/>
          </p:nvSpPr>
          <p:spPr bwMode="auto">
            <a:xfrm>
              <a:off x="1510350" y="2955304"/>
              <a:ext cx="4580731" cy="61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4400" b="1" kern="100" dirty="0">
                  <a:latin typeface="Abadi" panose="020B0604020104020204" pitchFamily="34" charset="0"/>
                  <a:cs typeface="+mn-ea"/>
                  <a:sym typeface="+mn-lt"/>
                </a:rPr>
                <a:t>12.1 </a:t>
              </a:r>
              <a:r>
                <a:rPr lang="zh-CN" altLang="en-US" sz="4400" b="1" kern="100" dirty="0">
                  <a:latin typeface="Abadi" panose="020B0604020104020204" pitchFamily="34" charset="0"/>
                  <a:cs typeface="+mn-ea"/>
                  <a:sym typeface="+mn-lt"/>
                </a:rPr>
                <a:t>全等三角形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634862" y="3563329"/>
              <a:ext cx="4456219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1" name="矩形 20"/>
          <p:cNvSpPr/>
          <p:nvPr/>
        </p:nvSpPr>
        <p:spPr bwMode="auto">
          <a:xfrm>
            <a:off x="2597368" y="2220339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latin typeface="Abadi" panose="020B0604020104020204" pitchFamily="34" charset="0"/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97368" y="441180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97368" y="3870989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latin typeface="Abadi" panose="020B0604020104020204" pitchFamily="34" charset="0"/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41822" y="5288685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主讲人：</a:t>
            </a:r>
            <a:r>
              <a:rPr lang="en-US" altLang="zh-CN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32687" y="5288685"/>
            <a:ext cx="134632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32" name="Group 13"/>
          <p:cNvGrpSpPr/>
          <p:nvPr/>
        </p:nvGrpSpPr>
        <p:grpSpPr>
          <a:xfrm>
            <a:off x="10804213" y="378048"/>
            <a:ext cx="779471" cy="504523"/>
            <a:chOff x="6200384" y="1195613"/>
            <a:chExt cx="1329977" cy="860846"/>
          </a:xfrm>
        </p:grpSpPr>
        <p:sp>
          <p:nvSpPr>
            <p:cNvPr id="33" name="Freeform: Shape 10"/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4" name="Freeform: Shape 11"/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5" name="Freeform: Shape 12"/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3212586" y="3488904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729841" y="347136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6163" y="2968126"/>
            <a:ext cx="2699788" cy="2902541"/>
            <a:chOff x="222122" y="2226094"/>
            <a:chExt cx="2024841" cy="2176906"/>
          </a:xfrm>
        </p:grpSpPr>
        <p:sp>
          <p:nvSpPr>
            <p:cNvPr id="9" name="文本框 8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79317" y="2968126"/>
            <a:ext cx="2699788" cy="2902541"/>
            <a:chOff x="222122" y="2226094"/>
            <a:chExt cx="2024841" cy="2176906"/>
          </a:xfrm>
        </p:grpSpPr>
        <p:sp>
          <p:nvSpPr>
            <p:cNvPr id="14" name="文本框 13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745825" y="2186314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121920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重合的顶点叫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对应顶点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745824" y="2801867"/>
            <a:ext cx="7584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121920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重合的边叫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对应边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745825" y="3471367"/>
            <a:ext cx="73935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121920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重合的角叫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99457" y="1348909"/>
            <a:ext cx="625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将两个全等三角形重合在一起，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58389" y="4321461"/>
            <a:ext cx="5503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rgbClr val="BBE0E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      </a:t>
            </a:r>
            <a:r>
              <a:rPr lang="zh-CN" altLang="en-US" sz="3200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根据动画效果，你能说出这两个全等三角形的</a:t>
            </a:r>
            <a:r>
              <a:rPr lang="zh-CN" altLang="en-US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对应顶点、对应边、对应角</a:t>
            </a:r>
            <a:r>
              <a:rPr lang="zh-CN" altLang="en-US" sz="3200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各是什么吗？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0988E-6 L 0.20538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6 L 0.24496 -0.002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utoUpdateAnimBg="0"/>
      <p:bldP spid="23" grpId="0" autoUpdateAnimBg="0"/>
      <p:bldP spid="24" grpId="0" autoUpdateAnimBg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6633991" y="1996737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9600501" y="199673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00722" y="1506716"/>
            <a:ext cx="2699788" cy="2902541"/>
            <a:chOff x="222122" y="2226094"/>
            <a:chExt cx="2024841" cy="2176906"/>
          </a:xfrm>
        </p:grpSpPr>
        <p:sp>
          <p:nvSpPr>
            <p:cNvPr id="8" name="文本框 7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47568" y="1506716"/>
            <a:ext cx="2699788" cy="2902541"/>
            <a:chOff x="222122" y="2226094"/>
            <a:chExt cx="2024841" cy="2176906"/>
          </a:xfrm>
        </p:grpSpPr>
        <p:sp>
          <p:nvSpPr>
            <p:cNvPr id="12" name="文本框 11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41318" y="1915338"/>
            <a:ext cx="6082928" cy="20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右图中的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和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∆DEF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全等</a:t>
            </a:r>
            <a:endParaRPr lang="en-US" altLang="zh-CN" sz="2400" kern="0" dirty="0">
              <a:solidFill>
                <a:srgbClr val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记作: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 ≌  ∆DEF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读作：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</a:t>
            </a:r>
            <a:r>
              <a:rPr lang="en-US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全等于 ∆DEF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5282" y="1288826"/>
            <a:ext cx="880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如果两个三角形全等，那么该如何表示吗？</a:t>
            </a:r>
          </a:p>
        </p:txBody>
      </p:sp>
      <p:sp>
        <p:nvSpPr>
          <p:cNvPr id="18" name="矩形 17"/>
          <p:cNvSpPr/>
          <p:nvPr/>
        </p:nvSpPr>
        <p:spPr>
          <a:xfrm>
            <a:off x="645282" y="4369710"/>
            <a:ext cx="9627251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其中点A和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，点B和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，点C和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是对应顶点。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AB和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，BC和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，AC和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是对应边。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∠A和 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，∠B和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 ∠C和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是对应角。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741271" y="4507963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点F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091658" y="4509437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点E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80205" y="4509437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点D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642933" y="5128892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DF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999871" y="5103072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EF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464230" y="5112796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DE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236289" y="5717723"/>
            <a:ext cx="134408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∠E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513161" y="5716155"/>
            <a:ext cx="134408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∠D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008927" y="5716155"/>
            <a:ext cx="134408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∠F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79127" y="289994"/>
            <a:ext cx="396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全等三角形表示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8" grpId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7033" y="1401408"/>
            <a:ext cx="10557933" cy="6463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9200">
              <a:buNone/>
            </a:pPr>
            <a:r>
              <a:rPr lang="zh-CN" altLang="zh-CN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∆ABC≌ ∆DEF，对应边有什么关系？对应角呢？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7033" y="2047739"/>
            <a:ext cx="9601200" cy="306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zh-CN" sz="3735" kern="0" dirty="0">
                <a:latin typeface="Abadi" panose="020B0604020104020204" pitchFamily="34" charset="0"/>
                <a:cs typeface="+mn-ea"/>
                <a:sym typeface="+mn-lt"/>
              </a:rPr>
              <a:t>全等三角形的性质：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3200" kern="0" dirty="0">
                <a:latin typeface="Abadi" panose="020B0604020104020204" pitchFamily="34" charset="0"/>
                <a:cs typeface="+mn-ea"/>
                <a:sym typeface="+mn-lt"/>
              </a:rPr>
              <a:t>                     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全等三角形的</a:t>
            </a:r>
            <a:r>
              <a:rPr lang="zh-CN" altLang="zh-CN" sz="3200" u="sng" kern="0" dirty="0">
                <a:latin typeface="Abadi" panose="020B0604020104020204" pitchFamily="34" charset="0"/>
                <a:cs typeface="+mn-ea"/>
                <a:sym typeface="+mn-lt"/>
              </a:rPr>
              <a:t>对应边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3200" kern="0" dirty="0">
                <a:latin typeface="Abadi" panose="020B0604020104020204" pitchFamily="34" charset="0"/>
                <a:cs typeface="+mn-ea"/>
                <a:sym typeface="+mn-lt"/>
              </a:rPr>
              <a:t>                     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全等三角形的</a:t>
            </a:r>
            <a:r>
              <a:rPr lang="zh-CN" altLang="zh-CN" sz="3200" u="sng" kern="0" dirty="0">
                <a:latin typeface="Abadi" panose="020B0604020104020204" pitchFamily="34" charset="0"/>
                <a:cs typeface="+mn-ea"/>
                <a:sym typeface="+mn-lt"/>
              </a:rPr>
              <a:t>对应角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2713" y="1430066"/>
            <a:ext cx="896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kumimoji="1" lang="zh-CN" altLang="en-US" sz="4000" kern="0" dirty="0">
                <a:latin typeface="Abadi" panose="020B0604020104020204" pitchFamily="34" charset="0"/>
                <a:cs typeface="+mn-ea"/>
                <a:sym typeface="+mn-lt"/>
              </a:rPr>
              <a:t>寻找对应元素的规律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47033" y="2335383"/>
            <a:ext cx="9855200" cy="341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1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）有公共边的，公共边是对应边；</a:t>
            </a: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2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）有公共角的，公共角是对应角；</a:t>
            </a: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）有对顶角的，对顶角是对应角；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4832" y="1202302"/>
            <a:ext cx="1048233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想要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找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到全等三角形的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对应关系，必须弄清一个三角形怎样运动得到另一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个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三角形。你能想象出下列各图的变化吗？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1" y="3294742"/>
            <a:ext cx="2661581" cy="19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02" y="3250827"/>
            <a:ext cx="2907266" cy="15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53" y="3278484"/>
            <a:ext cx="2538740" cy="18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44" y="3274685"/>
            <a:ext cx="2302607" cy="177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>
            <a:off x="1422413" y="2978652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1962768" y="213302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69481" y="2488630"/>
            <a:ext cx="2699788" cy="2902541"/>
            <a:chOff x="222122" y="2226094"/>
            <a:chExt cx="2024841" cy="2176906"/>
          </a:xfrm>
        </p:grpSpPr>
        <p:sp>
          <p:nvSpPr>
            <p:cNvPr id="9" name="文本框 8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1530744" y="1581150"/>
            <a:ext cx="2812624" cy="3001481"/>
            <a:chOff x="222122" y="2163407"/>
            <a:chExt cx="2109468" cy="2251111"/>
          </a:xfrm>
        </p:grpSpPr>
        <p:sp>
          <p:nvSpPr>
            <p:cNvPr id="13" name="文本框 12"/>
            <p:cNvSpPr txBox="1"/>
            <p:nvPr/>
          </p:nvSpPr>
          <p:spPr>
            <a:xfrm rot="11000233">
              <a:off x="2006638" y="3991966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10800000">
              <a:off x="222122" y="4037443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rot="10800000">
              <a:off x="1071131" y="2163407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985661" y="1848399"/>
          <a:ext cx="4783926" cy="446292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9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309303" y="5501893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∆ABC ≌  ∆</a:t>
            </a:r>
            <a:r>
              <a:rPr lang="en-US" altLang="zh-CN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FDE</a:t>
            </a:r>
            <a:endParaRPr lang="zh-CN" altLang="zh-CN" sz="3200" kern="0" dirty="0">
              <a:solidFill>
                <a:srgbClr val="C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加深理解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48084" y="1379290"/>
            <a:ext cx="10619873" cy="17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1.如果∆ABC≌ ∆ADC，AB=AD，∠B=70°,</a:t>
            </a:r>
            <a:endParaRPr lang="en-US" altLang="zh-CN" sz="3735" kern="0" dirty="0">
              <a:solidFill>
                <a:srgbClr val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</a:pP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BC=3cm,那么∠D=____,DC=____cm</a:t>
            </a:r>
          </a:p>
        </p:txBody>
      </p:sp>
      <p:sp>
        <p:nvSpPr>
          <p:cNvPr id="9" name="等腰三角形 8"/>
          <p:cNvSpPr/>
          <p:nvPr/>
        </p:nvSpPr>
        <p:spPr>
          <a:xfrm rot="1253676">
            <a:off x="3618574" y="3865253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9834576">
            <a:off x="4434172" y="3801793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730689">
            <a:off x="3185341" y="3390247"/>
            <a:ext cx="2696548" cy="2902541"/>
            <a:chOff x="222122" y="2237612"/>
            <a:chExt cx="2022411" cy="2176906"/>
          </a:xfrm>
        </p:grpSpPr>
        <p:sp>
          <p:nvSpPr>
            <p:cNvPr id="12" name="文本框 11"/>
            <p:cNvSpPr txBox="1"/>
            <p:nvPr/>
          </p:nvSpPr>
          <p:spPr>
            <a:xfrm rot="20538207">
              <a:off x="1072066" y="2237612"/>
              <a:ext cx="324952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21104729">
              <a:off x="222122" y="4037443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20869311">
              <a:off x="1919581" y="402618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789871" y="4858960"/>
            <a:ext cx="349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  <a:endParaRPr lang="zh-CN" altLang="en-US" sz="2665" kern="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89624" y="2376684"/>
            <a:ext cx="14393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373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70°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64004" y="2376684"/>
            <a:ext cx="14393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373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7906599" y="1298115"/>
            <a:ext cx="2946400" cy="1828800"/>
            <a:chOff x="1344" y="4254"/>
            <a:chExt cx="1995" cy="111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1380" y="4272"/>
              <a:ext cx="630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2709" y="4254"/>
              <a:ext cx="630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974" y="4272"/>
              <a:ext cx="735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344" y="4272"/>
              <a:ext cx="1995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38131" y="1757099"/>
            <a:ext cx="6262628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2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AOC≌△BOD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，对应边是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528371" y="936325"/>
            <a:ext cx="406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912123" y="2918256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837040" y="1894723"/>
            <a:ext cx="42351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O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43960" y="2918256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816028" y="985197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grpSp>
        <p:nvGrpSpPr>
          <p:cNvPr id="17" name="Group 13"/>
          <p:cNvGrpSpPr/>
          <p:nvPr/>
        </p:nvGrpSpPr>
        <p:grpSpPr bwMode="auto">
          <a:xfrm>
            <a:off x="8271864" y="3451736"/>
            <a:ext cx="2336800" cy="2235200"/>
            <a:chOff x="3339" y="10806"/>
            <a:chExt cx="2351" cy="1248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4511" y="10806"/>
              <a:ext cx="0" cy="9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356" y="10806"/>
              <a:ext cx="1155" cy="1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339" y="11742"/>
              <a:ext cx="1155" cy="3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4494" y="11742"/>
              <a:ext cx="1155" cy="3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535" y="10806"/>
              <a:ext cx="1155" cy="1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176933" y="4225264"/>
            <a:ext cx="6185023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ABD≌△ACD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，对应边是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9217722" y="3022585"/>
            <a:ext cx="41229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811766" y="5407536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0596759" y="5407536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9218664" y="5128136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249389" y="1341819"/>
            <a:ext cx="9025467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1219200">
              <a:lnSpc>
                <a:spcPct val="150000"/>
              </a:lnSpc>
            </a:pPr>
            <a:r>
              <a:rPr kumimoji="1" lang="en-US" altLang="zh-CN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4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ABC≌△CDA,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对应边是</a:t>
            </a:r>
            <a:r>
              <a:rPr kumimoji="1" lang="zh-CN" altLang="en-US" sz="2400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400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     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4117474" y="3192379"/>
            <a:ext cx="3289300" cy="1727200"/>
            <a:chOff x="1029" y="10962"/>
            <a:chExt cx="2205" cy="1092"/>
          </a:xfrm>
        </p:grpSpPr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029" y="10962"/>
              <a:ext cx="2205" cy="1092"/>
            </a:xfrm>
            <a:prstGeom prst="parallelogram">
              <a:avLst>
                <a:gd name="adj" fmla="val 50481"/>
              </a:avLst>
            </a:prstGeom>
            <a:noFill/>
            <a:ln w="28575">
              <a:solidFill>
                <a:srgbClr val="FF66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1595" y="10962"/>
              <a:ext cx="1039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02707" y="2493879"/>
            <a:ext cx="49564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 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598891" y="4483545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610907" y="4602079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235324" y="2493879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902" y="1264618"/>
            <a:ext cx="9461825" cy="4328763"/>
          </a:xfrm>
          <a:prstGeom prst="rect">
            <a:avLst/>
          </a:prstGeom>
        </p:spPr>
      </p:pic>
      <p:sp>
        <p:nvSpPr>
          <p:cNvPr id="8" name="笑脸 7"/>
          <p:cNvSpPr/>
          <p:nvPr/>
        </p:nvSpPr>
        <p:spPr>
          <a:xfrm>
            <a:off x="1346481" y="4195059"/>
            <a:ext cx="552287" cy="59744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前 言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3285" y="1708201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学习目标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3285" y="2308203"/>
            <a:ext cx="10348517" cy="157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1.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知道什么是全等形，全等三角形及全等三角形的对应元素。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知道全等三角形的性质，能用符号正确的表示两个全等三角形。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能够熟练的找出两个全等三角形的对应顶点、对应角、对应边。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3285" y="4005557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重点难点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63285" y="4605560"/>
            <a:ext cx="10348517" cy="15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重点：</a:t>
            </a:r>
            <a:r>
              <a:rPr lang="zh-CN" altLang="en-US" sz="2000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探究全等三角形的性质。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难点：掌握两个全等三角形的对应边、对应角的寻找规律，迅速正确指出两个全等三角形的对应元素。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/>
          <p:nvPr/>
        </p:nvGraphicFramePr>
        <p:xfrm>
          <a:off x="880238" y="1185766"/>
          <a:ext cx="8394391" cy="512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7943850" imgH="5124450" progId="Word.Document.8">
                  <p:embed/>
                </p:oleObj>
              </mc:Choice>
              <mc:Fallback>
                <p:oleObj name="Document" r:id="rId3" imgW="7943850" imgH="5124450" progId="Word.Document.8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238" y="1185766"/>
                        <a:ext cx="8394391" cy="51279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/>
          <p:nvPr/>
        </p:nvGraphicFramePr>
        <p:xfrm>
          <a:off x="1436793" y="1364108"/>
          <a:ext cx="8798847" cy="485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7734300" imgH="4667250" progId="Word.Document.8">
                  <p:embed/>
                </p:oleObj>
              </mc:Choice>
              <mc:Fallback>
                <p:oleObj name="Document" r:id="rId3" imgW="7734300" imgH="4667250" progId="Word.Document.8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793" y="1364108"/>
                        <a:ext cx="8798847" cy="48555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 flipV="1">
            <a:off x="6096000" y="-1"/>
            <a:ext cx="6096000" cy="60960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5" name="Rectangle: Rounded Corners 40"/>
          <p:cNvSpPr/>
          <p:nvPr/>
        </p:nvSpPr>
        <p:spPr bwMode="auto">
          <a:xfrm rot="16200000">
            <a:off x="3275464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6" name="Rectangle: Rounded Corners 43"/>
          <p:cNvSpPr/>
          <p:nvPr/>
        </p:nvSpPr>
        <p:spPr bwMode="auto">
          <a:xfrm rot="16200000">
            <a:off x="4966329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20825" y="2924785"/>
            <a:ext cx="5746876" cy="1555988"/>
            <a:chOff x="1510350" y="2912767"/>
            <a:chExt cx="4580731" cy="1240250"/>
          </a:xfrm>
        </p:grpSpPr>
        <p:sp>
          <p:nvSpPr>
            <p:cNvPr id="18" name="矩形 17"/>
            <p:cNvSpPr/>
            <p:nvPr/>
          </p:nvSpPr>
          <p:spPr bwMode="auto">
            <a:xfrm>
              <a:off x="1510350" y="2912767"/>
              <a:ext cx="4580731" cy="588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4200" b="1" kern="100" dirty="0">
                  <a:latin typeface="Abadi" panose="020B0604020104020204" pitchFamily="34" charset="0"/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634862" y="3563329"/>
              <a:ext cx="4456219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1" name="矩形 20"/>
          <p:cNvSpPr/>
          <p:nvPr/>
        </p:nvSpPr>
        <p:spPr bwMode="auto">
          <a:xfrm>
            <a:off x="2597368" y="2220339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latin typeface="Abadi" panose="020B0604020104020204" pitchFamily="34" charset="0"/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97368" y="441180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97368" y="3870989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latin typeface="Abadi" panose="020B0604020104020204" pitchFamily="34" charset="0"/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41822" y="5288685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主讲人：</a:t>
            </a:r>
            <a:r>
              <a:rPr lang="en-US" altLang="zh-CN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32687" y="5288685"/>
            <a:ext cx="134632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32" name="Group 13"/>
          <p:cNvGrpSpPr/>
          <p:nvPr/>
        </p:nvGrpSpPr>
        <p:grpSpPr>
          <a:xfrm>
            <a:off x="10804213" y="378048"/>
            <a:ext cx="779471" cy="504523"/>
            <a:chOff x="6200384" y="1195613"/>
            <a:chExt cx="1329977" cy="860846"/>
          </a:xfrm>
        </p:grpSpPr>
        <p:sp>
          <p:nvSpPr>
            <p:cNvPr id="33" name="Freeform: Shape 10"/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4" name="Freeform: Shape 11"/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5" name="Freeform: Shape 12"/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85036" y="1300481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观察下列图形，你能发现什么？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8" y="2373813"/>
            <a:ext cx="3302309" cy="335944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48560" y="6045201"/>
            <a:ext cx="15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例一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59224" y="6045201"/>
            <a:ext cx="15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例二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观察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06" y="2600431"/>
            <a:ext cx="4094389" cy="27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9456" y="1695268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小组讨论，你能找出其他类似图形吗，请举例说明？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85036" y="1300481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那这些图形有什么性质呢？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476629" y="2089455"/>
            <a:ext cx="650273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1219200" eaLnBrk="0" hangingPunct="0"/>
            <a:r>
              <a:rPr lang="zh-CN" altLang="en-US" sz="44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形状</a:t>
            </a:r>
            <a:r>
              <a:rPr lang="zh-CN" altLang="en-US" sz="3600" b="1" kern="0" dirty="0">
                <a:solidFill>
                  <a:srgbClr val="A7A7A7"/>
                </a:solidFill>
                <a:latin typeface="Abadi" panose="020B0604020104020204" pitchFamily="34" charset="0"/>
                <a:cs typeface="+mn-ea"/>
                <a:sym typeface="+mn-lt"/>
              </a:rPr>
              <a:t>相同、</a:t>
            </a:r>
            <a:r>
              <a:rPr lang="zh-CN" altLang="en-US" sz="44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大小</a:t>
            </a:r>
            <a:r>
              <a:rPr lang="zh-CN" altLang="en-US" sz="3600" b="1" kern="0" dirty="0">
                <a:solidFill>
                  <a:srgbClr val="A7A7A7"/>
                </a:solidFill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>
          <a:xfrm>
            <a:off x="1185036" y="3378788"/>
            <a:ext cx="9984317" cy="58477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全等形概念：</a:t>
            </a:r>
            <a:r>
              <a:rPr lang="zh-CN" altLang="en-US" sz="2400" b="1" dirty="0">
                <a:solidFill>
                  <a:srgbClr val="FF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形状、大小相同</a:t>
            </a:r>
            <a:r>
              <a:rPr lang="zh-CN" altLang="en-US" sz="2400" b="1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的图形放在一起能    够完全重合。</a:t>
            </a:r>
            <a:endParaRPr lang="zh-CN" altLang="en-US" sz="2400" dirty="0">
              <a:solidFill>
                <a:srgbClr val="000000"/>
              </a:solidFill>
              <a:latin typeface="Abadi" panose="020B0604020104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492" y="4397982"/>
            <a:ext cx="9038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全等三角形概念：能够完全重合的两个三角形。</a:t>
            </a:r>
          </a:p>
        </p:txBody>
      </p:sp>
      <p:sp>
        <p:nvSpPr>
          <p:cNvPr id="9" name="矩形 8"/>
          <p:cNvSpPr/>
          <p:nvPr/>
        </p:nvSpPr>
        <p:spPr>
          <a:xfrm>
            <a:off x="4350446" y="4352428"/>
            <a:ext cx="6256187" cy="85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60644" y="5642058"/>
            <a:ext cx="59232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你能尝试说出全等三角形的概念吗？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3013584" y="3207043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001845" y="1359120"/>
            <a:ext cx="11438467" cy="13152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013584" y="3207043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67695" y="557915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平移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33143 0.0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3831417" y="2610264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919679" y="1271681"/>
            <a:ext cx="11438467" cy="13152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2D2D8A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831417" y="2610264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13739" y="39787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翻折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2716E-6 L -0.00087 0.284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2892606" y="3429000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753533" y="1257166"/>
            <a:ext cx="11438467" cy="14818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2D2D8A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32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32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32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92606" y="3429000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44482" y="400080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旋转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95062E-6 L 0.25 -3.9506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5711" y="1412876"/>
            <a:ext cx="10562167" cy="40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1219200">
              <a:lnSpc>
                <a:spcPct val="200000"/>
              </a:lnSpc>
              <a:buClr>
                <a:srgbClr val="0000FF"/>
              </a:buClr>
              <a:buNone/>
            </a:pPr>
            <a:r>
              <a:rPr lang="en-US" altLang="zh-CN" sz="4800" kern="0" dirty="0">
                <a:solidFill>
                  <a:srgbClr val="0066FF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       </a:t>
            </a: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一个图形经过平移,翻折,旋转后,位置变化了,但＿＿＿和＿＿＿都没有改变,即平移,翻折,旋转前后的图形＿</a:t>
            </a:r>
            <a:r>
              <a:rPr lang="en-US" altLang="zh-CN" sz="3735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_</a:t>
            </a: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＿。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73270" y="3182461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4265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形状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64341" y="3182461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zh-CN" sz="4265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大小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9293" y="4309584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4265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全等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Milestate 03 Turqoise-Gra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12CBC4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5b3dml2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宽屏</PresentationFormat>
  <Paragraphs>145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Abadi</vt:lpstr>
      <vt:lpstr>阿里巴巴普惠体 R</vt:lpstr>
      <vt:lpstr>思源黑体 CN Regular</vt:lpstr>
      <vt:lpstr>宋体</vt:lpstr>
      <vt:lpstr>Arial</vt:lpstr>
      <vt:lpstr>Calibri</vt:lpstr>
      <vt:lpstr>Roboto Condensed</vt:lpstr>
      <vt:lpstr>Segoe UI</vt:lpstr>
      <vt:lpstr>Segoe UI Light</vt:lpstr>
      <vt:lpstr>Wingdings</vt:lpstr>
      <vt:lpstr>www.2ppt.com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2020-04-05T14:46:00Z</dcterms:created>
  <dcterms:modified xsi:type="dcterms:W3CDTF">2023-01-17T03:31:47Z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3F8A7E5C904D47A4900DBFB179A97F94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