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64" r:id="rId3"/>
    <p:sldId id="307" r:id="rId4"/>
    <p:sldId id="313" r:id="rId5"/>
    <p:sldId id="306" r:id="rId6"/>
    <p:sldId id="314" r:id="rId7"/>
    <p:sldId id="315" r:id="rId8"/>
    <p:sldId id="316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90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3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4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3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1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3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3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0" y="6738383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4000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6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8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3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sz="1800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7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1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第三课时　</a:t>
            </a:r>
            <a:r>
              <a:rPr lang="en-US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Reading (  2  )</a:t>
            </a:r>
            <a:endParaRPr lang="zh-CN" altLang="zh-CN" sz="2000" b="1" i="0" kern="120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6000" dirty="0" smtClean="0"/>
              <a:t>TV  </a:t>
            </a:r>
            <a:r>
              <a:rPr lang="en-US" altLang="zh-CN" sz="6000" dirty="0" err="1" smtClean="0"/>
              <a:t>programmes</a:t>
            </a:r>
            <a:endParaRPr lang="zh-CN" altLang="zh-CN" sz="6000" dirty="0"/>
          </a:p>
        </p:txBody>
      </p:sp>
      <p:sp>
        <p:nvSpPr>
          <p:cNvPr id="5" name="矩形 4"/>
          <p:cNvSpPr/>
          <p:nvPr/>
        </p:nvSpPr>
        <p:spPr>
          <a:xfrm>
            <a:off x="0" y="1176636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/>
              <a:t>Unit 6</a:t>
            </a:r>
            <a:endParaRPr lang="zh-CN" altLang="en-US" sz="4400" dirty="0"/>
          </a:p>
        </p:txBody>
      </p:sp>
      <p:sp>
        <p:nvSpPr>
          <p:cNvPr id="6" name="矩形 5"/>
          <p:cNvSpPr/>
          <p:nvPr/>
        </p:nvSpPr>
        <p:spPr>
          <a:xfrm>
            <a:off x="0" y="4504722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课</a:t>
            </a:r>
            <a:r>
              <a:rPr lang="zh-CN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34664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10467"/>
            <a:ext cx="11430000" cy="24910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1.Both of the twins are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fans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the football player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Animal-lovers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喜爱动物的人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must do something to protect animals.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3.This film is full 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horror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恐怖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).Many children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watch it.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4.Mr Brown has lots of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money,so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wealthy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富有的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5.These famous singers are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Asian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亚洲的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).People all like them very much.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84038" y="2778880"/>
            <a:ext cx="66274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184039" y="3101096"/>
            <a:ext cx="6627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840231" y="3188784"/>
            <a:ext cx="181888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840232" y="3511000"/>
            <a:ext cx="18188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937342" y="3577538"/>
            <a:ext cx="9094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937343" y="3899754"/>
            <a:ext cx="9094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997369" y="4008462"/>
            <a:ext cx="103556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997370" y="4330678"/>
            <a:ext cx="10355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725618" y="4384224"/>
            <a:ext cx="82536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3725618" y="4706440"/>
            <a:ext cx="8253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7334"/>
            <a:ext cx="11430000" cy="2897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用方框中所给短语的适当形式填空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full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of,such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as,win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award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for,talk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about,vote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 holes on the road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full 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rainwater after the heavy rain.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2.We will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vote 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monitor because he is honest and helpful.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 like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talking about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animals with my classmates in English after class.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4.Mrs Curie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 an award 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discovery of radium(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5.Jack likes many sports,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as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swimming,running,playing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basketball and so on.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62715" y="2957555"/>
            <a:ext cx="149306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362715" y="3279771"/>
            <a:ext cx="1493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681060" y="3441031"/>
            <a:ext cx="111469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1681060" y="3763247"/>
            <a:ext cx="11146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544426" y="3813316"/>
            <a:ext cx="161918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544426" y="4135532"/>
            <a:ext cx="1619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1986157" y="4243868"/>
            <a:ext cx="219695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1986158" y="4566084"/>
            <a:ext cx="21969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478626" y="4620253"/>
            <a:ext cx="105133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3478627" y="4942469"/>
            <a:ext cx="10513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04201"/>
            <a:ext cx="11430000" cy="33035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think of soap operas?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mind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really like game shows.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know that?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like them?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E.Well,I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sports shows and sitcoms.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F.Yes,I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G.Yes,I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to.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701069"/>
            <a:ext cx="11430000" cy="37098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A:Do you often watch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TV,Henry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B:1.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parents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stand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brother and I love it.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A:What shows do you like?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B:2.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like talk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 they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boring.Do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like them?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A:3.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like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B:Yes,it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one of my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game shows.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A:4.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B:Soap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operas?They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terrible!I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stand them!5.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A:Yes,I love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them.They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really interesting.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24011" y="2169280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124011" y="2491496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1124011" y="2967736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1124011" y="3289952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124011" y="3382849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1124011" y="3705065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124011" y="4231767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124011" y="4553983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6946742" y="4593542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6946742" y="4915758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1672"/>
            <a:ext cx="11430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thousands of years,poetry has been the favourite type of literature(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文学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for many in China.Chinese literature is one of the major part of China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ancient traditions,and Chinese poetry is just like the best prize in this famous culture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literary treasure house.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were many famous poets from different periods of time in Chinese history,and thousands of their poems are still read and appreciated(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欣赏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today.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remind people of those classic Chinese poems and to promote(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推广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cultural heritage(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遗产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),CCTV has produced a TV show—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Chinese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Poetry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 final of the hit show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second season was shown on Feb 7,2017.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 Yishu,16,who studies at the High School Affiliated to Fudan University in Shanghai,came out on top.In an earlier programme,Wu wowed(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赢得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的喝彩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 audience when performing in a section entitled “Feihualing”.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04201"/>
            <a:ext cx="11430000" cy="33035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really admire her knowledge of poems,” said Huang Zijin,16,a senior 2 student from Ningbo High School,“What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more,she always seems so calm throughout the show,which is very unusual for her age.” As the old saying goes:“One who is filled with knowledge always behaves with elegance(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优雅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).”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“Learning poems isn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about winning or losing.The power of poetry lies in shaping one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view of life and developing one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inner world,” said Li Bo,an expert guest at the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Chinese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Poetry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second season.Li Dingguang said,“It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important to help students truly appreciate the artistry and fun of poetry.”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88539"/>
            <a:ext cx="11430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)1.What is like the best prize in this famous culture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literary treasure house?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A.Chinese poetry.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B.Chinese literature.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C.China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ancient traditions.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D.China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ancient culture.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)2.Who won the first prize in the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Chinese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Poetry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A.Li Dingguang.	B.Li Bo.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C.Huang Zijin.	D.Wu Yishu.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)3.Which is the best title for the passage?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A.Enjoying beautiful literature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B.Enjoying beautiful poetry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C.Joining English speaking competition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D.Holding Chinese literature competition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133" y="1055183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33133" y="2957556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33133" y="4223513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0</TotalTime>
  <Words>416</Words>
  <Application>Microsoft Office PowerPoint</Application>
  <PresentationFormat>宽屏</PresentationFormat>
  <Paragraphs>54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TV  programmes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2018-05-16T07:52:00Z</dcterms:created>
  <dcterms:modified xsi:type="dcterms:W3CDTF">2023-01-17T03:32:08Z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D2517C458D1C4504B613C6735F81E108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