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260" r:id="rId11"/>
    <p:sldId id="313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0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4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解直角三角形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5.docx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package" Target="../embeddings/Microsoft_Word___16.docx"/><Relationship Id="rId4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7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Microsoft_Word___.docx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1.doc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__5.docx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__6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package" Target="../embeddings/Microsoft_Word___7.docx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__9.docx"/><Relationship Id="rId11" Type="http://schemas.openxmlformats.org/officeDocument/2006/relationships/image" Target="../media/image13.emf"/><Relationship Id="rId5" Type="http://schemas.openxmlformats.org/officeDocument/2006/relationships/package" Target="../embeddings/Microsoft_Word___8.docx"/><Relationship Id="rId10" Type="http://schemas.openxmlformats.org/officeDocument/2006/relationships/package" Target="../embeddings/Microsoft_Word___10.docx"/><Relationship Id="rId4" Type="http://schemas.openxmlformats.org/officeDocument/2006/relationships/image" Target="../media/image11.emf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5" Type="http://schemas.openxmlformats.org/officeDocument/2006/relationships/package" Target="../embeddings/Microsoft_Word___12.docx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3.docx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package" Target="../embeddings/Microsoft_Word___14.docx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500" dirty="0"/>
              <a:t>解直角三角形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90593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latin typeface="+mn-ea"/>
              </a:rPr>
              <a:t>第一章 </a:t>
            </a:r>
            <a:r>
              <a:rPr lang="zh-CN" altLang="en-US" sz="2000" b="1" dirty="0" smtClean="0">
                <a:latin typeface="+mn-ea"/>
              </a:rPr>
              <a:t>直</a:t>
            </a:r>
            <a:r>
              <a:rPr lang="zh-CN" altLang="en-US" sz="2000" b="1" dirty="0">
                <a:latin typeface="+mn-ea"/>
              </a:rPr>
              <a:t>角三角形的边角关系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26882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21593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CE=CB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5,sin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    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696859" y="697387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81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96859" y="697387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66432" y="3028236"/>
          <a:ext cx="6620074" cy="196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文档" r:id="rId5" imgW="3839210" imgH="1141730" progId="Word.Document.12">
                  <p:embed/>
                </p:oleObj>
              </mc:Choice>
              <mc:Fallback>
                <p:oleObj name="文档" r:id="rId5" imgW="3839210" imgH="1141730" progId="Word.Document.12">
                  <p:embed/>
                  <p:pic>
                    <p:nvPicPr>
                      <p:cNvPr id="0" name="图片 820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432" y="3028236"/>
                        <a:ext cx="6620074" cy="1967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9ZKXSL89.EPS" descr="id:2147493604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2713617" y="1491500"/>
            <a:ext cx="1748117" cy="1512531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5751" y="854315"/>
          <a:ext cx="8481845" cy="4105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文档" r:id="rId3" imgW="4918075" imgH="2381885" progId="Word.Document.12">
                  <p:embed/>
                </p:oleObj>
              </mc:Choice>
              <mc:Fallback>
                <p:oleObj name="文档" r:id="rId3" imgW="4918075" imgH="2381885" progId="Word.Document.12">
                  <p:embed/>
                  <p:pic>
                    <p:nvPicPr>
                      <p:cNvPr id="0" name="图片 922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1" y="854315"/>
                        <a:ext cx="8481845" cy="4105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20439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已知两边解直角三角形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88226" y="1606934"/>
          <a:ext cx="6620074" cy="89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文档" r:id="rId3" imgW="3839210" imgH="519430" progId="Word.Document.12">
                  <p:embed/>
                </p:oleObj>
              </mc:Choice>
              <mc:Fallback>
                <p:oleObj name="文档" r:id="rId3" imgW="3839210" imgH="519430" progId="Word.Document.12">
                  <p:embed/>
                  <p:pic>
                    <p:nvPicPr>
                      <p:cNvPr id="0" name="图片 103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226" y="1606934"/>
                        <a:ext cx="6620074" cy="893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2575815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为直角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所对的边分别为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   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求这个三角形的其他元素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907267" y="2624656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文档" r:id="rId5" imgW="3839210" imgH="176530" progId="Word.Document.12">
                  <p:embed/>
                </p:oleObj>
              </mc:Choice>
              <mc:Fallback>
                <p:oleObj name="文档" r:id="rId5" imgW="3839210" imgH="176530" progId="Word.Document.12">
                  <p:embed/>
                  <p:pic>
                    <p:nvPicPr>
                      <p:cNvPr id="0" name="图片 103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7267" y="2624656"/>
                        <a:ext cx="6620074" cy="3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64020" y="3293708"/>
          <a:ext cx="6620074" cy="100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文档" r:id="rId7" imgW="3839210" imgH="585470" progId="Word.Document.12">
                  <p:embed/>
                </p:oleObj>
              </mc:Choice>
              <mc:Fallback>
                <p:oleObj name="文档" r:id="rId7" imgW="3839210" imgH="585470" progId="Word.Document.12">
                  <p:embed/>
                  <p:pic>
                    <p:nvPicPr>
                      <p:cNvPr id="0" name="图片 103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4020" y="3293708"/>
                        <a:ext cx="6620074" cy="1007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882099" y="1302813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713026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已知一边、一角解直角三角形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A.4sin 50°	B.4sin 40°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rPr>
              <a:t>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C.4tan 50°	D.4tan 40°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88227" y="2444269"/>
          <a:ext cx="6620074" cy="2509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文档" r:id="rId3" imgW="3839210" imgH="1456690" progId="Word.Document.12">
                  <p:embed/>
                </p:oleObj>
              </mc:Choice>
              <mc:Fallback>
                <p:oleObj name="文档" r:id="rId3" imgW="3839210" imgH="1456690" progId="Word.Document.12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227" y="2444269"/>
                        <a:ext cx="6620074" cy="2509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18ZKXSJ33.EPS" descr="id:214749352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402735" y="2184138"/>
            <a:ext cx="2385431" cy="160151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959252" y="109825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5751" y="784357"/>
          <a:ext cx="8481845" cy="239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文档" r:id="rId3" imgW="4918075" imgH="1390015" progId="Word.Document.12">
                  <p:embed/>
                </p:oleObj>
              </mc:Choice>
              <mc:Fallback>
                <p:oleObj name="文档" r:id="rId3" imgW="4918075" imgH="1390015" progId="Word.Document.12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1" y="784357"/>
                        <a:ext cx="8481845" cy="239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50" y="3198822"/>
          <a:ext cx="6620074" cy="1623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文档" r:id="rId5" imgW="3839210" imgH="943610" progId="Word.Document.12">
                  <p:embed/>
                </p:oleObj>
              </mc:Choice>
              <mc:Fallback>
                <p:oleObj name="文档" r:id="rId5" imgW="3839210" imgH="943610" progId="Word.Document.1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" y="3198822"/>
                        <a:ext cx="6620074" cy="1623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259289" y="112742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787280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解这个三角形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18ZKXSJ35.EPS" descr="id:214749354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88305" y="1172906"/>
            <a:ext cx="1564999" cy="2057603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72462" y="3246274"/>
          <a:ext cx="6620074" cy="1341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4" imgW="3839210" imgH="778510" progId="Word.Document.12">
                  <p:embed/>
                </p:oleObj>
              </mc:Choice>
              <mc:Fallback>
                <p:oleObj name="文档" r:id="rId4" imgW="3839210" imgH="778510" progId="Word.Document.12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462" y="3246274"/>
                        <a:ext cx="6620074" cy="1341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882974"/>
            <a:ext cx="8858250" cy="20636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的长约为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结果精确到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	B.9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		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D.3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   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A.105°		B.15°		C.15°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	D.60°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    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747762" y="1520072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文档" r:id="rId3" imgW="3839210" imgH="176530" progId="Word.Document.12">
                  <p:embed/>
                </p:oleObj>
              </mc:Choice>
              <mc:Fallback>
                <p:oleObj name="文档" r:id="rId3" imgW="3839210" imgH="176530" progId="Word.Document.12">
                  <p:embed/>
                  <p:pic>
                    <p:nvPicPr>
                      <p:cNvPr id="0" name="图片 513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7762" y="1520072"/>
                        <a:ext cx="6620074" cy="3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747762" y="2288838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文档" r:id="rId5" imgW="3839210" imgH="176530" progId="Word.Document.12">
                  <p:embed/>
                </p:oleObj>
              </mc:Choice>
              <mc:Fallback>
                <p:oleObj name="文档" r:id="rId5" imgW="3839210" imgH="176530" progId="Word.Document.12">
                  <p:embed/>
                  <p:pic>
                    <p:nvPicPr>
                      <p:cNvPr id="0" name="图片 513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7762" y="2288838"/>
                        <a:ext cx="6620074" cy="3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823179" y="2014934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文档" r:id="rId6" imgW="3839210" imgH="176530" progId="Word.Document.12">
                  <p:embed/>
                </p:oleObj>
              </mc:Choice>
              <mc:Fallback>
                <p:oleObj name="文档" r:id="rId6" imgW="3839210" imgH="176530" progId="Word.Document.12">
                  <p:embed/>
                  <p:pic>
                    <p:nvPicPr>
                      <p:cNvPr id="0" name="图片 513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23179" y="2014934"/>
                        <a:ext cx="6620074" cy="3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7ZKSQ285.EPS" descr="id:2147493555;FounderCES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6998464" y="2288838"/>
            <a:ext cx="2118670" cy="971014"/>
          </a:xfrm>
          <a:prstGeom prst="rect">
            <a:avLst/>
          </a:prstGeom>
        </p:spPr>
      </p:pic>
      <p:sp>
        <p:nvSpPr>
          <p:cNvPr id="11" name="矩形 10"/>
          <p:cNvSpPr>
            <a:spLocks noChangeAspect="1"/>
          </p:cNvSpPr>
          <p:nvPr/>
        </p:nvSpPr>
        <p:spPr>
          <a:xfrm>
            <a:off x="285750" y="3259852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斜边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BCD=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2" name="17ZKSQ286.EPS" descr="id:2147493562;FounderCES"/>
          <p:cNvPicPr/>
          <p:nvPr/>
        </p:nvPicPr>
        <p:blipFill>
          <a:blip r:embed="rId9" cstate="email"/>
          <a:stretch>
            <a:fillRect/>
          </a:stretch>
        </p:blipFill>
        <p:spPr>
          <a:xfrm>
            <a:off x="4214250" y="3608548"/>
            <a:ext cx="925216" cy="1419116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919692" y="739486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353907" y="1376584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-553149" y="3511776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文档" r:id="rId10" imgW="3839210" imgH="311150" progId="Word.Document.12">
                  <p:embed/>
                </p:oleObj>
              </mc:Choice>
              <mc:Fallback>
                <p:oleObj name="文档" r:id="rId10" imgW="3839210" imgH="311150" progId="Word.Document.12">
                  <p:embed/>
                  <p:pic>
                    <p:nvPicPr>
                      <p:cNvPr id="0" name="图片 513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-553149" y="3511776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2895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有一个底面直径与杯高均为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cm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的杯子里盛了一些溶液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当它支在桌子上倾斜到液面与杯壁呈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时才能将液体倒出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求此时杯子的最高处与桌面的距离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结果精确到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参考数据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:sin 52°≈0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79,cos 52°≈0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62,tan 52°≈1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3" name="19ZKXSL87.EPS" descr="id:214749356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774460" y="1757553"/>
            <a:ext cx="2491223" cy="946209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2778304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AE+CF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的长即为此时杯子的最高处与桌面的距离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·cos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 52°≈15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DCF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CF=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·sin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CDF=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52°≈15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cm,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AE+CF=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cm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此时杯子的最高处与桌面的距离为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cm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4" name="19ZKXSL131.EPS" descr="id:214749357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7199833" y="2939418"/>
            <a:ext cx="1658417" cy="15518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699247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90°,sin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DC=AC=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810474" y="683482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61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0474" y="683482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40930" y="1728376"/>
          <a:ext cx="6620074" cy="3274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文档" r:id="rId5" imgW="3839210" imgH="1898650" progId="Word.Document.12">
                  <p:embed/>
                </p:oleObj>
              </mc:Choice>
              <mc:Fallback>
                <p:oleObj name="文档" r:id="rId5" imgW="3839210" imgH="1898650" progId="Word.Document.12">
                  <p:embed/>
                  <p:pic>
                    <p:nvPicPr>
                      <p:cNvPr id="0" name="图片 615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930" y="1728376"/>
                        <a:ext cx="6620074" cy="3274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18ZKXSJ37.EPS" descr="id:2147493583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6161774" y="1100667"/>
            <a:ext cx="1642157" cy="12828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12740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一副直角三角板如图放置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       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965888" y="1279763"/>
          <a:ext cx="6620074" cy="303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文档" r:id="rId3" imgW="3839210" imgH="176530" progId="Word.Document.12">
                  <p:embed/>
                </p:oleObj>
              </mc:Choice>
              <mc:Fallback>
                <p:oleObj name="文档" r:id="rId3" imgW="3839210" imgH="176530" progId="Word.Document.12">
                  <p:embed/>
                  <p:pic>
                    <p:nvPicPr>
                      <p:cNvPr id="0" name="图片 71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5888" y="1279763"/>
                        <a:ext cx="6620074" cy="303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56695" y="1620095"/>
          <a:ext cx="6620074" cy="269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文档" r:id="rId5" imgW="3839210" imgH="1566545" progId="Word.Document.12">
                  <p:embed/>
                </p:oleObj>
              </mc:Choice>
              <mc:Fallback>
                <p:oleObj name="文档" r:id="rId5" imgW="3839210" imgH="1566545" progId="Word.Document.12">
                  <p:embed/>
                  <p:pic>
                    <p:nvPicPr>
                      <p:cNvPr id="0" name="图片 71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695" y="1620095"/>
                        <a:ext cx="6620074" cy="2699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19ZKXSL88.EPS" descr="id:2147493590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6078413" y="1683588"/>
            <a:ext cx="2316725" cy="19990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440</Words>
  <Application>Microsoft Office PowerPoint</Application>
  <PresentationFormat>全屏显示(16:9)</PresentationFormat>
  <Paragraphs>31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解直角三角形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2023-01-17T03:32:15Z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6E86ED94930A4383B8AE50141A68AADA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