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7" r:id="rId2"/>
    <p:sldId id="506" r:id="rId3"/>
    <p:sldId id="500" r:id="rId4"/>
    <p:sldId id="501" r:id="rId5"/>
    <p:sldId id="502" r:id="rId6"/>
    <p:sldId id="503" r:id="rId7"/>
    <p:sldId id="504" r:id="rId8"/>
    <p:sldId id="505" r:id="rId9"/>
    <p:sldId id="469" r:id="rId10"/>
    <p:sldId id="497" r:id="rId11"/>
    <p:sldId id="498" r:id="rId12"/>
    <p:sldId id="495" r:id="rId13"/>
    <p:sldId id="507" r:id="rId14"/>
    <p:sldId id="508" r:id="rId15"/>
    <p:sldId id="509" r:id="rId16"/>
    <p:sldId id="510" r:id="rId17"/>
    <p:sldId id="548" r:id="rId18"/>
    <p:sldId id="511" r:id="rId19"/>
    <p:sldId id="512" r:id="rId20"/>
    <p:sldId id="513" r:id="rId21"/>
    <p:sldId id="514" r:id="rId22"/>
    <p:sldId id="515" r:id="rId23"/>
    <p:sldId id="516" r:id="rId24"/>
    <p:sldId id="517" r:id="rId25"/>
    <p:sldId id="518" r:id="rId26"/>
    <p:sldId id="519" r:id="rId27"/>
    <p:sldId id="520" r:id="rId28"/>
    <p:sldId id="521" r:id="rId29"/>
    <p:sldId id="522" r:id="rId30"/>
    <p:sldId id="523" r:id="rId31"/>
    <p:sldId id="524" r:id="rId32"/>
    <p:sldId id="525" r:id="rId33"/>
    <p:sldId id="526" r:id="rId34"/>
    <p:sldId id="527" r:id="rId35"/>
    <p:sldId id="549" r:id="rId36"/>
    <p:sldId id="528" r:id="rId37"/>
    <p:sldId id="529" r:id="rId38"/>
    <p:sldId id="530" r:id="rId39"/>
    <p:sldId id="531" r:id="rId40"/>
    <p:sldId id="532" r:id="rId41"/>
    <p:sldId id="550" r:id="rId42"/>
    <p:sldId id="533" r:id="rId43"/>
    <p:sldId id="534" r:id="rId44"/>
    <p:sldId id="535" r:id="rId45"/>
    <p:sldId id="536" r:id="rId46"/>
    <p:sldId id="537" r:id="rId47"/>
    <p:sldId id="538" r:id="rId48"/>
    <p:sldId id="539" r:id="rId49"/>
    <p:sldId id="540" r:id="rId50"/>
  </p:sldIdLst>
  <p:sldSz cx="9144000" cy="5143500" type="screen16x9"/>
  <p:notesSz cx="6858000" cy="9144000"/>
  <p:custDataLst>
    <p:tags r:id="rId53"/>
  </p:custDataLst>
  <p:defaultTextStyle>
    <a:defPPr>
      <a:defRPr lang="zh-CN"/>
    </a:defPPr>
    <a:lvl1pPr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361315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724535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087120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450340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1814195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176780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2540000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2902585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6">
          <p15:clr>
            <a:srgbClr val="A4A3A4"/>
          </p15:clr>
        </p15:guide>
        <p15:guide id="2" orient="horz" pos="344">
          <p15:clr>
            <a:srgbClr val="A4A3A4"/>
          </p15:clr>
        </p15:guide>
        <p15:guide id="3" orient="horz" pos="1756">
          <p15:clr>
            <a:srgbClr val="A4A3A4"/>
          </p15:clr>
        </p15:guide>
        <p15:guide id="4" pos="1332">
          <p15:clr>
            <a:srgbClr val="A4A3A4"/>
          </p15:clr>
        </p15:guide>
        <p15:guide id="5" pos="23">
          <p15:clr>
            <a:srgbClr val="A4A3A4"/>
          </p15:clr>
        </p15:guide>
        <p15:guide id="6" pos="2880">
          <p15:clr>
            <a:srgbClr val="A4A3A4"/>
          </p15:clr>
        </p15:guide>
        <p15:guide id="7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9D90"/>
    <a:srgbClr val="009999"/>
    <a:srgbClr val="FF6600"/>
    <a:srgbClr val="990033"/>
    <a:srgbClr val="FF0066"/>
    <a:srgbClr val="008000"/>
    <a:srgbClr val="0000FF"/>
    <a:srgbClr val="6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0" autoAdjust="0"/>
    <p:restoredTop sz="98470" autoAdjust="0"/>
  </p:normalViewPr>
  <p:slideViewPr>
    <p:cSldViewPr>
      <p:cViewPr>
        <p:scale>
          <a:sx n="140" d="100"/>
          <a:sy n="140" d="100"/>
        </p:scale>
        <p:origin x="-804" y="-294"/>
      </p:cViewPr>
      <p:guideLst>
        <p:guide orient="horz" pos="446"/>
        <p:guide orient="horz" pos="344"/>
        <p:guide orient="horz" pos="1756"/>
        <p:guide pos="1332"/>
        <p:guide pos="23"/>
        <p:guide pos="2880"/>
        <p:guide pos="28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6806" cy="46806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emf"/></Relationships>
</file>

<file path=ppt/drawings/_rels/vmlDrawing4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image" Target="../media/image5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页眉占位符 9728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b="0" noProof="1" dirty="0"/>
            </a:lvl1pPr>
          </a:lstStyle>
          <a:p>
            <a:endParaRPr lang="zh-CN" altLang="en-US"/>
          </a:p>
        </p:txBody>
      </p:sp>
      <p:sp>
        <p:nvSpPr>
          <p:cNvPr id="97283" name="日期占位符 9728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b="0" noProof="1" dirty="0"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97284" name="页脚占位符 9728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b="0" noProof="1" dirty="0"/>
            </a:lvl1pPr>
          </a:lstStyle>
          <a:p>
            <a:endParaRPr lang="zh-CN" altLang="en-US"/>
          </a:p>
        </p:txBody>
      </p:sp>
      <p:sp>
        <p:nvSpPr>
          <p:cNvPr id="97285" name="灯片编号占位符 9728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85E3F61E-5175-44A5-A490-E1F16C45260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2317DB4-8795-424D-BF65-E223CFE4A01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04402BA8-4995-4C1D-B301-5C606A7F971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58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80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39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61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419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678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00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58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4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595B892-D728-428C-8D87-9846909B0414}" type="slidenum">
              <a:rPr lang="zh-CN" altLang="en-US">
                <a:solidFill>
                  <a:schemeClr val="tx1"/>
                </a:solidFill>
              </a:rPr>
              <a:t>1</a:t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57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E6583621-A8C4-4C4D-8B4E-A2DF35018EBE}" type="slidenum">
              <a:rPr lang="zh-CN" altLang="en-US" sz="1200" b="0"/>
              <a:t>10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62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CC8DFF5F-57CF-4CA0-A3EB-E081757B38E8}" type="slidenum">
              <a:rPr lang="zh-CN" altLang="en-US" sz="1200" b="0"/>
              <a:t>11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67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9DC20225-5E75-4122-8208-4A940C831362}" type="slidenum">
              <a:rPr lang="zh-CN" altLang="en-US" sz="1200" b="0"/>
              <a:t>12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2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EDB7C073-D7F7-4B11-B746-15D50AB1170C}" type="slidenum">
              <a:rPr lang="zh-CN" altLang="en-US" sz="1200" b="0"/>
              <a:t>13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77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27BBA1F2-F125-4EFE-94D4-4BBDF0D3FEEA}" type="slidenum">
              <a:rPr lang="zh-CN" altLang="en-US" sz="1200" b="0"/>
              <a:t>14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481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83398ACD-1015-41F1-B8B8-07C8EC46B1D1}" type="slidenum">
              <a:rPr lang="zh-CN" altLang="en-US" sz="1200" b="0"/>
              <a:t>15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86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C7707ECA-916D-4258-8883-428D69B33974}" type="slidenum">
              <a:rPr lang="zh-CN" altLang="en-US" sz="1200" b="0"/>
              <a:t>16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993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014BE416-C4FD-46AC-8B05-A4E0942336FA}" type="slidenum">
              <a:rPr lang="zh-CN" altLang="en-US" sz="1200" b="0"/>
              <a:t>18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98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0E1BBA0-3569-4C84-9A93-C19E14CD80C5}" type="slidenum">
              <a:rPr lang="zh-CN" altLang="en-US" sz="1200" b="0"/>
              <a:t>19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03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5C4E0ACF-2654-4D4C-ACDC-A4C874CD8963}" type="slidenum">
              <a:rPr lang="zh-CN" altLang="en-US" sz="1200" b="0"/>
              <a:t>20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9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3B316E3B-F682-4643-9ECA-08E5DD7B7D21}" type="slidenum">
              <a:rPr lang="zh-CN" altLang="en-US" sz="1200" b="0"/>
              <a:t>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608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2B170E45-1364-409E-BEC9-45D1D8F280E6}" type="slidenum">
              <a:rPr lang="zh-CN" altLang="en-US" sz="1200" b="0"/>
              <a:t>21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813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BAF90045-7CD2-499D-9345-02569EC2B121}" type="slidenum">
              <a:rPr lang="zh-CN" altLang="en-US" sz="1200" b="0"/>
              <a:t>22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017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8946C5C2-658A-4CBC-B2B0-EB4E01F2FC03}" type="slidenum">
              <a:rPr lang="zh-CN" altLang="en-US" sz="1200" b="0"/>
              <a:t>23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222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1DD8BDB-208F-4E62-8FB4-870EE971D3E0}" type="slidenum">
              <a:rPr lang="zh-CN" altLang="en-US" sz="1200" b="0"/>
              <a:t>24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427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B68419AA-E770-4CC0-B2FB-697796806826}" type="slidenum">
              <a:rPr lang="zh-CN" altLang="en-US" sz="1200" b="0"/>
              <a:t>25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632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DE00452-D925-407F-A38B-CA59618C5929}" type="slidenum">
              <a:rPr lang="zh-CN" altLang="en-US" sz="1200" b="0"/>
              <a:t>26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837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3A6B4FE7-83E4-46B7-B606-D3B0D46F7824}" type="slidenum">
              <a:rPr lang="zh-CN" altLang="en-US" sz="1200" b="0"/>
              <a:t>27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041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B05C57BC-1454-4EC1-B637-1E3F35458211}" type="slidenum">
              <a:rPr lang="zh-CN" altLang="en-US" sz="1200" b="0"/>
              <a:t>28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246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2C8C5028-4C00-4158-854D-83F8828F097F}" type="slidenum">
              <a:rPr lang="zh-CN" altLang="en-US" sz="1200" b="0"/>
              <a:t>29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451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10DBAF42-7383-4046-BD2E-FCB42AFED8E8}" type="slidenum">
              <a:rPr lang="zh-CN" altLang="en-US" sz="1200" b="0"/>
              <a:t>30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4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A93EB87-5BBE-4254-89B7-FC1691E52B16}" type="slidenum">
              <a:rPr lang="zh-CN" altLang="en-US" sz="1200" b="0"/>
              <a:t>3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656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1D40681F-FBDE-43C0-A124-81D41EC8A0FA}" type="slidenum">
              <a:rPr lang="zh-CN" altLang="en-US" sz="1200" b="0"/>
              <a:t>31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861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945CBE8E-1336-4EF9-8624-A579463BFD9A}" type="slidenum">
              <a:rPr lang="zh-CN" altLang="en-US" sz="1200" b="0"/>
              <a:t>32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065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80EF5651-31D4-4975-8B16-9202F38CB0CA}" type="slidenum">
              <a:rPr lang="zh-CN" altLang="en-US" sz="1200" b="0"/>
              <a:t>33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270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657A90B0-09E6-4769-8C53-E1FF0DBE4CC3}" type="slidenum">
              <a:rPr lang="zh-CN" altLang="en-US" sz="1200" b="0"/>
              <a:t>34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577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6BEA2AC-4B8E-458E-9F28-7C98DC732352}" type="slidenum">
              <a:rPr lang="zh-CN" altLang="en-US" sz="1200" b="0"/>
              <a:t>36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782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C2A86422-5BC6-427A-A71D-3356C5D198EE}" type="slidenum">
              <a:rPr lang="zh-CN" altLang="en-US" sz="1200" b="0"/>
              <a:t>37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987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9746D6C2-B26B-4062-B948-1CF72AF03EDA}" type="slidenum">
              <a:rPr lang="zh-CN" altLang="en-US" sz="1200" b="0"/>
              <a:t>38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92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E78C3746-66F7-462E-985A-6A56482C0DDC}" type="slidenum">
              <a:rPr lang="zh-CN" altLang="en-US" sz="1200" b="0"/>
              <a:t>39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97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8D1B775F-1BBA-4F68-8AE8-79AC26CE2821}" type="slidenum">
              <a:rPr lang="zh-CN" altLang="en-US" sz="1200" b="0"/>
              <a:t>40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704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1546A4C1-2920-4EF5-B6D9-47898FE93F38}" type="slidenum">
              <a:rPr lang="zh-CN" altLang="en-US" sz="1200" b="0"/>
              <a:t>42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29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B5E208AA-2D4E-4C80-A9F3-9251296CFA70}" type="slidenum">
              <a:rPr lang="zh-CN" altLang="en-US" sz="1200" b="0"/>
              <a:t>4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09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9F466E9D-6FDA-4EF3-831A-1A5196EBC48F}" type="slidenum">
              <a:rPr lang="zh-CN" altLang="en-US" sz="1200" b="0"/>
              <a:t>43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113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486D6DD8-5A88-47B5-AD75-29239D785823}" type="slidenum">
              <a:rPr lang="zh-CN" altLang="en-US" sz="1200" b="0"/>
              <a:t>44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318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58F9B8C7-E704-478C-BFC4-20A9A109986C}" type="slidenum">
              <a:rPr lang="zh-CN" altLang="en-US" sz="1200" b="0"/>
              <a:t>45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523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25A14262-EE0D-424C-91D8-3C01D3A4415A}" type="slidenum">
              <a:rPr lang="zh-CN" altLang="en-US" sz="1200" b="0"/>
              <a:t>46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728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EEF72D63-213C-48E0-96ED-546E6C36E6ED}" type="slidenum">
              <a:rPr lang="zh-CN" altLang="en-US" sz="1200" b="0"/>
              <a:t>47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933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0C8C993D-959C-498E-AE57-56D913786E0A}" type="slidenum">
              <a:rPr lang="zh-CN" altLang="en-US" sz="1200" b="0"/>
              <a:t>48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137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FA560856-71C9-4B2C-8478-C609864D6F0A}" type="slidenum">
              <a:rPr lang="zh-CN" altLang="en-US" sz="1200" b="0"/>
              <a:t>49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33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8AC973B-60FC-4F3A-B04D-723D77398E8E}" type="slidenum">
              <a:rPr lang="zh-CN" altLang="en-US" sz="1200" b="0"/>
              <a:t>5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38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7A5C22DB-2B88-440A-87D5-8C903E88B1B3}" type="slidenum">
              <a:rPr lang="zh-CN" altLang="en-US" sz="1200" b="0"/>
              <a:t>6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43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622957A2-27C6-4E1B-BA52-94EC88B446BA}" type="slidenum">
              <a:rPr lang="zh-CN" altLang="en-US" sz="1200" b="0"/>
              <a:t>7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48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E8D4B999-0DB8-4FA7-B74A-5575A93B1D1C}" type="slidenum">
              <a:rPr lang="zh-CN" altLang="en-US" sz="1200" b="0"/>
              <a:t>8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3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8B414475-7DB8-4141-B845-3E87C36F18FB}" type="slidenum">
              <a:rPr lang="zh-CN" altLang="en-US" sz="1200" b="0"/>
              <a:t>9</a:t>
            </a:fld>
            <a:endParaRPr lang="zh-CN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2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9"/>
          <p:cNvSpPr>
            <a:spLocks noChangeArrowheads="1"/>
          </p:cNvSpPr>
          <p:nvPr userDrawn="1"/>
        </p:nvSpPr>
        <p:spPr bwMode="auto">
          <a:xfrm>
            <a:off x="0" y="4867552"/>
            <a:ext cx="9144000" cy="275949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/>
          <a:lstStyle/>
          <a:p>
            <a:pPr algn="ctr" defTabSz="725805"/>
            <a:endParaRPr lang="zh-CN" altLang="en-US" sz="1300" b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图片 87180" descr="六角组合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29667" y="-23941"/>
            <a:ext cx="492601" cy="381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组合 87223"/>
          <p:cNvGrpSpPr/>
          <p:nvPr userDrawn="1"/>
        </p:nvGrpSpPr>
        <p:grpSpPr bwMode="auto">
          <a:xfrm>
            <a:off x="8064308" y="4846121"/>
            <a:ext cx="1079692" cy="344619"/>
            <a:chOff x="6493" y="3846"/>
            <a:chExt cx="765" cy="289"/>
          </a:xfrm>
        </p:grpSpPr>
        <p:grpSp>
          <p:nvGrpSpPr>
            <p:cNvPr id="7" name="组合 87205"/>
            <p:cNvGrpSpPr/>
            <p:nvPr userDrawn="1"/>
          </p:nvGrpSpPr>
          <p:grpSpPr bwMode="auto">
            <a:xfrm>
              <a:off x="6493" y="3877"/>
              <a:ext cx="765" cy="258"/>
              <a:chOff x="6871" y="4089"/>
              <a:chExt cx="809" cy="273"/>
            </a:xfrm>
          </p:grpSpPr>
          <p:pic>
            <p:nvPicPr>
              <p:cNvPr id="10" name="图片 87206" descr="未标题-3副本"/>
              <p:cNvPicPr>
                <a:picLocks noChangeAspect="1" noChangeArrowheads="1"/>
              </p:cNvPicPr>
              <p:nvPr userDrawn="1"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6902" y="4097"/>
                <a:ext cx="778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矩形 87207"/>
              <p:cNvSpPr>
                <a:spLocks noChangeArrowheads="1"/>
              </p:cNvSpPr>
              <p:nvPr userDrawn="1"/>
            </p:nvSpPr>
            <p:spPr bwMode="auto">
              <a:xfrm>
                <a:off x="6871" y="4089"/>
                <a:ext cx="676" cy="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defTabSz="725805"/>
                <a:r>
                  <a:rPr lang="zh-CN" altLang="en-US" sz="1400">
                    <a:solidFill>
                      <a:srgbClr val="006600"/>
                    </a:solidFill>
                    <a:latin typeface="Arial" panose="020B0604020202020204" pitchFamily="34" charset="0"/>
                    <a:ea typeface="隶书" panose="02010509060101010101" pitchFamily="49" charset="-122"/>
                  </a:rPr>
                  <a:t>栏目导航</a:t>
                </a:r>
              </a:p>
            </p:txBody>
          </p:sp>
        </p:grpSp>
        <p:pic>
          <p:nvPicPr>
            <p:cNvPr id="8" name="图片 87212" descr="未标题-3副本"/>
            <p:cNvPicPr>
              <a:picLocks noChangeAspect="1" noChangeArrowheads="1"/>
            </p:cNvPicPr>
            <p:nvPr userDrawn="1"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522" y="3872"/>
              <a:ext cx="73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7213"/>
            <p:cNvSpPr>
              <a:spLocks noChangeArrowheads="1"/>
            </p:cNvSpPr>
            <p:nvPr userDrawn="1"/>
          </p:nvSpPr>
          <p:spPr bwMode="auto">
            <a:xfrm>
              <a:off x="6493" y="3846"/>
              <a:ext cx="696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725805"/>
              <a:r>
                <a:rPr lang="zh-CN" altLang="en-US" sz="1400">
                  <a:solidFill>
                    <a:srgbClr val="006600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栏目导航</a:t>
              </a:r>
            </a:p>
          </p:txBody>
        </p:sp>
      </p:grpSp>
      <p:grpSp>
        <p:nvGrpSpPr>
          <p:cNvPr id="12" name="组合 11"/>
          <p:cNvGrpSpPr/>
          <p:nvPr userDrawn="1"/>
        </p:nvGrpSpPr>
        <p:grpSpPr bwMode="auto">
          <a:xfrm>
            <a:off x="-296065" y="1679641"/>
            <a:ext cx="298585" cy="1750201"/>
            <a:chOff x="-244" y="545"/>
            <a:chExt cx="246" cy="1389"/>
          </a:xfrm>
        </p:grpSpPr>
        <p:sp>
          <p:nvSpPr>
            <p:cNvPr id="13" name="圆角矩形 87228"/>
            <p:cNvSpPr>
              <a:spLocks noChangeArrowheads="1"/>
            </p:cNvSpPr>
            <p:nvPr userDrawn="1"/>
          </p:nvSpPr>
          <p:spPr bwMode="auto">
            <a:xfrm>
              <a:off x="-244" y="545"/>
              <a:ext cx="193" cy="138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文本框 87229">
              <a:hlinkClick r:id="rId5" action="ppaction://hlinksldjump"/>
            </p:cNvPr>
            <p:cNvSpPr txBox="1">
              <a:spLocks noChangeArrowheads="1"/>
            </p:cNvSpPr>
            <p:nvPr userDrawn="1"/>
          </p:nvSpPr>
          <p:spPr bwMode="auto">
            <a:xfrm>
              <a:off x="-191" y="575"/>
              <a:ext cx="193" cy="1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泛读</a:t>
              </a:r>
              <a:r>
                <a:rPr lang="en-US" altLang="zh-CN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·</a:t>
              </a: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技能初养成</a:t>
              </a: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5204" y="289810"/>
            <a:ext cx="8345255" cy="1052138"/>
          </a:xfrm>
          <a:prstGeom prst="rect">
            <a:avLst/>
          </a:prstGeom>
        </p:spPr>
        <p:txBody>
          <a:bodyPr lIns="72567" tIns="36283" rIns="72567" bIns="36283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5204" y="1449052"/>
            <a:ext cx="8345255" cy="3453781"/>
          </a:xfrm>
          <a:prstGeom prst="rect">
            <a:avLst/>
          </a:prstGeom>
        </p:spPr>
        <p:txBody>
          <a:bodyPr lIns="72567" tIns="36283" rIns="72567" bIns="36283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5" name="灯片编号占位符 87181"/>
          <p:cNvSpPr>
            <a:spLocks noGrp="1"/>
          </p:cNvSpPr>
          <p:nvPr>
            <p:ph type="sldNum" sz="quarter" idx="10"/>
          </p:nvPr>
        </p:nvSpPr>
        <p:spPr>
          <a:xfrm>
            <a:off x="8405729" y="75604"/>
            <a:ext cx="737013" cy="356593"/>
          </a:xfrm>
          <a:prstGeom prst="rect">
            <a:avLst/>
          </a:prstGeom>
        </p:spPr>
        <p:txBody>
          <a:bodyPr vert="horz" wrap="square" lIns="72567" tIns="36283" rIns="72567" bIns="36283" numCol="1" anchor="t" anchorCtr="0" compatLnSpc="1"/>
          <a:lstStyle>
            <a:lvl1pPr algn="ctr">
              <a:defRPr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66F0B5CC-2878-41D9-BAFB-E496E360271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9.59843E-7 L 0.03733 9.59843E-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fade/>
  </p:transition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62585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725805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88390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451610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81610" indent="-181610" algn="l" rtl="0" fontAlgn="base">
        <a:lnSpc>
          <a:spcPct val="90000"/>
        </a:lnSpc>
        <a:spcBef>
          <a:spcPts val="795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95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06780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99580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390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97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19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0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39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61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9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678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00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png"/><Relationship Id="rId5" Type="http://schemas.openxmlformats.org/officeDocument/2006/relationships/image" Target="../media/image15.e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2.png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2.png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2.png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2.png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2.png"/><Relationship Id="rId5" Type="http://schemas.openxmlformats.org/officeDocument/2006/relationships/image" Target="../media/image23.emf"/><Relationship Id="rId4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2.png"/><Relationship Id="rId5" Type="http://schemas.openxmlformats.org/officeDocument/2006/relationships/image" Target="../media/image26.emf"/><Relationship Id="rId4" Type="http://schemas.openxmlformats.org/officeDocument/2006/relationships/oleObject" Target="../embeddings/oleObject2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2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7.emf"/><Relationship Id="rId4" Type="http://schemas.openxmlformats.org/officeDocument/2006/relationships/oleObject" Target="../embeddings/oleObject2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2.png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2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2.png"/><Relationship Id="rId5" Type="http://schemas.openxmlformats.org/officeDocument/2006/relationships/image" Target="../media/image31.emf"/><Relationship Id="rId4" Type="http://schemas.openxmlformats.org/officeDocument/2006/relationships/oleObject" Target="../embeddings/oleObject2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2.png"/><Relationship Id="rId5" Type="http://schemas.openxmlformats.org/officeDocument/2006/relationships/image" Target="../media/image32.emf"/><Relationship Id="rId4" Type="http://schemas.openxmlformats.org/officeDocument/2006/relationships/oleObject" Target="../embeddings/oleObject2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3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3.emf"/><Relationship Id="rId4" Type="http://schemas.openxmlformats.org/officeDocument/2006/relationships/oleObject" Target="../embeddings/oleObject2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2.png"/><Relationship Id="rId5" Type="http://schemas.openxmlformats.org/officeDocument/2006/relationships/image" Target="../media/image35.emf"/><Relationship Id="rId4" Type="http://schemas.openxmlformats.org/officeDocument/2006/relationships/oleObject" Target="../embeddings/oleObject2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36.emf"/><Relationship Id="rId4" Type="http://schemas.openxmlformats.org/officeDocument/2006/relationships/oleObject" Target="../embeddings/oleObject3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2.png"/><Relationship Id="rId5" Type="http://schemas.openxmlformats.org/officeDocument/2006/relationships/image" Target="../media/image37.emf"/><Relationship Id="rId4" Type="http://schemas.openxmlformats.org/officeDocument/2006/relationships/oleObject" Target="../embeddings/oleObject3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2.png"/><Relationship Id="rId5" Type="http://schemas.openxmlformats.org/officeDocument/2006/relationships/image" Target="../media/image38.emf"/><Relationship Id="rId4" Type="http://schemas.openxmlformats.org/officeDocument/2006/relationships/oleObject" Target="../embeddings/oleObject3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9.emf"/><Relationship Id="rId4" Type="http://schemas.openxmlformats.org/officeDocument/2006/relationships/oleObject" Target="../embeddings/oleObject3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40.emf"/><Relationship Id="rId4" Type="http://schemas.openxmlformats.org/officeDocument/2006/relationships/oleObject" Target="../embeddings/oleObject34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41.emf"/><Relationship Id="rId4" Type="http://schemas.openxmlformats.org/officeDocument/2006/relationships/oleObject" Target="../embeddings/oleObject3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42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43.emf"/><Relationship Id="rId4" Type="http://schemas.openxmlformats.org/officeDocument/2006/relationships/oleObject" Target="../embeddings/oleObject37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44.emf"/><Relationship Id="rId4" Type="http://schemas.openxmlformats.org/officeDocument/2006/relationships/oleObject" Target="../embeddings/oleObject38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45.emf"/><Relationship Id="rId4" Type="http://schemas.openxmlformats.org/officeDocument/2006/relationships/oleObject" Target="../embeddings/oleObject39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5" Type="http://schemas.openxmlformats.org/officeDocument/2006/relationships/image" Target="../media/image46.emf"/><Relationship Id="rId4" Type="http://schemas.openxmlformats.org/officeDocument/2006/relationships/oleObject" Target="../embeddings/oleObject4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5" Type="http://schemas.openxmlformats.org/officeDocument/2006/relationships/image" Target="../media/image47.emf"/><Relationship Id="rId4" Type="http://schemas.openxmlformats.org/officeDocument/2006/relationships/oleObject" Target="../embeddings/oleObject41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4" Type="http://schemas.openxmlformats.org/officeDocument/2006/relationships/image" Target="../media/image48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5" Type="http://schemas.openxmlformats.org/officeDocument/2006/relationships/image" Target="../media/image49.emf"/><Relationship Id="rId4" Type="http://schemas.openxmlformats.org/officeDocument/2006/relationships/oleObject" Target="../embeddings/oleObject4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5" Type="http://schemas.openxmlformats.org/officeDocument/2006/relationships/image" Target="../media/image50.emf"/><Relationship Id="rId4" Type="http://schemas.openxmlformats.org/officeDocument/2006/relationships/oleObject" Target="../embeddings/oleObject44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5" Type="http://schemas.openxmlformats.org/officeDocument/2006/relationships/image" Target="../media/image51.emf"/><Relationship Id="rId4" Type="http://schemas.openxmlformats.org/officeDocument/2006/relationships/oleObject" Target="../embeddings/oleObject45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5" Type="http://schemas.openxmlformats.org/officeDocument/2006/relationships/image" Target="../media/image52.emf"/><Relationship Id="rId4" Type="http://schemas.openxmlformats.org/officeDocument/2006/relationships/oleObject" Target="../embeddings/oleObject46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5" Type="http://schemas.openxmlformats.org/officeDocument/2006/relationships/image" Target="../media/image53.emf"/><Relationship Id="rId4" Type="http://schemas.openxmlformats.org/officeDocument/2006/relationships/oleObject" Target="../embeddings/oleObject47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5" Type="http://schemas.openxmlformats.org/officeDocument/2006/relationships/image" Target="../media/image54.emf"/><Relationship Id="rId4" Type="http://schemas.openxmlformats.org/officeDocument/2006/relationships/oleObject" Target="../embeddings/oleObject48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5" Type="http://schemas.openxmlformats.org/officeDocument/2006/relationships/image" Target="../media/image55.emf"/><Relationship Id="rId4" Type="http://schemas.openxmlformats.org/officeDocument/2006/relationships/oleObject" Target="../embeddings/oleObject49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5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56.emf"/><Relationship Id="rId4" Type="http://schemas.openxmlformats.org/officeDocument/2006/relationships/oleObject" Target="../embeddings/oleObject5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png"/><Relationship Id="rId5" Type="http://schemas.openxmlformats.org/officeDocument/2006/relationships/image" Target="../media/image11.e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直接连接符 14345"/>
          <p:cNvSpPr>
            <a:spLocks noChangeShapeType="1"/>
          </p:cNvSpPr>
          <p:nvPr/>
        </p:nvSpPr>
        <p:spPr bwMode="auto">
          <a:xfrm>
            <a:off x="188978" y="2290914"/>
            <a:ext cx="880384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2567" tIns="36283" rIns="72567" bIns="36283"/>
          <a:lstStyle/>
          <a:p>
            <a:endParaRPr lang="zh-CN" altLang="en-US"/>
          </a:p>
        </p:txBody>
      </p:sp>
      <p:sp>
        <p:nvSpPr>
          <p:cNvPr id="14367" name="矩形 9"/>
          <p:cNvSpPr>
            <a:spLocks noChangeArrowheads="1"/>
          </p:cNvSpPr>
          <p:nvPr/>
        </p:nvSpPr>
        <p:spPr bwMode="auto">
          <a:xfrm>
            <a:off x="188980" y="2478139"/>
            <a:ext cx="8812659" cy="715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7" rIns="68576" bIns="34287">
            <a:spAutoFit/>
          </a:bodyPr>
          <a:lstStyle/>
          <a:p>
            <a:pPr algn="ctr" defTabSz="683895">
              <a:lnSpc>
                <a:spcPct val="150000"/>
              </a:lnSpc>
            </a:pPr>
            <a:r>
              <a:rPr lang="en-US" altLang="zh-CN" sz="2800" b="0" dirty="0">
                <a:solidFill>
                  <a:srgbClr val="996633"/>
                </a:solidFill>
              </a:rPr>
              <a:t>Section </a:t>
            </a:r>
            <a:r>
              <a:rPr lang="en-US" altLang="zh-CN" sz="2800" b="0" dirty="0" smtClean="0">
                <a:solidFill>
                  <a:srgbClr val="996633"/>
                </a:solidFill>
              </a:rPr>
              <a:t>Ⅳ</a:t>
            </a:r>
            <a:r>
              <a:rPr lang="zh-CN" altLang="en-US" sz="2800" b="0" dirty="0" smtClean="0">
                <a:solidFill>
                  <a:srgbClr val="996633"/>
                </a:solidFill>
              </a:rPr>
              <a:t> </a:t>
            </a:r>
            <a:r>
              <a:rPr lang="en-US" altLang="zh-CN" sz="2800" b="0" dirty="0" smtClean="0">
                <a:solidFill>
                  <a:srgbClr val="996633"/>
                </a:solidFill>
              </a:rPr>
              <a:t>Listening </a:t>
            </a:r>
            <a:r>
              <a:rPr lang="en-US" altLang="zh-CN" sz="2800" b="0" dirty="0">
                <a:solidFill>
                  <a:srgbClr val="996633"/>
                </a:solidFill>
              </a:rPr>
              <a:t>and Talking &amp;Reading for Writing</a:t>
            </a:r>
          </a:p>
        </p:txBody>
      </p:sp>
      <p:sp>
        <p:nvSpPr>
          <p:cNvPr id="5" name="矩形 9"/>
          <p:cNvSpPr>
            <a:spLocks noChangeArrowheads="1"/>
          </p:cNvSpPr>
          <p:nvPr/>
        </p:nvSpPr>
        <p:spPr bwMode="auto">
          <a:xfrm>
            <a:off x="173656" y="1401603"/>
            <a:ext cx="8819162" cy="68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6" tIns="34287" rIns="68576" bIns="34287">
            <a:spAutoFit/>
          </a:bodyPr>
          <a:lstStyle/>
          <a:p>
            <a:pPr algn="ctr" defTabSz="683895"/>
            <a:r>
              <a:rPr lang="en-US" altLang="zh-CN" sz="4000" dirty="0">
                <a:solidFill>
                  <a:srgbClr val="996633"/>
                </a:solidFill>
                <a:ea typeface="微软雅黑" panose="020B0503020204020204" pitchFamily="34" charset="-122"/>
              </a:rPr>
              <a:t>Unit 5  The Value of Money</a:t>
            </a:r>
          </a:p>
        </p:txBody>
      </p:sp>
      <p:sp>
        <p:nvSpPr>
          <p:cNvPr id="6" name="矩形 5"/>
          <p:cNvSpPr/>
          <p:nvPr/>
        </p:nvSpPr>
        <p:spPr>
          <a:xfrm>
            <a:off x="3499071" y="4071501"/>
            <a:ext cx="2304194" cy="41182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nimBg="1"/>
      <p:bldP spid="14367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对象 869379"/>
          <p:cNvGraphicFramePr/>
          <p:nvPr/>
        </p:nvGraphicFramePr>
        <p:xfrm>
          <a:off x="391816" y="512839"/>
          <a:ext cx="8360373" cy="4119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r:id="rId4" imgW="10519410" imgH="5183505" progId="Word.Document.8">
                  <p:embed/>
                </p:oleObj>
              </mc:Choice>
              <mc:Fallback>
                <p:oleObj r:id="rId4" imgW="10519410" imgH="5183505" progId="Word.Document.8">
                  <p:embed/>
                  <p:pic>
                    <p:nvPicPr>
                      <p:cNvPr id="0" name="对象 86937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512839"/>
                        <a:ext cx="8360373" cy="41190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9381" name="文本框 869380"/>
          <p:cNvSpPr txBox="1">
            <a:spLocks noChangeArrowheads="1"/>
          </p:cNvSpPr>
          <p:nvPr/>
        </p:nvSpPr>
        <p:spPr bwMode="auto">
          <a:xfrm>
            <a:off x="6256423" y="1444011"/>
            <a:ext cx="1220563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in case </a:t>
            </a:r>
            <a:endParaRPr lang="zh-CN" altLang="en-US" b="0"/>
          </a:p>
        </p:txBody>
      </p:sp>
      <p:sp>
        <p:nvSpPr>
          <p:cNvPr id="869382" name="文本框 869381"/>
          <p:cNvSpPr txBox="1">
            <a:spLocks noChangeArrowheads="1"/>
          </p:cNvSpPr>
          <p:nvPr/>
        </p:nvSpPr>
        <p:spPr bwMode="auto">
          <a:xfrm>
            <a:off x="1346781" y="2336122"/>
            <a:ext cx="3023942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As is often the case </a:t>
            </a:r>
            <a:endParaRPr lang="zh-CN" altLang="en-US" b="0"/>
          </a:p>
        </p:txBody>
      </p:sp>
      <p:sp>
        <p:nvSpPr>
          <p:cNvPr id="869383" name="文本框 869382"/>
          <p:cNvSpPr txBox="1">
            <a:spLocks noChangeArrowheads="1"/>
          </p:cNvSpPr>
          <p:nvPr/>
        </p:nvSpPr>
        <p:spPr bwMode="auto">
          <a:xfrm>
            <a:off x="4464913" y="3228233"/>
            <a:ext cx="1610094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in case of </a:t>
            </a:r>
            <a:endParaRPr lang="zh-CN" altLang="en-US" b="0"/>
          </a:p>
        </p:txBody>
      </p:sp>
      <p:sp>
        <p:nvSpPr>
          <p:cNvPr id="869384" name="文本框 869383"/>
          <p:cNvSpPr txBox="1">
            <a:spLocks noChangeArrowheads="1"/>
          </p:cNvSpPr>
          <p:nvPr/>
        </p:nvSpPr>
        <p:spPr bwMode="auto">
          <a:xfrm>
            <a:off x="6229965" y="3686889"/>
            <a:ext cx="1868176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In that case </a:t>
            </a:r>
            <a:endParaRPr lang="zh-CN" altLang="en-US" b="0"/>
          </a:p>
        </p:txBody>
      </p:sp>
      <p:pic>
        <p:nvPicPr>
          <p:cNvPr id="23558" name="图片 869384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69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869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869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69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8"/>
                  </p:tgtEl>
                </p:cond>
              </p:nextCondLst>
            </p:seq>
          </p:childTnLst>
        </p:cTn>
      </p:par>
    </p:tnLst>
    <p:bldLst>
      <p:bldP spid="869381" grpId="0"/>
      <p:bldP spid="869381" grpId="1"/>
      <p:bldP spid="869382" grpId="0"/>
      <p:bldP spid="869382" grpId="1"/>
      <p:bldP spid="869383" grpId="0"/>
      <p:bldP spid="869383" grpId="1"/>
      <p:bldP spid="869384" grpId="0"/>
      <p:bldP spid="86938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1" name="对象 870403"/>
          <p:cNvGraphicFramePr/>
          <p:nvPr/>
        </p:nvGraphicFramePr>
        <p:xfrm>
          <a:off x="391816" y="1262566"/>
          <a:ext cx="8360373" cy="2619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r:id="rId4" imgW="10519410" imgH="3296920" progId="Word.Document.8">
                  <p:embed/>
                </p:oleObj>
              </mc:Choice>
              <mc:Fallback>
                <p:oleObj r:id="rId4" imgW="10519410" imgH="3296920" progId="Word.Document.8">
                  <p:embed/>
                  <p:pic>
                    <p:nvPicPr>
                      <p:cNvPr id="0" name="对象 87040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262566"/>
                        <a:ext cx="8360373" cy="2619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05" name="文本框 870404"/>
          <p:cNvSpPr txBox="1">
            <a:spLocks noChangeArrowheads="1"/>
          </p:cNvSpPr>
          <p:nvPr/>
        </p:nvSpPr>
        <p:spPr bwMode="auto">
          <a:xfrm>
            <a:off x="1434971" y="2682634"/>
            <a:ext cx="5038916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In no case should we do anything </a:t>
            </a:r>
            <a:endParaRPr lang="zh-CN" altLang="en-US" b="0"/>
          </a:p>
        </p:txBody>
      </p:sp>
      <p:pic>
        <p:nvPicPr>
          <p:cNvPr id="25603" name="图片 870405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70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3"/>
                  </p:tgtEl>
                </p:cond>
              </p:nextCondLst>
            </p:seq>
          </p:childTnLst>
        </p:cTn>
      </p:par>
    </p:tnLst>
    <p:bldLst>
      <p:bldP spid="870405" grpId="0"/>
      <p:bldP spid="87040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49" name="对象 864262"/>
          <p:cNvGraphicFramePr/>
          <p:nvPr/>
        </p:nvGraphicFramePr>
        <p:xfrm>
          <a:off x="391816" y="1199562"/>
          <a:ext cx="8360373" cy="274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Document" r:id="rId4" imgW="10531475" imgH="3453765" progId="Word.Document.8">
                  <p:embed/>
                </p:oleObj>
              </mc:Choice>
              <mc:Fallback>
                <p:oleObj name="Document" r:id="rId4" imgW="10531475" imgH="3453765" progId="Word.Document.8">
                  <p:embed/>
                  <p:pic>
                    <p:nvPicPr>
                      <p:cNvPr id="0" name="对象 864262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199562"/>
                        <a:ext cx="8360373" cy="2744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7" name="对象 965633"/>
          <p:cNvGraphicFramePr/>
          <p:nvPr/>
        </p:nvGraphicFramePr>
        <p:xfrm>
          <a:off x="391816" y="1244924"/>
          <a:ext cx="8360373" cy="265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r:id="rId4" imgW="10519410" imgH="3341370" progId="Word.Document.8">
                  <p:embed/>
                </p:oleObj>
              </mc:Choice>
              <mc:Fallback>
                <p:oleObj r:id="rId4" imgW="10519410" imgH="3341370" progId="Word.Document.8">
                  <p:embed/>
                  <p:pic>
                    <p:nvPicPr>
                      <p:cNvPr id="0" name="对象 96563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244924"/>
                        <a:ext cx="8360373" cy="265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5635" name="文本框 965634"/>
          <p:cNvSpPr txBox="1">
            <a:spLocks noChangeArrowheads="1"/>
          </p:cNvSpPr>
          <p:nvPr/>
        </p:nvSpPr>
        <p:spPr bwMode="auto">
          <a:xfrm>
            <a:off x="1006621" y="3315176"/>
            <a:ext cx="5107846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I didn't hesitate to accept the post. </a:t>
            </a:r>
            <a:endParaRPr lang="zh-CN" altLang="en-US" b="0"/>
          </a:p>
        </p:txBody>
      </p:sp>
      <p:pic>
        <p:nvPicPr>
          <p:cNvPr id="29699" name="图片 965635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6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65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9"/>
                  </p:tgtEl>
                </p:cond>
              </p:nextCondLst>
            </p:seq>
          </p:childTnLst>
        </p:cTn>
      </p:par>
    </p:tnLst>
    <p:bldLst>
      <p:bldP spid="965635" grpId="0"/>
      <p:bldP spid="96563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5" name="对象 964609"/>
          <p:cNvGraphicFramePr/>
          <p:nvPr/>
        </p:nvGraphicFramePr>
        <p:xfrm>
          <a:off x="362837" y="527960"/>
          <a:ext cx="8418326" cy="4063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r:id="rId4" imgW="10748645" imgH="5170805" progId="Word.Document.8">
                  <p:embed/>
                </p:oleObj>
              </mc:Choice>
              <mc:Fallback>
                <p:oleObj r:id="rId4" imgW="10748645" imgH="5170805" progId="Word.Document.8">
                  <p:embed/>
                  <p:pic>
                    <p:nvPicPr>
                      <p:cNvPr id="0" name="对象 96460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837" y="527960"/>
                        <a:ext cx="8418326" cy="40636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3" name="对象 963585"/>
          <p:cNvGraphicFramePr/>
          <p:nvPr/>
        </p:nvGraphicFramePr>
        <p:xfrm>
          <a:off x="391816" y="1199562"/>
          <a:ext cx="8360373" cy="274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r:id="rId4" imgW="10519410" imgH="3453765" progId="Word.Document.8">
                  <p:embed/>
                </p:oleObj>
              </mc:Choice>
              <mc:Fallback>
                <p:oleObj r:id="rId4" imgW="10519410" imgH="3453765" progId="Word.Document.8">
                  <p:embed/>
                  <p:pic>
                    <p:nvPicPr>
                      <p:cNvPr id="0" name="对象 96358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199562"/>
                        <a:ext cx="8360373" cy="2744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3587" name="文本框 963586"/>
          <p:cNvSpPr txBox="1">
            <a:spLocks noChangeArrowheads="1"/>
          </p:cNvSpPr>
          <p:nvPr/>
        </p:nvSpPr>
        <p:spPr bwMode="auto">
          <a:xfrm>
            <a:off x="2716239" y="1704840"/>
            <a:ext cx="1441778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to spend </a:t>
            </a:r>
            <a:endParaRPr lang="zh-CN" altLang="en-US" b="0"/>
          </a:p>
        </p:txBody>
      </p:sp>
      <p:sp>
        <p:nvSpPr>
          <p:cNvPr id="963588" name="文本框 963587"/>
          <p:cNvSpPr txBox="1">
            <a:spLocks noChangeArrowheads="1"/>
          </p:cNvSpPr>
          <p:nvPr/>
        </p:nvSpPr>
        <p:spPr bwMode="auto">
          <a:xfrm>
            <a:off x="4647592" y="2298321"/>
            <a:ext cx="1770394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about/over </a:t>
            </a:r>
            <a:endParaRPr lang="zh-CN" altLang="en-US" b="0"/>
          </a:p>
        </p:txBody>
      </p:sp>
      <p:sp>
        <p:nvSpPr>
          <p:cNvPr id="963589" name="文本框 963588"/>
          <p:cNvSpPr txBox="1">
            <a:spLocks noChangeArrowheads="1"/>
          </p:cNvSpPr>
          <p:nvPr/>
        </p:nvSpPr>
        <p:spPr bwMode="auto">
          <a:xfrm>
            <a:off x="375436" y="3349198"/>
            <a:ext cx="1629330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hesitation </a:t>
            </a:r>
            <a:endParaRPr lang="zh-CN" altLang="en-US" b="0"/>
          </a:p>
        </p:txBody>
      </p:sp>
      <p:pic>
        <p:nvPicPr>
          <p:cNvPr id="33797" name="图片 963589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7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63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63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63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7"/>
                  </p:tgtEl>
                </p:cond>
              </p:nextCondLst>
            </p:seq>
          </p:childTnLst>
        </p:cTn>
      </p:par>
    </p:tnLst>
    <p:bldLst>
      <p:bldP spid="963587" grpId="0"/>
      <p:bldP spid="963587" grpId="1"/>
      <p:bldP spid="963588" grpId="0"/>
      <p:bldP spid="963588" grpId="1"/>
      <p:bldP spid="963589" grpId="0"/>
      <p:bldP spid="96358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1" name="对象 962561"/>
          <p:cNvGraphicFramePr/>
          <p:nvPr/>
        </p:nvGraphicFramePr>
        <p:xfrm>
          <a:off x="391816" y="1505755"/>
          <a:ext cx="8360373" cy="2133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r:id="rId4" imgW="10519410" imgH="2684145" progId="Word.Document.8">
                  <p:embed/>
                </p:oleObj>
              </mc:Choice>
              <mc:Fallback>
                <p:oleObj r:id="rId4" imgW="10519410" imgH="2684145" progId="Word.Document.8">
                  <p:embed/>
                  <p:pic>
                    <p:nvPicPr>
                      <p:cNvPr id="0" name="对象 96256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505755"/>
                        <a:ext cx="8360373" cy="21332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563" name="文本框 962562"/>
          <p:cNvSpPr txBox="1">
            <a:spLocks noChangeArrowheads="1"/>
          </p:cNvSpPr>
          <p:nvPr/>
        </p:nvSpPr>
        <p:spPr bwMode="auto">
          <a:xfrm>
            <a:off x="5174210" y="1490633"/>
            <a:ext cx="943244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to be </a:t>
            </a:r>
            <a:endParaRPr lang="zh-CN" altLang="en-US" b="0"/>
          </a:p>
        </p:txBody>
      </p:sp>
      <p:sp>
        <p:nvSpPr>
          <p:cNvPr id="962564" name="文本框 962563"/>
          <p:cNvSpPr txBox="1">
            <a:spLocks noChangeArrowheads="1"/>
          </p:cNvSpPr>
          <p:nvPr/>
        </p:nvSpPr>
        <p:spPr bwMode="auto">
          <a:xfrm>
            <a:off x="4201604" y="2567970"/>
            <a:ext cx="515242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in </a:t>
            </a:r>
            <a:endParaRPr lang="zh-CN" altLang="en-US" b="0"/>
          </a:p>
        </p:txBody>
      </p:sp>
      <p:pic>
        <p:nvPicPr>
          <p:cNvPr id="35844" name="图片 962564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962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62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4"/>
                  </p:tgtEl>
                </p:cond>
              </p:nextCondLst>
            </p:seq>
          </p:childTnLst>
        </p:cTn>
      </p:par>
    </p:tnLst>
    <p:bldLst>
      <p:bldP spid="962563" grpId="0"/>
      <p:bldP spid="962563" grpId="1"/>
      <p:bldP spid="962564" grpId="0"/>
      <p:bldP spid="96256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89" name="对象 983043"/>
          <p:cNvGraphicFramePr/>
          <p:nvPr/>
        </p:nvGraphicFramePr>
        <p:xfrm>
          <a:off x="391816" y="406995"/>
          <a:ext cx="8360373" cy="432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Document" r:id="rId3" imgW="10511790" imgH="5445125" progId="Word.Document.8">
                  <p:embed/>
                </p:oleObj>
              </mc:Choice>
              <mc:Fallback>
                <p:oleObj name="Document" r:id="rId3" imgW="10511790" imgH="5445125" progId="Word.Document.8">
                  <p:embed/>
                  <p:pic>
                    <p:nvPicPr>
                      <p:cNvPr id="0" name="对象 98304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06995"/>
                        <a:ext cx="8360373" cy="432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3" name="对象 961537"/>
          <p:cNvGraphicFramePr/>
          <p:nvPr/>
        </p:nvGraphicFramePr>
        <p:xfrm>
          <a:off x="391816" y="1776664"/>
          <a:ext cx="8360373" cy="1591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r:id="rId4" imgW="10519410" imgH="2004060" progId="Word.Document.8">
                  <p:embed/>
                </p:oleObj>
              </mc:Choice>
              <mc:Fallback>
                <p:oleObj r:id="rId4" imgW="10519410" imgH="2004060" progId="Word.Document.8">
                  <p:embed/>
                  <p:pic>
                    <p:nvPicPr>
                      <p:cNvPr id="0" name="对象 96153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776664"/>
                        <a:ext cx="8360373" cy="1591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1539" name="文本框 961538"/>
          <p:cNvSpPr txBox="1">
            <a:spLocks noChangeArrowheads="1"/>
          </p:cNvSpPr>
          <p:nvPr/>
        </p:nvSpPr>
        <p:spPr bwMode="auto">
          <a:xfrm>
            <a:off x="970088" y="2261780"/>
            <a:ext cx="9117853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You should know that no photos are to be taken of the exhibits</a:t>
            </a:r>
            <a:endParaRPr lang="zh-CN" altLang="en-US" b="0"/>
          </a:p>
        </p:txBody>
      </p:sp>
      <p:sp>
        <p:nvSpPr>
          <p:cNvPr id="961540" name="矩形 961539"/>
          <p:cNvSpPr>
            <a:spLocks noChangeArrowheads="1"/>
          </p:cNvSpPr>
          <p:nvPr/>
        </p:nvSpPr>
        <p:spPr bwMode="auto">
          <a:xfrm>
            <a:off x="337642" y="2787218"/>
            <a:ext cx="2397167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without permitting. </a:t>
            </a:r>
            <a:endParaRPr lang="zh-CN" altLang="en-US" b="0"/>
          </a:p>
        </p:txBody>
      </p:sp>
      <p:pic>
        <p:nvPicPr>
          <p:cNvPr id="38916" name="图片 961540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9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6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961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961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6"/>
                  </p:tgtEl>
                </p:cond>
              </p:nextCondLst>
            </p:seq>
          </p:childTnLst>
        </p:cTn>
      </p:par>
    </p:tnLst>
    <p:bldLst>
      <p:bldP spid="961539" grpId="0"/>
      <p:bldP spid="961539" grpId="1"/>
      <p:bldP spid="961540" grpId="0"/>
      <p:bldP spid="96154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1" name="对象 960514"/>
          <p:cNvGraphicFramePr/>
          <p:nvPr/>
        </p:nvGraphicFramePr>
        <p:xfrm>
          <a:off x="370397" y="419595"/>
          <a:ext cx="8378010" cy="4274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" r:id="rId4" imgW="10661650" imgH="5440680" progId="Word.Document.8">
                  <p:embed/>
                </p:oleObj>
              </mc:Choice>
              <mc:Fallback>
                <p:oleObj r:id="rId4" imgW="10661650" imgH="5440680" progId="Word.Document.8">
                  <p:embed/>
                  <p:pic>
                    <p:nvPicPr>
                      <p:cNvPr id="0" name="对象 96051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397" y="419595"/>
                        <a:ext cx="8378010" cy="42740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0642" name="直接连接符 2"/>
          <p:cNvCxnSpPr>
            <a:cxnSpLocks noChangeShapeType="1"/>
          </p:cNvCxnSpPr>
          <p:nvPr/>
        </p:nvCxnSpPr>
        <p:spPr bwMode="auto">
          <a:xfrm>
            <a:off x="551817" y="2312181"/>
            <a:ext cx="7920685" cy="0"/>
          </a:xfrm>
          <a:prstGeom prst="line">
            <a:avLst/>
          </a:prstGeom>
          <a:noFill/>
          <a:ln w="28575">
            <a:solidFill>
              <a:srgbClr val="99663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80643" name="组合 880642"/>
          <p:cNvGrpSpPr/>
          <p:nvPr/>
        </p:nvGrpSpPr>
        <p:grpSpPr bwMode="auto">
          <a:xfrm>
            <a:off x="609339" y="974882"/>
            <a:ext cx="998440" cy="999045"/>
            <a:chOff x="1023" y="2520"/>
            <a:chExt cx="838" cy="839"/>
          </a:xfrm>
        </p:grpSpPr>
        <p:grpSp>
          <p:nvGrpSpPr>
            <p:cNvPr id="58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0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72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泛</a:t>
              </a:r>
            </a:p>
          </p:txBody>
        </p:sp>
      </p:grpSp>
      <p:grpSp>
        <p:nvGrpSpPr>
          <p:cNvPr id="880646" name="组合 880645"/>
          <p:cNvGrpSpPr/>
          <p:nvPr/>
        </p:nvGrpSpPr>
        <p:grpSpPr bwMode="auto">
          <a:xfrm>
            <a:off x="1824797" y="974882"/>
            <a:ext cx="997610" cy="999045"/>
            <a:chOff x="1023" y="2520"/>
            <a:chExt cx="838" cy="839"/>
          </a:xfrm>
        </p:grpSpPr>
        <p:grpSp>
          <p:nvGrpSpPr>
            <p:cNvPr id="2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75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读</a:t>
              </a:r>
            </a:p>
          </p:txBody>
        </p:sp>
      </p:grpSp>
      <p:grpSp>
        <p:nvGrpSpPr>
          <p:cNvPr id="880649" name="组合 880648"/>
          <p:cNvGrpSpPr/>
          <p:nvPr/>
        </p:nvGrpSpPr>
        <p:grpSpPr bwMode="auto">
          <a:xfrm>
            <a:off x="3714573" y="2471815"/>
            <a:ext cx="997610" cy="999045"/>
            <a:chOff x="1023" y="2520"/>
            <a:chExt cx="838" cy="839"/>
          </a:xfrm>
        </p:grpSpPr>
        <p:grpSp>
          <p:nvGrpSpPr>
            <p:cNvPr id="5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78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能</a:t>
              </a:r>
            </a:p>
          </p:txBody>
        </p:sp>
      </p:grpSp>
      <p:grpSp>
        <p:nvGrpSpPr>
          <p:cNvPr id="880652" name="组合 880651"/>
          <p:cNvGrpSpPr/>
          <p:nvPr/>
        </p:nvGrpSpPr>
        <p:grpSpPr bwMode="auto">
          <a:xfrm>
            <a:off x="4875195" y="2506961"/>
            <a:ext cx="998440" cy="998214"/>
            <a:chOff x="1023" y="2520"/>
            <a:chExt cx="838" cy="839"/>
          </a:xfrm>
        </p:grpSpPr>
        <p:grpSp>
          <p:nvGrpSpPr>
            <p:cNvPr id="8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9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81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初</a:t>
              </a:r>
            </a:p>
          </p:txBody>
        </p:sp>
      </p:grpSp>
      <p:grpSp>
        <p:nvGrpSpPr>
          <p:cNvPr id="880655" name="组合 880654"/>
          <p:cNvGrpSpPr/>
          <p:nvPr/>
        </p:nvGrpSpPr>
        <p:grpSpPr bwMode="auto">
          <a:xfrm>
            <a:off x="6017581" y="2460339"/>
            <a:ext cx="997610" cy="998214"/>
            <a:chOff x="1023" y="2520"/>
            <a:chExt cx="838" cy="839"/>
          </a:xfrm>
        </p:grpSpPr>
        <p:grpSp>
          <p:nvGrpSpPr>
            <p:cNvPr id="11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2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84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养</a:t>
              </a:r>
            </a:p>
          </p:txBody>
        </p:sp>
      </p:grpSp>
      <p:grpSp>
        <p:nvGrpSpPr>
          <p:cNvPr id="880658" name="组合 880657"/>
          <p:cNvGrpSpPr/>
          <p:nvPr/>
        </p:nvGrpSpPr>
        <p:grpSpPr bwMode="auto">
          <a:xfrm>
            <a:off x="7158711" y="2470420"/>
            <a:ext cx="996779" cy="998214"/>
            <a:chOff x="1023" y="2520"/>
            <a:chExt cx="838" cy="839"/>
          </a:xfrm>
        </p:grpSpPr>
        <p:grpSp>
          <p:nvGrpSpPr>
            <p:cNvPr id="14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5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87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8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成</a:t>
              </a:r>
            </a:p>
          </p:txBody>
        </p:sp>
      </p:grpSp>
      <p:grpSp>
        <p:nvGrpSpPr>
          <p:cNvPr id="880661" name="组合 880660"/>
          <p:cNvGrpSpPr/>
          <p:nvPr/>
        </p:nvGrpSpPr>
        <p:grpSpPr bwMode="auto">
          <a:xfrm>
            <a:off x="2552991" y="2471815"/>
            <a:ext cx="997610" cy="999045"/>
            <a:chOff x="1023" y="2520"/>
            <a:chExt cx="838" cy="839"/>
          </a:xfrm>
        </p:grpSpPr>
        <p:grpSp>
          <p:nvGrpSpPr>
            <p:cNvPr id="17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90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技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09" name="对象 959490"/>
          <p:cNvGraphicFramePr/>
          <p:nvPr/>
        </p:nvGraphicFramePr>
        <p:xfrm>
          <a:off x="391816" y="924874"/>
          <a:ext cx="8360373" cy="3293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r:id="rId4" imgW="10519410" imgH="4142740" progId="Word.Document.8">
                  <p:embed/>
                </p:oleObj>
              </mc:Choice>
              <mc:Fallback>
                <p:oleObj r:id="rId4" imgW="10519410" imgH="4142740" progId="Word.Document.8">
                  <p:embed/>
                  <p:pic>
                    <p:nvPicPr>
                      <p:cNvPr id="0" name="对象 95949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24874"/>
                        <a:ext cx="8360373" cy="32937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7" name="对象 958465"/>
          <p:cNvGraphicFramePr/>
          <p:nvPr/>
        </p:nvGraphicFramePr>
        <p:xfrm>
          <a:off x="391816" y="713186"/>
          <a:ext cx="8360373" cy="3717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7" r:id="rId4" imgW="10556875" imgH="4695190" progId="Word.Document.8">
                  <p:embed/>
                </p:oleObj>
              </mc:Choice>
              <mc:Fallback>
                <p:oleObj r:id="rId4" imgW="10556875" imgH="4695190" progId="Word.Document.8">
                  <p:embed/>
                  <p:pic>
                    <p:nvPicPr>
                      <p:cNvPr id="0" name="对象 95846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713186"/>
                        <a:ext cx="8360373" cy="3717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8467" name="文本框 958466"/>
          <p:cNvSpPr txBox="1">
            <a:spLocks noChangeArrowheads="1"/>
          </p:cNvSpPr>
          <p:nvPr/>
        </p:nvSpPr>
        <p:spPr bwMode="auto">
          <a:xfrm>
            <a:off x="7208868" y="1160501"/>
            <a:ext cx="1730318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permitting </a:t>
            </a:r>
            <a:endParaRPr lang="zh-CN" altLang="en-US" b="0"/>
          </a:p>
        </p:txBody>
      </p:sp>
      <p:sp>
        <p:nvSpPr>
          <p:cNvPr id="958468" name="文本框 958467"/>
          <p:cNvSpPr txBox="1">
            <a:spLocks noChangeArrowheads="1"/>
          </p:cNvSpPr>
          <p:nvPr/>
        </p:nvSpPr>
        <p:spPr bwMode="auto">
          <a:xfrm>
            <a:off x="3383961" y="2312181"/>
            <a:ext cx="1810468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permission </a:t>
            </a:r>
            <a:endParaRPr lang="zh-CN" altLang="en-US" b="0"/>
          </a:p>
        </p:txBody>
      </p:sp>
      <p:sp>
        <p:nvSpPr>
          <p:cNvPr id="958469" name="文本框 958468"/>
          <p:cNvSpPr txBox="1">
            <a:spLocks noChangeArrowheads="1"/>
          </p:cNvSpPr>
          <p:nvPr/>
        </p:nvSpPr>
        <p:spPr bwMode="auto">
          <a:xfrm>
            <a:off x="4177669" y="3349198"/>
            <a:ext cx="1360025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to leave </a:t>
            </a:r>
            <a:endParaRPr lang="zh-CN" altLang="en-US" b="0"/>
          </a:p>
        </p:txBody>
      </p:sp>
      <p:pic>
        <p:nvPicPr>
          <p:cNvPr id="45061" name="图片 958469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58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58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58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61"/>
                  </p:tgtEl>
                </p:cond>
              </p:nextCondLst>
            </p:seq>
          </p:childTnLst>
        </p:cTn>
      </p:par>
    </p:tnLst>
    <p:bldLst>
      <p:bldP spid="958467" grpId="0"/>
      <p:bldP spid="958467" grpId="1"/>
      <p:bldP spid="958468" grpId="0"/>
      <p:bldP spid="958468" grpId="1"/>
      <p:bldP spid="958469" grpId="0"/>
      <p:bldP spid="958469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5" name="对象 957441"/>
          <p:cNvGraphicFramePr/>
          <p:nvPr/>
        </p:nvGraphicFramePr>
        <p:xfrm>
          <a:off x="391816" y="899672"/>
          <a:ext cx="8360373" cy="2133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r:id="rId4" imgW="10519410" imgH="2684145" progId="Word.Document.8">
                  <p:embed/>
                </p:oleObj>
              </mc:Choice>
              <mc:Fallback>
                <p:oleObj r:id="rId4" imgW="10519410" imgH="2684145" progId="Word.Document.8">
                  <p:embed/>
                  <p:pic>
                    <p:nvPicPr>
                      <p:cNvPr id="0" name="对象 95744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899672"/>
                        <a:ext cx="8360373" cy="21332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7443" name="对象 957442"/>
          <p:cNvGraphicFramePr/>
          <p:nvPr/>
        </p:nvGraphicFramePr>
        <p:xfrm>
          <a:off x="391816" y="3315178"/>
          <a:ext cx="8360373" cy="549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6" r:id="rId6" imgW="10519410" imgH="692150" progId="Word.Document.8">
                  <p:embed/>
                </p:oleObj>
              </mc:Choice>
              <mc:Fallback>
                <p:oleObj r:id="rId6" imgW="10519410" imgH="692150" progId="Word.Document.8">
                  <p:embed/>
                  <p:pic>
                    <p:nvPicPr>
                      <p:cNvPr id="0" name="对象 95744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3315178"/>
                        <a:ext cx="8360373" cy="5493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3" name="对象 956417"/>
          <p:cNvGraphicFramePr/>
          <p:nvPr/>
        </p:nvGraphicFramePr>
        <p:xfrm>
          <a:off x="391816" y="434715"/>
          <a:ext cx="8360373" cy="4274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2" r:id="rId4" imgW="10519410" imgH="5376545" progId="Word.Document.8">
                  <p:embed/>
                </p:oleObj>
              </mc:Choice>
              <mc:Fallback>
                <p:oleObj r:id="rId4" imgW="10519410" imgH="5376545" progId="Word.Document.8">
                  <p:embed/>
                  <p:pic>
                    <p:nvPicPr>
                      <p:cNvPr id="0" name="对象 95641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34715"/>
                        <a:ext cx="8360373" cy="42740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6419" name="文本框 956418"/>
          <p:cNvSpPr txBox="1">
            <a:spLocks noChangeArrowheads="1"/>
          </p:cNvSpPr>
          <p:nvPr/>
        </p:nvSpPr>
        <p:spPr bwMode="auto">
          <a:xfrm>
            <a:off x="1005364" y="3612547"/>
            <a:ext cx="8504609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He'd rather he had been named “Jixiang”</a:t>
            </a:r>
            <a:r>
              <a:rPr lang="zh-CN" altLang="en-US" b="0"/>
              <a:t>，</a:t>
            </a:r>
            <a:r>
              <a:rPr lang="en-US" altLang="zh-CN" b="0"/>
              <a:t>meaning being</a:t>
            </a:r>
            <a:endParaRPr lang="zh-CN" altLang="en-US" b="0"/>
          </a:p>
        </p:txBody>
      </p:sp>
      <p:sp>
        <p:nvSpPr>
          <p:cNvPr id="956420" name="矩形 956419"/>
          <p:cNvSpPr>
            <a:spLocks noChangeArrowheads="1"/>
          </p:cNvSpPr>
          <p:nvPr/>
        </p:nvSpPr>
        <p:spPr bwMode="auto">
          <a:xfrm>
            <a:off x="573233" y="4136725"/>
            <a:ext cx="2063038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lucky and happy.</a:t>
            </a:r>
            <a:endParaRPr lang="zh-CN" altLang="en-US" b="0"/>
          </a:p>
        </p:txBody>
      </p:sp>
      <p:pic>
        <p:nvPicPr>
          <p:cNvPr id="49156" name="图片 956420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5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956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956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6"/>
                  </p:tgtEl>
                </p:cond>
              </p:nextCondLst>
            </p:seq>
          </p:childTnLst>
        </p:cTn>
      </p:par>
    </p:tnLst>
    <p:bldLst>
      <p:bldP spid="956419" grpId="0"/>
      <p:bldP spid="956419" grpId="1"/>
      <p:bldP spid="956420" grpId="0"/>
      <p:bldP spid="956420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1" name="对象 955393"/>
          <p:cNvGraphicFramePr/>
          <p:nvPr/>
        </p:nvGraphicFramePr>
        <p:xfrm>
          <a:off x="362837" y="565761"/>
          <a:ext cx="8418326" cy="394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7" r:id="rId4" imgW="10748645" imgH="5015230" progId="Word.Document.8">
                  <p:embed/>
                </p:oleObj>
              </mc:Choice>
              <mc:Fallback>
                <p:oleObj r:id="rId4" imgW="10748645" imgH="5015230" progId="Word.Document.8">
                  <p:embed/>
                  <p:pic>
                    <p:nvPicPr>
                      <p:cNvPr id="0" name="对象 95539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837" y="565761"/>
                        <a:ext cx="8418326" cy="394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49" name="对象 954369"/>
          <p:cNvGraphicFramePr/>
          <p:nvPr/>
        </p:nvGraphicFramePr>
        <p:xfrm>
          <a:off x="391816" y="695546"/>
          <a:ext cx="8360373" cy="3752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0" r:id="rId4" imgW="10519410" imgH="4721225" progId="Word.Document.8">
                  <p:embed/>
                </p:oleObj>
              </mc:Choice>
              <mc:Fallback>
                <p:oleObj r:id="rId4" imgW="10519410" imgH="4721225" progId="Word.Document.8">
                  <p:embed/>
                  <p:pic>
                    <p:nvPicPr>
                      <p:cNvPr id="0" name="对象 95436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695546"/>
                        <a:ext cx="8360373" cy="37524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4371" name="文本框 954370"/>
          <p:cNvSpPr txBox="1">
            <a:spLocks noChangeArrowheads="1"/>
          </p:cNvSpPr>
          <p:nvPr/>
        </p:nvSpPr>
        <p:spPr bwMode="auto">
          <a:xfrm>
            <a:off x="3273095" y="1181922"/>
            <a:ext cx="813401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stay </a:t>
            </a:r>
            <a:endParaRPr lang="zh-CN" altLang="en-US" b="0"/>
          </a:p>
        </p:txBody>
      </p:sp>
      <p:sp>
        <p:nvSpPr>
          <p:cNvPr id="954372" name="文本框 954371"/>
          <p:cNvSpPr txBox="1">
            <a:spLocks noChangeArrowheads="1"/>
          </p:cNvSpPr>
          <p:nvPr/>
        </p:nvSpPr>
        <p:spPr bwMode="auto">
          <a:xfrm>
            <a:off x="4609798" y="2225238"/>
            <a:ext cx="1151635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stayed </a:t>
            </a:r>
            <a:endParaRPr lang="zh-CN" altLang="en-US" b="0"/>
          </a:p>
        </p:txBody>
      </p:sp>
      <p:sp>
        <p:nvSpPr>
          <p:cNvPr id="954373" name="文本框 954372"/>
          <p:cNvSpPr txBox="1">
            <a:spLocks noChangeArrowheads="1"/>
          </p:cNvSpPr>
          <p:nvPr/>
        </p:nvSpPr>
        <p:spPr bwMode="auto">
          <a:xfrm>
            <a:off x="3181127" y="3339117"/>
            <a:ext cx="1012173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make </a:t>
            </a:r>
            <a:endParaRPr lang="zh-CN" altLang="en-US" b="0"/>
          </a:p>
        </p:txBody>
      </p:sp>
      <p:sp>
        <p:nvSpPr>
          <p:cNvPr id="954374" name="文本框 954373"/>
          <p:cNvSpPr txBox="1">
            <a:spLocks noChangeArrowheads="1"/>
          </p:cNvSpPr>
          <p:nvPr/>
        </p:nvSpPr>
        <p:spPr bwMode="auto">
          <a:xfrm>
            <a:off x="1591193" y="3872116"/>
            <a:ext cx="774928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buy </a:t>
            </a:r>
            <a:endParaRPr lang="zh-CN" altLang="en-US" b="0"/>
          </a:p>
        </p:txBody>
      </p:sp>
      <p:pic>
        <p:nvPicPr>
          <p:cNvPr id="53254" name="图片 954374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54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54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54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54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4"/>
                  </p:tgtEl>
                </p:cond>
              </p:nextCondLst>
            </p:seq>
          </p:childTnLst>
        </p:cTn>
      </p:par>
    </p:tnLst>
    <p:bldLst>
      <p:bldP spid="954371" grpId="0"/>
      <p:bldP spid="954371" grpId="1"/>
      <p:bldP spid="954372" grpId="0"/>
      <p:bldP spid="954372" grpId="1"/>
      <p:bldP spid="954373" grpId="0"/>
      <p:bldP spid="954373" grpId="1"/>
      <p:bldP spid="954374" grpId="0"/>
      <p:bldP spid="954374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7" name="对象 953345"/>
          <p:cNvGraphicFramePr/>
          <p:nvPr/>
        </p:nvGraphicFramePr>
        <p:xfrm>
          <a:off x="391816" y="469997"/>
          <a:ext cx="8360373" cy="4204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9" r:id="rId4" imgW="10519410" imgH="5290185" progId="Word.Document.8">
                  <p:embed/>
                </p:oleObj>
              </mc:Choice>
              <mc:Fallback>
                <p:oleObj r:id="rId4" imgW="10519410" imgH="5290185" progId="Word.Document.8">
                  <p:embed/>
                  <p:pic>
                    <p:nvPicPr>
                      <p:cNvPr id="0" name="对象 95334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69997"/>
                        <a:ext cx="8360373" cy="42047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3347" name="文本框 953346"/>
          <p:cNvSpPr txBox="1">
            <a:spLocks noChangeArrowheads="1"/>
          </p:cNvSpPr>
          <p:nvPr/>
        </p:nvSpPr>
        <p:spPr bwMode="auto">
          <a:xfrm>
            <a:off x="2903957" y="417075"/>
            <a:ext cx="1799248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be laughed </a:t>
            </a:r>
            <a:endParaRPr lang="zh-CN" altLang="en-US" b="0"/>
          </a:p>
        </p:txBody>
      </p:sp>
      <p:sp>
        <p:nvSpPr>
          <p:cNvPr id="953348" name="文本框 953347"/>
          <p:cNvSpPr txBox="1">
            <a:spLocks noChangeArrowheads="1"/>
          </p:cNvSpPr>
          <p:nvPr/>
        </p:nvSpPr>
        <p:spPr bwMode="auto">
          <a:xfrm>
            <a:off x="3904281" y="999215"/>
            <a:ext cx="1999623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had finished </a:t>
            </a:r>
            <a:endParaRPr lang="zh-CN" altLang="en-US" b="0"/>
          </a:p>
        </p:txBody>
      </p:sp>
      <p:sp>
        <p:nvSpPr>
          <p:cNvPr id="953349" name="文本框 953348"/>
          <p:cNvSpPr txBox="1">
            <a:spLocks noChangeArrowheads="1"/>
          </p:cNvSpPr>
          <p:nvPr/>
        </p:nvSpPr>
        <p:spPr bwMode="auto">
          <a:xfrm>
            <a:off x="3651049" y="2014811"/>
            <a:ext cx="991334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came </a:t>
            </a:r>
            <a:endParaRPr lang="zh-CN" altLang="en-US" b="0"/>
          </a:p>
        </p:txBody>
      </p:sp>
      <p:sp>
        <p:nvSpPr>
          <p:cNvPr id="953350" name="文本框 953349"/>
          <p:cNvSpPr txBox="1">
            <a:spLocks noChangeArrowheads="1"/>
          </p:cNvSpPr>
          <p:nvPr/>
        </p:nvSpPr>
        <p:spPr bwMode="auto">
          <a:xfrm>
            <a:off x="2943014" y="2595691"/>
            <a:ext cx="992937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solve </a:t>
            </a:r>
            <a:endParaRPr lang="zh-CN" altLang="en-US" b="0"/>
          </a:p>
        </p:txBody>
      </p:sp>
      <p:sp>
        <p:nvSpPr>
          <p:cNvPr id="953351" name="文本框 953350"/>
          <p:cNvSpPr txBox="1">
            <a:spLocks noChangeArrowheads="1"/>
          </p:cNvSpPr>
          <p:nvPr/>
        </p:nvSpPr>
        <p:spPr bwMode="auto">
          <a:xfrm>
            <a:off x="5432481" y="3598686"/>
            <a:ext cx="1182091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to stay </a:t>
            </a:r>
            <a:endParaRPr lang="zh-CN" altLang="en-US" b="0"/>
          </a:p>
        </p:txBody>
      </p:sp>
      <p:pic>
        <p:nvPicPr>
          <p:cNvPr id="55303" name="图片 953351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53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53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53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953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953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3"/>
                  </p:tgtEl>
                </p:cond>
              </p:nextCondLst>
            </p:seq>
          </p:childTnLst>
        </p:cTn>
      </p:par>
    </p:tnLst>
    <p:bldLst>
      <p:bldP spid="953347" grpId="0"/>
      <p:bldP spid="953347" grpId="1"/>
      <p:bldP spid="953348" grpId="0"/>
      <p:bldP spid="953348" grpId="1"/>
      <p:bldP spid="953349" grpId="0"/>
      <p:bldP spid="953349" grpId="1"/>
      <p:bldP spid="953350" grpId="0"/>
      <p:bldP spid="953350" grpId="1"/>
      <p:bldP spid="953351" grpId="0"/>
      <p:bldP spid="953351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5" name="对象 952321"/>
          <p:cNvGraphicFramePr/>
          <p:nvPr/>
        </p:nvGraphicFramePr>
        <p:xfrm>
          <a:off x="391816" y="676646"/>
          <a:ext cx="8360373" cy="2682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5" r:id="rId4" imgW="10519410" imgH="3374390" progId="Word.Document.8">
                  <p:embed/>
                </p:oleObj>
              </mc:Choice>
              <mc:Fallback>
                <p:oleObj r:id="rId4" imgW="10519410" imgH="3374390" progId="Word.Document.8">
                  <p:embed/>
                  <p:pic>
                    <p:nvPicPr>
                      <p:cNvPr id="0" name="对象 9523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676646"/>
                        <a:ext cx="8360373" cy="2682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23" name="对象 952322"/>
          <p:cNvGraphicFramePr/>
          <p:nvPr/>
        </p:nvGraphicFramePr>
        <p:xfrm>
          <a:off x="391816" y="3315177"/>
          <a:ext cx="8360373" cy="1097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6" r:id="rId6" imgW="10519410" imgH="1381760" progId="Word.Document.8">
                  <p:embed/>
                </p:oleObj>
              </mc:Choice>
              <mc:Fallback>
                <p:oleObj r:id="rId6" imgW="10519410" imgH="1381760" progId="Word.Document.8">
                  <p:embed/>
                  <p:pic>
                    <p:nvPicPr>
                      <p:cNvPr id="0" name="对象 95232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3315177"/>
                        <a:ext cx="8360373" cy="10974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3" name="对象 951297"/>
          <p:cNvGraphicFramePr/>
          <p:nvPr/>
        </p:nvGraphicFramePr>
        <p:xfrm>
          <a:off x="391816" y="938733"/>
          <a:ext cx="8360373" cy="3266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1" r:id="rId4" imgW="10519410" imgH="4109720" progId="Word.Document.8">
                  <p:embed/>
                </p:oleObj>
              </mc:Choice>
              <mc:Fallback>
                <p:oleObj r:id="rId4" imgW="10519410" imgH="4109720" progId="Word.Document.8">
                  <p:embed/>
                  <p:pic>
                    <p:nvPicPr>
                      <p:cNvPr id="0" name="对象 95129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38733"/>
                        <a:ext cx="8360373" cy="32660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1299" name="文本框 951298"/>
          <p:cNvSpPr txBox="1">
            <a:spLocks noChangeArrowheads="1"/>
          </p:cNvSpPr>
          <p:nvPr/>
        </p:nvSpPr>
        <p:spPr bwMode="auto">
          <a:xfrm>
            <a:off x="970087" y="3636488"/>
            <a:ext cx="5944613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If seemed as if the world was at an end! </a:t>
            </a:r>
            <a:endParaRPr lang="zh-CN" altLang="en-US" b="0"/>
          </a:p>
        </p:txBody>
      </p:sp>
      <p:pic>
        <p:nvPicPr>
          <p:cNvPr id="59395" name="图片 951299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3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51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395"/>
                  </p:tgtEl>
                </p:cond>
              </p:nextCondLst>
            </p:seq>
          </p:childTnLst>
        </p:cTn>
      </p:par>
    </p:tnLst>
    <p:bldLst>
      <p:bldP spid="951299" grpId="0"/>
      <p:bldP spid="951299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1" name="对象 950273"/>
          <p:cNvGraphicFramePr/>
          <p:nvPr/>
        </p:nvGraphicFramePr>
        <p:xfrm>
          <a:off x="362837" y="362893"/>
          <a:ext cx="8418326" cy="4459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7" r:id="rId4" imgW="10748645" imgH="5673725" progId="Word.Document.8">
                  <p:embed/>
                </p:oleObj>
              </mc:Choice>
              <mc:Fallback>
                <p:oleObj r:id="rId4" imgW="10748645" imgH="5673725" progId="Word.Document.8">
                  <p:embed/>
                  <p:pic>
                    <p:nvPicPr>
                      <p:cNvPr id="0" name="对象 95027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837" y="362893"/>
                        <a:ext cx="8418326" cy="44592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" name="对象 971777"/>
          <p:cNvGraphicFramePr/>
          <p:nvPr/>
        </p:nvGraphicFramePr>
        <p:xfrm>
          <a:off x="391816" y="434717"/>
          <a:ext cx="8360373" cy="4275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r:id="rId4" imgW="10519410" imgH="5379720" progId="Word.Document.8">
                  <p:embed/>
                </p:oleObj>
              </mc:Choice>
              <mc:Fallback>
                <p:oleObj r:id="rId4" imgW="10519410" imgH="5379720" progId="Word.Document.8">
                  <p:embed/>
                  <p:pic>
                    <p:nvPicPr>
                      <p:cNvPr id="0" name="对象 97177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34717"/>
                        <a:ext cx="8360373" cy="42753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89" name="对象 949249"/>
          <p:cNvGraphicFramePr/>
          <p:nvPr/>
        </p:nvGraphicFramePr>
        <p:xfrm>
          <a:off x="391816" y="938733"/>
          <a:ext cx="8360373" cy="3266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8" r:id="rId4" imgW="10519410" imgH="4109720" progId="Word.Document.8">
                  <p:embed/>
                </p:oleObj>
              </mc:Choice>
              <mc:Fallback>
                <p:oleObj r:id="rId4" imgW="10519410" imgH="4109720" progId="Word.Document.8">
                  <p:embed/>
                  <p:pic>
                    <p:nvPicPr>
                      <p:cNvPr id="0" name="对象 94924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38733"/>
                        <a:ext cx="8360373" cy="32660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9251" name="文本框 949250"/>
          <p:cNvSpPr txBox="1">
            <a:spLocks noChangeArrowheads="1"/>
          </p:cNvSpPr>
          <p:nvPr/>
        </p:nvSpPr>
        <p:spPr bwMode="auto">
          <a:xfrm>
            <a:off x="747093" y="2567970"/>
            <a:ext cx="1541164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had done </a:t>
            </a:r>
            <a:endParaRPr lang="zh-CN" altLang="en-US" b="0"/>
          </a:p>
        </p:txBody>
      </p:sp>
      <p:sp>
        <p:nvSpPr>
          <p:cNvPr id="949252" name="文本框 949251"/>
          <p:cNvSpPr txBox="1">
            <a:spLocks noChangeArrowheads="1"/>
          </p:cNvSpPr>
          <p:nvPr/>
        </p:nvSpPr>
        <p:spPr bwMode="auto">
          <a:xfrm>
            <a:off x="449768" y="3612547"/>
            <a:ext cx="2020462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were broken </a:t>
            </a:r>
            <a:endParaRPr lang="zh-CN" altLang="en-US" b="0"/>
          </a:p>
        </p:txBody>
      </p:sp>
      <p:pic>
        <p:nvPicPr>
          <p:cNvPr id="63492" name="图片 949252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34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949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4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492"/>
                  </p:tgtEl>
                </p:cond>
              </p:nextCondLst>
            </p:seq>
          </p:childTnLst>
        </p:cTn>
      </p:par>
    </p:tnLst>
    <p:bldLst>
      <p:bldP spid="949251" grpId="0"/>
      <p:bldP spid="949251" grpId="1"/>
      <p:bldP spid="949252" grpId="0"/>
      <p:bldP spid="949252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7" name="对象 948225"/>
          <p:cNvGraphicFramePr/>
          <p:nvPr/>
        </p:nvGraphicFramePr>
        <p:xfrm>
          <a:off x="391816" y="691764"/>
          <a:ext cx="8360373" cy="3759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7" r:id="rId4" imgW="10519410" imgH="4730115" progId="Word.Document.8">
                  <p:embed/>
                </p:oleObj>
              </mc:Choice>
              <mc:Fallback>
                <p:oleObj r:id="rId4" imgW="10519410" imgH="4730115" progId="Word.Document.8">
                  <p:embed/>
                  <p:pic>
                    <p:nvPicPr>
                      <p:cNvPr id="0" name="对象 94822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691764"/>
                        <a:ext cx="8360373" cy="37599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8227" name="文本框 948226"/>
          <p:cNvSpPr txBox="1">
            <a:spLocks noChangeArrowheads="1"/>
          </p:cNvSpPr>
          <p:nvPr/>
        </p:nvSpPr>
        <p:spPr bwMode="auto">
          <a:xfrm>
            <a:off x="2454190" y="1751462"/>
            <a:ext cx="1441778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he knew </a:t>
            </a:r>
            <a:endParaRPr lang="zh-CN" altLang="en-US" b="0"/>
          </a:p>
        </p:txBody>
      </p:sp>
      <p:sp>
        <p:nvSpPr>
          <p:cNvPr id="948228" name="文本框 948227"/>
          <p:cNvSpPr txBox="1">
            <a:spLocks noChangeArrowheads="1"/>
          </p:cNvSpPr>
          <p:nvPr/>
        </p:nvSpPr>
        <p:spPr bwMode="auto">
          <a:xfrm>
            <a:off x="2604115" y="2790998"/>
            <a:ext cx="2108627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you had seen </a:t>
            </a:r>
            <a:endParaRPr lang="zh-CN" altLang="en-US" b="0"/>
          </a:p>
        </p:txBody>
      </p:sp>
      <p:sp>
        <p:nvSpPr>
          <p:cNvPr id="948229" name="文本框 948228"/>
          <p:cNvSpPr txBox="1">
            <a:spLocks noChangeArrowheads="1"/>
          </p:cNvSpPr>
          <p:nvPr/>
        </p:nvSpPr>
        <p:spPr bwMode="auto">
          <a:xfrm>
            <a:off x="2864902" y="3896057"/>
            <a:ext cx="1988402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had been hit </a:t>
            </a:r>
            <a:endParaRPr lang="zh-CN" altLang="en-US" b="0"/>
          </a:p>
        </p:txBody>
      </p:sp>
      <p:pic>
        <p:nvPicPr>
          <p:cNvPr id="65541" name="图片 948229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55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48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48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48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541"/>
                  </p:tgtEl>
                </p:cond>
              </p:nextCondLst>
            </p:seq>
          </p:childTnLst>
        </p:cTn>
      </p:par>
    </p:tnLst>
    <p:bldLst>
      <p:bldP spid="948227" grpId="0"/>
      <p:bldP spid="948227" grpId="1"/>
      <p:bldP spid="948228" grpId="0"/>
      <p:bldP spid="948228" grpId="1"/>
      <p:bldP spid="948229" grpId="0"/>
      <p:bldP spid="948229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85" name="对象 947201"/>
          <p:cNvGraphicFramePr/>
          <p:nvPr/>
        </p:nvGraphicFramePr>
        <p:xfrm>
          <a:off x="391816" y="403216"/>
          <a:ext cx="8360373" cy="4338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1" r:id="rId4" imgW="10519410" imgH="5457190" progId="Word.Document.8">
                  <p:embed/>
                </p:oleObj>
              </mc:Choice>
              <mc:Fallback>
                <p:oleObj r:id="rId4" imgW="10519410" imgH="5457190" progId="Word.Document.8">
                  <p:embed/>
                  <p:pic>
                    <p:nvPicPr>
                      <p:cNvPr id="0" name="对象 94720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03216"/>
                        <a:ext cx="8360373" cy="4338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3" name="对象 946177"/>
          <p:cNvGraphicFramePr/>
          <p:nvPr/>
        </p:nvGraphicFramePr>
        <p:xfrm>
          <a:off x="330081" y="338953"/>
          <a:ext cx="8281002" cy="4475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9" r:id="rId4" imgW="10661650" imgH="5772150" progId="Word.Document.8">
                  <p:embed/>
                </p:oleObj>
              </mc:Choice>
              <mc:Fallback>
                <p:oleObj r:id="rId4" imgW="10661650" imgH="5772150" progId="Word.Document.8">
                  <p:embed/>
                  <p:pic>
                    <p:nvPicPr>
                      <p:cNvPr id="0" name="对象 94617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81" y="338953"/>
                        <a:ext cx="8281002" cy="44756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1" name="对象 945155"/>
          <p:cNvGraphicFramePr/>
          <p:nvPr/>
        </p:nvGraphicFramePr>
        <p:xfrm>
          <a:off x="231815" y="299891"/>
          <a:ext cx="8680375" cy="4538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7" r:id="rId4" imgW="10957560" imgH="5728970" progId="Word.Document.8">
                  <p:embed/>
                </p:oleObj>
              </mc:Choice>
              <mc:Fallback>
                <p:oleObj r:id="rId4" imgW="10957560" imgH="5728970" progId="Word.Document.8">
                  <p:embed/>
                  <p:pic>
                    <p:nvPicPr>
                      <p:cNvPr id="0" name="对象 94515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815" y="299891"/>
                        <a:ext cx="8680375" cy="45386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29" name="对象 984068"/>
          <p:cNvGraphicFramePr/>
          <p:nvPr/>
        </p:nvGraphicFramePr>
        <p:xfrm>
          <a:off x="338901" y="355332"/>
          <a:ext cx="8433444" cy="4395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5" r:id="rId3" imgW="10745470" imgH="5603875" progId="Word.Document.8">
                  <p:embed/>
                </p:oleObj>
              </mc:Choice>
              <mc:Fallback>
                <p:oleObj r:id="rId3" imgW="10745470" imgH="5603875" progId="Word.Document.8">
                  <p:embed/>
                  <p:pic>
                    <p:nvPicPr>
                      <p:cNvPr id="0" name="对象 98406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01" y="355332"/>
                        <a:ext cx="8433444" cy="43950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3" name="对象 944129"/>
          <p:cNvGraphicFramePr/>
          <p:nvPr/>
        </p:nvGraphicFramePr>
        <p:xfrm>
          <a:off x="338901" y="1055918"/>
          <a:ext cx="8409506" cy="3298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9" r:id="rId4" imgW="10838180" imgH="4251325" progId="Word.Document.8">
                  <p:embed/>
                </p:oleObj>
              </mc:Choice>
              <mc:Fallback>
                <p:oleObj r:id="rId4" imgW="10838180" imgH="4251325" progId="Word.Document.8">
                  <p:embed/>
                  <p:pic>
                    <p:nvPicPr>
                      <p:cNvPr id="0" name="对象 94412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01" y="1055918"/>
                        <a:ext cx="8409506" cy="32987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1" name="对象 943105"/>
          <p:cNvGraphicFramePr/>
          <p:nvPr/>
        </p:nvGraphicFramePr>
        <p:xfrm>
          <a:off x="332601" y="468737"/>
          <a:ext cx="8129820" cy="4109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7" r:id="rId4" imgW="10612755" imgH="5400675" progId="Word.Document.8">
                  <p:embed/>
                </p:oleObj>
              </mc:Choice>
              <mc:Fallback>
                <p:oleObj r:id="rId4" imgW="10612755" imgH="5400675" progId="Word.Document.8">
                  <p:embed/>
                  <p:pic>
                    <p:nvPicPr>
                      <p:cNvPr id="0" name="对象 94310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601" y="468737"/>
                        <a:ext cx="8129820" cy="41090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49" name="对象 942081"/>
          <p:cNvGraphicFramePr/>
          <p:nvPr/>
        </p:nvGraphicFramePr>
        <p:xfrm>
          <a:off x="332603" y="527960"/>
          <a:ext cx="8424625" cy="3529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5" r:id="rId4" imgW="10718165" imgH="4495800" progId="Word.Document.8">
                  <p:embed/>
                </p:oleObj>
              </mc:Choice>
              <mc:Fallback>
                <p:oleObj r:id="rId4" imgW="10718165" imgH="4495800" progId="Word.Document.8">
                  <p:embed/>
                  <p:pic>
                    <p:nvPicPr>
                      <p:cNvPr id="0" name="对象 94208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603" y="527960"/>
                        <a:ext cx="8424625" cy="35293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897" name="对象 941057"/>
          <p:cNvGraphicFramePr/>
          <p:nvPr/>
        </p:nvGraphicFramePr>
        <p:xfrm>
          <a:off x="335123" y="841711"/>
          <a:ext cx="8475019" cy="3460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3" r:id="rId4" imgW="10735945" imgH="4367530" progId="Word.Document.8">
                  <p:embed/>
                </p:oleObj>
              </mc:Choice>
              <mc:Fallback>
                <p:oleObj r:id="rId4" imgW="10735945" imgH="4367530" progId="Word.Document.8">
                  <p:embed/>
                  <p:pic>
                    <p:nvPicPr>
                      <p:cNvPr id="0" name="对象 94105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23" y="841711"/>
                        <a:ext cx="8475019" cy="3460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5" name="对象 970753"/>
          <p:cNvGraphicFramePr/>
          <p:nvPr/>
        </p:nvGraphicFramePr>
        <p:xfrm>
          <a:off x="391816" y="956375"/>
          <a:ext cx="8360373" cy="3230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r:id="rId4" imgW="10519410" imgH="4065270" progId="Word.Document.8">
                  <p:embed/>
                </p:oleObj>
              </mc:Choice>
              <mc:Fallback>
                <p:oleObj r:id="rId4" imgW="10519410" imgH="4065270" progId="Word.Document.8">
                  <p:embed/>
                  <p:pic>
                    <p:nvPicPr>
                      <p:cNvPr id="0" name="对象 97075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56375"/>
                        <a:ext cx="8360373" cy="32307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5" name="对象 940033"/>
          <p:cNvGraphicFramePr/>
          <p:nvPr/>
        </p:nvGraphicFramePr>
        <p:xfrm>
          <a:off x="338901" y="265871"/>
          <a:ext cx="8433444" cy="457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1" r:id="rId4" imgW="10745470" imgH="5829935" progId="Word.Document.8">
                  <p:embed/>
                </p:oleObj>
              </mc:Choice>
              <mc:Fallback>
                <p:oleObj r:id="rId4" imgW="10745470" imgH="5829935" progId="Word.Document.8">
                  <p:embed/>
                  <p:pic>
                    <p:nvPicPr>
                      <p:cNvPr id="0" name="对象 94003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01" y="265871"/>
                        <a:ext cx="8433444" cy="457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3" name="对象 985091"/>
          <p:cNvGraphicFramePr/>
          <p:nvPr/>
        </p:nvGraphicFramePr>
        <p:xfrm>
          <a:off x="391816" y="905974"/>
          <a:ext cx="8360373" cy="3332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9" r:id="rId3" imgW="10519410" imgH="4192905" progId="Word.Document.8">
                  <p:embed/>
                </p:oleObj>
              </mc:Choice>
              <mc:Fallback>
                <p:oleObj r:id="rId3" imgW="10519410" imgH="4192905" progId="Word.Document.8">
                  <p:embed/>
                  <p:pic>
                    <p:nvPicPr>
                      <p:cNvPr id="0" name="对象 98509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05974"/>
                        <a:ext cx="8360373" cy="3332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7" name="对象 939009"/>
          <p:cNvGraphicFramePr/>
          <p:nvPr/>
        </p:nvGraphicFramePr>
        <p:xfrm>
          <a:off x="391816" y="905974"/>
          <a:ext cx="8360373" cy="3332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3" r:id="rId4" imgW="10519410" imgH="4192905" progId="Word.Document.8">
                  <p:embed/>
                </p:oleObj>
              </mc:Choice>
              <mc:Fallback>
                <p:oleObj r:id="rId4" imgW="10519410" imgH="4192905" progId="Word.Document.8">
                  <p:embed/>
                  <p:pic>
                    <p:nvPicPr>
                      <p:cNvPr id="0" name="对象 93900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05974"/>
                        <a:ext cx="8360373" cy="3332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65" name="对象 937985"/>
          <p:cNvGraphicFramePr/>
          <p:nvPr/>
        </p:nvGraphicFramePr>
        <p:xfrm>
          <a:off x="391816" y="1455352"/>
          <a:ext cx="8360373" cy="2234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1" r:id="rId4" imgW="10519410" imgH="2811780" progId="Word.Document.8">
                  <p:embed/>
                </p:oleObj>
              </mc:Choice>
              <mc:Fallback>
                <p:oleObj r:id="rId4" imgW="10519410" imgH="2811780" progId="Word.Document.8">
                  <p:embed/>
                  <p:pic>
                    <p:nvPicPr>
                      <p:cNvPr id="0" name="对象 93798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455352"/>
                        <a:ext cx="8360373" cy="2234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13" name="对象 936961"/>
          <p:cNvGraphicFramePr/>
          <p:nvPr/>
        </p:nvGraphicFramePr>
        <p:xfrm>
          <a:off x="391816" y="937474"/>
          <a:ext cx="8360373" cy="3269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9" r:id="rId4" imgW="10519410" imgH="4115435" progId="Word.Document.8">
                  <p:embed/>
                </p:oleObj>
              </mc:Choice>
              <mc:Fallback>
                <p:oleObj r:id="rId4" imgW="10519410" imgH="4115435" progId="Word.Document.8">
                  <p:embed/>
                  <p:pic>
                    <p:nvPicPr>
                      <p:cNvPr id="0" name="对象 93696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37474"/>
                        <a:ext cx="8360373" cy="32698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1" name="对象 935937"/>
          <p:cNvGraphicFramePr/>
          <p:nvPr/>
        </p:nvGraphicFramePr>
        <p:xfrm>
          <a:off x="391816" y="1180663"/>
          <a:ext cx="8360373" cy="278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7" r:id="rId4" imgW="10519410" imgH="3502660" progId="Word.Document.8">
                  <p:embed/>
                </p:oleObj>
              </mc:Choice>
              <mc:Fallback>
                <p:oleObj r:id="rId4" imgW="10519410" imgH="3502660" progId="Word.Document.8">
                  <p:embed/>
                  <p:pic>
                    <p:nvPicPr>
                      <p:cNvPr id="0" name="对象 93593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180663"/>
                        <a:ext cx="8360373" cy="278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09" name="对象 934913"/>
          <p:cNvGraphicFramePr/>
          <p:nvPr/>
        </p:nvGraphicFramePr>
        <p:xfrm>
          <a:off x="391816" y="924874"/>
          <a:ext cx="8360373" cy="3293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5" r:id="rId4" imgW="10519410" imgH="4142740" progId="Word.Document.8">
                  <p:embed/>
                </p:oleObj>
              </mc:Choice>
              <mc:Fallback>
                <p:oleObj r:id="rId4" imgW="10519410" imgH="4142740" progId="Word.Document.8">
                  <p:embed/>
                  <p:pic>
                    <p:nvPicPr>
                      <p:cNvPr id="0" name="对象 93491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24874"/>
                        <a:ext cx="8360373" cy="32937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257" name="对象 933889"/>
          <p:cNvGraphicFramePr/>
          <p:nvPr/>
        </p:nvGraphicFramePr>
        <p:xfrm>
          <a:off x="391816" y="1748943"/>
          <a:ext cx="8360373" cy="1646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3" r:id="rId4" imgW="10519410" imgH="2072005" progId="Word.Document.8">
                  <p:embed/>
                </p:oleObj>
              </mc:Choice>
              <mc:Fallback>
                <p:oleObj r:id="rId4" imgW="10519410" imgH="2072005" progId="Word.Document.8">
                  <p:embed/>
                  <p:pic>
                    <p:nvPicPr>
                      <p:cNvPr id="0" name="对象 93388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748943"/>
                        <a:ext cx="8360373" cy="1646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05" name="对象 932865"/>
          <p:cNvGraphicFramePr/>
          <p:nvPr/>
        </p:nvGraphicFramePr>
        <p:xfrm>
          <a:off x="391816" y="1199562"/>
          <a:ext cx="8360373" cy="274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1" r:id="rId4" imgW="10519410" imgH="3453765" progId="Word.Document.8">
                  <p:embed/>
                </p:oleObj>
              </mc:Choice>
              <mc:Fallback>
                <p:oleObj r:id="rId4" imgW="10519410" imgH="3453765" progId="Word.Document.8">
                  <p:embed/>
                  <p:pic>
                    <p:nvPicPr>
                      <p:cNvPr id="0" name="对象 93286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199562"/>
                        <a:ext cx="8360373" cy="2744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353" name="对象 931841"/>
          <p:cNvGraphicFramePr/>
          <p:nvPr/>
        </p:nvGraphicFramePr>
        <p:xfrm>
          <a:off x="391816" y="1048358"/>
          <a:ext cx="8360373" cy="1646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3" r:id="rId4" imgW="10519410" imgH="2072005" progId="Word.Document.8">
                  <p:embed/>
                </p:oleObj>
              </mc:Choice>
              <mc:Fallback>
                <p:oleObj r:id="rId4" imgW="10519410" imgH="2072005" progId="Word.Document.8">
                  <p:embed/>
                  <p:pic>
                    <p:nvPicPr>
                      <p:cNvPr id="0" name="对象 93184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048358"/>
                        <a:ext cx="8360373" cy="1646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43" name="对象 931842"/>
          <p:cNvGraphicFramePr/>
          <p:nvPr/>
        </p:nvGraphicFramePr>
        <p:xfrm>
          <a:off x="391816" y="3240835"/>
          <a:ext cx="8360373" cy="549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4" r:id="rId6" imgW="10519410" imgH="692150" progId="Word.Document.8">
                  <p:embed/>
                </p:oleObj>
              </mc:Choice>
              <mc:Fallback>
                <p:oleObj r:id="rId6" imgW="10519410" imgH="692150" progId="Word.Document.8">
                  <p:embed/>
                  <p:pic>
                    <p:nvPicPr>
                      <p:cNvPr id="0" name="对象 93184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3240835"/>
                        <a:ext cx="8360373" cy="5493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对象 969729"/>
          <p:cNvGraphicFramePr/>
          <p:nvPr/>
        </p:nvGraphicFramePr>
        <p:xfrm>
          <a:off x="391816" y="1086159"/>
          <a:ext cx="8360373" cy="2194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r:id="rId4" imgW="10519410" imgH="2762885" progId="Word.Document.8">
                  <p:embed/>
                </p:oleObj>
              </mc:Choice>
              <mc:Fallback>
                <p:oleObj r:id="rId4" imgW="10519410" imgH="2762885" progId="Word.Document.8">
                  <p:embed/>
                  <p:pic>
                    <p:nvPicPr>
                      <p:cNvPr id="0" name="对象 96972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086159"/>
                        <a:ext cx="8360373" cy="2194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9731" name="对象 969730"/>
          <p:cNvGraphicFramePr/>
          <p:nvPr/>
        </p:nvGraphicFramePr>
        <p:xfrm>
          <a:off x="391816" y="3426061"/>
          <a:ext cx="8360373" cy="549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r:id="rId6" imgW="10519410" imgH="692150" progId="Word.Document.8">
                  <p:embed/>
                </p:oleObj>
              </mc:Choice>
              <mc:Fallback>
                <p:oleObj r:id="rId6" imgW="10519410" imgH="692150" progId="Word.Document.8">
                  <p:embed/>
                  <p:pic>
                    <p:nvPicPr>
                      <p:cNvPr id="0" name="对象 96973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3426061"/>
                        <a:ext cx="8360373" cy="5493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对象 968705"/>
          <p:cNvGraphicFramePr/>
          <p:nvPr/>
        </p:nvGraphicFramePr>
        <p:xfrm>
          <a:off x="391816" y="434717"/>
          <a:ext cx="8360373" cy="4275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Document" r:id="rId4" imgW="10511790" imgH="5378450" progId="Word.Document.8">
                  <p:embed/>
                </p:oleObj>
              </mc:Choice>
              <mc:Fallback>
                <p:oleObj name="Document" r:id="rId4" imgW="10511790" imgH="5378450" progId="Word.Document.8">
                  <p:embed/>
                  <p:pic>
                    <p:nvPicPr>
                      <p:cNvPr id="0" name="对象 96870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34717"/>
                        <a:ext cx="8360373" cy="42753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对象 967681"/>
          <p:cNvGraphicFramePr/>
          <p:nvPr/>
        </p:nvGraphicFramePr>
        <p:xfrm>
          <a:off x="391816" y="1244924"/>
          <a:ext cx="8360373" cy="265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r:id="rId4" imgW="10519410" imgH="3341370" progId="Word.Document.8">
                  <p:embed/>
                </p:oleObj>
              </mc:Choice>
              <mc:Fallback>
                <p:oleObj r:id="rId4" imgW="10519410" imgH="3341370" progId="Word.Document.8">
                  <p:embed/>
                  <p:pic>
                    <p:nvPicPr>
                      <p:cNvPr id="0" name="对象 96768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244924"/>
                        <a:ext cx="8360373" cy="265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7683" name="文本框 967682"/>
          <p:cNvSpPr txBox="1">
            <a:spLocks noChangeArrowheads="1"/>
          </p:cNvSpPr>
          <p:nvPr/>
        </p:nvSpPr>
        <p:spPr bwMode="auto">
          <a:xfrm>
            <a:off x="971346" y="3315176"/>
            <a:ext cx="7260102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In case of fire</a:t>
            </a:r>
            <a:r>
              <a:rPr lang="zh-CN" altLang="en-US" b="0"/>
              <a:t>，</a:t>
            </a:r>
            <a:r>
              <a:rPr lang="en-US" altLang="zh-CN" b="0"/>
              <a:t>walk quickly to the nearest door. </a:t>
            </a:r>
            <a:endParaRPr lang="zh-CN" altLang="en-US" b="0"/>
          </a:p>
        </p:txBody>
      </p:sp>
      <p:pic>
        <p:nvPicPr>
          <p:cNvPr id="17411" name="图片 967683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67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1"/>
                  </p:tgtEl>
                </p:cond>
              </p:nextCondLst>
            </p:seq>
          </p:childTnLst>
        </p:cTn>
      </p:par>
    </p:tnLst>
    <p:bldLst>
      <p:bldP spid="967683" grpId="0"/>
      <p:bldP spid="96768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对象 966657"/>
          <p:cNvGraphicFramePr/>
          <p:nvPr/>
        </p:nvGraphicFramePr>
        <p:xfrm>
          <a:off x="362837" y="637584"/>
          <a:ext cx="8418326" cy="4056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r:id="rId4" imgW="10748645" imgH="5161915" progId="Word.Document.8">
                  <p:embed/>
                </p:oleObj>
              </mc:Choice>
              <mc:Fallback>
                <p:oleObj r:id="rId4" imgW="10748645" imgH="5161915" progId="Word.Document.8">
                  <p:embed/>
                  <p:pic>
                    <p:nvPicPr>
                      <p:cNvPr id="0" name="对象 96665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837" y="637584"/>
                        <a:ext cx="8418326" cy="40560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对象 805890"/>
          <p:cNvGraphicFramePr/>
          <p:nvPr/>
        </p:nvGraphicFramePr>
        <p:xfrm>
          <a:off x="391816" y="1474253"/>
          <a:ext cx="8360373" cy="2194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r:id="rId4" imgW="10519410" imgH="2762885" progId="Word.Document.8">
                  <p:embed/>
                </p:oleObj>
              </mc:Choice>
              <mc:Fallback>
                <p:oleObj r:id="rId4" imgW="10519410" imgH="2762885" progId="Word.Document.8">
                  <p:embed/>
                  <p:pic>
                    <p:nvPicPr>
                      <p:cNvPr id="0" name="对象 80589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474253"/>
                        <a:ext cx="8360373" cy="2194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187</Words>
  <Application>Microsoft Office PowerPoint</Application>
  <PresentationFormat>全屏显示(16:9)</PresentationFormat>
  <Paragraphs>90</Paragraphs>
  <Slides>49</Slides>
  <Notes>46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49</vt:i4>
      </vt:variant>
    </vt:vector>
  </HeadingPairs>
  <TitlesOfParts>
    <vt:vector size="59" baseType="lpstr">
      <vt:lpstr>隶书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Microsoft Word 97 - 2003 文档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2016-06-29T09:22:00Z</dcterms:created>
  <dcterms:modified xsi:type="dcterms:W3CDTF">2023-01-17T03:32:42Z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484B80B939A0472AA0C4783A3FA99D7D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