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9"/>
  </p:notesMasterIdLst>
  <p:handoutMasterIdLst>
    <p:handoutMasterId r:id="rId30"/>
  </p:handoutMasterIdLst>
  <p:sldIdLst>
    <p:sldId id="256" r:id="rId2"/>
    <p:sldId id="277" r:id="rId3"/>
    <p:sldId id="304" r:id="rId4"/>
    <p:sldId id="258" r:id="rId5"/>
    <p:sldId id="278" r:id="rId6"/>
    <p:sldId id="305" r:id="rId7"/>
    <p:sldId id="306" r:id="rId8"/>
    <p:sldId id="307" r:id="rId9"/>
    <p:sldId id="308" r:id="rId10"/>
    <p:sldId id="274" r:id="rId11"/>
    <p:sldId id="309" r:id="rId12"/>
    <p:sldId id="310" r:id="rId13"/>
    <p:sldId id="311" r:id="rId14"/>
    <p:sldId id="312" r:id="rId15"/>
    <p:sldId id="313" r:id="rId16"/>
    <p:sldId id="275" r:id="rId17"/>
    <p:sldId id="314" r:id="rId18"/>
    <p:sldId id="315" r:id="rId19"/>
    <p:sldId id="316" r:id="rId20"/>
    <p:sldId id="317" r:id="rId21"/>
    <p:sldId id="322" r:id="rId22"/>
    <p:sldId id="276" r:id="rId23"/>
    <p:sldId id="318" r:id="rId24"/>
    <p:sldId id="319" r:id="rId25"/>
    <p:sldId id="320" r:id="rId26"/>
    <p:sldId id="321" r:id="rId27"/>
    <p:sldId id="261"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4"/>
    <a:srgbClr val="3C1732"/>
    <a:srgbClr val="00B1E7"/>
    <a:srgbClr val="0165B0"/>
    <a:srgbClr val="0466B7"/>
    <a:srgbClr val="0066B1"/>
    <a:srgbClr val="00BDF7"/>
    <a:srgbClr val="071834"/>
    <a:srgbClr val="20D5FE"/>
    <a:srgbClr val="3E4C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82" autoAdjust="0"/>
  </p:normalViewPr>
  <p:slideViewPr>
    <p:cSldViewPr snapToGrid="0">
      <p:cViewPr varScale="1">
        <p:scale>
          <a:sx n="58" d="100"/>
          <a:sy n="58" d="100"/>
        </p:scale>
        <p:origin x="-102" y="-1578"/>
      </p:cViewPr>
      <p:guideLst>
        <p:guide orient="horz" pos="2160"/>
        <p:guide pos="3840"/>
      </p:guideLst>
    </p:cSldViewPr>
  </p:slideViewPr>
  <p:notesTextViewPr>
    <p:cViewPr>
      <p:scale>
        <a:sx n="3" d="2"/>
        <a:sy n="3" d="2"/>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grpSp>
        <p:nvGrpSpPr>
          <p:cNvPr id="20" name="组合 19"/>
          <p:cNvGrpSpPr/>
          <p:nvPr userDrawn="1"/>
        </p:nvGrpSpPr>
        <p:grpSpPr>
          <a:xfrm>
            <a:off x="1547765" y="-1"/>
            <a:ext cx="10672834" cy="6867727"/>
            <a:chOff x="1547765" y="-1"/>
            <a:chExt cx="10672834" cy="6867727"/>
          </a:xfrm>
        </p:grpSpPr>
        <p:sp>
          <p:nvSpPr>
            <p:cNvPr id="21" name="任意多边形: 形状 20"/>
            <p:cNvSpPr/>
            <p:nvPr/>
          </p:nvSpPr>
          <p:spPr>
            <a:xfrm>
              <a:off x="5652806" y="-1"/>
              <a:ext cx="6559954" cy="6858001"/>
            </a:xfrm>
            <a:custGeom>
              <a:avLst/>
              <a:gdLst>
                <a:gd name="connsiteX0" fmla="*/ 4603933 w 4589363"/>
                <a:gd name="connsiteY0" fmla="*/ 6858001 h 6858001"/>
                <a:gd name="connsiteX1" fmla="*/ 0 w 4589363"/>
                <a:gd name="connsiteY1" fmla="*/ 6858001 h 6858001"/>
                <a:gd name="connsiteX2" fmla="*/ 3777119 w 4589363"/>
                <a:gd name="connsiteY2" fmla="*/ 0 h 6858001"/>
                <a:gd name="connsiteX3" fmla="*/ 4603933 w 4589363"/>
                <a:gd name="connsiteY3" fmla="*/ 0 h 6858001"/>
                <a:gd name="connsiteX4" fmla="*/ 4603933 w 4589363"/>
                <a:gd name="connsiteY4" fmla="*/ 6858001 h 6858001"/>
                <a:gd name="connsiteX0-1" fmla="*/ 4603933 w 4603933"/>
                <a:gd name="connsiteY0-2" fmla="*/ 6858001 h 6858001"/>
                <a:gd name="connsiteX1-3" fmla="*/ 0 w 4603933"/>
                <a:gd name="connsiteY1-4" fmla="*/ 6858001 h 6858001"/>
                <a:gd name="connsiteX2-5" fmla="*/ 3777119 w 4603933"/>
                <a:gd name="connsiteY2-6" fmla="*/ 0 h 6858001"/>
                <a:gd name="connsiteX3-7" fmla="*/ 4603933 w 4603933"/>
                <a:gd name="connsiteY3-8" fmla="*/ 0 h 6858001"/>
                <a:gd name="connsiteX4-9" fmla="*/ 4603933 w 4603933"/>
                <a:gd name="connsiteY4-10" fmla="*/ 6858001 h 6858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03933" h="6858001">
                  <a:moveTo>
                    <a:pt x="4603933" y="6858001"/>
                  </a:moveTo>
                  <a:lnTo>
                    <a:pt x="0" y="6858001"/>
                  </a:lnTo>
                  <a:cubicBezTo>
                    <a:pt x="7285" y="3822701"/>
                    <a:pt x="1123810" y="941010"/>
                    <a:pt x="3777119" y="0"/>
                  </a:cubicBezTo>
                  <a:lnTo>
                    <a:pt x="4603933" y="0"/>
                  </a:lnTo>
                  <a:lnTo>
                    <a:pt x="4603933" y="6858001"/>
                  </a:lnTo>
                  <a:close/>
                </a:path>
              </a:pathLst>
            </a:custGeom>
            <a:blipFill>
              <a:blip r:embed="rId2" cstate="screen"/>
              <a:srcRect/>
              <a:stretch>
                <a:fillRect/>
              </a:stretch>
            </a:blipFill>
            <a:ln w="36417" cap="flat">
              <a:noFill/>
              <a:prstDash val="solid"/>
              <a:miter/>
            </a:ln>
          </p:spPr>
          <p:txBody>
            <a:bodyPr rtlCol="0" anchor="ctr"/>
            <a:lstStyle/>
            <a:p>
              <a:endParaRPr lang="zh-CN" altLang="en-US"/>
            </a:p>
          </p:txBody>
        </p:sp>
        <p:sp>
          <p:nvSpPr>
            <p:cNvPr id="14" name="任意多边形: 形状 13"/>
            <p:cNvSpPr/>
            <p:nvPr userDrawn="1"/>
          </p:nvSpPr>
          <p:spPr>
            <a:xfrm>
              <a:off x="5826063" y="102753"/>
              <a:ext cx="6394536" cy="6764973"/>
            </a:xfrm>
            <a:custGeom>
              <a:avLst/>
              <a:gdLst>
                <a:gd name="connsiteX0" fmla="*/ 64595 w 4370822"/>
                <a:gd name="connsiteY0" fmla="*/ 6536268 h 6858001"/>
                <a:gd name="connsiteX1" fmla="*/ 111945 w 4370822"/>
                <a:gd name="connsiteY1" fmla="*/ 6858001 h 6858001"/>
                <a:gd name="connsiteX2" fmla="*/ 137442 w 4370822"/>
                <a:gd name="connsiteY2" fmla="*/ 6858001 h 6858001"/>
                <a:gd name="connsiteX3" fmla="*/ 4406279 w 4370822"/>
                <a:gd name="connsiteY3" fmla="*/ 266700 h 6858001"/>
                <a:gd name="connsiteX4" fmla="*/ 4406279 w 4370822"/>
                <a:gd name="connsiteY4" fmla="*/ 0 h 6858001"/>
                <a:gd name="connsiteX5" fmla="*/ 2402985 w 4370822"/>
                <a:gd name="connsiteY5" fmla="*/ 0 h 6858001"/>
                <a:gd name="connsiteX6" fmla="*/ 64595 w 4370822"/>
                <a:gd name="connsiteY6" fmla="*/ 6536268 h 6858001"/>
                <a:gd name="connsiteX0-1" fmla="*/ 64595 w 6336679"/>
                <a:gd name="connsiteY0-2" fmla="*/ 6536268 h 6858001"/>
                <a:gd name="connsiteX1-3" fmla="*/ 111945 w 6336679"/>
                <a:gd name="connsiteY1-4" fmla="*/ 6858001 h 6858001"/>
                <a:gd name="connsiteX2-5" fmla="*/ 137442 w 6336679"/>
                <a:gd name="connsiteY2-6" fmla="*/ 6858001 h 6858001"/>
                <a:gd name="connsiteX3-7" fmla="*/ 4406279 w 6336679"/>
                <a:gd name="connsiteY3-8" fmla="*/ 266700 h 6858001"/>
                <a:gd name="connsiteX4-9" fmla="*/ 6336679 w 6336679"/>
                <a:gd name="connsiteY4-10" fmla="*/ 0 h 6858001"/>
                <a:gd name="connsiteX5-11" fmla="*/ 2402985 w 6336679"/>
                <a:gd name="connsiteY5-12" fmla="*/ 0 h 6858001"/>
                <a:gd name="connsiteX6-13" fmla="*/ 64595 w 6336679"/>
                <a:gd name="connsiteY6-14" fmla="*/ 6536268 h 6858001"/>
                <a:gd name="connsiteX0-15" fmla="*/ 64595 w 6336679"/>
                <a:gd name="connsiteY0-16" fmla="*/ 6536268 h 6858001"/>
                <a:gd name="connsiteX1-17" fmla="*/ 111945 w 6336679"/>
                <a:gd name="connsiteY1-18" fmla="*/ 6858001 h 6858001"/>
                <a:gd name="connsiteX2-19" fmla="*/ 137442 w 6336679"/>
                <a:gd name="connsiteY2-20" fmla="*/ 6858001 h 6858001"/>
                <a:gd name="connsiteX3-21" fmla="*/ 6322164 w 6336679"/>
                <a:gd name="connsiteY3-22" fmla="*/ 165100 h 6858001"/>
                <a:gd name="connsiteX4-23" fmla="*/ 6336679 w 6336679"/>
                <a:gd name="connsiteY4-24" fmla="*/ 0 h 6858001"/>
                <a:gd name="connsiteX5-25" fmla="*/ 2402985 w 6336679"/>
                <a:gd name="connsiteY5-26" fmla="*/ 0 h 6858001"/>
                <a:gd name="connsiteX6-27" fmla="*/ 64595 w 6336679"/>
                <a:gd name="connsiteY6-28" fmla="*/ 6536268 h 6858001"/>
                <a:gd name="connsiteX0-29" fmla="*/ 64595 w 6336679"/>
                <a:gd name="connsiteY0-30" fmla="*/ 6536268 h 6858001"/>
                <a:gd name="connsiteX1-31" fmla="*/ 111945 w 6336679"/>
                <a:gd name="connsiteY1-32" fmla="*/ 6858001 h 6858001"/>
                <a:gd name="connsiteX2-33" fmla="*/ 137442 w 6336679"/>
                <a:gd name="connsiteY2-34" fmla="*/ 6858001 h 6858001"/>
                <a:gd name="connsiteX3-35" fmla="*/ 6322164 w 6336679"/>
                <a:gd name="connsiteY3-36" fmla="*/ 165100 h 6858001"/>
                <a:gd name="connsiteX4-37" fmla="*/ 6336679 w 6336679"/>
                <a:gd name="connsiteY4-38" fmla="*/ 0 h 6858001"/>
                <a:gd name="connsiteX5-39" fmla="*/ 2402985 w 6336679"/>
                <a:gd name="connsiteY5-40" fmla="*/ 0 h 6858001"/>
                <a:gd name="connsiteX6-41" fmla="*/ 64595 w 6336679"/>
                <a:gd name="connsiteY6-42" fmla="*/ 6536268 h 6858001"/>
                <a:gd name="connsiteX0-43" fmla="*/ 64595 w 6322164"/>
                <a:gd name="connsiteY0-44" fmla="*/ 6545995 h 6867728"/>
                <a:gd name="connsiteX1-45" fmla="*/ 111945 w 6322164"/>
                <a:gd name="connsiteY1-46" fmla="*/ 6867728 h 6867728"/>
                <a:gd name="connsiteX2-47" fmla="*/ 137442 w 6322164"/>
                <a:gd name="connsiteY2-48" fmla="*/ 6867728 h 6867728"/>
                <a:gd name="connsiteX3-49" fmla="*/ 6322164 w 6322164"/>
                <a:gd name="connsiteY3-50" fmla="*/ 174827 h 6867728"/>
                <a:gd name="connsiteX4-51" fmla="*/ 6288591 w 6322164"/>
                <a:gd name="connsiteY4-52" fmla="*/ 0 h 6867728"/>
                <a:gd name="connsiteX5-53" fmla="*/ 2402985 w 6322164"/>
                <a:gd name="connsiteY5-54" fmla="*/ 9727 h 6867728"/>
                <a:gd name="connsiteX6-55" fmla="*/ 64595 w 6322164"/>
                <a:gd name="connsiteY6-56" fmla="*/ 6545995 h 6867728"/>
                <a:gd name="connsiteX0-57" fmla="*/ 64595 w 6336679"/>
                <a:gd name="connsiteY0-58" fmla="*/ 6545995 h 6867728"/>
                <a:gd name="connsiteX1-59" fmla="*/ 111945 w 6336679"/>
                <a:gd name="connsiteY1-60" fmla="*/ 6867728 h 6867728"/>
                <a:gd name="connsiteX2-61" fmla="*/ 137442 w 6336679"/>
                <a:gd name="connsiteY2-62" fmla="*/ 6867728 h 6867728"/>
                <a:gd name="connsiteX3-63" fmla="*/ 6322164 w 6336679"/>
                <a:gd name="connsiteY3-64" fmla="*/ 174827 h 6867728"/>
                <a:gd name="connsiteX4-65" fmla="*/ 6336679 w 6336679"/>
                <a:gd name="connsiteY4-66" fmla="*/ 0 h 6867728"/>
                <a:gd name="connsiteX5-67" fmla="*/ 2402985 w 6336679"/>
                <a:gd name="connsiteY5-68" fmla="*/ 9727 h 6867728"/>
                <a:gd name="connsiteX6-69" fmla="*/ 64595 w 6336679"/>
                <a:gd name="connsiteY6-70" fmla="*/ 6545995 h 6867728"/>
                <a:gd name="connsiteX0-71" fmla="*/ 64595 w 6322164"/>
                <a:gd name="connsiteY0-72" fmla="*/ 6545995 h 6867728"/>
                <a:gd name="connsiteX1-73" fmla="*/ 111945 w 6322164"/>
                <a:gd name="connsiteY1-74" fmla="*/ 6867728 h 6867728"/>
                <a:gd name="connsiteX2-75" fmla="*/ 137442 w 6322164"/>
                <a:gd name="connsiteY2-76" fmla="*/ 6867728 h 6867728"/>
                <a:gd name="connsiteX3-77" fmla="*/ 6322164 w 6322164"/>
                <a:gd name="connsiteY3-78" fmla="*/ 174827 h 6867728"/>
                <a:gd name="connsiteX4-79" fmla="*/ 6307826 w 6322164"/>
                <a:gd name="connsiteY4-80" fmla="*/ 0 h 6867728"/>
                <a:gd name="connsiteX5-81" fmla="*/ 2402985 w 6322164"/>
                <a:gd name="connsiteY5-82" fmla="*/ 9727 h 6867728"/>
                <a:gd name="connsiteX6-83" fmla="*/ 64595 w 6322164"/>
                <a:gd name="connsiteY6-84" fmla="*/ 6545995 h 68677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322164" h="6867728">
                  <a:moveTo>
                    <a:pt x="64595" y="6545995"/>
                  </a:moveTo>
                  <a:cubicBezTo>
                    <a:pt x="79164" y="6656062"/>
                    <a:pt x="93734" y="6761895"/>
                    <a:pt x="111945" y="6867728"/>
                  </a:cubicBezTo>
                  <a:lnTo>
                    <a:pt x="137442" y="6867728"/>
                  </a:lnTo>
                  <a:cubicBezTo>
                    <a:pt x="141084" y="3739294"/>
                    <a:pt x="1789833" y="229861"/>
                    <a:pt x="6322164" y="174827"/>
                  </a:cubicBezTo>
                  <a:lnTo>
                    <a:pt x="6307826" y="0"/>
                  </a:lnTo>
                  <a:lnTo>
                    <a:pt x="2402985" y="9727"/>
                  </a:lnTo>
                  <a:cubicBezTo>
                    <a:pt x="702006" y="1470227"/>
                    <a:pt x="-266860" y="3946728"/>
                    <a:pt x="64595" y="6545995"/>
                  </a:cubicBezTo>
                  <a:close/>
                </a:path>
              </a:pathLst>
            </a:custGeom>
            <a:solidFill>
              <a:schemeClr val="bg1"/>
            </a:solidFill>
            <a:ln w="36417" cap="flat">
              <a:noFill/>
              <a:prstDash val="solid"/>
              <a:miter/>
            </a:ln>
          </p:spPr>
          <p:txBody>
            <a:bodyPr rtlCol="0" anchor="ctr"/>
            <a:lstStyle/>
            <a:p>
              <a:endParaRPr lang="zh-CN" altLang="en-US"/>
            </a:p>
          </p:txBody>
        </p:sp>
        <p:sp>
          <p:nvSpPr>
            <p:cNvPr id="22" name="任意多边形: 形状 21"/>
            <p:cNvSpPr/>
            <p:nvPr/>
          </p:nvSpPr>
          <p:spPr>
            <a:xfrm>
              <a:off x="1547765" y="0"/>
              <a:ext cx="6556233" cy="6858001"/>
            </a:xfrm>
            <a:custGeom>
              <a:avLst/>
              <a:gdLst>
                <a:gd name="connsiteX0" fmla="*/ 6567161 w 6556233"/>
                <a:gd name="connsiteY0" fmla="*/ 0 h 6858001"/>
                <a:gd name="connsiteX1" fmla="*/ 6126436 w 6556233"/>
                <a:gd name="connsiteY1" fmla="*/ 0 h 6858001"/>
                <a:gd name="connsiteX2" fmla="*/ 0 w 6556233"/>
                <a:gd name="connsiteY2" fmla="*/ 6858001 h 6858001"/>
                <a:gd name="connsiteX3" fmla="*/ 4341683 w 6556233"/>
                <a:gd name="connsiteY3" fmla="*/ 6858001 h 6858001"/>
                <a:gd name="connsiteX4" fmla="*/ 4297975 w 6556233"/>
                <a:gd name="connsiteY4" fmla="*/ 6553201 h 6858001"/>
                <a:gd name="connsiteX5" fmla="*/ 6567161 w 6556233"/>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6233" h="6858001">
                  <a:moveTo>
                    <a:pt x="6567161" y="0"/>
                  </a:moveTo>
                  <a:lnTo>
                    <a:pt x="6126436" y="0"/>
                  </a:lnTo>
                  <a:cubicBezTo>
                    <a:pt x="3686060" y="1989667"/>
                    <a:pt x="2720837" y="6434668"/>
                    <a:pt x="0" y="6858001"/>
                  </a:cubicBezTo>
                  <a:lnTo>
                    <a:pt x="4341683" y="6858001"/>
                  </a:lnTo>
                  <a:cubicBezTo>
                    <a:pt x="4323472" y="6756401"/>
                    <a:pt x="4308903" y="6654801"/>
                    <a:pt x="4297975" y="6553201"/>
                  </a:cubicBezTo>
                  <a:cubicBezTo>
                    <a:pt x="3966521" y="3966634"/>
                    <a:pt x="4906248" y="1498600"/>
                    <a:pt x="6567161" y="0"/>
                  </a:cubicBezTo>
                  <a:close/>
                </a:path>
              </a:pathLst>
            </a:custGeom>
            <a:solidFill>
              <a:srgbClr val="FFFFFF"/>
            </a:solidFill>
            <a:ln w="36417" cap="flat">
              <a:noFill/>
              <a:prstDash val="solid"/>
              <a:miter/>
            </a:ln>
          </p:spPr>
          <p:txBody>
            <a:bodyPr rtlCol="0" anchor="ctr"/>
            <a:lstStyle/>
            <a:p>
              <a:endParaRPr lang="zh-CN" altLang="en-US"/>
            </a:p>
          </p:txBody>
        </p:sp>
        <p:sp>
          <p:nvSpPr>
            <p:cNvPr id="23" name="任意多边形: 形状 22"/>
            <p:cNvSpPr/>
            <p:nvPr/>
          </p:nvSpPr>
          <p:spPr>
            <a:xfrm>
              <a:off x="1547765" y="0"/>
              <a:ext cx="6556233" cy="6858001"/>
            </a:xfrm>
            <a:custGeom>
              <a:avLst/>
              <a:gdLst>
                <a:gd name="connsiteX0" fmla="*/ 6567161 w 6556233"/>
                <a:gd name="connsiteY0" fmla="*/ 0 h 6858001"/>
                <a:gd name="connsiteX1" fmla="*/ 6126436 w 6556233"/>
                <a:gd name="connsiteY1" fmla="*/ 0 h 6858001"/>
                <a:gd name="connsiteX2" fmla="*/ 0 w 6556233"/>
                <a:gd name="connsiteY2" fmla="*/ 6858001 h 6858001"/>
                <a:gd name="connsiteX3" fmla="*/ 4341683 w 6556233"/>
                <a:gd name="connsiteY3" fmla="*/ 6858001 h 6858001"/>
                <a:gd name="connsiteX4" fmla="*/ 4297975 w 6556233"/>
                <a:gd name="connsiteY4" fmla="*/ 6553201 h 6858001"/>
                <a:gd name="connsiteX5" fmla="*/ 6567161 w 6556233"/>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6233" h="6858001">
                  <a:moveTo>
                    <a:pt x="6567161" y="0"/>
                  </a:moveTo>
                  <a:lnTo>
                    <a:pt x="6126436" y="0"/>
                  </a:lnTo>
                  <a:cubicBezTo>
                    <a:pt x="3686060" y="1989667"/>
                    <a:pt x="2720837" y="6434668"/>
                    <a:pt x="0" y="6858001"/>
                  </a:cubicBezTo>
                  <a:lnTo>
                    <a:pt x="4341683" y="6858001"/>
                  </a:lnTo>
                  <a:cubicBezTo>
                    <a:pt x="4323472" y="6756401"/>
                    <a:pt x="4308903" y="6654801"/>
                    <a:pt x="4297975" y="6553201"/>
                  </a:cubicBezTo>
                  <a:cubicBezTo>
                    <a:pt x="3966521" y="3966634"/>
                    <a:pt x="4906248" y="1498600"/>
                    <a:pt x="656716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36417" cap="flat">
              <a:noFill/>
              <a:prstDash val="solid"/>
              <a:miter/>
            </a:ln>
          </p:spPr>
          <p:txBody>
            <a:bodyPr rtlCol="0" anchor="ctr"/>
            <a:lstStyle/>
            <a:p>
              <a:endParaRPr lang="zh-CN" altLang="en-US"/>
            </a:p>
          </p:txBody>
        </p:sp>
        <p:sp>
          <p:nvSpPr>
            <p:cNvPr id="24" name="任意多边形: 形状 23"/>
            <p:cNvSpPr/>
            <p:nvPr/>
          </p:nvSpPr>
          <p:spPr>
            <a:xfrm>
              <a:off x="5777280" y="0"/>
              <a:ext cx="2403952" cy="6858001"/>
            </a:xfrm>
            <a:custGeom>
              <a:avLst/>
              <a:gdLst>
                <a:gd name="connsiteX0" fmla="*/ 115811 w 2403952"/>
                <a:gd name="connsiteY0" fmla="*/ 6544735 h 6858001"/>
                <a:gd name="connsiteX1" fmla="*/ 2421419 w 2403952"/>
                <a:gd name="connsiteY1" fmla="*/ 0 h 6858001"/>
                <a:gd name="connsiteX2" fmla="*/ 2337646 w 2403952"/>
                <a:gd name="connsiteY2" fmla="*/ 0 h 6858001"/>
                <a:gd name="connsiteX3" fmla="*/ 64818 w 2403952"/>
                <a:gd name="connsiteY3" fmla="*/ 6553201 h 6858001"/>
                <a:gd name="connsiteX4" fmla="*/ 108526 w 2403952"/>
                <a:gd name="connsiteY4" fmla="*/ 6858001 h 6858001"/>
                <a:gd name="connsiteX5" fmla="*/ 159519 w 2403952"/>
                <a:gd name="connsiteY5" fmla="*/ 6858001 h 6858001"/>
                <a:gd name="connsiteX6" fmla="*/ 115811 w 2403952"/>
                <a:gd name="connsiteY6" fmla="*/ 654473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3952" h="6858001">
                  <a:moveTo>
                    <a:pt x="115811" y="6544735"/>
                  </a:moveTo>
                  <a:cubicBezTo>
                    <a:pt x="-212001" y="3953934"/>
                    <a:pt x="742296" y="1481667"/>
                    <a:pt x="2421419" y="0"/>
                  </a:cubicBezTo>
                  <a:lnTo>
                    <a:pt x="2337646" y="0"/>
                  </a:lnTo>
                  <a:cubicBezTo>
                    <a:pt x="676733" y="1498600"/>
                    <a:pt x="-262994" y="3966634"/>
                    <a:pt x="64818" y="6553201"/>
                  </a:cubicBezTo>
                  <a:cubicBezTo>
                    <a:pt x="79388" y="6654801"/>
                    <a:pt x="93957" y="6756401"/>
                    <a:pt x="108526" y="6858001"/>
                  </a:cubicBezTo>
                  <a:lnTo>
                    <a:pt x="159519" y="6858001"/>
                  </a:lnTo>
                  <a:cubicBezTo>
                    <a:pt x="144949" y="6752168"/>
                    <a:pt x="130380" y="6650568"/>
                    <a:pt x="115811" y="6544735"/>
                  </a:cubicBezTo>
                  <a:close/>
                </a:path>
              </a:pathLst>
            </a:custGeom>
            <a:solidFill>
              <a:schemeClr val="accent6">
                <a:lumMod val="60000"/>
                <a:lumOff val="40000"/>
              </a:schemeClr>
            </a:solidFill>
            <a:ln w="36417" cap="flat">
              <a:noFill/>
              <a:prstDash val="solid"/>
              <a:miter/>
            </a:ln>
          </p:spPr>
          <p:txBody>
            <a:bodyPr rtlCol="0" anchor="ctr"/>
            <a:lstStyle/>
            <a:p>
              <a:endParaRPr lang="zh-CN" altLang="en-US"/>
            </a:p>
          </p:txBody>
        </p:sp>
        <p:sp>
          <p:nvSpPr>
            <p:cNvPr id="25" name="任意多边形: 形状 24"/>
            <p:cNvSpPr/>
            <p:nvPr/>
          </p:nvSpPr>
          <p:spPr>
            <a:xfrm>
              <a:off x="5811549" y="-1"/>
              <a:ext cx="6394536" cy="6858001"/>
            </a:xfrm>
            <a:custGeom>
              <a:avLst/>
              <a:gdLst>
                <a:gd name="connsiteX0" fmla="*/ 64595 w 4370822"/>
                <a:gd name="connsiteY0" fmla="*/ 6536268 h 6858001"/>
                <a:gd name="connsiteX1" fmla="*/ 111945 w 4370822"/>
                <a:gd name="connsiteY1" fmla="*/ 6858001 h 6858001"/>
                <a:gd name="connsiteX2" fmla="*/ 137442 w 4370822"/>
                <a:gd name="connsiteY2" fmla="*/ 6858001 h 6858001"/>
                <a:gd name="connsiteX3" fmla="*/ 4406279 w 4370822"/>
                <a:gd name="connsiteY3" fmla="*/ 266700 h 6858001"/>
                <a:gd name="connsiteX4" fmla="*/ 4406279 w 4370822"/>
                <a:gd name="connsiteY4" fmla="*/ 0 h 6858001"/>
                <a:gd name="connsiteX5" fmla="*/ 2402985 w 4370822"/>
                <a:gd name="connsiteY5" fmla="*/ 0 h 6858001"/>
                <a:gd name="connsiteX6" fmla="*/ 64595 w 4370822"/>
                <a:gd name="connsiteY6" fmla="*/ 6536268 h 6858001"/>
                <a:gd name="connsiteX0-1" fmla="*/ 64595 w 6336679"/>
                <a:gd name="connsiteY0-2" fmla="*/ 6536268 h 6858001"/>
                <a:gd name="connsiteX1-3" fmla="*/ 111945 w 6336679"/>
                <a:gd name="connsiteY1-4" fmla="*/ 6858001 h 6858001"/>
                <a:gd name="connsiteX2-5" fmla="*/ 137442 w 6336679"/>
                <a:gd name="connsiteY2-6" fmla="*/ 6858001 h 6858001"/>
                <a:gd name="connsiteX3-7" fmla="*/ 4406279 w 6336679"/>
                <a:gd name="connsiteY3-8" fmla="*/ 266700 h 6858001"/>
                <a:gd name="connsiteX4-9" fmla="*/ 6336679 w 6336679"/>
                <a:gd name="connsiteY4-10" fmla="*/ 0 h 6858001"/>
                <a:gd name="connsiteX5-11" fmla="*/ 2402985 w 6336679"/>
                <a:gd name="connsiteY5-12" fmla="*/ 0 h 6858001"/>
                <a:gd name="connsiteX6-13" fmla="*/ 64595 w 6336679"/>
                <a:gd name="connsiteY6-14" fmla="*/ 6536268 h 6858001"/>
                <a:gd name="connsiteX0-15" fmla="*/ 64595 w 6336679"/>
                <a:gd name="connsiteY0-16" fmla="*/ 6536268 h 6858001"/>
                <a:gd name="connsiteX1-17" fmla="*/ 111945 w 6336679"/>
                <a:gd name="connsiteY1-18" fmla="*/ 6858001 h 6858001"/>
                <a:gd name="connsiteX2-19" fmla="*/ 137442 w 6336679"/>
                <a:gd name="connsiteY2-20" fmla="*/ 6858001 h 6858001"/>
                <a:gd name="connsiteX3-21" fmla="*/ 6322164 w 6336679"/>
                <a:gd name="connsiteY3-22" fmla="*/ 165100 h 6858001"/>
                <a:gd name="connsiteX4-23" fmla="*/ 6336679 w 6336679"/>
                <a:gd name="connsiteY4-24" fmla="*/ 0 h 6858001"/>
                <a:gd name="connsiteX5-25" fmla="*/ 2402985 w 6336679"/>
                <a:gd name="connsiteY5-26" fmla="*/ 0 h 6858001"/>
                <a:gd name="connsiteX6-27" fmla="*/ 64595 w 6336679"/>
                <a:gd name="connsiteY6-28" fmla="*/ 6536268 h 6858001"/>
                <a:gd name="connsiteX0-29" fmla="*/ 64595 w 6336679"/>
                <a:gd name="connsiteY0-30" fmla="*/ 6536268 h 6858001"/>
                <a:gd name="connsiteX1-31" fmla="*/ 111945 w 6336679"/>
                <a:gd name="connsiteY1-32" fmla="*/ 6858001 h 6858001"/>
                <a:gd name="connsiteX2-33" fmla="*/ 137442 w 6336679"/>
                <a:gd name="connsiteY2-34" fmla="*/ 6858001 h 6858001"/>
                <a:gd name="connsiteX3-35" fmla="*/ 6322164 w 6336679"/>
                <a:gd name="connsiteY3-36" fmla="*/ 165100 h 6858001"/>
                <a:gd name="connsiteX4-37" fmla="*/ 6336679 w 6336679"/>
                <a:gd name="connsiteY4-38" fmla="*/ 0 h 6858001"/>
                <a:gd name="connsiteX5-39" fmla="*/ 2402985 w 6336679"/>
                <a:gd name="connsiteY5-40" fmla="*/ 0 h 6858001"/>
                <a:gd name="connsiteX6-41" fmla="*/ 64595 w 6336679"/>
                <a:gd name="connsiteY6-42" fmla="*/ 6536268 h 6858001"/>
                <a:gd name="connsiteX0-43" fmla="*/ 64595 w 6322164"/>
                <a:gd name="connsiteY0-44" fmla="*/ 6545995 h 6867728"/>
                <a:gd name="connsiteX1-45" fmla="*/ 111945 w 6322164"/>
                <a:gd name="connsiteY1-46" fmla="*/ 6867728 h 6867728"/>
                <a:gd name="connsiteX2-47" fmla="*/ 137442 w 6322164"/>
                <a:gd name="connsiteY2-48" fmla="*/ 6867728 h 6867728"/>
                <a:gd name="connsiteX3-49" fmla="*/ 6322164 w 6322164"/>
                <a:gd name="connsiteY3-50" fmla="*/ 174827 h 6867728"/>
                <a:gd name="connsiteX4-51" fmla="*/ 6288591 w 6322164"/>
                <a:gd name="connsiteY4-52" fmla="*/ 0 h 6867728"/>
                <a:gd name="connsiteX5-53" fmla="*/ 2402985 w 6322164"/>
                <a:gd name="connsiteY5-54" fmla="*/ 9727 h 6867728"/>
                <a:gd name="connsiteX6-55" fmla="*/ 64595 w 6322164"/>
                <a:gd name="connsiteY6-56" fmla="*/ 6545995 h 6867728"/>
                <a:gd name="connsiteX0-57" fmla="*/ 64595 w 6336679"/>
                <a:gd name="connsiteY0-58" fmla="*/ 6545995 h 6867728"/>
                <a:gd name="connsiteX1-59" fmla="*/ 111945 w 6336679"/>
                <a:gd name="connsiteY1-60" fmla="*/ 6867728 h 6867728"/>
                <a:gd name="connsiteX2-61" fmla="*/ 137442 w 6336679"/>
                <a:gd name="connsiteY2-62" fmla="*/ 6867728 h 6867728"/>
                <a:gd name="connsiteX3-63" fmla="*/ 6322164 w 6336679"/>
                <a:gd name="connsiteY3-64" fmla="*/ 174827 h 6867728"/>
                <a:gd name="connsiteX4-65" fmla="*/ 6336679 w 6336679"/>
                <a:gd name="connsiteY4-66" fmla="*/ 0 h 6867728"/>
                <a:gd name="connsiteX5-67" fmla="*/ 2402985 w 6336679"/>
                <a:gd name="connsiteY5-68" fmla="*/ 9727 h 6867728"/>
                <a:gd name="connsiteX6-69" fmla="*/ 64595 w 6336679"/>
                <a:gd name="connsiteY6-70" fmla="*/ 6545995 h 6867728"/>
                <a:gd name="connsiteX0-71" fmla="*/ 64595 w 6322164"/>
                <a:gd name="connsiteY0-72" fmla="*/ 6545995 h 6867728"/>
                <a:gd name="connsiteX1-73" fmla="*/ 111945 w 6322164"/>
                <a:gd name="connsiteY1-74" fmla="*/ 6867728 h 6867728"/>
                <a:gd name="connsiteX2-75" fmla="*/ 137442 w 6322164"/>
                <a:gd name="connsiteY2-76" fmla="*/ 6867728 h 6867728"/>
                <a:gd name="connsiteX3-77" fmla="*/ 6322164 w 6322164"/>
                <a:gd name="connsiteY3-78" fmla="*/ 174827 h 6867728"/>
                <a:gd name="connsiteX4-79" fmla="*/ 6307826 w 6322164"/>
                <a:gd name="connsiteY4-80" fmla="*/ 0 h 6867728"/>
                <a:gd name="connsiteX5-81" fmla="*/ 2402985 w 6322164"/>
                <a:gd name="connsiteY5-82" fmla="*/ 9727 h 6867728"/>
                <a:gd name="connsiteX6-83" fmla="*/ 64595 w 6322164"/>
                <a:gd name="connsiteY6-84" fmla="*/ 6545995 h 68677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322164" h="6867728">
                  <a:moveTo>
                    <a:pt x="64595" y="6545995"/>
                  </a:moveTo>
                  <a:cubicBezTo>
                    <a:pt x="79164" y="6656062"/>
                    <a:pt x="93734" y="6761895"/>
                    <a:pt x="111945" y="6867728"/>
                  </a:cubicBezTo>
                  <a:lnTo>
                    <a:pt x="137442" y="6867728"/>
                  </a:lnTo>
                  <a:cubicBezTo>
                    <a:pt x="141084" y="3739294"/>
                    <a:pt x="1789833" y="229861"/>
                    <a:pt x="6322164" y="174827"/>
                  </a:cubicBezTo>
                  <a:lnTo>
                    <a:pt x="6307826" y="0"/>
                  </a:lnTo>
                  <a:lnTo>
                    <a:pt x="2402985" y="9727"/>
                  </a:lnTo>
                  <a:cubicBezTo>
                    <a:pt x="702006" y="1470227"/>
                    <a:pt x="-266860" y="3946728"/>
                    <a:pt x="64595" y="6545995"/>
                  </a:cubicBezTo>
                  <a:close/>
                </a:path>
              </a:pathLst>
            </a:custGeom>
            <a:gradFill flip="none" rotWithShape="1">
              <a:gsLst>
                <a:gs pos="0">
                  <a:schemeClr val="accent1"/>
                </a:gs>
                <a:gs pos="100000">
                  <a:schemeClr val="accent2"/>
                </a:gs>
              </a:gsLst>
              <a:lin ang="16200000" scaled="1"/>
              <a:tileRect/>
            </a:gradFill>
            <a:ln w="36417" cap="flat">
              <a:noFill/>
              <a:prstDash val="solid"/>
              <a:miter/>
            </a:ln>
          </p:spPr>
          <p:txBody>
            <a:bodyPr rtlCol="0" anchor="ctr"/>
            <a:lstStyle/>
            <a:p>
              <a:endParaRPr lang="zh-CN" altLang="en-US"/>
            </a:p>
          </p:txBody>
        </p:sp>
      </p:grpSp>
      <p:sp>
        <p:nvSpPr>
          <p:cNvPr id="9801" name="副标题 2"/>
          <p:cNvSpPr>
            <a:spLocks noGrp="1"/>
          </p:cNvSpPr>
          <p:nvPr userDrawn="1">
            <p:ph type="subTitle" idx="1"/>
          </p:nvPr>
        </p:nvSpPr>
        <p:spPr>
          <a:xfrm>
            <a:off x="684200" y="3661092"/>
            <a:ext cx="4854630" cy="466960"/>
          </a:xfrm>
          <a:prstGeom prst="roundRect">
            <a:avLst>
              <a:gd name="adj" fmla="val 0"/>
            </a:avLst>
          </a:prstGeom>
          <a:noFill/>
          <a:ln>
            <a:noFill/>
          </a:ln>
        </p:spPr>
        <p:txBody>
          <a:bodyPr anchor="ctr">
            <a:normAutofit/>
          </a:bodyPr>
          <a:lstStyle>
            <a:lvl1pPr marL="0" indent="0" algn="l">
              <a:buNone/>
              <a:defRPr sz="1400" i="0" u="none">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文本占位符 13"/>
          <p:cNvSpPr>
            <a:spLocks noGrp="1"/>
          </p:cNvSpPr>
          <p:nvPr userDrawn="1">
            <p:ph type="body" sz="quarter" idx="10" hasCustomPrompt="1"/>
          </p:nvPr>
        </p:nvSpPr>
        <p:spPr>
          <a:xfrm>
            <a:off x="684199" y="5176889"/>
            <a:ext cx="4156680" cy="296271"/>
          </a:xfrm>
          <a:prstGeom prst="rect">
            <a:avLst/>
          </a:prstGeom>
        </p:spPr>
        <p:txBody>
          <a:bodyPr vert="horz" anchor="ctr">
            <a:noAutofit/>
          </a:bodyPr>
          <a:lstStyle>
            <a:lvl1pPr marL="0" indent="0" algn="l">
              <a:buNone/>
              <a:defRPr sz="1500" b="0" i="0" u="none">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
        <p:nvSpPr>
          <p:cNvPr id="13" name="文本占位符 13"/>
          <p:cNvSpPr>
            <a:spLocks noGrp="1"/>
          </p:cNvSpPr>
          <p:nvPr userDrawn="1">
            <p:ph type="body" sz="quarter" idx="11" hasCustomPrompt="1"/>
          </p:nvPr>
        </p:nvSpPr>
        <p:spPr>
          <a:xfrm>
            <a:off x="684199" y="5705679"/>
            <a:ext cx="4156680" cy="296271"/>
          </a:xfrm>
          <a:prstGeom prst="rect">
            <a:avLst/>
          </a:prstGeom>
        </p:spPr>
        <p:txBody>
          <a:bodyPr vert="horz" anchor="ctr">
            <a:noAutofit/>
          </a:bodyPr>
          <a:lstStyle>
            <a:lvl1pPr marL="0" indent="0" algn="l">
              <a:buNone/>
              <a:defRPr sz="1500" b="0" i="0" u="none">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
        <p:nvSpPr>
          <p:cNvPr id="9802" name="标题 1"/>
          <p:cNvSpPr>
            <a:spLocks noGrp="1"/>
          </p:cNvSpPr>
          <p:nvPr userDrawn="1">
            <p:ph type="ctrTitle"/>
          </p:nvPr>
        </p:nvSpPr>
        <p:spPr>
          <a:xfrm>
            <a:off x="684199" y="1048838"/>
            <a:ext cx="4891373" cy="2487779"/>
          </a:xfrm>
          <a:prstGeom prst="rect">
            <a:avLst/>
          </a:prstGeom>
        </p:spPr>
        <p:txBody>
          <a:bodyPr anchor="b">
            <a:noAutofit/>
          </a:bodyPr>
          <a:lstStyle>
            <a:lvl1pPr algn="l">
              <a:defRPr sz="4800" i="0" u="none">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defRPr>
            </a:lvl1pPr>
          </a:lstStyle>
          <a:p>
            <a:r>
              <a:rPr lang="en-US"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bg>
      <p:bgPr>
        <a:solidFill>
          <a:schemeClr val="accent1"/>
        </a:solidFill>
        <a:effectLst/>
      </p:bgPr>
    </p:bg>
    <p:spTree>
      <p:nvGrpSpPr>
        <p:cNvPr id="1" name=""/>
        <p:cNvGrpSpPr/>
        <p:nvPr/>
      </p:nvGrpSpPr>
      <p:grpSpPr>
        <a:xfrm>
          <a:off x="0" y="0"/>
          <a:ext cx="0" cy="0"/>
          <a:chOff x="0" y="0"/>
          <a:chExt cx="0" cy="0"/>
        </a:xfrm>
      </p:grpSpPr>
      <p:grpSp>
        <p:nvGrpSpPr>
          <p:cNvPr id="10" name="组合 9"/>
          <p:cNvGrpSpPr/>
          <p:nvPr userDrawn="1"/>
        </p:nvGrpSpPr>
        <p:grpSpPr>
          <a:xfrm>
            <a:off x="5441386" y="-9727"/>
            <a:ext cx="6750614" cy="6867728"/>
            <a:chOff x="5441386" y="-9727"/>
            <a:chExt cx="6750614" cy="6867728"/>
          </a:xfrm>
        </p:grpSpPr>
        <p:sp>
          <p:nvSpPr>
            <p:cNvPr id="11" name="任意多边形: 形状 10"/>
            <p:cNvSpPr/>
            <p:nvPr/>
          </p:nvSpPr>
          <p:spPr>
            <a:xfrm>
              <a:off x="5652806" y="-1"/>
              <a:ext cx="6539194" cy="6858001"/>
            </a:xfrm>
            <a:custGeom>
              <a:avLst/>
              <a:gdLst>
                <a:gd name="connsiteX0" fmla="*/ 4603933 w 4589363"/>
                <a:gd name="connsiteY0" fmla="*/ 6858001 h 6858001"/>
                <a:gd name="connsiteX1" fmla="*/ 0 w 4589363"/>
                <a:gd name="connsiteY1" fmla="*/ 6858001 h 6858001"/>
                <a:gd name="connsiteX2" fmla="*/ 3777119 w 4589363"/>
                <a:gd name="connsiteY2" fmla="*/ 0 h 6858001"/>
                <a:gd name="connsiteX3" fmla="*/ 4603933 w 4589363"/>
                <a:gd name="connsiteY3" fmla="*/ 0 h 6858001"/>
                <a:gd name="connsiteX4" fmla="*/ 4603933 w 4589363"/>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9363" h="6858001">
                  <a:moveTo>
                    <a:pt x="4603933" y="6858001"/>
                  </a:moveTo>
                  <a:lnTo>
                    <a:pt x="0" y="6858001"/>
                  </a:lnTo>
                  <a:cubicBezTo>
                    <a:pt x="7285" y="3822701"/>
                    <a:pt x="1551642" y="1202267"/>
                    <a:pt x="3777119" y="0"/>
                  </a:cubicBezTo>
                  <a:lnTo>
                    <a:pt x="4603933" y="0"/>
                  </a:lnTo>
                  <a:lnTo>
                    <a:pt x="4603933" y="6858001"/>
                  </a:lnTo>
                  <a:close/>
                </a:path>
              </a:pathLst>
            </a:custGeom>
            <a:blipFill>
              <a:blip r:embed="rId2" cstate="screen"/>
              <a:srcRect/>
              <a:stretch>
                <a:fillRect/>
              </a:stretch>
            </a:blipFill>
            <a:ln w="36417" cap="flat">
              <a:noFill/>
              <a:prstDash val="solid"/>
              <a:miter/>
            </a:ln>
          </p:spPr>
          <p:txBody>
            <a:bodyPr rtlCol="0" anchor="ctr"/>
            <a:lstStyle/>
            <a:p>
              <a:endParaRPr lang="zh-CN" altLang="en-US"/>
            </a:p>
          </p:txBody>
        </p:sp>
        <p:sp>
          <p:nvSpPr>
            <p:cNvPr id="23" name="任意多边形: 形状 22"/>
            <p:cNvSpPr/>
            <p:nvPr userDrawn="1"/>
          </p:nvSpPr>
          <p:spPr>
            <a:xfrm>
              <a:off x="5441386" y="-9727"/>
              <a:ext cx="6750614" cy="6867728"/>
            </a:xfrm>
            <a:custGeom>
              <a:avLst/>
              <a:gdLst>
                <a:gd name="connsiteX0" fmla="*/ 64595 w 4370822"/>
                <a:gd name="connsiteY0" fmla="*/ 6536268 h 6858001"/>
                <a:gd name="connsiteX1" fmla="*/ 111945 w 4370822"/>
                <a:gd name="connsiteY1" fmla="*/ 6858001 h 6858001"/>
                <a:gd name="connsiteX2" fmla="*/ 137442 w 4370822"/>
                <a:gd name="connsiteY2" fmla="*/ 6858001 h 6858001"/>
                <a:gd name="connsiteX3" fmla="*/ 4406279 w 4370822"/>
                <a:gd name="connsiteY3" fmla="*/ 266700 h 6858001"/>
                <a:gd name="connsiteX4" fmla="*/ 4406279 w 4370822"/>
                <a:gd name="connsiteY4" fmla="*/ 0 h 6858001"/>
                <a:gd name="connsiteX5" fmla="*/ 2402985 w 4370822"/>
                <a:gd name="connsiteY5" fmla="*/ 0 h 6858001"/>
                <a:gd name="connsiteX6" fmla="*/ 64595 w 4370822"/>
                <a:gd name="connsiteY6" fmla="*/ 6536268 h 6858001"/>
                <a:gd name="connsiteX0-1" fmla="*/ 64595 w 6336679"/>
                <a:gd name="connsiteY0-2" fmla="*/ 6536268 h 6858001"/>
                <a:gd name="connsiteX1-3" fmla="*/ 111945 w 6336679"/>
                <a:gd name="connsiteY1-4" fmla="*/ 6858001 h 6858001"/>
                <a:gd name="connsiteX2-5" fmla="*/ 137442 w 6336679"/>
                <a:gd name="connsiteY2-6" fmla="*/ 6858001 h 6858001"/>
                <a:gd name="connsiteX3-7" fmla="*/ 4406279 w 6336679"/>
                <a:gd name="connsiteY3-8" fmla="*/ 266700 h 6858001"/>
                <a:gd name="connsiteX4-9" fmla="*/ 6336679 w 6336679"/>
                <a:gd name="connsiteY4-10" fmla="*/ 0 h 6858001"/>
                <a:gd name="connsiteX5-11" fmla="*/ 2402985 w 6336679"/>
                <a:gd name="connsiteY5-12" fmla="*/ 0 h 6858001"/>
                <a:gd name="connsiteX6-13" fmla="*/ 64595 w 6336679"/>
                <a:gd name="connsiteY6-14" fmla="*/ 6536268 h 6858001"/>
                <a:gd name="connsiteX0-15" fmla="*/ 64595 w 6336679"/>
                <a:gd name="connsiteY0-16" fmla="*/ 6536268 h 6858001"/>
                <a:gd name="connsiteX1-17" fmla="*/ 111945 w 6336679"/>
                <a:gd name="connsiteY1-18" fmla="*/ 6858001 h 6858001"/>
                <a:gd name="connsiteX2-19" fmla="*/ 137442 w 6336679"/>
                <a:gd name="connsiteY2-20" fmla="*/ 6858001 h 6858001"/>
                <a:gd name="connsiteX3-21" fmla="*/ 6322164 w 6336679"/>
                <a:gd name="connsiteY3-22" fmla="*/ 165100 h 6858001"/>
                <a:gd name="connsiteX4-23" fmla="*/ 6336679 w 6336679"/>
                <a:gd name="connsiteY4-24" fmla="*/ 0 h 6858001"/>
                <a:gd name="connsiteX5-25" fmla="*/ 2402985 w 6336679"/>
                <a:gd name="connsiteY5-26" fmla="*/ 0 h 6858001"/>
                <a:gd name="connsiteX6-27" fmla="*/ 64595 w 6336679"/>
                <a:gd name="connsiteY6-28" fmla="*/ 6536268 h 6858001"/>
                <a:gd name="connsiteX0-29" fmla="*/ 64595 w 6336679"/>
                <a:gd name="connsiteY0-30" fmla="*/ 6536268 h 6858001"/>
                <a:gd name="connsiteX1-31" fmla="*/ 111945 w 6336679"/>
                <a:gd name="connsiteY1-32" fmla="*/ 6858001 h 6858001"/>
                <a:gd name="connsiteX2-33" fmla="*/ 137442 w 6336679"/>
                <a:gd name="connsiteY2-34" fmla="*/ 6858001 h 6858001"/>
                <a:gd name="connsiteX3-35" fmla="*/ 6322164 w 6336679"/>
                <a:gd name="connsiteY3-36" fmla="*/ 165100 h 6858001"/>
                <a:gd name="connsiteX4-37" fmla="*/ 6336679 w 6336679"/>
                <a:gd name="connsiteY4-38" fmla="*/ 0 h 6858001"/>
                <a:gd name="connsiteX5-39" fmla="*/ 2402985 w 6336679"/>
                <a:gd name="connsiteY5-40" fmla="*/ 0 h 6858001"/>
                <a:gd name="connsiteX6-41" fmla="*/ 64595 w 6336679"/>
                <a:gd name="connsiteY6-42" fmla="*/ 6536268 h 6858001"/>
                <a:gd name="connsiteX0-43" fmla="*/ 64595 w 6322164"/>
                <a:gd name="connsiteY0-44" fmla="*/ 6545995 h 6867728"/>
                <a:gd name="connsiteX1-45" fmla="*/ 111945 w 6322164"/>
                <a:gd name="connsiteY1-46" fmla="*/ 6867728 h 6867728"/>
                <a:gd name="connsiteX2-47" fmla="*/ 137442 w 6322164"/>
                <a:gd name="connsiteY2-48" fmla="*/ 6867728 h 6867728"/>
                <a:gd name="connsiteX3-49" fmla="*/ 6322164 w 6322164"/>
                <a:gd name="connsiteY3-50" fmla="*/ 174827 h 6867728"/>
                <a:gd name="connsiteX4-51" fmla="*/ 6288591 w 6322164"/>
                <a:gd name="connsiteY4-52" fmla="*/ 0 h 6867728"/>
                <a:gd name="connsiteX5-53" fmla="*/ 2402985 w 6322164"/>
                <a:gd name="connsiteY5-54" fmla="*/ 9727 h 6867728"/>
                <a:gd name="connsiteX6-55" fmla="*/ 64595 w 6322164"/>
                <a:gd name="connsiteY6-56" fmla="*/ 6545995 h 6867728"/>
                <a:gd name="connsiteX0-57" fmla="*/ 64595 w 6336679"/>
                <a:gd name="connsiteY0-58" fmla="*/ 6545995 h 6867728"/>
                <a:gd name="connsiteX1-59" fmla="*/ 111945 w 6336679"/>
                <a:gd name="connsiteY1-60" fmla="*/ 6867728 h 6867728"/>
                <a:gd name="connsiteX2-61" fmla="*/ 137442 w 6336679"/>
                <a:gd name="connsiteY2-62" fmla="*/ 6867728 h 6867728"/>
                <a:gd name="connsiteX3-63" fmla="*/ 6322164 w 6336679"/>
                <a:gd name="connsiteY3-64" fmla="*/ 174827 h 6867728"/>
                <a:gd name="connsiteX4-65" fmla="*/ 6336679 w 6336679"/>
                <a:gd name="connsiteY4-66" fmla="*/ 0 h 6867728"/>
                <a:gd name="connsiteX5-67" fmla="*/ 2402985 w 6336679"/>
                <a:gd name="connsiteY5-68" fmla="*/ 9727 h 6867728"/>
                <a:gd name="connsiteX6-69" fmla="*/ 64595 w 6336679"/>
                <a:gd name="connsiteY6-70" fmla="*/ 6545995 h 6867728"/>
                <a:gd name="connsiteX0-71" fmla="*/ 64595 w 6322164"/>
                <a:gd name="connsiteY0-72" fmla="*/ 6545995 h 6867728"/>
                <a:gd name="connsiteX1-73" fmla="*/ 111945 w 6322164"/>
                <a:gd name="connsiteY1-74" fmla="*/ 6867728 h 6867728"/>
                <a:gd name="connsiteX2-75" fmla="*/ 137442 w 6322164"/>
                <a:gd name="connsiteY2-76" fmla="*/ 6867728 h 6867728"/>
                <a:gd name="connsiteX3-77" fmla="*/ 6322164 w 6322164"/>
                <a:gd name="connsiteY3-78" fmla="*/ 174827 h 6867728"/>
                <a:gd name="connsiteX4-79" fmla="*/ 6307826 w 6322164"/>
                <a:gd name="connsiteY4-80" fmla="*/ 0 h 6867728"/>
                <a:gd name="connsiteX5-81" fmla="*/ 2402985 w 6322164"/>
                <a:gd name="connsiteY5-82" fmla="*/ 9727 h 6867728"/>
                <a:gd name="connsiteX6-83" fmla="*/ 64595 w 6322164"/>
                <a:gd name="connsiteY6-84" fmla="*/ 6545995 h 68677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322164" h="6867728">
                  <a:moveTo>
                    <a:pt x="64595" y="6545995"/>
                  </a:moveTo>
                  <a:cubicBezTo>
                    <a:pt x="79164" y="6656062"/>
                    <a:pt x="93734" y="6761895"/>
                    <a:pt x="111945" y="6867728"/>
                  </a:cubicBezTo>
                  <a:lnTo>
                    <a:pt x="137442" y="6867728"/>
                  </a:lnTo>
                  <a:cubicBezTo>
                    <a:pt x="141084" y="3739294"/>
                    <a:pt x="1789833" y="229861"/>
                    <a:pt x="6322164" y="174827"/>
                  </a:cubicBezTo>
                  <a:lnTo>
                    <a:pt x="6307826" y="0"/>
                  </a:lnTo>
                  <a:lnTo>
                    <a:pt x="2402985" y="9727"/>
                  </a:lnTo>
                  <a:cubicBezTo>
                    <a:pt x="702006" y="1470227"/>
                    <a:pt x="-266860" y="3946728"/>
                    <a:pt x="64595" y="6545995"/>
                  </a:cubicBezTo>
                  <a:close/>
                </a:path>
              </a:pathLst>
            </a:custGeom>
            <a:solidFill>
              <a:schemeClr val="bg1"/>
            </a:solidFill>
            <a:ln w="36417" cap="flat">
              <a:noFill/>
              <a:prstDash val="solid"/>
              <a:miter/>
            </a:ln>
          </p:spPr>
          <p:txBody>
            <a:bodyPr rtlCol="0" anchor="ctr"/>
            <a:lstStyle/>
            <a:p>
              <a:endParaRPr lang="zh-CN" altLang="en-US"/>
            </a:p>
          </p:txBody>
        </p:sp>
      </p:grpSp>
      <p:sp>
        <p:nvSpPr>
          <p:cNvPr id="20" name="标题 1"/>
          <p:cNvSpPr>
            <a:spLocks noGrp="1"/>
          </p:cNvSpPr>
          <p:nvPr userDrawn="1">
            <p:ph type="title"/>
          </p:nvPr>
        </p:nvSpPr>
        <p:spPr>
          <a:xfrm>
            <a:off x="668809" y="3162300"/>
            <a:ext cx="444213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669925" y="4057650"/>
            <a:ext cx="4442135" cy="1015623"/>
          </a:xfrm>
          <a:prstGeom prst="rect">
            <a:avLst/>
          </a:prstGeom>
        </p:spPr>
        <p:txBody>
          <a:bodyPr anchor="t">
            <a:normAutofit/>
          </a:bodyPr>
          <a:lstStyle>
            <a:lvl1pPr marL="0" indent="0" algn="l">
              <a:lnSpc>
                <a:spcPct val="100000"/>
              </a:lnSpc>
              <a:buNone/>
              <a:defRPr sz="11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5401732" y="6240463"/>
            <a:ext cx="1388536" cy="206381"/>
          </a:xfrm>
          <a:prstGeom prst="rect">
            <a:avLst/>
          </a:prstGeom>
        </p:spPr>
        <p:txBody>
          <a:bodyPr/>
          <a:lstStyle/>
          <a:p>
            <a:fld id="{6489D9C7-5DC6-4263-87FF-7C99F6FB63C3}" type="datetime1">
              <a:rPr lang="zh-CN" altLang="en-US" smtClean="0"/>
              <a:t>2023-01-10</a:t>
            </a:fld>
            <a:endParaRPr lang="zh-CN" altLang="en-US"/>
          </a:p>
        </p:txBody>
      </p:sp>
      <p:sp>
        <p:nvSpPr>
          <p:cNvPr id="4" name="页脚占位符 3"/>
          <p:cNvSpPr>
            <a:spLocks noGrp="1"/>
          </p:cNvSpPr>
          <p:nvPr>
            <p:ph type="ftr" sz="quarter" idx="11"/>
          </p:nvPr>
        </p:nvSpPr>
        <p:spPr>
          <a:xfrm>
            <a:off x="669924" y="6240463"/>
            <a:ext cx="4140201" cy="206381"/>
          </a:xfrm>
          <a:prstGeom prst="rect">
            <a:avLst/>
          </a:prstGeom>
        </p:spPr>
        <p:txBody>
          <a:bodyPr/>
          <a:lstStyle/>
          <a:p>
            <a:endParaRPr lang="zh-CN" altLang="en-US" dirty="0"/>
          </a:p>
        </p:txBody>
      </p:sp>
      <p:sp>
        <p:nvSpPr>
          <p:cNvPr id="5" name="灯片编号占位符 4"/>
          <p:cNvSpPr>
            <a:spLocks noGrp="1"/>
          </p:cNvSpPr>
          <p:nvPr>
            <p:ph type="sldNum" sz="quarter" idx="12"/>
          </p:nvPr>
        </p:nvSpPr>
        <p:spPr>
          <a:xfrm>
            <a:off x="8610599" y="6240463"/>
            <a:ext cx="2909888" cy="206381"/>
          </a:xfrm>
          <a:prstGeom prst="rect">
            <a:avLst/>
          </a:prstGeom>
        </p:spPr>
        <p:txBody>
          <a:bodyPr/>
          <a:lstStyle/>
          <a:p>
            <a:fld id="{5DD3DB80-B894-403A-B48E-6FDC1A72010E}" type="slidenum">
              <a:rPr lang="zh-CN" altLang="en-US" smtClean="0"/>
              <a:t>‹#›</a:t>
            </a:fld>
            <a:endParaRPr lang="zh-CN" altLang="en-US"/>
          </a:p>
        </p:txBody>
      </p:sp>
      <p:sp>
        <p:nvSpPr>
          <p:cNvPr id="6" name="标题 5"/>
          <p:cNvSpPr>
            <a:spLocks noGrp="1"/>
          </p:cNvSpPr>
          <p:nvPr>
            <p:ph type="title"/>
          </p:nvPr>
        </p:nvSpPr>
        <p:spPr>
          <a:xfrm>
            <a:off x="669924" y="1"/>
            <a:ext cx="10850563" cy="1028699"/>
          </a:xfrm>
          <a:prstGeom prst="rect">
            <a:avLst/>
          </a:prstGeom>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p:nvPr>
        </p:nvSpPr>
        <p:spPr>
          <a:xfrm>
            <a:off x="669925" y="1130299"/>
            <a:ext cx="10850563" cy="5006975"/>
          </a:xfrm>
          <a:prstGeom prst="rect">
            <a:avLst/>
          </a:prstGeo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9" name="矩形 8"/>
          <p:cNvSpPr/>
          <p:nvPr userDrawn="1"/>
        </p:nvSpPr>
        <p:spPr>
          <a:xfrm>
            <a:off x="8929385" y="5124839"/>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页">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仅标题页">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矩形 2"/>
          <p:cNvSpPr/>
          <p:nvPr userDrawn="1"/>
        </p:nvSpPr>
        <p:spPr>
          <a:xfrm>
            <a:off x="0" y="1"/>
            <a:ext cx="12192000" cy="850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形状 19"/>
          <p:cNvSpPr/>
          <p:nvPr userDrawn="1"/>
        </p:nvSpPr>
        <p:spPr>
          <a:xfrm>
            <a:off x="374086" y="1"/>
            <a:ext cx="813458" cy="850899"/>
          </a:xfrm>
          <a:custGeom>
            <a:avLst/>
            <a:gdLst>
              <a:gd name="connsiteX0" fmla="*/ 6567161 w 6556233"/>
              <a:gd name="connsiteY0" fmla="*/ 0 h 6858001"/>
              <a:gd name="connsiteX1" fmla="*/ 6126436 w 6556233"/>
              <a:gd name="connsiteY1" fmla="*/ 0 h 6858001"/>
              <a:gd name="connsiteX2" fmla="*/ 0 w 6556233"/>
              <a:gd name="connsiteY2" fmla="*/ 6858001 h 6858001"/>
              <a:gd name="connsiteX3" fmla="*/ 4341683 w 6556233"/>
              <a:gd name="connsiteY3" fmla="*/ 6858001 h 6858001"/>
              <a:gd name="connsiteX4" fmla="*/ 4297975 w 6556233"/>
              <a:gd name="connsiteY4" fmla="*/ 6553201 h 6858001"/>
              <a:gd name="connsiteX5" fmla="*/ 6567161 w 6556233"/>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6233" h="6858001">
                <a:moveTo>
                  <a:pt x="6567161" y="0"/>
                </a:moveTo>
                <a:lnTo>
                  <a:pt x="6126436" y="0"/>
                </a:lnTo>
                <a:cubicBezTo>
                  <a:pt x="3686060" y="1989667"/>
                  <a:pt x="2720837" y="6434668"/>
                  <a:pt x="0" y="6858001"/>
                </a:cubicBezTo>
                <a:lnTo>
                  <a:pt x="4341683" y="6858001"/>
                </a:lnTo>
                <a:cubicBezTo>
                  <a:pt x="4323472" y="6756401"/>
                  <a:pt x="4308903" y="6654801"/>
                  <a:pt x="4297975" y="6553201"/>
                </a:cubicBezTo>
                <a:cubicBezTo>
                  <a:pt x="3966521" y="3966634"/>
                  <a:pt x="4906248" y="1498600"/>
                  <a:pt x="6567161" y="0"/>
                </a:cubicBezTo>
                <a:close/>
              </a:path>
            </a:pathLst>
          </a:custGeom>
          <a:solidFill>
            <a:schemeClr val="bg1">
              <a:alpha val="90000"/>
            </a:schemeClr>
          </a:solidFill>
          <a:ln w="36417" cap="flat">
            <a:noFill/>
            <a:prstDash val="solid"/>
            <a:miter/>
          </a:ln>
        </p:spPr>
        <p:txBody>
          <a:bodyPr rtlCol="0" anchor="ctr"/>
          <a:lstStyle/>
          <a:p>
            <a:endParaRPr lang="zh-CN" altLang="en-US"/>
          </a:p>
        </p:txBody>
      </p:sp>
      <p:sp>
        <p:nvSpPr>
          <p:cNvPr id="4" name="任意多边形: 形状 21"/>
          <p:cNvSpPr/>
          <p:nvPr userDrawn="1"/>
        </p:nvSpPr>
        <p:spPr>
          <a:xfrm>
            <a:off x="927415" y="-9727"/>
            <a:ext cx="801329" cy="860627"/>
          </a:xfrm>
          <a:custGeom>
            <a:avLst/>
            <a:gdLst>
              <a:gd name="connsiteX0" fmla="*/ 64595 w 4370822"/>
              <a:gd name="connsiteY0" fmla="*/ 6536268 h 6858001"/>
              <a:gd name="connsiteX1" fmla="*/ 111945 w 4370822"/>
              <a:gd name="connsiteY1" fmla="*/ 6858001 h 6858001"/>
              <a:gd name="connsiteX2" fmla="*/ 137442 w 4370822"/>
              <a:gd name="connsiteY2" fmla="*/ 6858001 h 6858001"/>
              <a:gd name="connsiteX3" fmla="*/ 4406279 w 4370822"/>
              <a:gd name="connsiteY3" fmla="*/ 266700 h 6858001"/>
              <a:gd name="connsiteX4" fmla="*/ 4406279 w 4370822"/>
              <a:gd name="connsiteY4" fmla="*/ 0 h 6858001"/>
              <a:gd name="connsiteX5" fmla="*/ 2402985 w 4370822"/>
              <a:gd name="connsiteY5" fmla="*/ 0 h 6858001"/>
              <a:gd name="connsiteX6" fmla="*/ 64595 w 4370822"/>
              <a:gd name="connsiteY6" fmla="*/ 6536268 h 6858001"/>
              <a:gd name="connsiteX0-1" fmla="*/ 64595 w 6336679"/>
              <a:gd name="connsiteY0-2" fmla="*/ 6536268 h 6858001"/>
              <a:gd name="connsiteX1-3" fmla="*/ 111945 w 6336679"/>
              <a:gd name="connsiteY1-4" fmla="*/ 6858001 h 6858001"/>
              <a:gd name="connsiteX2-5" fmla="*/ 137442 w 6336679"/>
              <a:gd name="connsiteY2-6" fmla="*/ 6858001 h 6858001"/>
              <a:gd name="connsiteX3-7" fmla="*/ 4406279 w 6336679"/>
              <a:gd name="connsiteY3-8" fmla="*/ 266700 h 6858001"/>
              <a:gd name="connsiteX4-9" fmla="*/ 6336679 w 6336679"/>
              <a:gd name="connsiteY4-10" fmla="*/ 0 h 6858001"/>
              <a:gd name="connsiteX5-11" fmla="*/ 2402985 w 6336679"/>
              <a:gd name="connsiteY5-12" fmla="*/ 0 h 6858001"/>
              <a:gd name="connsiteX6-13" fmla="*/ 64595 w 6336679"/>
              <a:gd name="connsiteY6-14" fmla="*/ 6536268 h 6858001"/>
              <a:gd name="connsiteX0-15" fmla="*/ 64595 w 6336679"/>
              <a:gd name="connsiteY0-16" fmla="*/ 6536268 h 6858001"/>
              <a:gd name="connsiteX1-17" fmla="*/ 111945 w 6336679"/>
              <a:gd name="connsiteY1-18" fmla="*/ 6858001 h 6858001"/>
              <a:gd name="connsiteX2-19" fmla="*/ 137442 w 6336679"/>
              <a:gd name="connsiteY2-20" fmla="*/ 6858001 h 6858001"/>
              <a:gd name="connsiteX3-21" fmla="*/ 6322164 w 6336679"/>
              <a:gd name="connsiteY3-22" fmla="*/ 165100 h 6858001"/>
              <a:gd name="connsiteX4-23" fmla="*/ 6336679 w 6336679"/>
              <a:gd name="connsiteY4-24" fmla="*/ 0 h 6858001"/>
              <a:gd name="connsiteX5-25" fmla="*/ 2402985 w 6336679"/>
              <a:gd name="connsiteY5-26" fmla="*/ 0 h 6858001"/>
              <a:gd name="connsiteX6-27" fmla="*/ 64595 w 6336679"/>
              <a:gd name="connsiteY6-28" fmla="*/ 6536268 h 6858001"/>
              <a:gd name="connsiteX0-29" fmla="*/ 64595 w 6336679"/>
              <a:gd name="connsiteY0-30" fmla="*/ 6536268 h 6858001"/>
              <a:gd name="connsiteX1-31" fmla="*/ 111945 w 6336679"/>
              <a:gd name="connsiteY1-32" fmla="*/ 6858001 h 6858001"/>
              <a:gd name="connsiteX2-33" fmla="*/ 137442 w 6336679"/>
              <a:gd name="connsiteY2-34" fmla="*/ 6858001 h 6858001"/>
              <a:gd name="connsiteX3-35" fmla="*/ 6322164 w 6336679"/>
              <a:gd name="connsiteY3-36" fmla="*/ 165100 h 6858001"/>
              <a:gd name="connsiteX4-37" fmla="*/ 6336679 w 6336679"/>
              <a:gd name="connsiteY4-38" fmla="*/ 0 h 6858001"/>
              <a:gd name="connsiteX5-39" fmla="*/ 2402985 w 6336679"/>
              <a:gd name="connsiteY5-40" fmla="*/ 0 h 6858001"/>
              <a:gd name="connsiteX6-41" fmla="*/ 64595 w 6336679"/>
              <a:gd name="connsiteY6-42" fmla="*/ 6536268 h 6858001"/>
              <a:gd name="connsiteX0-43" fmla="*/ 64595 w 6322164"/>
              <a:gd name="connsiteY0-44" fmla="*/ 6545995 h 6867728"/>
              <a:gd name="connsiteX1-45" fmla="*/ 111945 w 6322164"/>
              <a:gd name="connsiteY1-46" fmla="*/ 6867728 h 6867728"/>
              <a:gd name="connsiteX2-47" fmla="*/ 137442 w 6322164"/>
              <a:gd name="connsiteY2-48" fmla="*/ 6867728 h 6867728"/>
              <a:gd name="connsiteX3-49" fmla="*/ 6322164 w 6322164"/>
              <a:gd name="connsiteY3-50" fmla="*/ 174827 h 6867728"/>
              <a:gd name="connsiteX4-51" fmla="*/ 6288591 w 6322164"/>
              <a:gd name="connsiteY4-52" fmla="*/ 0 h 6867728"/>
              <a:gd name="connsiteX5-53" fmla="*/ 2402985 w 6322164"/>
              <a:gd name="connsiteY5-54" fmla="*/ 9727 h 6867728"/>
              <a:gd name="connsiteX6-55" fmla="*/ 64595 w 6322164"/>
              <a:gd name="connsiteY6-56" fmla="*/ 6545995 h 6867728"/>
              <a:gd name="connsiteX0-57" fmla="*/ 64595 w 6336679"/>
              <a:gd name="connsiteY0-58" fmla="*/ 6545995 h 6867728"/>
              <a:gd name="connsiteX1-59" fmla="*/ 111945 w 6336679"/>
              <a:gd name="connsiteY1-60" fmla="*/ 6867728 h 6867728"/>
              <a:gd name="connsiteX2-61" fmla="*/ 137442 w 6336679"/>
              <a:gd name="connsiteY2-62" fmla="*/ 6867728 h 6867728"/>
              <a:gd name="connsiteX3-63" fmla="*/ 6322164 w 6336679"/>
              <a:gd name="connsiteY3-64" fmla="*/ 174827 h 6867728"/>
              <a:gd name="connsiteX4-65" fmla="*/ 6336679 w 6336679"/>
              <a:gd name="connsiteY4-66" fmla="*/ 0 h 6867728"/>
              <a:gd name="connsiteX5-67" fmla="*/ 2402985 w 6336679"/>
              <a:gd name="connsiteY5-68" fmla="*/ 9727 h 6867728"/>
              <a:gd name="connsiteX6-69" fmla="*/ 64595 w 6336679"/>
              <a:gd name="connsiteY6-70" fmla="*/ 6545995 h 6867728"/>
              <a:gd name="connsiteX0-71" fmla="*/ 64595 w 6322164"/>
              <a:gd name="connsiteY0-72" fmla="*/ 6545995 h 6867728"/>
              <a:gd name="connsiteX1-73" fmla="*/ 111945 w 6322164"/>
              <a:gd name="connsiteY1-74" fmla="*/ 6867728 h 6867728"/>
              <a:gd name="connsiteX2-75" fmla="*/ 137442 w 6322164"/>
              <a:gd name="connsiteY2-76" fmla="*/ 6867728 h 6867728"/>
              <a:gd name="connsiteX3-77" fmla="*/ 6322164 w 6322164"/>
              <a:gd name="connsiteY3-78" fmla="*/ 174827 h 6867728"/>
              <a:gd name="connsiteX4-79" fmla="*/ 6307826 w 6322164"/>
              <a:gd name="connsiteY4-80" fmla="*/ 0 h 6867728"/>
              <a:gd name="connsiteX5-81" fmla="*/ 2402985 w 6322164"/>
              <a:gd name="connsiteY5-82" fmla="*/ 9727 h 6867728"/>
              <a:gd name="connsiteX6-83" fmla="*/ 64595 w 6322164"/>
              <a:gd name="connsiteY6-84" fmla="*/ 6545995 h 68677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322164" h="6867728">
                <a:moveTo>
                  <a:pt x="64595" y="6545995"/>
                </a:moveTo>
                <a:cubicBezTo>
                  <a:pt x="79164" y="6656062"/>
                  <a:pt x="93734" y="6761895"/>
                  <a:pt x="111945" y="6867728"/>
                </a:cubicBezTo>
                <a:lnTo>
                  <a:pt x="137442" y="6867728"/>
                </a:lnTo>
                <a:cubicBezTo>
                  <a:pt x="141084" y="3739294"/>
                  <a:pt x="1789833" y="229861"/>
                  <a:pt x="6322164" y="174827"/>
                </a:cubicBezTo>
                <a:lnTo>
                  <a:pt x="6307826" y="0"/>
                </a:lnTo>
                <a:lnTo>
                  <a:pt x="2402985" y="9727"/>
                </a:lnTo>
                <a:cubicBezTo>
                  <a:pt x="702006" y="1470227"/>
                  <a:pt x="-266860" y="3946728"/>
                  <a:pt x="64595" y="6545995"/>
                </a:cubicBezTo>
                <a:close/>
              </a:path>
            </a:pathLst>
          </a:custGeom>
          <a:solidFill>
            <a:schemeClr val="bg1">
              <a:alpha val="50000"/>
            </a:schemeClr>
          </a:solidFill>
          <a:ln w="36417" cap="flat">
            <a:noFill/>
            <a:prstDash val="solid"/>
            <a:miter/>
          </a:ln>
        </p:spPr>
        <p:txBody>
          <a:bodyPr rtlCol="0" anchor="ct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69924" y="1"/>
            <a:ext cx="10850563" cy="1028699"/>
          </a:xfrm>
          <a:prstGeom prst="rect">
            <a:avLst/>
          </a:prstGeom>
        </p:spPr>
        <p:txBody>
          <a:bodyPr/>
          <a:lstStyle/>
          <a:p>
            <a:r>
              <a:rPr lang="zh-CN" altLang="en-US" smtClean="0"/>
              <a:t>单击此处编辑母版标题样式</a:t>
            </a:r>
            <a:endParaRPr lang="zh-CN" altLang="en-US"/>
          </a:p>
        </p:txBody>
      </p:sp>
      <p:sp>
        <p:nvSpPr>
          <p:cNvPr id="5" name="灯片编号占位符 4"/>
          <p:cNvSpPr>
            <a:spLocks noGrp="1"/>
          </p:cNvSpPr>
          <p:nvPr>
            <p:ph type="sldNum" sz="quarter" idx="12"/>
          </p:nvPr>
        </p:nvSpPr>
        <p:spPr>
          <a:xfrm>
            <a:off x="8610599" y="6240463"/>
            <a:ext cx="2909888" cy="206381"/>
          </a:xfrm>
          <a:prstGeom prst="rect">
            <a:avLst/>
          </a:prstGeom>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末尾幻灯片">
    <p:bg>
      <p:bgPr>
        <a:solidFill>
          <a:schemeClr val="accent1"/>
        </a:solidFill>
        <a:effectLst/>
      </p:bgPr>
    </p:bg>
    <p:spTree>
      <p:nvGrpSpPr>
        <p:cNvPr id="1" name=""/>
        <p:cNvGrpSpPr/>
        <p:nvPr/>
      </p:nvGrpSpPr>
      <p:grpSpPr>
        <a:xfrm>
          <a:off x="0" y="0"/>
          <a:ext cx="0" cy="0"/>
          <a:chOff x="0" y="0"/>
          <a:chExt cx="0" cy="0"/>
        </a:xfrm>
      </p:grpSpPr>
      <p:sp>
        <p:nvSpPr>
          <p:cNvPr id="13" name="标题 1"/>
          <p:cNvSpPr>
            <a:spLocks noGrp="1"/>
          </p:cNvSpPr>
          <p:nvPr userDrawn="1">
            <p:ph type="ctrTitle" hasCustomPrompt="1"/>
          </p:nvPr>
        </p:nvSpPr>
        <p:spPr>
          <a:xfrm>
            <a:off x="706384" y="1130300"/>
            <a:ext cx="3312130" cy="1792533"/>
          </a:xfrm>
          <a:prstGeom prst="rect">
            <a:avLst/>
          </a:prstGeom>
        </p:spPr>
        <p:txBody>
          <a:bodyPr anchor="b">
            <a:normAutofit/>
          </a:bodyPr>
          <a:lstStyle>
            <a:lvl1pPr marL="0" indent="0" algn="l">
              <a:buFont typeface="Arial" panose="020B0604020202020204" pitchFamily="34" charset="0"/>
              <a:buNone/>
              <a:defRPr sz="3200">
                <a:solidFill>
                  <a:schemeClr val="bg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706384" y="3569694"/>
            <a:ext cx="3312130" cy="310871"/>
          </a:xfrm>
          <a:prstGeom prst="rect">
            <a:avLst/>
          </a:prstGeom>
        </p:spPr>
        <p:txBody>
          <a:bodyPr vert="horz" lIns="91440" tIns="45720" rIns="91440" bIns="45720" rtlCol="0">
            <a:normAutofit/>
          </a:bodyPr>
          <a:lstStyle>
            <a:lvl1pPr marL="0" indent="0" algn="l">
              <a:buNone/>
              <a:defRPr lang="zh-CN" altLang="en-US" sz="15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dirty="0"/>
              <a:t>Data</a:t>
            </a:r>
          </a:p>
        </p:txBody>
      </p:sp>
      <p:sp>
        <p:nvSpPr>
          <p:cNvPr id="6" name="文本占位符 13"/>
          <p:cNvSpPr>
            <a:spLocks noGrp="1"/>
          </p:cNvSpPr>
          <p:nvPr userDrawn="1">
            <p:ph type="body" sz="quarter" idx="10" hasCustomPrompt="1"/>
          </p:nvPr>
        </p:nvSpPr>
        <p:spPr>
          <a:xfrm>
            <a:off x="706384" y="3273423"/>
            <a:ext cx="3312130" cy="296271"/>
          </a:xfrm>
          <a:prstGeom prst="rect">
            <a:avLst/>
          </a:prstGeom>
        </p:spPr>
        <p:txBody>
          <a:bodyPr vert="horz"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
        <p:nvSpPr>
          <p:cNvPr id="18" name="任意多边形: 形状 17"/>
          <p:cNvSpPr/>
          <p:nvPr/>
        </p:nvSpPr>
        <p:spPr>
          <a:xfrm>
            <a:off x="5652806" y="-1"/>
            <a:ext cx="6559954" cy="6858001"/>
          </a:xfrm>
          <a:custGeom>
            <a:avLst/>
            <a:gdLst>
              <a:gd name="connsiteX0" fmla="*/ 4603933 w 4589363"/>
              <a:gd name="connsiteY0" fmla="*/ 6858001 h 6858001"/>
              <a:gd name="connsiteX1" fmla="*/ 0 w 4589363"/>
              <a:gd name="connsiteY1" fmla="*/ 6858001 h 6858001"/>
              <a:gd name="connsiteX2" fmla="*/ 3777119 w 4589363"/>
              <a:gd name="connsiteY2" fmla="*/ 0 h 6858001"/>
              <a:gd name="connsiteX3" fmla="*/ 4603933 w 4589363"/>
              <a:gd name="connsiteY3" fmla="*/ 0 h 6858001"/>
              <a:gd name="connsiteX4" fmla="*/ 4603933 w 4589363"/>
              <a:gd name="connsiteY4" fmla="*/ 6858001 h 6858001"/>
              <a:gd name="connsiteX0-1" fmla="*/ 4603933 w 4603933"/>
              <a:gd name="connsiteY0-2" fmla="*/ 6858001 h 6858001"/>
              <a:gd name="connsiteX1-3" fmla="*/ 0 w 4603933"/>
              <a:gd name="connsiteY1-4" fmla="*/ 6858001 h 6858001"/>
              <a:gd name="connsiteX2-5" fmla="*/ 3777119 w 4603933"/>
              <a:gd name="connsiteY2-6" fmla="*/ 0 h 6858001"/>
              <a:gd name="connsiteX3-7" fmla="*/ 4603933 w 4603933"/>
              <a:gd name="connsiteY3-8" fmla="*/ 0 h 6858001"/>
              <a:gd name="connsiteX4-9" fmla="*/ 4603933 w 4603933"/>
              <a:gd name="connsiteY4-10" fmla="*/ 6858001 h 6858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03933" h="6858001">
                <a:moveTo>
                  <a:pt x="4603933" y="6858001"/>
                </a:moveTo>
                <a:lnTo>
                  <a:pt x="0" y="6858001"/>
                </a:lnTo>
                <a:cubicBezTo>
                  <a:pt x="7285" y="3822701"/>
                  <a:pt x="722718" y="706967"/>
                  <a:pt x="3777119" y="0"/>
                </a:cubicBezTo>
                <a:lnTo>
                  <a:pt x="4603933" y="0"/>
                </a:lnTo>
                <a:lnTo>
                  <a:pt x="4603933" y="6858001"/>
                </a:lnTo>
                <a:close/>
              </a:path>
            </a:pathLst>
          </a:custGeom>
          <a:blipFill>
            <a:blip r:embed="rId2" cstate="screen"/>
            <a:srcRect/>
            <a:stretch>
              <a:fillRect/>
            </a:stretch>
          </a:blipFill>
          <a:ln w="36417" cap="flat">
            <a:noFill/>
            <a:prstDash val="solid"/>
            <a:miter/>
          </a:ln>
        </p:spPr>
        <p:txBody>
          <a:bodyPr rtlCol="0" anchor="ctr"/>
          <a:lstStyle/>
          <a:p>
            <a:endParaRPr lang="zh-CN" altLang="en-US"/>
          </a:p>
        </p:txBody>
      </p:sp>
      <p:sp>
        <p:nvSpPr>
          <p:cNvPr id="20" name="任意多边形: 形状 19"/>
          <p:cNvSpPr/>
          <p:nvPr/>
        </p:nvSpPr>
        <p:spPr>
          <a:xfrm>
            <a:off x="2366170" y="0"/>
            <a:ext cx="6556233" cy="6858001"/>
          </a:xfrm>
          <a:custGeom>
            <a:avLst/>
            <a:gdLst>
              <a:gd name="connsiteX0" fmla="*/ 6567161 w 6556233"/>
              <a:gd name="connsiteY0" fmla="*/ 0 h 6858001"/>
              <a:gd name="connsiteX1" fmla="*/ 6126436 w 6556233"/>
              <a:gd name="connsiteY1" fmla="*/ 0 h 6858001"/>
              <a:gd name="connsiteX2" fmla="*/ 0 w 6556233"/>
              <a:gd name="connsiteY2" fmla="*/ 6858001 h 6858001"/>
              <a:gd name="connsiteX3" fmla="*/ 4341683 w 6556233"/>
              <a:gd name="connsiteY3" fmla="*/ 6858001 h 6858001"/>
              <a:gd name="connsiteX4" fmla="*/ 4297975 w 6556233"/>
              <a:gd name="connsiteY4" fmla="*/ 6553201 h 6858001"/>
              <a:gd name="connsiteX5" fmla="*/ 6567161 w 6556233"/>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6233" h="6858001">
                <a:moveTo>
                  <a:pt x="6567161" y="0"/>
                </a:moveTo>
                <a:lnTo>
                  <a:pt x="6126436" y="0"/>
                </a:lnTo>
                <a:cubicBezTo>
                  <a:pt x="3686060" y="1989667"/>
                  <a:pt x="2720837" y="6434668"/>
                  <a:pt x="0" y="6858001"/>
                </a:cubicBezTo>
                <a:lnTo>
                  <a:pt x="4341683" y="6858001"/>
                </a:lnTo>
                <a:cubicBezTo>
                  <a:pt x="4323472" y="6756401"/>
                  <a:pt x="4308903" y="6654801"/>
                  <a:pt x="4297975" y="6553201"/>
                </a:cubicBezTo>
                <a:cubicBezTo>
                  <a:pt x="3966521" y="3966634"/>
                  <a:pt x="4906248" y="1498600"/>
                  <a:pt x="6567161" y="0"/>
                </a:cubicBezTo>
                <a:close/>
              </a:path>
            </a:pathLst>
          </a:custGeom>
          <a:solidFill>
            <a:schemeClr val="bg1"/>
          </a:solidFill>
          <a:ln w="36417" cap="flat">
            <a:noFill/>
            <a:prstDash val="solid"/>
            <a:miter/>
          </a:ln>
        </p:spPr>
        <p:txBody>
          <a:bodyPr rtlCol="0" anchor="ctr"/>
          <a:lstStyle/>
          <a:p>
            <a:endParaRPr lang="zh-CN" altLang="en-US"/>
          </a:p>
        </p:txBody>
      </p:sp>
      <p:sp>
        <p:nvSpPr>
          <p:cNvPr id="21" name="任意多边形: 形状 20"/>
          <p:cNvSpPr/>
          <p:nvPr userDrawn="1"/>
        </p:nvSpPr>
        <p:spPr>
          <a:xfrm>
            <a:off x="5777280" y="0"/>
            <a:ext cx="2403952" cy="6858001"/>
          </a:xfrm>
          <a:custGeom>
            <a:avLst/>
            <a:gdLst>
              <a:gd name="connsiteX0" fmla="*/ 115811 w 2403952"/>
              <a:gd name="connsiteY0" fmla="*/ 6544735 h 6858001"/>
              <a:gd name="connsiteX1" fmla="*/ 2421419 w 2403952"/>
              <a:gd name="connsiteY1" fmla="*/ 0 h 6858001"/>
              <a:gd name="connsiteX2" fmla="*/ 2337646 w 2403952"/>
              <a:gd name="connsiteY2" fmla="*/ 0 h 6858001"/>
              <a:gd name="connsiteX3" fmla="*/ 64818 w 2403952"/>
              <a:gd name="connsiteY3" fmla="*/ 6553201 h 6858001"/>
              <a:gd name="connsiteX4" fmla="*/ 108526 w 2403952"/>
              <a:gd name="connsiteY4" fmla="*/ 6858001 h 6858001"/>
              <a:gd name="connsiteX5" fmla="*/ 159519 w 2403952"/>
              <a:gd name="connsiteY5" fmla="*/ 6858001 h 6858001"/>
              <a:gd name="connsiteX6" fmla="*/ 115811 w 2403952"/>
              <a:gd name="connsiteY6" fmla="*/ 654473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3952" h="6858001">
                <a:moveTo>
                  <a:pt x="115811" y="6544735"/>
                </a:moveTo>
                <a:cubicBezTo>
                  <a:pt x="-212001" y="3953934"/>
                  <a:pt x="742296" y="1481667"/>
                  <a:pt x="2421419" y="0"/>
                </a:cubicBezTo>
                <a:lnTo>
                  <a:pt x="2337646" y="0"/>
                </a:lnTo>
                <a:cubicBezTo>
                  <a:pt x="676733" y="1498600"/>
                  <a:pt x="-262994" y="3966634"/>
                  <a:pt x="64818" y="6553201"/>
                </a:cubicBezTo>
                <a:cubicBezTo>
                  <a:pt x="79388" y="6654801"/>
                  <a:pt x="93957" y="6756401"/>
                  <a:pt x="108526" y="6858001"/>
                </a:cubicBezTo>
                <a:lnTo>
                  <a:pt x="159519" y="6858001"/>
                </a:lnTo>
                <a:cubicBezTo>
                  <a:pt x="144949" y="6752168"/>
                  <a:pt x="130380" y="6650568"/>
                  <a:pt x="115811" y="6544735"/>
                </a:cubicBezTo>
                <a:close/>
              </a:path>
            </a:pathLst>
          </a:custGeom>
          <a:solidFill>
            <a:schemeClr val="accent6">
              <a:lumMod val="60000"/>
              <a:lumOff val="40000"/>
            </a:schemeClr>
          </a:solidFill>
          <a:ln w="36417" cap="flat">
            <a:noFill/>
            <a:prstDash val="solid"/>
            <a:miter/>
          </a:ln>
        </p:spPr>
        <p:txBody>
          <a:bodyPr rtlCol="0" anchor="ctr"/>
          <a:lstStyle/>
          <a:p>
            <a:endParaRPr lang="zh-CN" altLang="en-US"/>
          </a:p>
        </p:txBody>
      </p:sp>
      <p:sp>
        <p:nvSpPr>
          <p:cNvPr id="22" name="任意多边形: 形状 21"/>
          <p:cNvSpPr/>
          <p:nvPr/>
        </p:nvSpPr>
        <p:spPr>
          <a:xfrm>
            <a:off x="5826063" y="-9727"/>
            <a:ext cx="6394536" cy="6867728"/>
          </a:xfrm>
          <a:custGeom>
            <a:avLst/>
            <a:gdLst>
              <a:gd name="connsiteX0" fmla="*/ 64595 w 4370822"/>
              <a:gd name="connsiteY0" fmla="*/ 6536268 h 6858001"/>
              <a:gd name="connsiteX1" fmla="*/ 111945 w 4370822"/>
              <a:gd name="connsiteY1" fmla="*/ 6858001 h 6858001"/>
              <a:gd name="connsiteX2" fmla="*/ 137442 w 4370822"/>
              <a:gd name="connsiteY2" fmla="*/ 6858001 h 6858001"/>
              <a:gd name="connsiteX3" fmla="*/ 4406279 w 4370822"/>
              <a:gd name="connsiteY3" fmla="*/ 266700 h 6858001"/>
              <a:gd name="connsiteX4" fmla="*/ 4406279 w 4370822"/>
              <a:gd name="connsiteY4" fmla="*/ 0 h 6858001"/>
              <a:gd name="connsiteX5" fmla="*/ 2402985 w 4370822"/>
              <a:gd name="connsiteY5" fmla="*/ 0 h 6858001"/>
              <a:gd name="connsiteX6" fmla="*/ 64595 w 4370822"/>
              <a:gd name="connsiteY6" fmla="*/ 6536268 h 6858001"/>
              <a:gd name="connsiteX0-1" fmla="*/ 64595 w 6336679"/>
              <a:gd name="connsiteY0-2" fmla="*/ 6536268 h 6858001"/>
              <a:gd name="connsiteX1-3" fmla="*/ 111945 w 6336679"/>
              <a:gd name="connsiteY1-4" fmla="*/ 6858001 h 6858001"/>
              <a:gd name="connsiteX2-5" fmla="*/ 137442 w 6336679"/>
              <a:gd name="connsiteY2-6" fmla="*/ 6858001 h 6858001"/>
              <a:gd name="connsiteX3-7" fmla="*/ 4406279 w 6336679"/>
              <a:gd name="connsiteY3-8" fmla="*/ 266700 h 6858001"/>
              <a:gd name="connsiteX4-9" fmla="*/ 6336679 w 6336679"/>
              <a:gd name="connsiteY4-10" fmla="*/ 0 h 6858001"/>
              <a:gd name="connsiteX5-11" fmla="*/ 2402985 w 6336679"/>
              <a:gd name="connsiteY5-12" fmla="*/ 0 h 6858001"/>
              <a:gd name="connsiteX6-13" fmla="*/ 64595 w 6336679"/>
              <a:gd name="connsiteY6-14" fmla="*/ 6536268 h 6858001"/>
              <a:gd name="connsiteX0-15" fmla="*/ 64595 w 6336679"/>
              <a:gd name="connsiteY0-16" fmla="*/ 6536268 h 6858001"/>
              <a:gd name="connsiteX1-17" fmla="*/ 111945 w 6336679"/>
              <a:gd name="connsiteY1-18" fmla="*/ 6858001 h 6858001"/>
              <a:gd name="connsiteX2-19" fmla="*/ 137442 w 6336679"/>
              <a:gd name="connsiteY2-20" fmla="*/ 6858001 h 6858001"/>
              <a:gd name="connsiteX3-21" fmla="*/ 6322164 w 6336679"/>
              <a:gd name="connsiteY3-22" fmla="*/ 165100 h 6858001"/>
              <a:gd name="connsiteX4-23" fmla="*/ 6336679 w 6336679"/>
              <a:gd name="connsiteY4-24" fmla="*/ 0 h 6858001"/>
              <a:gd name="connsiteX5-25" fmla="*/ 2402985 w 6336679"/>
              <a:gd name="connsiteY5-26" fmla="*/ 0 h 6858001"/>
              <a:gd name="connsiteX6-27" fmla="*/ 64595 w 6336679"/>
              <a:gd name="connsiteY6-28" fmla="*/ 6536268 h 6858001"/>
              <a:gd name="connsiteX0-29" fmla="*/ 64595 w 6336679"/>
              <a:gd name="connsiteY0-30" fmla="*/ 6536268 h 6858001"/>
              <a:gd name="connsiteX1-31" fmla="*/ 111945 w 6336679"/>
              <a:gd name="connsiteY1-32" fmla="*/ 6858001 h 6858001"/>
              <a:gd name="connsiteX2-33" fmla="*/ 137442 w 6336679"/>
              <a:gd name="connsiteY2-34" fmla="*/ 6858001 h 6858001"/>
              <a:gd name="connsiteX3-35" fmla="*/ 6322164 w 6336679"/>
              <a:gd name="connsiteY3-36" fmla="*/ 165100 h 6858001"/>
              <a:gd name="connsiteX4-37" fmla="*/ 6336679 w 6336679"/>
              <a:gd name="connsiteY4-38" fmla="*/ 0 h 6858001"/>
              <a:gd name="connsiteX5-39" fmla="*/ 2402985 w 6336679"/>
              <a:gd name="connsiteY5-40" fmla="*/ 0 h 6858001"/>
              <a:gd name="connsiteX6-41" fmla="*/ 64595 w 6336679"/>
              <a:gd name="connsiteY6-42" fmla="*/ 6536268 h 6858001"/>
              <a:gd name="connsiteX0-43" fmla="*/ 64595 w 6322164"/>
              <a:gd name="connsiteY0-44" fmla="*/ 6545995 h 6867728"/>
              <a:gd name="connsiteX1-45" fmla="*/ 111945 w 6322164"/>
              <a:gd name="connsiteY1-46" fmla="*/ 6867728 h 6867728"/>
              <a:gd name="connsiteX2-47" fmla="*/ 137442 w 6322164"/>
              <a:gd name="connsiteY2-48" fmla="*/ 6867728 h 6867728"/>
              <a:gd name="connsiteX3-49" fmla="*/ 6322164 w 6322164"/>
              <a:gd name="connsiteY3-50" fmla="*/ 174827 h 6867728"/>
              <a:gd name="connsiteX4-51" fmla="*/ 6288591 w 6322164"/>
              <a:gd name="connsiteY4-52" fmla="*/ 0 h 6867728"/>
              <a:gd name="connsiteX5-53" fmla="*/ 2402985 w 6322164"/>
              <a:gd name="connsiteY5-54" fmla="*/ 9727 h 6867728"/>
              <a:gd name="connsiteX6-55" fmla="*/ 64595 w 6322164"/>
              <a:gd name="connsiteY6-56" fmla="*/ 6545995 h 6867728"/>
              <a:gd name="connsiteX0-57" fmla="*/ 64595 w 6336679"/>
              <a:gd name="connsiteY0-58" fmla="*/ 6545995 h 6867728"/>
              <a:gd name="connsiteX1-59" fmla="*/ 111945 w 6336679"/>
              <a:gd name="connsiteY1-60" fmla="*/ 6867728 h 6867728"/>
              <a:gd name="connsiteX2-61" fmla="*/ 137442 w 6336679"/>
              <a:gd name="connsiteY2-62" fmla="*/ 6867728 h 6867728"/>
              <a:gd name="connsiteX3-63" fmla="*/ 6322164 w 6336679"/>
              <a:gd name="connsiteY3-64" fmla="*/ 174827 h 6867728"/>
              <a:gd name="connsiteX4-65" fmla="*/ 6336679 w 6336679"/>
              <a:gd name="connsiteY4-66" fmla="*/ 0 h 6867728"/>
              <a:gd name="connsiteX5-67" fmla="*/ 2402985 w 6336679"/>
              <a:gd name="connsiteY5-68" fmla="*/ 9727 h 6867728"/>
              <a:gd name="connsiteX6-69" fmla="*/ 64595 w 6336679"/>
              <a:gd name="connsiteY6-70" fmla="*/ 6545995 h 6867728"/>
              <a:gd name="connsiteX0-71" fmla="*/ 64595 w 6322164"/>
              <a:gd name="connsiteY0-72" fmla="*/ 6545995 h 6867728"/>
              <a:gd name="connsiteX1-73" fmla="*/ 111945 w 6322164"/>
              <a:gd name="connsiteY1-74" fmla="*/ 6867728 h 6867728"/>
              <a:gd name="connsiteX2-75" fmla="*/ 137442 w 6322164"/>
              <a:gd name="connsiteY2-76" fmla="*/ 6867728 h 6867728"/>
              <a:gd name="connsiteX3-77" fmla="*/ 6322164 w 6322164"/>
              <a:gd name="connsiteY3-78" fmla="*/ 174827 h 6867728"/>
              <a:gd name="connsiteX4-79" fmla="*/ 6307826 w 6322164"/>
              <a:gd name="connsiteY4-80" fmla="*/ 0 h 6867728"/>
              <a:gd name="connsiteX5-81" fmla="*/ 2402985 w 6322164"/>
              <a:gd name="connsiteY5-82" fmla="*/ 9727 h 6867728"/>
              <a:gd name="connsiteX6-83" fmla="*/ 64595 w 6322164"/>
              <a:gd name="connsiteY6-84" fmla="*/ 6545995 h 68677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322164" h="6867728">
                <a:moveTo>
                  <a:pt x="64595" y="6545995"/>
                </a:moveTo>
                <a:cubicBezTo>
                  <a:pt x="79164" y="6656062"/>
                  <a:pt x="93734" y="6761895"/>
                  <a:pt x="111945" y="6867728"/>
                </a:cubicBezTo>
                <a:lnTo>
                  <a:pt x="137442" y="6867728"/>
                </a:lnTo>
                <a:cubicBezTo>
                  <a:pt x="141084" y="3739294"/>
                  <a:pt x="1789833" y="229861"/>
                  <a:pt x="6322164" y="174827"/>
                </a:cubicBezTo>
                <a:lnTo>
                  <a:pt x="6307826" y="0"/>
                </a:lnTo>
                <a:lnTo>
                  <a:pt x="2402985" y="9727"/>
                </a:lnTo>
                <a:cubicBezTo>
                  <a:pt x="702006" y="1470227"/>
                  <a:pt x="-266860" y="3946728"/>
                  <a:pt x="64595" y="6545995"/>
                </a:cubicBezTo>
                <a:close/>
              </a:path>
            </a:pathLst>
          </a:custGeom>
          <a:solidFill>
            <a:schemeClr val="bg1"/>
          </a:solidFill>
          <a:ln w="36417" cap="flat">
            <a:noFill/>
            <a:prstDash val="solid"/>
            <a:miter/>
          </a:ln>
        </p:spPr>
        <p:txBody>
          <a:bodyPr rtlCol="0" anchor="ctr"/>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任意多边形: 形状 149"/>
          <p:cNvSpPr/>
          <p:nvPr/>
        </p:nvSpPr>
        <p:spPr>
          <a:xfrm>
            <a:off x="2540000" y="-2105098"/>
            <a:ext cx="17921" cy="17921"/>
          </a:xfrm>
          <a:custGeom>
            <a:avLst/>
            <a:gdLst/>
            <a:ahLst/>
            <a:cxnLst/>
            <a:rect l="l" t="t" r="r" b="b"/>
            <a:pathLst>
              <a:path w="9525" h="9525"/>
            </a:pathLst>
          </a:custGeom>
          <a:solidFill>
            <a:srgbClr val="FFCB1C"/>
          </a:solidFill>
          <a:ln w="9525" cap="flat">
            <a:noFill/>
            <a:prstDash val="solid"/>
            <a:miter/>
          </a:ln>
        </p:spPr>
        <p:txBody>
          <a:bodyPr rtlCol="0" anchor="ctr"/>
          <a:lstStyle/>
          <a:p>
            <a:endParaRPr lang="zh-CN" altLang="en-US"/>
          </a:p>
        </p:txBody>
      </p:sp>
      <p:sp>
        <p:nvSpPr>
          <p:cNvPr id="5" name="副标题 4"/>
          <p:cNvSpPr>
            <a:spLocks noGrp="1"/>
          </p:cNvSpPr>
          <p:nvPr>
            <p:ph type="subTitle" idx="1"/>
          </p:nvPr>
        </p:nvSpPr>
        <p:spPr>
          <a:xfrm>
            <a:off x="618884" y="3661092"/>
            <a:ext cx="4854630" cy="466960"/>
          </a:xfrm>
        </p:spPr>
        <p:txBody>
          <a:bodyPr>
            <a:normAutofit/>
          </a:bodyPr>
          <a:lstStyle/>
          <a:p>
            <a:r>
              <a:rPr lang="en-US" altLang="zh-CN" dirty="0">
                <a:solidFill>
                  <a:schemeClr val="bg1">
                    <a:lumMod val="65000"/>
                  </a:schemeClr>
                </a:solidFill>
              </a:rPr>
              <a:t> </a:t>
            </a:r>
            <a:r>
              <a:rPr lang="en-US" altLang="zh-CN" dirty="0" smtClean="0">
                <a:solidFill>
                  <a:schemeClr val="bg1">
                    <a:lumMod val="65000"/>
                  </a:schemeClr>
                </a:solidFill>
              </a:rPr>
              <a:t>   20XX    </a:t>
            </a:r>
            <a:r>
              <a:rPr lang="zh-CN" altLang="en-US" dirty="0" smtClean="0">
                <a:solidFill>
                  <a:schemeClr val="bg1">
                    <a:lumMod val="65000"/>
                  </a:schemeClr>
                </a:solidFill>
              </a:rPr>
              <a:t>房地</a:t>
            </a:r>
            <a:r>
              <a:rPr lang="zh-CN" altLang="en-US" dirty="0">
                <a:solidFill>
                  <a:schemeClr val="bg1">
                    <a:lumMod val="65000"/>
                  </a:schemeClr>
                </a:solidFill>
              </a:rPr>
              <a:t>产业有限责任公司</a:t>
            </a:r>
          </a:p>
        </p:txBody>
      </p:sp>
      <p:sp>
        <p:nvSpPr>
          <p:cNvPr id="6" name="文本占位符 5"/>
          <p:cNvSpPr>
            <a:spLocks noGrp="1"/>
          </p:cNvSpPr>
          <p:nvPr>
            <p:ph type="body" sz="quarter" idx="10"/>
          </p:nvPr>
        </p:nvSpPr>
        <p:spPr/>
        <p:txBody>
          <a:bodyPr/>
          <a:lstStyle/>
          <a:p>
            <a:r>
              <a:rPr lang="en-US" altLang="zh-CN" dirty="0">
                <a:solidFill>
                  <a:schemeClr val="tx2"/>
                </a:solidFill>
              </a:rPr>
              <a:t>20XX.07.15</a:t>
            </a:r>
          </a:p>
        </p:txBody>
      </p:sp>
      <p:sp>
        <p:nvSpPr>
          <p:cNvPr id="4" name="标题 3"/>
          <p:cNvSpPr>
            <a:spLocks noGrp="1"/>
          </p:cNvSpPr>
          <p:nvPr>
            <p:ph type="ctrTitle"/>
          </p:nvPr>
        </p:nvSpPr>
        <p:spPr>
          <a:xfrm>
            <a:off x="684199" y="622300"/>
            <a:ext cx="4891373" cy="2914317"/>
          </a:xfrm>
        </p:spPr>
        <p:txBody>
          <a:bodyPr/>
          <a:lstStyle/>
          <a:p>
            <a:r>
              <a:rPr lang="zh-CN" altLang="en-US" dirty="0" smtClean="0"/>
              <a:t>房</a:t>
            </a:r>
            <a:r>
              <a:rPr lang="zh-CN" altLang="en-US" dirty="0"/>
              <a:t>地产业</a:t>
            </a:r>
            <a:r>
              <a:rPr lang="en-US" altLang="zh-CN" dirty="0"/>
              <a:t/>
            </a:r>
            <a:br>
              <a:rPr lang="en-US" altLang="zh-CN" dirty="0"/>
            </a:br>
            <a:r>
              <a:rPr lang="zh-CN" altLang="en-US" dirty="0"/>
              <a:t>公司简</a:t>
            </a:r>
            <a:r>
              <a:rPr lang="zh-CN" altLang="en-US" dirty="0" smtClean="0"/>
              <a:t>介</a:t>
            </a:r>
            <a:r>
              <a:rPr lang="en-US" altLang="zh-CN" dirty="0" smtClean="0"/>
              <a:t>PPT</a:t>
            </a:r>
            <a:endParaRPr lang="zh-CN" altLang="en-US" dirty="0"/>
          </a:p>
        </p:txBody>
      </p:sp>
      <p:cxnSp>
        <p:nvCxnSpPr>
          <p:cNvPr id="67" name="直接连接符 66"/>
          <p:cNvCxnSpPr/>
          <p:nvPr/>
        </p:nvCxnSpPr>
        <p:spPr>
          <a:xfrm flipH="1">
            <a:off x="761217" y="4542154"/>
            <a:ext cx="1778783" cy="0"/>
          </a:xfrm>
          <a:prstGeom prst="line">
            <a:avLst/>
          </a:prstGeom>
          <a:ln>
            <a:solidFill>
              <a:schemeClr val="tx2">
                <a:alpha val="53000"/>
              </a:schemeClr>
            </a:solidFill>
          </a:ln>
        </p:spPr>
        <p:style>
          <a:lnRef idx="1">
            <a:schemeClr val="accent1"/>
          </a:lnRef>
          <a:fillRef idx="0">
            <a:schemeClr val="accent1"/>
          </a:fillRef>
          <a:effectRef idx="0">
            <a:schemeClr val="accent1"/>
          </a:effectRef>
          <a:fontRef idx="minor">
            <a:schemeClr val="tx1"/>
          </a:fontRef>
        </p:style>
      </p:cxnSp>
      <p:sp>
        <p:nvSpPr>
          <p:cNvPr id="2" name="文本占位符 1"/>
          <p:cNvSpPr>
            <a:spLocks noGrp="1"/>
          </p:cNvSpPr>
          <p:nvPr>
            <p:ph type="body" sz="quarter" idx="11"/>
          </p:nvPr>
        </p:nvSpPr>
        <p:spPr/>
        <p:txBody>
          <a:body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919634" y="3073588"/>
            <a:ext cx="4442135" cy="895350"/>
          </a:xfrm>
        </p:spPr>
        <p:txBody>
          <a:bodyPr/>
          <a:lstStyle/>
          <a:p>
            <a:pPr>
              <a:lnSpc>
                <a:spcPct val="130000"/>
              </a:lnSpc>
            </a:pPr>
            <a:r>
              <a:rPr lang="zh-CN" altLang="en-US" dirty="0"/>
              <a:t>管理团队</a:t>
            </a:r>
            <a:endParaRPr lang="en-US" altLang="zh-CN" dirty="0"/>
          </a:p>
        </p:txBody>
      </p:sp>
      <p:sp>
        <p:nvSpPr>
          <p:cNvPr id="6" name="文本占位符 5"/>
          <p:cNvSpPr>
            <a:spLocks noGrp="1"/>
          </p:cNvSpPr>
          <p:nvPr>
            <p:ph type="body" idx="1"/>
          </p:nvPr>
        </p:nvSpPr>
        <p:spPr>
          <a:xfrm>
            <a:off x="920750" y="3968938"/>
            <a:ext cx="4442135" cy="1015623"/>
          </a:xfrm>
        </p:spPr>
        <p:txBody>
          <a:bodyPr/>
          <a:lstStyle/>
          <a:p>
            <a:pPr marL="171450" lvl="0" indent="-171450">
              <a:buFont typeface="Arial" panose="020B0604020202020204" pitchFamily="34" charset="0"/>
              <a:buChar char="•"/>
            </a:pPr>
            <a:r>
              <a:rPr lang="zh-CN" altLang="en-US" dirty="0"/>
              <a:t>管理团队</a:t>
            </a:r>
          </a:p>
        </p:txBody>
      </p:sp>
      <p:sp>
        <p:nvSpPr>
          <p:cNvPr id="9" name="文本框 8"/>
          <p:cNvSpPr txBox="1"/>
          <p:nvPr/>
        </p:nvSpPr>
        <p:spPr>
          <a:xfrm>
            <a:off x="1073150" y="2466875"/>
            <a:ext cx="997023" cy="866874"/>
          </a:xfrm>
          <a:prstGeom prst="rect">
            <a:avLst/>
          </a:prstGeom>
          <a:noFill/>
          <a:ln w="117475">
            <a:noFill/>
          </a:ln>
        </p:spPr>
        <p:txBody>
          <a:bodyPr wrap="none" rtlCol="0">
            <a:prstTxWarp prst="textPlain">
              <a:avLst/>
            </a:prstTxWarp>
            <a:spAutoFit/>
          </a:bodyPr>
          <a:lstStyle/>
          <a:p>
            <a:r>
              <a:rPr lang="en-US" altLang="zh-CN" spc="100" dirty="0">
                <a:solidFill>
                  <a:schemeClr val="bg1"/>
                </a:solidFill>
                <a:latin typeface="Impact" panose="020B0806030902050204" pitchFamily="34" charset="0"/>
                <a:cs typeface="Arial" panose="020B0604020202020204" pitchFamily="34" charset="0"/>
              </a:rPr>
              <a:t>/02</a:t>
            </a:r>
            <a:endParaRPr lang="zh-CN" altLang="en-US" spc="100" dirty="0">
              <a:solidFill>
                <a:schemeClr val="bg1"/>
              </a:solidFill>
              <a:latin typeface="Impact" panose="020B080603090205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725679" y="2754486"/>
            <a:ext cx="2851124" cy="2709581"/>
          </a:xfrm>
          <a:prstGeom prst="rect">
            <a:avLst/>
          </a:prstGeom>
          <a:solidFill>
            <a:srgbClr val="1D5BB3"/>
          </a:solidFill>
          <a:ln w="12700" cap="flat" cmpd="sng" algn="ctr">
            <a:noFill/>
            <a:prstDash val="solid"/>
            <a:miter lim="800000"/>
          </a:ln>
          <a:effectLst>
            <a:outerShdw blurRad="368300" dist="38100" dir="8100000" algn="tr" rotWithShape="0">
              <a:prstClr val="black">
                <a:alpha val="90000"/>
              </a:prstClr>
            </a:outerShdw>
          </a:effectLst>
          <a:scene3d>
            <a:camera prst="orthographicFront">
              <a:rot lat="17916175" lon="2729084" rev="18779825"/>
            </a:camera>
            <a:lightRig rig="balanced" dir="t">
              <a:rot lat="0" lon="0" rev="600000"/>
            </a:lightRig>
          </a:scene3d>
          <a:sp3d prstMaterial="flat">
            <a:bevelT w="444500" h="1041400" prst="angle"/>
            <a:extrusionClr>
              <a:srgbClr val="0070C0"/>
            </a:extrusionClr>
          </a:sp3d>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23" name="矩形 22"/>
          <p:cNvSpPr/>
          <p:nvPr/>
        </p:nvSpPr>
        <p:spPr>
          <a:xfrm>
            <a:off x="2143149" y="2483700"/>
            <a:ext cx="1992265" cy="1889323"/>
          </a:xfrm>
          <a:prstGeom prst="rect">
            <a:avLst/>
          </a:prstGeom>
          <a:solidFill>
            <a:srgbClr val="FFC000"/>
          </a:solidFill>
          <a:ln w="12700" cap="flat" cmpd="sng" algn="ctr">
            <a:noFill/>
            <a:prstDash val="solid"/>
            <a:miter lim="800000"/>
          </a:ln>
          <a:effectLst/>
          <a:scene3d>
            <a:camera prst="orthographicFront">
              <a:rot lat="17916175" lon="2729084" rev="18779825"/>
            </a:camera>
            <a:lightRig rig="balanced" dir="t">
              <a:rot lat="0" lon="0" rev="600000"/>
            </a:lightRig>
          </a:scene3d>
          <a:sp3d prstMaterial="flat">
            <a:bevelT w="311150" h="730250" prst="angle"/>
            <a:extrusionClr>
              <a:srgbClr val="00B050"/>
            </a:extrusionClr>
          </a:sp3d>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24" name="矩形 23"/>
          <p:cNvSpPr/>
          <p:nvPr/>
        </p:nvSpPr>
        <p:spPr>
          <a:xfrm>
            <a:off x="2434903" y="2297371"/>
            <a:ext cx="1406884" cy="1341446"/>
          </a:xfrm>
          <a:prstGeom prst="rect">
            <a:avLst/>
          </a:prstGeom>
          <a:solidFill>
            <a:srgbClr val="1D5BB3"/>
          </a:solidFill>
          <a:ln w="12700" cap="flat" cmpd="sng" algn="ctr">
            <a:noFill/>
            <a:prstDash val="solid"/>
            <a:miter lim="800000"/>
          </a:ln>
          <a:effectLst/>
          <a:scene3d>
            <a:camera prst="orthographicFront">
              <a:rot lat="17916175" lon="2729084" rev="18779825"/>
            </a:camera>
            <a:lightRig rig="balanced" dir="t">
              <a:rot lat="0" lon="0" rev="600000"/>
            </a:lightRig>
          </a:scene3d>
          <a:sp3d prstMaterial="flat">
            <a:bevelT w="215900" h="501650" prst="angle"/>
            <a:extrusionClr>
              <a:srgbClr val="FFC000"/>
            </a:extrusionClr>
          </a:sp3d>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25" name="矩形 24"/>
          <p:cNvSpPr/>
          <p:nvPr/>
        </p:nvSpPr>
        <p:spPr>
          <a:xfrm>
            <a:off x="2650754" y="2006864"/>
            <a:ext cx="956417" cy="941322"/>
          </a:xfrm>
          <a:prstGeom prst="rect">
            <a:avLst/>
          </a:prstGeom>
          <a:solidFill>
            <a:srgbClr val="FFC000"/>
          </a:solidFill>
          <a:ln w="12700" cap="flat" cmpd="sng" algn="ctr">
            <a:noFill/>
            <a:prstDash val="solid"/>
            <a:miter lim="800000"/>
          </a:ln>
          <a:effectLst/>
          <a:scene3d>
            <a:camera prst="orthographicFront">
              <a:rot lat="17709539" lon="2246828" rev="19210350"/>
            </a:camera>
            <a:lightRig rig="balanced" dir="t">
              <a:rot lat="0" lon="0" rev="600000"/>
            </a:lightRig>
          </a:scene3d>
          <a:sp3d prstMaterial="flat">
            <a:bevelT w="234950" h="520700" prst="angle"/>
            <a:extrusionClr>
              <a:srgbClr val="7030A0"/>
            </a:extrusionClr>
          </a:sp3d>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26" name="矩形 25"/>
          <p:cNvSpPr/>
          <p:nvPr/>
        </p:nvSpPr>
        <p:spPr>
          <a:xfrm>
            <a:off x="2889580" y="1556792"/>
            <a:ext cx="470661" cy="470661"/>
          </a:xfrm>
          <a:prstGeom prst="rect">
            <a:avLst/>
          </a:prstGeom>
          <a:solidFill>
            <a:srgbClr val="1D5BB3"/>
          </a:solidFill>
          <a:ln w="12700" cap="flat" cmpd="sng" algn="ctr">
            <a:noFill/>
            <a:prstDash val="solid"/>
            <a:miter lim="800000"/>
          </a:ln>
          <a:effectLst/>
          <a:scene3d>
            <a:camera prst="orthographicFront">
              <a:rot lat="17916175" lon="2729084" rev="18779825"/>
            </a:camera>
            <a:lightRig rig="balanced" dir="t">
              <a:rot lat="0" lon="0" rev="600000"/>
            </a:lightRig>
          </a:scene3d>
          <a:sp3d prstMaterial="flat">
            <a:bevelT w="336550" h="755650" prst="angle"/>
          </a:sp3d>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cxnSp>
        <p:nvCxnSpPr>
          <p:cNvPr id="27" name="直接连接符 26"/>
          <p:cNvCxnSpPr/>
          <p:nvPr/>
        </p:nvCxnSpPr>
        <p:spPr>
          <a:xfrm>
            <a:off x="3233093" y="2133156"/>
            <a:ext cx="3305879" cy="0"/>
          </a:xfrm>
          <a:prstGeom prst="line">
            <a:avLst/>
          </a:prstGeom>
          <a:noFill/>
          <a:ln w="9525" cap="flat" cmpd="sng" algn="ctr">
            <a:solidFill>
              <a:srgbClr val="414455"/>
            </a:solidFill>
            <a:prstDash val="sysDot"/>
            <a:miter lim="800000"/>
            <a:headEnd type="oval"/>
            <a:tailEnd type="oval"/>
          </a:ln>
          <a:effectLst/>
        </p:spPr>
      </p:cxnSp>
      <p:cxnSp>
        <p:nvCxnSpPr>
          <p:cNvPr id="28" name="直接连接符 27"/>
          <p:cNvCxnSpPr/>
          <p:nvPr/>
        </p:nvCxnSpPr>
        <p:spPr>
          <a:xfrm>
            <a:off x="3399500" y="2684238"/>
            <a:ext cx="3139473" cy="0"/>
          </a:xfrm>
          <a:prstGeom prst="line">
            <a:avLst/>
          </a:prstGeom>
          <a:noFill/>
          <a:ln w="9525" cap="flat" cmpd="sng" algn="ctr">
            <a:solidFill>
              <a:srgbClr val="414455"/>
            </a:solidFill>
            <a:prstDash val="sysDot"/>
            <a:miter lim="800000"/>
            <a:headEnd type="oval"/>
            <a:tailEnd type="oval"/>
          </a:ln>
          <a:effectLst/>
        </p:spPr>
      </p:cxnSp>
      <p:cxnSp>
        <p:nvCxnSpPr>
          <p:cNvPr id="29" name="直接连接符 28"/>
          <p:cNvCxnSpPr/>
          <p:nvPr/>
        </p:nvCxnSpPr>
        <p:spPr>
          <a:xfrm>
            <a:off x="3672425" y="3255987"/>
            <a:ext cx="2866547" cy="0"/>
          </a:xfrm>
          <a:prstGeom prst="line">
            <a:avLst/>
          </a:prstGeom>
          <a:noFill/>
          <a:ln w="9525" cap="flat" cmpd="sng" algn="ctr">
            <a:solidFill>
              <a:srgbClr val="414455"/>
            </a:solidFill>
            <a:prstDash val="sysDot"/>
            <a:miter lim="800000"/>
            <a:headEnd type="oval"/>
            <a:tailEnd type="oval"/>
          </a:ln>
          <a:effectLst/>
        </p:spPr>
      </p:cxnSp>
      <p:cxnSp>
        <p:nvCxnSpPr>
          <p:cNvPr id="30" name="直接连接符 29"/>
          <p:cNvCxnSpPr/>
          <p:nvPr/>
        </p:nvCxnSpPr>
        <p:spPr>
          <a:xfrm>
            <a:off x="4111759" y="4092705"/>
            <a:ext cx="2427214" cy="0"/>
          </a:xfrm>
          <a:prstGeom prst="line">
            <a:avLst/>
          </a:prstGeom>
          <a:noFill/>
          <a:ln w="9525" cap="flat" cmpd="sng" algn="ctr">
            <a:solidFill>
              <a:srgbClr val="414455"/>
            </a:solidFill>
            <a:prstDash val="sysDot"/>
            <a:miter lim="800000"/>
            <a:headEnd type="oval"/>
            <a:tailEnd type="oval"/>
          </a:ln>
          <a:effectLst/>
        </p:spPr>
      </p:cxnSp>
      <p:cxnSp>
        <p:nvCxnSpPr>
          <p:cNvPr id="31" name="直接连接符 30"/>
          <p:cNvCxnSpPr/>
          <p:nvPr/>
        </p:nvCxnSpPr>
        <p:spPr>
          <a:xfrm>
            <a:off x="4425568" y="4921087"/>
            <a:ext cx="2113406" cy="0"/>
          </a:xfrm>
          <a:prstGeom prst="line">
            <a:avLst/>
          </a:prstGeom>
          <a:noFill/>
          <a:ln w="9525" cap="flat" cmpd="sng" algn="ctr">
            <a:solidFill>
              <a:srgbClr val="414455"/>
            </a:solidFill>
            <a:prstDash val="sysDot"/>
            <a:miter lim="800000"/>
            <a:headEnd type="oval"/>
            <a:tailEnd type="oval"/>
          </a:ln>
          <a:effectLst/>
        </p:spPr>
      </p:cxnSp>
      <p:sp>
        <p:nvSpPr>
          <p:cNvPr id="32" name="TextBox 31"/>
          <p:cNvSpPr txBox="1"/>
          <p:nvPr/>
        </p:nvSpPr>
        <p:spPr>
          <a:xfrm>
            <a:off x="6911102" y="4770085"/>
            <a:ext cx="2703912" cy="369332"/>
          </a:xfrm>
          <a:prstGeom prst="rect">
            <a:avLst/>
          </a:prstGeom>
          <a:noFill/>
        </p:spPr>
        <p:txBody>
          <a:bodyPr wrap="square"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33" name="TextBox 32"/>
          <p:cNvSpPr txBox="1"/>
          <p:nvPr/>
        </p:nvSpPr>
        <p:spPr>
          <a:xfrm>
            <a:off x="5241591" y="4647134"/>
            <a:ext cx="1172116" cy="295466"/>
          </a:xfrm>
          <a:prstGeom prst="rect">
            <a:avLst/>
          </a:prstGeom>
          <a:noFill/>
        </p:spPr>
        <p:txBody>
          <a:bodyPr wrap="none" rtlCol="0">
            <a:spAutoFit/>
          </a:bodyPr>
          <a:lstStyle/>
          <a:p>
            <a:pPr algn="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34" name="TextBox 33"/>
          <p:cNvSpPr txBox="1"/>
          <p:nvPr/>
        </p:nvSpPr>
        <p:spPr>
          <a:xfrm>
            <a:off x="6911102" y="3946727"/>
            <a:ext cx="2703912" cy="369332"/>
          </a:xfrm>
          <a:prstGeom prst="rect">
            <a:avLst/>
          </a:prstGeom>
          <a:noFill/>
        </p:spPr>
        <p:txBody>
          <a:bodyPr wrap="square"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35" name="TextBox 34"/>
          <p:cNvSpPr txBox="1"/>
          <p:nvPr/>
        </p:nvSpPr>
        <p:spPr>
          <a:xfrm>
            <a:off x="5241591" y="3831230"/>
            <a:ext cx="1172116" cy="295466"/>
          </a:xfrm>
          <a:prstGeom prst="rect">
            <a:avLst/>
          </a:prstGeom>
          <a:noFill/>
        </p:spPr>
        <p:txBody>
          <a:bodyPr wrap="none" rtlCol="0">
            <a:spAutoFit/>
          </a:bodyPr>
          <a:lstStyle/>
          <a:p>
            <a:pPr algn="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36" name="TextBox 35"/>
          <p:cNvSpPr txBox="1"/>
          <p:nvPr/>
        </p:nvSpPr>
        <p:spPr>
          <a:xfrm>
            <a:off x="6911102" y="3143127"/>
            <a:ext cx="2703912" cy="369332"/>
          </a:xfrm>
          <a:prstGeom prst="rect">
            <a:avLst/>
          </a:prstGeom>
          <a:noFill/>
        </p:spPr>
        <p:txBody>
          <a:bodyPr wrap="square"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37" name="TextBox 36"/>
          <p:cNvSpPr txBox="1"/>
          <p:nvPr/>
        </p:nvSpPr>
        <p:spPr>
          <a:xfrm>
            <a:off x="5241591" y="3002721"/>
            <a:ext cx="1172116" cy="295466"/>
          </a:xfrm>
          <a:prstGeom prst="rect">
            <a:avLst/>
          </a:prstGeom>
          <a:noFill/>
        </p:spPr>
        <p:txBody>
          <a:bodyPr wrap="none" rtlCol="0">
            <a:spAutoFit/>
          </a:bodyPr>
          <a:lstStyle/>
          <a:p>
            <a:pPr algn="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38" name="TextBox 37"/>
          <p:cNvSpPr txBox="1"/>
          <p:nvPr/>
        </p:nvSpPr>
        <p:spPr>
          <a:xfrm>
            <a:off x="6911102" y="2534374"/>
            <a:ext cx="2703912" cy="369332"/>
          </a:xfrm>
          <a:prstGeom prst="rect">
            <a:avLst/>
          </a:prstGeom>
          <a:noFill/>
        </p:spPr>
        <p:txBody>
          <a:bodyPr wrap="square"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39" name="TextBox 38"/>
          <p:cNvSpPr txBox="1"/>
          <p:nvPr/>
        </p:nvSpPr>
        <p:spPr>
          <a:xfrm>
            <a:off x="5241591" y="2439803"/>
            <a:ext cx="1172116" cy="295466"/>
          </a:xfrm>
          <a:prstGeom prst="rect">
            <a:avLst/>
          </a:prstGeom>
          <a:noFill/>
        </p:spPr>
        <p:txBody>
          <a:bodyPr wrap="none" rtlCol="0">
            <a:spAutoFit/>
          </a:bodyPr>
          <a:lstStyle/>
          <a:p>
            <a:pPr algn="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40" name="TextBox 39"/>
          <p:cNvSpPr txBox="1"/>
          <p:nvPr/>
        </p:nvSpPr>
        <p:spPr>
          <a:xfrm>
            <a:off x="6911102" y="1965671"/>
            <a:ext cx="2703912" cy="369332"/>
          </a:xfrm>
          <a:prstGeom prst="rect">
            <a:avLst/>
          </a:prstGeom>
          <a:noFill/>
        </p:spPr>
        <p:txBody>
          <a:bodyPr wrap="square"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41" name="TextBox 40"/>
          <p:cNvSpPr txBox="1"/>
          <p:nvPr/>
        </p:nvSpPr>
        <p:spPr>
          <a:xfrm>
            <a:off x="5241591" y="1871099"/>
            <a:ext cx="1172116" cy="295466"/>
          </a:xfrm>
          <a:prstGeom prst="rect">
            <a:avLst/>
          </a:prstGeom>
          <a:noFill/>
        </p:spPr>
        <p:txBody>
          <a:bodyPr wrap="none" rtlCol="0">
            <a:spAutoFit/>
          </a:bodyPr>
          <a:lstStyle/>
          <a:p>
            <a:pPr algn="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42"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17"/>
          <p:cNvSpPr/>
          <p:nvPr/>
        </p:nvSpPr>
        <p:spPr>
          <a:xfrm rot="2700000">
            <a:off x="5257170" y="1628800"/>
            <a:ext cx="863680" cy="863681"/>
          </a:xfrm>
          <a:prstGeom prst="ellipse">
            <a:avLst/>
          </a:prstGeom>
          <a:solidFill>
            <a:srgbClr val="1D5B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sysClr val="window" lastClr="FFFFFF"/>
              </a:solidFill>
              <a:effectLst/>
              <a:uLnTx/>
              <a:uFillTx/>
              <a:sym typeface="Arial" panose="020B0604020202020204" pitchFamily="34" charset="0"/>
            </a:endParaRPr>
          </a:p>
        </p:txBody>
      </p:sp>
      <p:grpSp>
        <p:nvGrpSpPr>
          <p:cNvPr id="65" name="Group 10"/>
          <p:cNvGrpSpPr/>
          <p:nvPr/>
        </p:nvGrpSpPr>
        <p:grpSpPr>
          <a:xfrm rot="2700000">
            <a:off x="4645264" y="1972411"/>
            <a:ext cx="863680" cy="1272793"/>
            <a:chOff x="3124200" y="2114550"/>
            <a:chExt cx="1447800" cy="2133600"/>
          </a:xfrm>
          <a:solidFill>
            <a:srgbClr val="FFC000"/>
          </a:solidFill>
        </p:grpSpPr>
        <p:sp>
          <p:nvSpPr>
            <p:cNvPr id="66" name="Oval 11"/>
            <p:cNvSpPr/>
            <p:nvPr/>
          </p:nvSpPr>
          <p:spPr>
            <a:xfrm>
              <a:off x="3124200" y="2800350"/>
              <a:ext cx="1447800" cy="144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ysClr val="window" lastClr="FFFFFF"/>
                </a:solidFill>
                <a:effectLst/>
                <a:uLnTx/>
                <a:uFillTx/>
                <a:sym typeface="Arial" panose="020B0604020202020204" pitchFamily="34" charset="0"/>
              </a:endParaRPr>
            </a:p>
          </p:txBody>
        </p:sp>
        <p:sp>
          <p:nvSpPr>
            <p:cNvPr id="67" name="Up Arrow 12"/>
            <p:cNvSpPr/>
            <p:nvPr/>
          </p:nvSpPr>
          <p:spPr>
            <a:xfrm>
              <a:off x="3352800" y="2114550"/>
              <a:ext cx="990600" cy="914400"/>
            </a:xfrm>
            <a:prstGeom prst="upArrow">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ysClr val="window" lastClr="FFFFFF"/>
                </a:solidFill>
                <a:effectLst/>
                <a:uLnTx/>
                <a:uFillTx/>
                <a:sym typeface="Arial" panose="020B0604020202020204" pitchFamily="34" charset="0"/>
              </a:endParaRPr>
            </a:p>
          </p:txBody>
        </p:sp>
      </p:grpSp>
      <p:grpSp>
        <p:nvGrpSpPr>
          <p:cNvPr id="68" name="Group 13"/>
          <p:cNvGrpSpPr/>
          <p:nvPr/>
        </p:nvGrpSpPr>
        <p:grpSpPr>
          <a:xfrm rot="18900000">
            <a:off x="5054376" y="2714274"/>
            <a:ext cx="863681" cy="1272792"/>
            <a:chOff x="3124200" y="2114550"/>
            <a:chExt cx="1447800" cy="2133600"/>
          </a:xfrm>
          <a:solidFill>
            <a:srgbClr val="1D5BB3"/>
          </a:solidFill>
        </p:grpSpPr>
        <p:sp>
          <p:nvSpPr>
            <p:cNvPr id="69" name="Oval 14"/>
            <p:cNvSpPr/>
            <p:nvPr/>
          </p:nvSpPr>
          <p:spPr>
            <a:xfrm>
              <a:off x="3124200" y="2800350"/>
              <a:ext cx="1447800" cy="144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sysClr val="window" lastClr="FFFFFF"/>
                </a:solidFill>
                <a:effectLst/>
                <a:uLnTx/>
                <a:uFillTx/>
                <a:sym typeface="Arial" panose="020B0604020202020204" pitchFamily="34" charset="0"/>
              </a:endParaRPr>
            </a:p>
          </p:txBody>
        </p:sp>
        <p:sp>
          <p:nvSpPr>
            <p:cNvPr id="70" name="Up Arrow 15"/>
            <p:cNvSpPr/>
            <p:nvPr/>
          </p:nvSpPr>
          <p:spPr>
            <a:xfrm>
              <a:off x="3352800" y="2114550"/>
              <a:ext cx="990600" cy="914400"/>
            </a:xfrm>
            <a:prstGeom prst="upArrow">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sysClr val="window" lastClr="FFFFFF"/>
                </a:solidFill>
                <a:effectLst/>
                <a:uLnTx/>
                <a:uFillTx/>
                <a:sym typeface="Arial" panose="020B0604020202020204" pitchFamily="34" charset="0"/>
              </a:endParaRPr>
            </a:p>
          </p:txBody>
        </p:sp>
      </p:grpSp>
      <p:grpSp>
        <p:nvGrpSpPr>
          <p:cNvPr id="71" name="Group 6"/>
          <p:cNvGrpSpPr/>
          <p:nvPr/>
        </p:nvGrpSpPr>
        <p:grpSpPr>
          <a:xfrm rot="2700000">
            <a:off x="4645264" y="3409528"/>
            <a:ext cx="863680" cy="1272793"/>
            <a:chOff x="3124200" y="2114550"/>
            <a:chExt cx="1447800" cy="2133600"/>
          </a:xfrm>
          <a:solidFill>
            <a:srgbClr val="FFC000"/>
          </a:solidFill>
        </p:grpSpPr>
        <p:sp>
          <p:nvSpPr>
            <p:cNvPr id="72" name="Oval 7"/>
            <p:cNvSpPr/>
            <p:nvPr/>
          </p:nvSpPr>
          <p:spPr>
            <a:xfrm>
              <a:off x="3124200" y="2800350"/>
              <a:ext cx="1447800" cy="14478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sysClr val="window" lastClr="FFFFFF"/>
                </a:solidFill>
                <a:effectLst/>
                <a:uLnTx/>
                <a:uFillTx/>
                <a:sym typeface="Arial" panose="020B0604020202020204" pitchFamily="34" charset="0"/>
              </a:endParaRPr>
            </a:p>
          </p:txBody>
        </p:sp>
        <p:sp>
          <p:nvSpPr>
            <p:cNvPr id="73" name="Up Arrow 8"/>
            <p:cNvSpPr/>
            <p:nvPr/>
          </p:nvSpPr>
          <p:spPr>
            <a:xfrm>
              <a:off x="3352800" y="2114550"/>
              <a:ext cx="990600" cy="914400"/>
            </a:xfrm>
            <a:prstGeom prst="upArrow">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sysClr val="window" lastClr="FFFFFF"/>
                </a:solidFill>
                <a:effectLst/>
                <a:uLnTx/>
                <a:uFillTx/>
                <a:sym typeface="Arial" panose="020B0604020202020204" pitchFamily="34" charset="0"/>
              </a:endParaRPr>
            </a:p>
          </p:txBody>
        </p:sp>
      </p:grpSp>
      <p:grpSp>
        <p:nvGrpSpPr>
          <p:cNvPr id="74" name="Group 5"/>
          <p:cNvGrpSpPr/>
          <p:nvPr/>
        </p:nvGrpSpPr>
        <p:grpSpPr>
          <a:xfrm rot="18900000">
            <a:off x="5054376" y="4088205"/>
            <a:ext cx="863681" cy="1272792"/>
            <a:chOff x="3124200" y="2114550"/>
            <a:chExt cx="1447800" cy="2133600"/>
          </a:xfrm>
        </p:grpSpPr>
        <p:sp>
          <p:nvSpPr>
            <p:cNvPr id="75" name="Oval 3"/>
            <p:cNvSpPr/>
            <p:nvPr/>
          </p:nvSpPr>
          <p:spPr>
            <a:xfrm>
              <a:off x="3124200" y="2800350"/>
              <a:ext cx="1447800" cy="1447800"/>
            </a:xfrm>
            <a:prstGeom prst="ellipse">
              <a:avLst/>
            </a:prstGeom>
            <a:solidFill>
              <a:srgbClr val="1D5B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sysClr val="window" lastClr="FFFFFF"/>
                </a:solidFill>
                <a:effectLst/>
                <a:uLnTx/>
                <a:uFillTx/>
                <a:sym typeface="Arial" panose="020B0604020202020204" pitchFamily="34" charset="0"/>
              </a:endParaRPr>
            </a:p>
          </p:txBody>
        </p:sp>
        <p:sp>
          <p:nvSpPr>
            <p:cNvPr id="76" name="Up Arrow 4"/>
            <p:cNvSpPr/>
            <p:nvPr/>
          </p:nvSpPr>
          <p:spPr>
            <a:xfrm>
              <a:off x="3352800" y="2114550"/>
              <a:ext cx="990600" cy="914400"/>
            </a:xfrm>
            <a:prstGeom prst="upArrow">
              <a:avLst/>
            </a:prstGeom>
            <a:solidFill>
              <a:srgbClr val="1D5B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sysClr val="window" lastClr="FFFFFF"/>
                </a:solidFill>
                <a:effectLst/>
                <a:uLnTx/>
                <a:uFillTx/>
                <a:sym typeface="Arial" panose="020B0604020202020204" pitchFamily="34" charset="0"/>
              </a:endParaRPr>
            </a:p>
          </p:txBody>
        </p:sp>
      </p:grpSp>
      <p:sp>
        <p:nvSpPr>
          <p:cNvPr id="77" name="Freeform 107"/>
          <p:cNvSpPr>
            <a:spLocks noEditPoints="1"/>
          </p:cNvSpPr>
          <p:nvPr/>
        </p:nvSpPr>
        <p:spPr bwMode="auto">
          <a:xfrm>
            <a:off x="5491489" y="4718150"/>
            <a:ext cx="297963" cy="302189"/>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ysClr val="window" lastClr="FFFFFF"/>
          </a:solidFill>
          <a:ln w="9525">
            <a:noFill/>
            <a:round/>
          </a:ln>
        </p:spPr>
        <p:txBody>
          <a:bodyPr vert="horz" wrap="square" lIns="111650" tIns="55825" rIns="111650" bIns="5582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1100" b="0" i="0" u="none" strike="noStrike" kern="0" cap="none" spc="0" normalizeH="0" baseline="0" noProof="0">
              <a:ln>
                <a:noFill/>
              </a:ln>
              <a:solidFill>
                <a:sysClr val="windowText" lastClr="000000"/>
              </a:solidFill>
              <a:effectLst/>
              <a:uLnTx/>
              <a:uFillTx/>
              <a:sym typeface="Arial" panose="020B0604020202020204" pitchFamily="34" charset="0"/>
            </a:endParaRPr>
          </a:p>
        </p:txBody>
      </p:sp>
      <p:sp>
        <p:nvSpPr>
          <p:cNvPr id="78" name="Freeform 74"/>
          <p:cNvSpPr>
            <a:spLocks noEditPoints="1"/>
          </p:cNvSpPr>
          <p:nvPr/>
        </p:nvSpPr>
        <p:spPr bwMode="auto">
          <a:xfrm>
            <a:off x="5481877" y="3338644"/>
            <a:ext cx="321997" cy="249755"/>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ysClr val="window" lastClr="FFFFFF"/>
          </a:solidFill>
          <a:ln w="9525">
            <a:noFill/>
            <a:round/>
          </a:ln>
        </p:spPr>
        <p:txBody>
          <a:bodyPr vert="horz" wrap="square" lIns="111650" tIns="55825" rIns="111650" bIns="5582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ysClr val="windowText" lastClr="000000"/>
              </a:solidFill>
              <a:effectLst/>
              <a:uLnTx/>
              <a:uFillTx/>
              <a:sym typeface="Arial" panose="020B0604020202020204" pitchFamily="34" charset="0"/>
            </a:endParaRPr>
          </a:p>
        </p:txBody>
      </p:sp>
      <p:sp>
        <p:nvSpPr>
          <p:cNvPr id="79" name="Freeform 148"/>
          <p:cNvSpPr>
            <a:spLocks noEditPoints="1"/>
          </p:cNvSpPr>
          <p:nvPr/>
        </p:nvSpPr>
        <p:spPr bwMode="auto">
          <a:xfrm>
            <a:off x="4764947" y="4005698"/>
            <a:ext cx="328403" cy="316591"/>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ysClr val="window" lastClr="FFFFFF"/>
          </a:solidFill>
          <a:ln w="9525">
            <a:noFill/>
            <a:round/>
          </a:ln>
        </p:spPr>
        <p:txBody>
          <a:bodyPr vert="horz" wrap="square" lIns="111650" tIns="55825" rIns="111650" bIns="5582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ysClr val="windowText" lastClr="000000"/>
              </a:solidFill>
              <a:effectLst/>
              <a:uLnTx/>
              <a:uFillTx/>
              <a:sym typeface="Arial" panose="020B0604020202020204" pitchFamily="34" charset="0"/>
            </a:endParaRPr>
          </a:p>
        </p:txBody>
      </p:sp>
      <p:sp>
        <p:nvSpPr>
          <p:cNvPr id="80" name="Freeform 21"/>
          <p:cNvSpPr>
            <a:spLocks noEditPoints="1"/>
          </p:cNvSpPr>
          <p:nvPr/>
        </p:nvSpPr>
        <p:spPr bwMode="auto">
          <a:xfrm>
            <a:off x="4740783" y="2600039"/>
            <a:ext cx="312381" cy="253678"/>
          </a:xfrm>
          <a:custGeom>
            <a:avLst/>
            <a:gdLst/>
            <a:ahLst/>
            <a:cxnLst>
              <a:cxn ang="0">
                <a:pos x="69" y="43"/>
              </a:cxn>
              <a:cxn ang="0">
                <a:pos x="64" y="46"/>
              </a:cxn>
              <a:cxn ang="0">
                <a:pos x="54" y="56"/>
              </a:cxn>
              <a:cxn ang="0">
                <a:pos x="44" y="46"/>
              </a:cxn>
              <a:cxn ang="0">
                <a:pos x="28" y="46"/>
              </a:cxn>
              <a:cxn ang="0">
                <a:pos x="18" y="56"/>
              </a:cxn>
              <a:cxn ang="0">
                <a:pos x="8" y="46"/>
              </a:cxn>
              <a:cxn ang="0">
                <a:pos x="5" y="46"/>
              </a:cxn>
              <a:cxn ang="0">
                <a:pos x="0" y="43"/>
              </a:cxn>
              <a:cxn ang="0">
                <a:pos x="3" y="41"/>
              </a:cxn>
              <a:cxn ang="0">
                <a:pos x="3" y="28"/>
              </a:cxn>
              <a:cxn ang="0">
                <a:pos x="4" y="20"/>
              </a:cxn>
              <a:cxn ang="0">
                <a:pos x="12" y="12"/>
              </a:cxn>
              <a:cxn ang="0">
                <a:pos x="17" y="10"/>
              </a:cxn>
              <a:cxn ang="0">
                <a:pos x="23" y="10"/>
              </a:cxn>
              <a:cxn ang="0">
                <a:pos x="23" y="2"/>
              </a:cxn>
              <a:cxn ang="0">
                <a:pos x="26" y="0"/>
              </a:cxn>
              <a:cxn ang="0">
                <a:pos x="67" y="0"/>
              </a:cxn>
              <a:cxn ang="0">
                <a:pos x="69" y="2"/>
              </a:cxn>
              <a:cxn ang="0">
                <a:pos x="69" y="43"/>
              </a:cxn>
              <a:cxn ang="0">
                <a:pos x="23" y="25"/>
              </a:cxn>
              <a:cxn ang="0">
                <a:pos x="23" y="15"/>
              </a:cxn>
              <a:cxn ang="0">
                <a:pos x="17" y="15"/>
              </a:cxn>
              <a:cxn ang="0">
                <a:pos x="16" y="15"/>
              </a:cxn>
              <a:cxn ang="0">
                <a:pos x="8" y="23"/>
              </a:cxn>
              <a:cxn ang="0">
                <a:pos x="8" y="24"/>
              </a:cxn>
              <a:cxn ang="0">
                <a:pos x="8" y="25"/>
              </a:cxn>
              <a:cxn ang="0">
                <a:pos x="23" y="25"/>
              </a:cxn>
              <a:cxn ang="0">
                <a:pos x="18" y="41"/>
              </a:cxn>
              <a:cxn ang="0">
                <a:pos x="13" y="46"/>
              </a:cxn>
              <a:cxn ang="0">
                <a:pos x="18" y="51"/>
              </a:cxn>
              <a:cxn ang="0">
                <a:pos x="23" y="46"/>
              </a:cxn>
              <a:cxn ang="0">
                <a:pos x="18" y="41"/>
              </a:cxn>
              <a:cxn ang="0">
                <a:pos x="54" y="41"/>
              </a:cxn>
              <a:cxn ang="0">
                <a:pos x="49" y="46"/>
              </a:cxn>
              <a:cxn ang="0">
                <a:pos x="54" y="51"/>
              </a:cxn>
              <a:cxn ang="0">
                <a:pos x="59" y="46"/>
              </a:cxn>
              <a:cxn ang="0">
                <a:pos x="54" y="41"/>
              </a:cxn>
            </a:cxnLst>
            <a:rect l="0" t="0" r="r" b="b"/>
            <a:pathLst>
              <a:path w="69" h="56">
                <a:moveTo>
                  <a:pt x="69" y="43"/>
                </a:moveTo>
                <a:cubicBezTo>
                  <a:pt x="69" y="46"/>
                  <a:pt x="66" y="46"/>
                  <a:pt x="64" y="46"/>
                </a:cubicBezTo>
                <a:cubicBezTo>
                  <a:pt x="64" y="52"/>
                  <a:pt x="60" y="56"/>
                  <a:pt x="54" y="56"/>
                </a:cubicBezTo>
                <a:cubicBezTo>
                  <a:pt x="48" y="56"/>
                  <a:pt x="44" y="52"/>
                  <a:pt x="44" y="46"/>
                </a:cubicBezTo>
                <a:cubicBezTo>
                  <a:pt x="28" y="46"/>
                  <a:pt x="28" y="46"/>
                  <a:pt x="28" y="46"/>
                </a:cubicBezTo>
                <a:cubicBezTo>
                  <a:pt x="28" y="52"/>
                  <a:pt x="24" y="56"/>
                  <a:pt x="18" y="56"/>
                </a:cubicBezTo>
                <a:cubicBezTo>
                  <a:pt x="12" y="56"/>
                  <a:pt x="8" y="52"/>
                  <a:pt x="8" y="46"/>
                </a:cubicBezTo>
                <a:cubicBezTo>
                  <a:pt x="5" y="46"/>
                  <a:pt x="5" y="46"/>
                  <a:pt x="5" y="46"/>
                </a:cubicBezTo>
                <a:cubicBezTo>
                  <a:pt x="3" y="46"/>
                  <a:pt x="0" y="46"/>
                  <a:pt x="0" y="43"/>
                </a:cubicBezTo>
                <a:cubicBezTo>
                  <a:pt x="0" y="42"/>
                  <a:pt x="1" y="41"/>
                  <a:pt x="3" y="41"/>
                </a:cubicBezTo>
                <a:cubicBezTo>
                  <a:pt x="3" y="28"/>
                  <a:pt x="3" y="28"/>
                  <a:pt x="3" y="28"/>
                </a:cubicBezTo>
                <a:cubicBezTo>
                  <a:pt x="3" y="25"/>
                  <a:pt x="2" y="22"/>
                  <a:pt x="4" y="20"/>
                </a:cubicBezTo>
                <a:cubicBezTo>
                  <a:pt x="12" y="12"/>
                  <a:pt x="12" y="12"/>
                  <a:pt x="12" y="12"/>
                </a:cubicBezTo>
                <a:cubicBezTo>
                  <a:pt x="13" y="11"/>
                  <a:pt x="15" y="10"/>
                  <a:pt x="17" y="10"/>
                </a:cubicBezTo>
                <a:cubicBezTo>
                  <a:pt x="23" y="10"/>
                  <a:pt x="23" y="10"/>
                  <a:pt x="23" y="10"/>
                </a:cubicBezTo>
                <a:cubicBezTo>
                  <a:pt x="23" y="2"/>
                  <a:pt x="23" y="2"/>
                  <a:pt x="23" y="2"/>
                </a:cubicBezTo>
                <a:cubicBezTo>
                  <a:pt x="23" y="1"/>
                  <a:pt x="24" y="0"/>
                  <a:pt x="26" y="0"/>
                </a:cubicBezTo>
                <a:cubicBezTo>
                  <a:pt x="67" y="0"/>
                  <a:pt x="67" y="0"/>
                  <a:pt x="67" y="0"/>
                </a:cubicBezTo>
                <a:cubicBezTo>
                  <a:pt x="68" y="0"/>
                  <a:pt x="69" y="1"/>
                  <a:pt x="69" y="2"/>
                </a:cubicBezTo>
                <a:lnTo>
                  <a:pt x="69" y="43"/>
                </a:lnTo>
                <a:close/>
                <a:moveTo>
                  <a:pt x="23" y="25"/>
                </a:moveTo>
                <a:cubicBezTo>
                  <a:pt x="23" y="15"/>
                  <a:pt x="23" y="15"/>
                  <a:pt x="23" y="15"/>
                </a:cubicBezTo>
                <a:cubicBezTo>
                  <a:pt x="17" y="15"/>
                  <a:pt x="17" y="15"/>
                  <a:pt x="17" y="15"/>
                </a:cubicBezTo>
                <a:cubicBezTo>
                  <a:pt x="17" y="15"/>
                  <a:pt x="16" y="15"/>
                  <a:pt x="16" y="15"/>
                </a:cubicBezTo>
                <a:cubicBezTo>
                  <a:pt x="8" y="23"/>
                  <a:pt x="8" y="23"/>
                  <a:pt x="8" y="23"/>
                </a:cubicBezTo>
                <a:cubicBezTo>
                  <a:pt x="8" y="23"/>
                  <a:pt x="8" y="24"/>
                  <a:pt x="8" y="24"/>
                </a:cubicBezTo>
                <a:cubicBezTo>
                  <a:pt x="8" y="25"/>
                  <a:pt x="8" y="25"/>
                  <a:pt x="8" y="25"/>
                </a:cubicBezTo>
                <a:lnTo>
                  <a:pt x="23" y="25"/>
                </a:lnTo>
                <a:close/>
                <a:moveTo>
                  <a:pt x="18" y="41"/>
                </a:moveTo>
                <a:cubicBezTo>
                  <a:pt x="15" y="41"/>
                  <a:pt x="13" y="43"/>
                  <a:pt x="13" y="46"/>
                </a:cubicBezTo>
                <a:cubicBezTo>
                  <a:pt x="13" y="49"/>
                  <a:pt x="15" y="51"/>
                  <a:pt x="18" y="51"/>
                </a:cubicBezTo>
                <a:cubicBezTo>
                  <a:pt x="21" y="51"/>
                  <a:pt x="23" y="49"/>
                  <a:pt x="23" y="46"/>
                </a:cubicBezTo>
                <a:cubicBezTo>
                  <a:pt x="23" y="43"/>
                  <a:pt x="21" y="41"/>
                  <a:pt x="18" y="41"/>
                </a:cubicBezTo>
                <a:close/>
                <a:moveTo>
                  <a:pt x="54" y="41"/>
                </a:moveTo>
                <a:cubicBezTo>
                  <a:pt x="51" y="41"/>
                  <a:pt x="49" y="43"/>
                  <a:pt x="49" y="46"/>
                </a:cubicBezTo>
                <a:cubicBezTo>
                  <a:pt x="49" y="49"/>
                  <a:pt x="51" y="51"/>
                  <a:pt x="54" y="51"/>
                </a:cubicBezTo>
                <a:cubicBezTo>
                  <a:pt x="57" y="51"/>
                  <a:pt x="59" y="49"/>
                  <a:pt x="59" y="46"/>
                </a:cubicBezTo>
                <a:cubicBezTo>
                  <a:pt x="59" y="43"/>
                  <a:pt x="57" y="41"/>
                  <a:pt x="54" y="41"/>
                </a:cubicBezTo>
                <a:close/>
              </a:path>
            </a:pathLst>
          </a:custGeom>
          <a:solidFill>
            <a:sysClr val="window" lastClr="FFFFFF"/>
          </a:solidFill>
          <a:ln w="9525">
            <a:noFill/>
            <a:round/>
          </a:ln>
        </p:spPr>
        <p:txBody>
          <a:bodyPr vert="horz" wrap="square" lIns="111650" tIns="55825" rIns="111650" bIns="5582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ysClr val="windowText" lastClr="000000"/>
              </a:solidFill>
              <a:effectLst/>
              <a:uLnTx/>
              <a:uFillTx/>
              <a:sym typeface="Arial" panose="020B0604020202020204" pitchFamily="34" charset="0"/>
            </a:endParaRPr>
          </a:p>
        </p:txBody>
      </p:sp>
      <p:sp>
        <p:nvSpPr>
          <p:cNvPr id="81" name="Freeform 118"/>
          <p:cNvSpPr>
            <a:spLocks noEditPoints="1"/>
          </p:cNvSpPr>
          <p:nvPr/>
        </p:nvSpPr>
        <p:spPr bwMode="auto">
          <a:xfrm>
            <a:off x="5523954" y="1867406"/>
            <a:ext cx="330003" cy="321143"/>
          </a:xfrm>
          <a:custGeom>
            <a:avLst/>
            <a:gdLst/>
            <a:ahLst/>
            <a:cxnLst>
              <a:cxn ang="0">
                <a:pos x="53" y="58"/>
              </a:cxn>
              <a:cxn ang="0">
                <a:pos x="31" y="67"/>
              </a:cxn>
              <a:cxn ang="0">
                <a:pos x="0" y="36"/>
              </a:cxn>
              <a:cxn ang="0">
                <a:pos x="31" y="5"/>
              </a:cxn>
              <a:cxn ang="0">
                <a:pos x="31" y="36"/>
              </a:cxn>
              <a:cxn ang="0">
                <a:pos x="53" y="58"/>
              </a:cxn>
              <a:cxn ang="0">
                <a:pos x="36" y="31"/>
              </a:cxn>
              <a:cxn ang="0">
                <a:pos x="36" y="0"/>
              </a:cxn>
              <a:cxn ang="0">
                <a:pos x="67" y="31"/>
              </a:cxn>
              <a:cxn ang="0">
                <a:pos x="36" y="31"/>
              </a:cxn>
              <a:cxn ang="0">
                <a:pos x="69" y="36"/>
              </a:cxn>
              <a:cxn ang="0">
                <a:pos x="60" y="58"/>
              </a:cxn>
              <a:cxn ang="0">
                <a:pos x="38" y="36"/>
              </a:cxn>
              <a:cxn ang="0">
                <a:pos x="69" y="36"/>
              </a:cxn>
            </a:cxnLst>
            <a:rect l="0" t="0" r="r" b="b"/>
            <a:pathLst>
              <a:path w="69" h="67">
                <a:moveTo>
                  <a:pt x="53" y="58"/>
                </a:moveTo>
                <a:cubicBezTo>
                  <a:pt x="47" y="64"/>
                  <a:pt x="39" y="67"/>
                  <a:pt x="31" y="67"/>
                </a:cubicBezTo>
                <a:cubicBezTo>
                  <a:pt x="14" y="67"/>
                  <a:pt x="0" y="53"/>
                  <a:pt x="0" y="36"/>
                </a:cubicBezTo>
                <a:cubicBezTo>
                  <a:pt x="0" y="19"/>
                  <a:pt x="14" y="5"/>
                  <a:pt x="31" y="5"/>
                </a:cubicBezTo>
                <a:cubicBezTo>
                  <a:pt x="31" y="36"/>
                  <a:pt x="31" y="36"/>
                  <a:pt x="31" y="36"/>
                </a:cubicBezTo>
                <a:lnTo>
                  <a:pt x="53" y="58"/>
                </a:lnTo>
                <a:close/>
                <a:moveTo>
                  <a:pt x="36" y="31"/>
                </a:moveTo>
                <a:cubicBezTo>
                  <a:pt x="36" y="0"/>
                  <a:pt x="36" y="0"/>
                  <a:pt x="36" y="0"/>
                </a:cubicBezTo>
                <a:cubicBezTo>
                  <a:pt x="53" y="0"/>
                  <a:pt x="67" y="14"/>
                  <a:pt x="67" y="31"/>
                </a:cubicBezTo>
                <a:lnTo>
                  <a:pt x="36" y="31"/>
                </a:lnTo>
                <a:close/>
                <a:moveTo>
                  <a:pt x="69" y="36"/>
                </a:moveTo>
                <a:cubicBezTo>
                  <a:pt x="69" y="45"/>
                  <a:pt x="66" y="53"/>
                  <a:pt x="60" y="58"/>
                </a:cubicBezTo>
                <a:cubicBezTo>
                  <a:pt x="38" y="36"/>
                  <a:pt x="38" y="36"/>
                  <a:pt x="38" y="36"/>
                </a:cubicBezTo>
                <a:lnTo>
                  <a:pt x="69" y="36"/>
                </a:lnTo>
                <a:close/>
              </a:path>
            </a:pathLst>
          </a:custGeom>
          <a:solidFill>
            <a:sysClr val="window" lastClr="FFFFFF"/>
          </a:solidFill>
          <a:ln w="9525">
            <a:noFill/>
            <a:round/>
          </a:ln>
        </p:spPr>
        <p:txBody>
          <a:bodyPr vert="horz" wrap="square" lIns="111650" tIns="55825" rIns="111650" bIns="5582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ysClr val="windowText" lastClr="000000"/>
              </a:solidFill>
              <a:effectLst/>
              <a:uLnTx/>
              <a:uFillTx/>
              <a:sym typeface="Arial" panose="020B0604020202020204" pitchFamily="34" charset="0"/>
            </a:endParaRPr>
          </a:p>
        </p:txBody>
      </p:sp>
      <p:sp>
        <p:nvSpPr>
          <p:cNvPr id="82" name="Text Placeholder 3"/>
          <p:cNvSpPr txBox="1"/>
          <p:nvPr/>
        </p:nvSpPr>
        <p:spPr>
          <a:xfrm>
            <a:off x="5101579" y="4324569"/>
            <a:ext cx="198772" cy="21544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116330" eaLnBrk="1" fontAlgn="auto" latinLnBrk="0" hangingPunct="1">
              <a:lnSpc>
                <a:spcPct val="100000"/>
              </a:lnSpc>
              <a:spcBef>
                <a:spcPct val="20000"/>
              </a:spcBef>
              <a:spcAft>
                <a:spcPts val="0"/>
              </a:spcAft>
              <a:buClrTx/>
              <a:buSzTx/>
              <a:buFontTx/>
              <a:buNone/>
              <a:defRPr/>
            </a:pPr>
            <a:r>
              <a:rPr kumimoji="0" lang="en-US" sz="1400" b="0" i="0" u="none" strike="noStrike" kern="0" cap="none" spc="0" normalizeH="0" baseline="0" noProof="0" dirty="0">
                <a:ln>
                  <a:noFill/>
                </a:ln>
                <a:solidFill>
                  <a:sysClr val="window" lastClr="FFFFFF"/>
                </a:solidFill>
                <a:effectLst/>
                <a:uLnTx/>
                <a:uFillTx/>
                <a:sym typeface="Arial" panose="020B0604020202020204" pitchFamily="34" charset="0"/>
              </a:rPr>
              <a:t>01</a:t>
            </a:r>
          </a:p>
        </p:txBody>
      </p:sp>
      <p:sp>
        <p:nvSpPr>
          <p:cNvPr id="83" name="Text Placeholder 3"/>
          <p:cNvSpPr txBox="1"/>
          <p:nvPr/>
        </p:nvSpPr>
        <p:spPr>
          <a:xfrm>
            <a:off x="5095171" y="2940524"/>
            <a:ext cx="198772" cy="21544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116330" eaLnBrk="1" fontAlgn="auto" latinLnBrk="0" hangingPunct="1">
              <a:lnSpc>
                <a:spcPct val="100000"/>
              </a:lnSpc>
              <a:spcBef>
                <a:spcPct val="20000"/>
              </a:spcBef>
              <a:spcAft>
                <a:spcPts val="0"/>
              </a:spcAft>
              <a:buClrTx/>
              <a:buSzTx/>
              <a:buFontTx/>
              <a:buNone/>
              <a:defRPr/>
            </a:pPr>
            <a:r>
              <a:rPr kumimoji="0" lang="en-US" sz="1400" b="0" i="0" u="none" strike="noStrike" kern="0" cap="none" spc="0" normalizeH="0" baseline="0" noProof="0" dirty="0">
                <a:ln>
                  <a:noFill/>
                </a:ln>
                <a:solidFill>
                  <a:sysClr val="window" lastClr="FFFFFF"/>
                </a:solidFill>
                <a:effectLst/>
                <a:uLnTx/>
                <a:uFillTx/>
                <a:sym typeface="Arial" panose="020B0604020202020204" pitchFamily="34" charset="0"/>
              </a:rPr>
              <a:t>03</a:t>
            </a:r>
          </a:p>
        </p:txBody>
      </p:sp>
      <p:sp>
        <p:nvSpPr>
          <p:cNvPr id="84" name="Text Placeholder 3"/>
          <p:cNvSpPr txBox="1"/>
          <p:nvPr/>
        </p:nvSpPr>
        <p:spPr>
          <a:xfrm>
            <a:off x="5250209" y="3641802"/>
            <a:ext cx="198772" cy="21544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116330" eaLnBrk="1" fontAlgn="auto" latinLnBrk="0" hangingPunct="1">
              <a:lnSpc>
                <a:spcPct val="100000"/>
              </a:lnSpc>
              <a:spcBef>
                <a:spcPct val="20000"/>
              </a:spcBef>
              <a:spcAft>
                <a:spcPts val="0"/>
              </a:spcAft>
              <a:buClrTx/>
              <a:buSzTx/>
              <a:buFontTx/>
              <a:buNone/>
              <a:defRPr/>
            </a:pPr>
            <a:r>
              <a:rPr kumimoji="0" lang="en-US" sz="1400" b="0" i="0" u="none" strike="noStrike" kern="0" cap="none" spc="0" normalizeH="0" baseline="0" noProof="0" dirty="0">
                <a:ln>
                  <a:noFill/>
                </a:ln>
                <a:solidFill>
                  <a:sysClr val="window" lastClr="FFFFFF"/>
                </a:solidFill>
                <a:effectLst/>
                <a:uLnTx/>
                <a:uFillTx/>
                <a:sym typeface="Arial" panose="020B0604020202020204" pitchFamily="34" charset="0"/>
              </a:rPr>
              <a:t>02</a:t>
            </a:r>
          </a:p>
        </p:txBody>
      </p:sp>
      <p:sp>
        <p:nvSpPr>
          <p:cNvPr id="85" name="Text Placeholder 3"/>
          <p:cNvSpPr txBox="1"/>
          <p:nvPr/>
        </p:nvSpPr>
        <p:spPr>
          <a:xfrm>
            <a:off x="5250210" y="2219539"/>
            <a:ext cx="198772" cy="21544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116330" eaLnBrk="1" fontAlgn="auto" latinLnBrk="0" hangingPunct="1">
              <a:lnSpc>
                <a:spcPct val="100000"/>
              </a:lnSpc>
              <a:spcBef>
                <a:spcPct val="20000"/>
              </a:spcBef>
              <a:spcAft>
                <a:spcPts val="0"/>
              </a:spcAft>
              <a:buClrTx/>
              <a:buSzTx/>
              <a:buFontTx/>
              <a:buNone/>
              <a:defRPr/>
            </a:pPr>
            <a:r>
              <a:rPr kumimoji="0" lang="en-US" sz="1400" b="0" i="0" u="none" strike="noStrike" kern="0" cap="none" spc="0" normalizeH="0" baseline="0" noProof="0" dirty="0">
                <a:ln>
                  <a:noFill/>
                </a:ln>
                <a:solidFill>
                  <a:sysClr val="window" lastClr="FFFFFF"/>
                </a:solidFill>
                <a:effectLst/>
                <a:uLnTx/>
                <a:uFillTx/>
                <a:sym typeface="Arial" panose="020B0604020202020204" pitchFamily="34" charset="0"/>
              </a:rPr>
              <a:t>04</a:t>
            </a:r>
          </a:p>
        </p:txBody>
      </p:sp>
      <p:grpSp>
        <p:nvGrpSpPr>
          <p:cNvPr id="86" name="Group 39"/>
          <p:cNvGrpSpPr/>
          <p:nvPr/>
        </p:nvGrpSpPr>
        <p:grpSpPr>
          <a:xfrm>
            <a:off x="1802876" y="2320860"/>
            <a:ext cx="2597489" cy="592700"/>
            <a:chOff x="838200" y="1856133"/>
            <a:chExt cx="2893138" cy="783203"/>
          </a:xfrm>
        </p:grpSpPr>
        <p:sp>
          <p:nvSpPr>
            <p:cNvPr id="87" name="Footer Text"/>
            <p:cNvSpPr txBox="1"/>
            <p:nvPr/>
          </p:nvSpPr>
          <p:spPr>
            <a:xfrm>
              <a:off x="1012372" y="1987825"/>
              <a:ext cx="2354559" cy="439237"/>
            </a:xfrm>
            <a:prstGeom prst="rect">
              <a:avLst/>
            </a:prstGeom>
            <a:noFill/>
          </p:spPr>
          <p:txBody>
            <a:bodyPr wrap="square" lIns="0" tIns="0" rIns="0" bIns="0" rtlCol="0">
              <a:sp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dirty="0">
                  <a:ln>
                    <a:noFill/>
                  </a:ln>
                  <a:solidFill>
                    <a:sysClr val="window" lastClr="FFFFFF">
                      <a:lumMod val="65000"/>
                    </a:sysClr>
                  </a:solidFill>
                  <a:effectLst/>
                  <a:uLnTx/>
                  <a:uFillTx/>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0" lang="en-US" sz="600" b="0" i="0" u="none" strike="noStrike" kern="0" cap="none" spc="0" normalizeH="0" baseline="0" noProof="0" dirty="0">
                <a:ln>
                  <a:noFill/>
                </a:ln>
                <a:solidFill>
                  <a:sysClr val="window" lastClr="FFFFFF">
                    <a:lumMod val="65000"/>
                  </a:sysClr>
                </a:solidFill>
                <a:effectLst/>
                <a:uLnTx/>
                <a:uFillTx/>
                <a:sym typeface="Arial" panose="020B0604020202020204" pitchFamily="34" charset="0"/>
              </a:endParaRPr>
            </a:p>
          </p:txBody>
        </p:sp>
        <p:grpSp>
          <p:nvGrpSpPr>
            <p:cNvPr id="88" name="Group 38"/>
            <p:cNvGrpSpPr/>
            <p:nvPr/>
          </p:nvGrpSpPr>
          <p:grpSpPr>
            <a:xfrm>
              <a:off x="838200" y="1856133"/>
              <a:ext cx="2893138" cy="783203"/>
              <a:chOff x="838200" y="1919136"/>
              <a:chExt cx="2893138" cy="783203"/>
            </a:xfrm>
          </p:grpSpPr>
          <p:sp>
            <p:nvSpPr>
              <p:cNvPr id="89" name="Isosceles Triangle 37"/>
              <p:cNvSpPr/>
              <p:nvPr/>
            </p:nvSpPr>
            <p:spPr>
              <a:xfrm rot="5400000">
                <a:off x="3542239" y="2235938"/>
                <a:ext cx="228600" cy="149598"/>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sysClr val="window" lastClr="FFFFFF">
                      <a:lumMod val="65000"/>
                    </a:sysClr>
                  </a:solidFill>
                  <a:effectLst/>
                  <a:uLnTx/>
                  <a:uFillTx/>
                  <a:sym typeface="Arial" panose="020B0604020202020204" pitchFamily="34" charset="0"/>
                </a:endParaRPr>
              </a:p>
            </p:txBody>
          </p:sp>
          <p:sp>
            <p:nvSpPr>
              <p:cNvPr id="90" name="Rounded Rectangle 35"/>
              <p:cNvSpPr/>
              <p:nvPr/>
            </p:nvSpPr>
            <p:spPr>
              <a:xfrm>
                <a:off x="838200" y="1919136"/>
                <a:ext cx="2743200" cy="783203"/>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sysClr val="window" lastClr="FFFFFF">
                      <a:lumMod val="65000"/>
                    </a:sysClr>
                  </a:solidFill>
                  <a:effectLst/>
                  <a:uLnTx/>
                  <a:uFillTx/>
                  <a:sym typeface="Arial" panose="020B0604020202020204" pitchFamily="34" charset="0"/>
                </a:endParaRPr>
              </a:p>
            </p:txBody>
          </p:sp>
        </p:grpSp>
      </p:grpSp>
      <p:grpSp>
        <p:nvGrpSpPr>
          <p:cNvPr id="91" name="Group 40"/>
          <p:cNvGrpSpPr/>
          <p:nvPr/>
        </p:nvGrpSpPr>
        <p:grpSpPr>
          <a:xfrm>
            <a:off x="1802876" y="3956430"/>
            <a:ext cx="2597489" cy="592700"/>
            <a:chOff x="838200" y="1856133"/>
            <a:chExt cx="2893138" cy="783203"/>
          </a:xfrm>
        </p:grpSpPr>
        <p:sp>
          <p:nvSpPr>
            <p:cNvPr id="92" name="Footer Text"/>
            <p:cNvSpPr txBox="1"/>
            <p:nvPr/>
          </p:nvSpPr>
          <p:spPr>
            <a:xfrm>
              <a:off x="1022523" y="1979159"/>
              <a:ext cx="2382574" cy="439237"/>
            </a:xfrm>
            <a:prstGeom prst="rect">
              <a:avLst/>
            </a:prstGeom>
            <a:noFill/>
          </p:spPr>
          <p:txBody>
            <a:bodyPr wrap="square" lIns="0" tIns="0" rIns="0" bIns="0" rtlCol="0">
              <a:sp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a:ln>
                    <a:noFill/>
                  </a:ln>
                  <a:solidFill>
                    <a:sysClr val="window" lastClr="FFFFFF">
                      <a:lumMod val="65000"/>
                    </a:sysClr>
                  </a:solidFill>
                  <a:effectLst/>
                  <a:uLnTx/>
                  <a:uFillTx/>
                  <a:cs typeface="+mn-ea"/>
                  <a:sym typeface="Arial" panose="020B0604020202020204" pitchFamily="34" charset="0"/>
                </a:rPr>
                <a:t>请替换文字内容</a:t>
              </a:r>
              <a:r>
                <a:rPr kumimoji="0" lang="zh-CN" altLang="en-US" sz="600" b="0" i="0" u="none" strike="noStrike" kern="0" cap="none" spc="0" normalizeH="0" baseline="0" noProof="0" dirty="0">
                  <a:ln>
                    <a:noFill/>
                  </a:ln>
                  <a:solidFill>
                    <a:sysClr val="window" lastClr="FFFFFF">
                      <a:lumMod val="65000"/>
                    </a:sysClr>
                  </a:solidFill>
                  <a:effectLst/>
                  <a:uLnTx/>
                  <a:uFillTx/>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0" lang="en-US" sz="600" b="0" i="0" u="none" strike="noStrike" kern="0" cap="none" spc="0" normalizeH="0" baseline="0" noProof="0" dirty="0">
                <a:ln>
                  <a:noFill/>
                </a:ln>
                <a:solidFill>
                  <a:sysClr val="window" lastClr="FFFFFF">
                    <a:lumMod val="65000"/>
                  </a:sysClr>
                </a:solidFill>
                <a:effectLst/>
                <a:uLnTx/>
                <a:uFillTx/>
                <a:sym typeface="Arial" panose="020B0604020202020204" pitchFamily="34" charset="0"/>
              </a:endParaRPr>
            </a:p>
          </p:txBody>
        </p:sp>
        <p:grpSp>
          <p:nvGrpSpPr>
            <p:cNvPr id="93" name="Group 42"/>
            <p:cNvGrpSpPr/>
            <p:nvPr/>
          </p:nvGrpSpPr>
          <p:grpSpPr>
            <a:xfrm>
              <a:off x="838200" y="1856133"/>
              <a:ext cx="2893138" cy="783203"/>
              <a:chOff x="838200" y="1919136"/>
              <a:chExt cx="2893138" cy="783203"/>
            </a:xfrm>
          </p:grpSpPr>
          <p:sp>
            <p:nvSpPr>
              <p:cNvPr id="94" name="Isosceles Triangle 43"/>
              <p:cNvSpPr/>
              <p:nvPr/>
            </p:nvSpPr>
            <p:spPr>
              <a:xfrm rot="5400000">
                <a:off x="3542239" y="2235938"/>
                <a:ext cx="228600" cy="149598"/>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sysClr val="window" lastClr="FFFFFF">
                      <a:lumMod val="65000"/>
                    </a:sysClr>
                  </a:solidFill>
                  <a:effectLst/>
                  <a:uLnTx/>
                  <a:uFillTx/>
                  <a:sym typeface="Arial" panose="020B0604020202020204" pitchFamily="34" charset="0"/>
                </a:endParaRPr>
              </a:p>
            </p:txBody>
          </p:sp>
          <p:sp>
            <p:nvSpPr>
              <p:cNvPr id="95" name="Rounded Rectangle 45"/>
              <p:cNvSpPr/>
              <p:nvPr/>
            </p:nvSpPr>
            <p:spPr>
              <a:xfrm>
                <a:off x="838200" y="1919136"/>
                <a:ext cx="2743200" cy="783203"/>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sysClr val="window" lastClr="FFFFFF">
                      <a:lumMod val="65000"/>
                    </a:sysClr>
                  </a:solidFill>
                  <a:effectLst/>
                  <a:uLnTx/>
                  <a:uFillTx/>
                  <a:sym typeface="Arial" panose="020B0604020202020204" pitchFamily="34" charset="0"/>
                </a:endParaRPr>
              </a:p>
            </p:txBody>
          </p:sp>
        </p:grpSp>
      </p:grpSp>
      <p:grpSp>
        <p:nvGrpSpPr>
          <p:cNvPr id="96" name="Group 46"/>
          <p:cNvGrpSpPr/>
          <p:nvPr/>
        </p:nvGrpSpPr>
        <p:grpSpPr>
          <a:xfrm flipH="1">
            <a:off x="6182029" y="1761610"/>
            <a:ext cx="2597489" cy="592700"/>
            <a:chOff x="838200" y="1856133"/>
            <a:chExt cx="2893138" cy="783203"/>
          </a:xfrm>
        </p:grpSpPr>
        <p:sp>
          <p:nvSpPr>
            <p:cNvPr id="97" name="Footer Text"/>
            <p:cNvSpPr txBox="1"/>
            <p:nvPr/>
          </p:nvSpPr>
          <p:spPr>
            <a:xfrm>
              <a:off x="989369" y="1994214"/>
              <a:ext cx="2448445" cy="439237"/>
            </a:xfrm>
            <a:prstGeom prst="rect">
              <a:avLst/>
            </a:prstGeom>
            <a:noFill/>
          </p:spPr>
          <p:txBody>
            <a:bodyPr wrap="square" lIns="0" tIns="0" rIns="0" bIns="0"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a:ln>
                    <a:noFill/>
                  </a:ln>
                  <a:solidFill>
                    <a:sysClr val="window" lastClr="FFFFFF">
                      <a:lumMod val="65000"/>
                    </a:sysClr>
                  </a:solidFill>
                  <a:effectLst/>
                  <a:uLnTx/>
                  <a:uFillTx/>
                  <a:cs typeface="+mn-ea"/>
                  <a:sym typeface="Arial" panose="020B0604020202020204" pitchFamily="34" charset="0"/>
                </a:rPr>
                <a:t>请替换文字内容</a:t>
              </a:r>
              <a:r>
                <a:rPr kumimoji="0" lang="zh-CN" altLang="en-US" sz="600" b="0" i="0" u="none" strike="noStrike" kern="0" cap="none" spc="0" normalizeH="0" baseline="0" noProof="0" dirty="0">
                  <a:ln>
                    <a:noFill/>
                  </a:ln>
                  <a:solidFill>
                    <a:sysClr val="window" lastClr="FFFFFF">
                      <a:lumMod val="65000"/>
                    </a:sysClr>
                  </a:solidFill>
                  <a:effectLst/>
                  <a:uLnTx/>
                  <a:uFillTx/>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0" lang="en-US" sz="600" b="0" i="0" u="none" strike="noStrike" kern="0" cap="none" spc="0" normalizeH="0" baseline="0" noProof="0" dirty="0">
                <a:ln>
                  <a:noFill/>
                </a:ln>
                <a:solidFill>
                  <a:sysClr val="window" lastClr="FFFFFF">
                    <a:lumMod val="65000"/>
                  </a:sysClr>
                </a:solidFill>
                <a:effectLst/>
                <a:uLnTx/>
                <a:uFillTx/>
                <a:sym typeface="Arial" panose="020B0604020202020204" pitchFamily="34" charset="0"/>
              </a:endParaRPr>
            </a:p>
          </p:txBody>
        </p:sp>
        <p:grpSp>
          <p:nvGrpSpPr>
            <p:cNvPr id="98" name="Group 48"/>
            <p:cNvGrpSpPr/>
            <p:nvPr/>
          </p:nvGrpSpPr>
          <p:grpSpPr>
            <a:xfrm>
              <a:off x="838200" y="1856133"/>
              <a:ext cx="2893138" cy="783203"/>
              <a:chOff x="838200" y="1919136"/>
              <a:chExt cx="2893138" cy="783203"/>
            </a:xfrm>
          </p:grpSpPr>
          <p:sp>
            <p:nvSpPr>
              <p:cNvPr id="99" name="Isosceles Triangle 49"/>
              <p:cNvSpPr/>
              <p:nvPr/>
            </p:nvSpPr>
            <p:spPr>
              <a:xfrm rot="5400000">
                <a:off x="3542239" y="2235938"/>
                <a:ext cx="228600" cy="149598"/>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sysClr val="window" lastClr="FFFFFF">
                      <a:lumMod val="65000"/>
                    </a:sysClr>
                  </a:solidFill>
                  <a:effectLst/>
                  <a:uLnTx/>
                  <a:uFillTx/>
                  <a:sym typeface="Arial" panose="020B0604020202020204" pitchFamily="34" charset="0"/>
                </a:endParaRPr>
              </a:p>
            </p:txBody>
          </p:sp>
          <p:sp>
            <p:nvSpPr>
              <p:cNvPr id="100" name="Rounded Rectangle 50"/>
              <p:cNvSpPr/>
              <p:nvPr/>
            </p:nvSpPr>
            <p:spPr>
              <a:xfrm>
                <a:off x="838200" y="1919136"/>
                <a:ext cx="2743200" cy="783203"/>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sysClr val="window" lastClr="FFFFFF">
                      <a:lumMod val="65000"/>
                    </a:sysClr>
                  </a:solidFill>
                  <a:effectLst/>
                  <a:uLnTx/>
                  <a:uFillTx/>
                  <a:sym typeface="Arial" panose="020B0604020202020204" pitchFamily="34" charset="0"/>
                </a:endParaRPr>
              </a:p>
            </p:txBody>
          </p:sp>
        </p:grpSp>
      </p:grpSp>
      <p:grpSp>
        <p:nvGrpSpPr>
          <p:cNvPr id="101" name="Group 51"/>
          <p:cNvGrpSpPr/>
          <p:nvPr/>
        </p:nvGrpSpPr>
        <p:grpSpPr>
          <a:xfrm flipH="1">
            <a:off x="6182029" y="3283503"/>
            <a:ext cx="2597489" cy="592700"/>
            <a:chOff x="838200" y="1856133"/>
            <a:chExt cx="2893138" cy="783203"/>
          </a:xfrm>
        </p:grpSpPr>
        <p:sp>
          <p:nvSpPr>
            <p:cNvPr id="102" name="Footer Text"/>
            <p:cNvSpPr txBox="1"/>
            <p:nvPr/>
          </p:nvSpPr>
          <p:spPr>
            <a:xfrm>
              <a:off x="989369" y="2003245"/>
              <a:ext cx="2448445" cy="439237"/>
            </a:xfrm>
            <a:prstGeom prst="rect">
              <a:avLst/>
            </a:prstGeom>
            <a:noFill/>
          </p:spPr>
          <p:txBody>
            <a:bodyPr wrap="square" lIns="0" tIns="0" rIns="0" bIns="0"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a:ln>
                    <a:noFill/>
                  </a:ln>
                  <a:solidFill>
                    <a:sysClr val="window" lastClr="FFFFFF">
                      <a:lumMod val="65000"/>
                    </a:sysClr>
                  </a:solidFill>
                  <a:effectLst/>
                  <a:uLnTx/>
                  <a:uFillTx/>
                  <a:cs typeface="+mn-ea"/>
                  <a:sym typeface="Arial" panose="020B0604020202020204" pitchFamily="34" charset="0"/>
                </a:rPr>
                <a:t>请替换文字内容</a:t>
              </a:r>
              <a:r>
                <a:rPr kumimoji="0" lang="zh-CN" altLang="en-US" sz="600" b="0" i="0" u="none" strike="noStrike" kern="0" cap="none" spc="0" normalizeH="0" baseline="0" noProof="0" dirty="0">
                  <a:ln>
                    <a:noFill/>
                  </a:ln>
                  <a:solidFill>
                    <a:sysClr val="window" lastClr="FFFFFF">
                      <a:lumMod val="65000"/>
                    </a:sysClr>
                  </a:solidFill>
                  <a:effectLst/>
                  <a:uLnTx/>
                  <a:uFillTx/>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0" lang="en-US" sz="600" b="0" i="0" u="none" strike="noStrike" kern="0" cap="none" spc="0" normalizeH="0" baseline="0" noProof="0" dirty="0">
                <a:ln>
                  <a:noFill/>
                </a:ln>
                <a:solidFill>
                  <a:sysClr val="window" lastClr="FFFFFF">
                    <a:lumMod val="65000"/>
                  </a:sysClr>
                </a:solidFill>
                <a:effectLst/>
                <a:uLnTx/>
                <a:uFillTx/>
                <a:sym typeface="Arial" panose="020B0604020202020204" pitchFamily="34" charset="0"/>
              </a:endParaRPr>
            </a:p>
          </p:txBody>
        </p:sp>
        <p:grpSp>
          <p:nvGrpSpPr>
            <p:cNvPr id="103" name="Group 53"/>
            <p:cNvGrpSpPr/>
            <p:nvPr/>
          </p:nvGrpSpPr>
          <p:grpSpPr>
            <a:xfrm>
              <a:off x="838200" y="1856133"/>
              <a:ext cx="2893138" cy="783203"/>
              <a:chOff x="838200" y="1919136"/>
              <a:chExt cx="2893138" cy="783203"/>
            </a:xfrm>
          </p:grpSpPr>
          <p:sp>
            <p:nvSpPr>
              <p:cNvPr id="104" name="Isosceles Triangle 54"/>
              <p:cNvSpPr/>
              <p:nvPr/>
            </p:nvSpPr>
            <p:spPr>
              <a:xfrm rot="5400000">
                <a:off x="3542239" y="2235938"/>
                <a:ext cx="228600" cy="149598"/>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sysClr val="window" lastClr="FFFFFF">
                      <a:lumMod val="65000"/>
                    </a:sysClr>
                  </a:solidFill>
                  <a:effectLst/>
                  <a:uLnTx/>
                  <a:uFillTx/>
                  <a:sym typeface="Arial" panose="020B0604020202020204" pitchFamily="34" charset="0"/>
                </a:endParaRPr>
              </a:p>
            </p:txBody>
          </p:sp>
          <p:sp>
            <p:nvSpPr>
              <p:cNvPr id="105" name="Rounded Rectangle 55"/>
              <p:cNvSpPr/>
              <p:nvPr/>
            </p:nvSpPr>
            <p:spPr>
              <a:xfrm>
                <a:off x="838200" y="1919136"/>
                <a:ext cx="2743200" cy="783203"/>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sysClr val="window" lastClr="FFFFFF">
                      <a:lumMod val="65000"/>
                    </a:sysClr>
                  </a:solidFill>
                  <a:effectLst/>
                  <a:uLnTx/>
                  <a:uFillTx/>
                  <a:sym typeface="Arial" panose="020B0604020202020204" pitchFamily="34" charset="0"/>
                </a:endParaRPr>
              </a:p>
            </p:txBody>
          </p:sp>
        </p:grpSp>
      </p:grpSp>
      <p:grpSp>
        <p:nvGrpSpPr>
          <p:cNvPr id="106" name="Group 56"/>
          <p:cNvGrpSpPr/>
          <p:nvPr/>
        </p:nvGrpSpPr>
        <p:grpSpPr>
          <a:xfrm flipH="1">
            <a:off x="6182029" y="4650740"/>
            <a:ext cx="2597489" cy="592700"/>
            <a:chOff x="838200" y="1856133"/>
            <a:chExt cx="2893138" cy="783203"/>
          </a:xfrm>
        </p:grpSpPr>
        <p:sp>
          <p:nvSpPr>
            <p:cNvPr id="107" name="Footer Text"/>
            <p:cNvSpPr txBox="1"/>
            <p:nvPr/>
          </p:nvSpPr>
          <p:spPr>
            <a:xfrm>
              <a:off x="989369" y="1991199"/>
              <a:ext cx="2448445" cy="439237"/>
            </a:xfrm>
            <a:prstGeom prst="rect">
              <a:avLst/>
            </a:prstGeom>
            <a:noFill/>
          </p:spPr>
          <p:txBody>
            <a:bodyPr wrap="square" lIns="0" tIns="0" rIns="0" bIns="0"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a:ln>
                    <a:noFill/>
                  </a:ln>
                  <a:solidFill>
                    <a:sysClr val="window" lastClr="FFFFFF">
                      <a:lumMod val="65000"/>
                    </a:sysClr>
                  </a:solidFill>
                  <a:effectLst/>
                  <a:uLnTx/>
                  <a:uFillTx/>
                  <a:cs typeface="+mn-ea"/>
                  <a:sym typeface="Arial" panose="020B0604020202020204" pitchFamily="34" charset="0"/>
                </a:rPr>
                <a:t>请替换文字内容</a:t>
              </a:r>
              <a:r>
                <a:rPr kumimoji="0" lang="zh-CN" altLang="en-US" sz="600" b="0" i="0" u="none" strike="noStrike" kern="0" cap="none" spc="0" normalizeH="0" baseline="0" noProof="0" dirty="0">
                  <a:ln>
                    <a:noFill/>
                  </a:ln>
                  <a:solidFill>
                    <a:sysClr val="window" lastClr="FFFFFF">
                      <a:lumMod val="65000"/>
                    </a:sysClr>
                  </a:solidFill>
                  <a:effectLst/>
                  <a:uLnTx/>
                  <a:uFillTx/>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0" lang="en-US" sz="600" b="0" i="0" u="none" strike="noStrike" kern="0" cap="none" spc="0" normalizeH="0" baseline="0" noProof="0" dirty="0">
                <a:ln>
                  <a:noFill/>
                </a:ln>
                <a:solidFill>
                  <a:sysClr val="window" lastClr="FFFFFF">
                    <a:lumMod val="65000"/>
                  </a:sysClr>
                </a:solidFill>
                <a:effectLst/>
                <a:uLnTx/>
                <a:uFillTx/>
                <a:sym typeface="Arial" panose="020B0604020202020204" pitchFamily="34" charset="0"/>
              </a:endParaRPr>
            </a:p>
          </p:txBody>
        </p:sp>
        <p:grpSp>
          <p:nvGrpSpPr>
            <p:cNvPr id="108" name="Group 58"/>
            <p:cNvGrpSpPr/>
            <p:nvPr/>
          </p:nvGrpSpPr>
          <p:grpSpPr>
            <a:xfrm>
              <a:off x="838200" y="1856133"/>
              <a:ext cx="2893138" cy="783203"/>
              <a:chOff x="838200" y="1919136"/>
              <a:chExt cx="2893138" cy="783203"/>
            </a:xfrm>
          </p:grpSpPr>
          <p:sp>
            <p:nvSpPr>
              <p:cNvPr id="109" name="Isosceles Triangle 59"/>
              <p:cNvSpPr/>
              <p:nvPr/>
            </p:nvSpPr>
            <p:spPr>
              <a:xfrm rot="5400000">
                <a:off x="3542239" y="2235938"/>
                <a:ext cx="228600" cy="149598"/>
              </a:xfrm>
              <a:prstGeom prst="triangle">
                <a:avLst/>
              </a:prstGeom>
              <a:solidFill>
                <a:sysClr val="windowText" lastClr="000000">
                  <a:lumMod val="50000"/>
                  <a:lumOff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sysClr val="window" lastClr="FFFFFF">
                      <a:lumMod val="65000"/>
                    </a:sysClr>
                  </a:solidFill>
                  <a:effectLst/>
                  <a:uLnTx/>
                  <a:uFillTx/>
                  <a:sym typeface="Arial" panose="020B0604020202020204" pitchFamily="34" charset="0"/>
                </a:endParaRPr>
              </a:p>
            </p:txBody>
          </p:sp>
          <p:sp>
            <p:nvSpPr>
              <p:cNvPr id="110" name="Rounded Rectangle 60"/>
              <p:cNvSpPr/>
              <p:nvPr/>
            </p:nvSpPr>
            <p:spPr>
              <a:xfrm>
                <a:off x="838200" y="1919136"/>
                <a:ext cx="2743200" cy="783203"/>
              </a:xfrm>
              <a:prstGeom prst="roundRect">
                <a:avLst>
                  <a:gd name="adj" fmla="val 15647"/>
                </a:avLst>
              </a:prstGeom>
              <a:noFill/>
              <a:ln w="190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sysClr val="window" lastClr="FFFFFF">
                      <a:lumMod val="65000"/>
                    </a:sysClr>
                  </a:solidFill>
                  <a:effectLst/>
                  <a:uLnTx/>
                  <a:uFillTx/>
                  <a:sym typeface="Arial" panose="020B0604020202020204" pitchFamily="34" charset="0"/>
                </a:endParaRPr>
              </a:p>
            </p:txBody>
          </p:sp>
        </p:grpSp>
      </p:grpSp>
      <p:sp>
        <p:nvSpPr>
          <p:cNvPr id="111"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5876455" y="1988840"/>
            <a:ext cx="2159214" cy="1645754"/>
            <a:chOff x="6566394" y="2021434"/>
            <a:chExt cx="2873914" cy="2190498"/>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6200000" scaled="1"/>
            <a:tileRect/>
          </a:gradFill>
        </p:grpSpPr>
        <p:sp>
          <p:nvSpPr>
            <p:cNvPr id="40" name="任意多边形 39"/>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41" name="任意多边形 40"/>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rgbClr val="1D5BB3"/>
            </a:solidFill>
            <a:ln w="12700" cap="flat" cmpd="sng" algn="ctr">
              <a:noFill/>
              <a:prstDash val="solid"/>
              <a:miter lim="800000"/>
            </a:ln>
            <a:effectLst/>
          </p:spPr>
          <p:txBody>
            <a:bodyPr rtlCol="0" anchor="ctr"/>
            <a:lstStyle/>
            <a:p>
              <a:pPr algn="ctr"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grpSp>
      <p:grpSp>
        <p:nvGrpSpPr>
          <p:cNvPr id="42" name="组合 41"/>
          <p:cNvGrpSpPr/>
          <p:nvPr/>
        </p:nvGrpSpPr>
        <p:grpSpPr>
          <a:xfrm>
            <a:off x="3374642" y="1988840"/>
            <a:ext cx="2151900" cy="1637639"/>
            <a:chOff x="3236480" y="2021433"/>
            <a:chExt cx="2864179" cy="2179697"/>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8900000" scaled="1"/>
            <a:tileRect/>
          </a:gradFill>
        </p:grpSpPr>
        <p:sp>
          <p:nvSpPr>
            <p:cNvPr id="43" name="任意多边形 42"/>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44" name="任意多边形 43"/>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rgbClr val="1D5BB3"/>
            </a:solidFill>
            <a:ln w="12700" cap="flat" cmpd="sng" algn="ctr">
              <a:noFill/>
              <a:prstDash val="solid"/>
              <a:miter lim="800000"/>
            </a:ln>
            <a:effectLst/>
          </p:spPr>
          <p:txBody>
            <a:bodyPr rtlCol="0" anchor="ctr"/>
            <a:lstStyle/>
            <a:p>
              <a:pPr algn="ctr"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grpSp>
      <p:grpSp>
        <p:nvGrpSpPr>
          <p:cNvPr id="45" name="组合 44"/>
          <p:cNvGrpSpPr/>
          <p:nvPr/>
        </p:nvGrpSpPr>
        <p:grpSpPr>
          <a:xfrm>
            <a:off x="5876455" y="3596451"/>
            <a:ext cx="2159690" cy="1615015"/>
            <a:chOff x="6566394" y="4204652"/>
            <a:chExt cx="2874548" cy="2149585"/>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46" name="任意多边形 45"/>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47" name="任意多边形 46"/>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rgbClr val="FFC000"/>
            </a:solidFill>
            <a:ln w="12700" cap="flat" cmpd="sng" algn="ctr">
              <a:noFill/>
              <a:prstDash val="solid"/>
              <a:miter lim="800000"/>
            </a:ln>
            <a:effectLst/>
          </p:spPr>
          <p:txBody>
            <a:bodyPr rtlCol="0" anchor="ctr"/>
            <a:lstStyle/>
            <a:p>
              <a:pPr algn="ctr"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grpSp>
      <p:grpSp>
        <p:nvGrpSpPr>
          <p:cNvPr id="48" name="组合 47"/>
          <p:cNvGrpSpPr/>
          <p:nvPr/>
        </p:nvGrpSpPr>
        <p:grpSpPr>
          <a:xfrm>
            <a:off x="3371190" y="3614553"/>
            <a:ext cx="2155351" cy="1644592"/>
            <a:chOff x="3231887" y="4185258"/>
            <a:chExt cx="2868772" cy="2188952"/>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49" name="任意多边形 48"/>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50" name="任意多边形 49"/>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rgbClr val="FFC000"/>
            </a:solidFill>
            <a:ln w="12700" cap="flat" cmpd="sng" algn="ctr">
              <a:noFill/>
              <a:prstDash val="solid"/>
              <a:miter lim="800000"/>
            </a:ln>
            <a:effectLst/>
          </p:spPr>
          <p:txBody>
            <a:bodyPr rtlCol="0" anchor="ctr"/>
            <a:lstStyle/>
            <a:p>
              <a:pPr algn="ctr"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grpSp>
      <p:grpSp>
        <p:nvGrpSpPr>
          <p:cNvPr id="51" name="组合 50"/>
          <p:cNvGrpSpPr/>
          <p:nvPr/>
        </p:nvGrpSpPr>
        <p:grpSpPr>
          <a:xfrm>
            <a:off x="2695260" y="2240911"/>
            <a:ext cx="6196511" cy="2737367"/>
            <a:chOff x="2332224" y="2356940"/>
            <a:chExt cx="8247556" cy="3643436"/>
          </a:xfrm>
        </p:grpSpPr>
        <p:grpSp>
          <p:nvGrpSpPr>
            <p:cNvPr id="52" name="组合 51"/>
            <p:cNvGrpSpPr/>
            <p:nvPr/>
          </p:nvGrpSpPr>
          <p:grpSpPr>
            <a:xfrm>
              <a:off x="2433471" y="2356940"/>
              <a:ext cx="8081289" cy="3643436"/>
              <a:chOff x="2433471" y="2356940"/>
              <a:chExt cx="8081289" cy="3643436"/>
            </a:xfrm>
          </p:grpSpPr>
          <p:grpSp>
            <p:nvGrpSpPr>
              <p:cNvPr id="55" name="组合 54"/>
              <p:cNvGrpSpPr/>
              <p:nvPr/>
            </p:nvGrpSpPr>
            <p:grpSpPr>
              <a:xfrm>
                <a:off x="2433471" y="2356940"/>
                <a:ext cx="8081289" cy="64285"/>
                <a:chOff x="1172471" y="1676076"/>
                <a:chExt cx="5747404" cy="45719"/>
              </a:xfrm>
            </p:grpSpPr>
            <p:sp>
              <p:nvSpPr>
                <p:cNvPr id="59" name="椭圆 58"/>
                <p:cNvSpPr/>
                <p:nvPr/>
              </p:nvSpPr>
              <p:spPr>
                <a:xfrm>
                  <a:off x="4024402" y="1676076"/>
                  <a:ext cx="2895473" cy="45719"/>
                </a:xfrm>
                <a:prstGeom prst="ellipse">
                  <a:avLst/>
                </a:prstGeom>
                <a:gradFill>
                  <a:gsLst>
                    <a:gs pos="100000">
                      <a:sysClr val="window" lastClr="FFFFFF">
                        <a:lumMod val="75000"/>
                        <a:alpha val="17000"/>
                      </a:sysClr>
                    </a:gs>
                    <a:gs pos="24000">
                      <a:sysClr val="window" lastClr="FFFFFF">
                        <a:lumMod val="95000"/>
                        <a:alpha val="0"/>
                      </a:sysClr>
                    </a:gs>
                  </a:gsLst>
                  <a:lin ang="5400000" scaled="1"/>
                </a:gradFill>
                <a:ln w="12700" cap="flat" cmpd="sng" algn="ctr">
                  <a:noFill/>
                  <a:prstDash val="solid"/>
                  <a:miter lim="800000"/>
                </a:ln>
                <a:effectLst>
                  <a:innerShdw blurRad="114300">
                    <a:prstClr val="black"/>
                  </a:innerShdw>
                </a:effectLst>
              </p:spPr>
              <p:txBody>
                <a:bodyPr rtlCol="0" anchor="ctr"/>
                <a:lstStyle/>
                <a:p>
                  <a:pPr algn="ctr"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60" name="椭圆 59"/>
                <p:cNvSpPr/>
                <p:nvPr/>
              </p:nvSpPr>
              <p:spPr>
                <a:xfrm>
                  <a:off x="1172471" y="1676076"/>
                  <a:ext cx="2895473" cy="45719"/>
                </a:xfrm>
                <a:prstGeom prst="ellipse">
                  <a:avLst/>
                </a:prstGeom>
                <a:gradFill>
                  <a:gsLst>
                    <a:gs pos="100000">
                      <a:sysClr val="window" lastClr="FFFFFF">
                        <a:lumMod val="75000"/>
                        <a:alpha val="17000"/>
                      </a:sysClr>
                    </a:gs>
                    <a:gs pos="24000">
                      <a:sysClr val="window" lastClr="FFFFFF">
                        <a:lumMod val="95000"/>
                        <a:alpha val="0"/>
                      </a:sysClr>
                    </a:gs>
                  </a:gsLst>
                  <a:lin ang="5400000" scaled="1"/>
                </a:gradFill>
                <a:ln w="12700" cap="flat" cmpd="sng" algn="ctr">
                  <a:noFill/>
                  <a:prstDash val="solid"/>
                  <a:miter lim="800000"/>
                </a:ln>
                <a:effectLst>
                  <a:innerShdw blurRad="114300">
                    <a:prstClr val="black"/>
                  </a:innerShdw>
                </a:effectLst>
              </p:spPr>
              <p:txBody>
                <a:bodyPr rtlCol="0" anchor="ctr"/>
                <a:lstStyle/>
                <a:p>
                  <a:pPr algn="ctr"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grpSp>
          <p:grpSp>
            <p:nvGrpSpPr>
              <p:cNvPr id="56" name="组合 55"/>
              <p:cNvGrpSpPr/>
              <p:nvPr/>
            </p:nvGrpSpPr>
            <p:grpSpPr>
              <a:xfrm>
                <a:off x="2433471" y="5936091"/>
                <a:ext cx="8081289" cy="64285"/>
                <a:chOff x="1172471" y="1676076"/>
                <a:chExt cx="5747404" cy="45719"/>
              </a:xfrm>
            </p:grpSpPr>
            <p:sp>
              <p:nvSpPr>
                <p:cNvPr id="57" name="椭圆 56"/>
                <p:cNvSpPr/>
                <p:nvPr/>
              </p:nvSpPr>
              <p:spPr>
                <a:xfrm>
                  <a:off x="4024402" y="1676076"/>
                  <a:ext cx="2895473" cy="45719"/>
                </a:xfrm>
                <a:prstGeom prst="ellipse">
                  <a:avLst/>
                </a:prstGeom>
                <a:gradFill>
                  <a:gsLst>
                    <a:gs pos="100000">
                      <a:sysClr val="window" lastClr="FFFFFF">
                        <a:lumMod val="75000"/>
                        <a:alpha val="17000"/>
                      </a:sysClr>
                    </a:gs>
                    <a:gs pos="24000">
                      <a:sysClr val="window" lastClr="FFFFFF">
                        <a:lumMod val="95000"/>
                        <a:alpha val="0"/>
                      </a:sysClr>
                    </a:gs>
                  </a:gsLst>
                  <a:lin ang="5400000" scaled="1"/>
                </a:gradFill>
                <a:ln w="12700" cap="flat" cmpd="sng" algn="ctr">
                  <a:noFill/>
                  <a:prstDash val="solid"/>
                  <a:miter lim="800000"/>
                </a:ln>
                <a:effectLst>
                  <a:innerShdw blurRad="114300">
                    <a:prstClr val="black"/>
                  </a:innerShdw>
                </a:effectLst>
              </p:spPr>
              <p:txBody>
                <a:bodyPr rtlCol="0" anchor="ctr"/>
                <a:lstStyle/>
                <a:p>
                  <a:pPr algn="ctr"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58" name="椭圆 57"/>
                <p:cNvSpPr/>
                <p:nvPr/>
              </p:nvSpPr>
              <p:spPr>
                <a:xfrm>
                  <a:off x="1172471" y="1676076"/>
                  <a:ext cx="2895473" cy="45719"/>
                </a:xfrm>
                <a:prstGeom prst="ellipse">
                  <a:avLst/>
                </a:prstGeom>
                <a:gradFill>
                  <a:gsLst>
                    <a:gs pos="100000">
                      <a:sysClr val="window" lastClr="FFFFFF">
                        <a:lumMod val="75000"/>
                        <a:alpha val="17000"/>
                      </a:sysClr>
                    </a:gs>
                    <a:gs pos="24000">
                      <a:sysClr val="window" lastClr="FFFFFF">
                        <a:lumMod val="95000"/>
                        <a:alpha val="0"/>
                      </a:sysClr>
                    </a:gs>
                  </a:gsLst>
                  <a:lin ang="5400000" scaled="1"/>
                </a:gradFill>
                <a:ln w="12700" cap="flat" cmpd="sng" algn="ctr">
                  <a:noFill/>
                  <a:prstDash val="solid"/>
                  <a:miter lim="800000"/>
                </a:ln>
                <a:effectLst>
                  <a:innerShdw blurRad="114300">
                    <a:prstClr val="black"/>
                  </a:innerShdw>
                </a:effectLst>
              </p:spPr>
              <p:txBody>
                <a:bodyPr rtlCol="0" anchor="ctr"/>
                <a:lstStyle/>
                <a:p>
                  <a:pPr algn="ctr"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grpSp>
        </p:grpSp>
        <p:sp>
          <p:nvSpPr>
            <p:cNvPr id="53" name="椭圆 52"/>
            <p:cNvSpPr/>
            <p:nvPr/>
          </p:nvSpPr>
          <p:spPr>
            <a:xfrm>
              <a:off x="2332224" y="4162247"/>
              <a:ext cx="2936213" cy="64285"/>
            </a:xfrm>
            <a:prstGeom prst="ellipse">
              <a:avLst/>
            </a:prstGeom>
            <a:gradFill>
              <a:gsLst>
                <a:gs pos="100000">
                  <a:sysClr val="window" lastClr="FFFFFF">
                    <a:lumMod val="75000"/>
                    <a:alpha val="17000"/>
                  </a:sysClr>
                </a:gs>
                <a:gs pos="24000">
                  <a:sysClr val="window" lastClr="FFFFFF">
                    <a:lumMod val="95000"/>
                    <a:alpha val="0"/>
                  </a:sysClr>
                </a:gs>
              </a:gsLst>
              <a:lin ang="5400000" scaled="1"/>
            </a:gradFill>
            <a:ln w="12700" cap="flat" cmpd="sng" algn="ctr">
              <a:noFill/>
              <a:prstDash val="solid"/>
              <a:miter lim="800000"/>
            </a:ln>
            <a:effectLst>
              <a:innerShdw blurRad="114300">
                <a:prstClr val="black"/>
              </a:innerShdw>
            </a:effectLst>
          </p:spPr>
          <p:txBody>
            <a:bodyPr rtlCol="0" anchor="ctr"/>
            <a:lstStyle/>
            <a:p>
              <a:pPr algn="ctr"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54" name="椭圆 53"/>
            <p:cNvSpPr/>
            <p:nvPr/>
          </p:nvSpPr>
          <p:spPr>
            <a:xfrm>
              <a:off x="7643567" y="4162247"/>
              <a:ext cx="2936213" cy="64285"/>
            </a:xfrm>
            <a:prstGeom prst="ellipse">
              <a:avLst/>
            </a:prstGeom>
            <a:gradFill>
              <a:gsLst>
                <a:gs pos="100000">
                  <a:sysClr val="window" lastClr="FFFFFF">
                    <a:lumMod val="75000"/>
                    <a:alpha val="17000"/>
                  </a:sysClr>
                </a:gs>
                <a:gs pos="24000">
                  <a:sysClr val="window" lastClr="FFFFFF">
                    <a:lumMod val="95000"/>
                    <a:alpha val="0"/>
                  </a:sysClr>
                </a:gs>
              </a:gsLst>
              <a:lin ang="5400000" scaled="1"/>
            </a:gradFill>
            <a:ln w="12700" cap="flat" cmpd="sng" algn="ctr">
              <a:noFill/>
              <a:prstDash val="solid"/>
              <a:miter lim="800000"/>
            </a:ln>
            <a:effectLst>
              <a:innerShdw blurRad="114300">
                <a:prstClr val="black"/>
              </a:innerShdw>
            </a:effectLst>
          </p:spPr>
          <p:txBody>
            <a:bodyPr rtlCol="0" anchor="ctr"/>
            <a:lstStyle/>
            <a:p>
              <a:pPr algn="ctr"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grpSp>
      <p:grpSp>
        <p:nvGrpSpPr>
          <p:cNvPr id="61" name="组合 60"/>
          <p:cNvGrpSpPr/>
          <p:nvPr/>
        </p:nvGrpSpPr>
        <p:grpSpPr>
          <a:xfrm>
            <a:off x="4075464" y="2530079"/>
            <a:ext cx="3384785" cy="2112474"/>
            <a:chOff x="4169274" y="2741822"/>
            <a:chExt cx="4505149" cy="2811703"/>
          </a:xfrm>
        </p:grpSpPr>
        <p:sp>
          <p:nvSpPr>
            <p:cNvPr id="62"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ysClr val="window" lastClr="FFFFFF"/>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defRPr/>
              </a:pPr>
              <a:endParaRPr lang="zh-CN" altLang="en-US" sz="2000" kern="0">
                <a:solidFill>
                  <a:prstClr val="black"/>
                </a:solidFill>
                <a:ea typeface="宋体" panose="02010600030101010101" pitchFamily="2" charset="-122"/>
              </a:endParaRPr>
            </a:p>
          </p:txBody>
        </p:sp>
        <p:sp>
          <p:nvSpPr>
            <p:cNvPr id="63"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ysClr val="window" lastClr="FFFFFF"/>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defRPr/>
              </a:pPr>
              <a:endParaRPr lang="zh-CN" altLang="en-US" sz="2000" kern="0">
                <a:solidFill>
                  <a:prstClr val="black"/>
                </a:solidFill>
                <a:ea typeface="宋体" panose="02010600030101010101" pitchFamily="2" charset="-122"/>
              </a:endParaRPr>
            </a:p>
          </p:txBody>
        </p:sp>
        <p:grpSp>
          <p:nvGrpSpPr>
            <p:cNvPr id="64" name="Group 14"/>
            <p:cNvGrpSpPr/>
            <p:nvPr/>
          </p:nvGrpSpPr>
          <p:grpSpPr>
            <a:xfrm>
              <a:off x="4169274" y="2796059"/>
              <a:ext cx="571258" cy="484420"/>
              <a:chOff x="4130294" y="1070076"/>
              <a:chExt cx="635754" cy="539115"/>
            </a:xfrm>
            <a:solidFill>
              <a:sysClr val="window" lastClr="FFFFFF"/>
            </a:solidFill>
          </p:grpSpPr>
          <p:sp>
            <p:nvSpPr>
              <p:cNvPr id="66"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defRPr/>
                </a:pPr>
                <a:endParaRPr lang="en-US" sz="2000" kern="0" dirty="0">
                  <a:solidFill>
                    <a:sysClr val="window" lastClr="FFFFFF"/>
                  </a:solidFill>
                  <a:ea typeface="宋体" panose="02010600030101010101" pitchFamily="2" charset="-122"/>
                </a:endParaRPr>
              </a:p>
            </p:txBody>
          </p:sp>
          <p:sp>
            <p:nvSpPr>
              <p:cNvPr id="67"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defRPr/>
                </a:pPr>
                <a:endParaRPr lang="en-US" sz="2000" kern="0">
                  <a:solidFill>
                    <a:sysClr val="window" lastClr="FFFFFF"/>
                  </a:solidFill>
                  <a:ea typeface="宋体" panose="02010600030101010101" pitchFamily="2" charset="-122"/>
                </a:endParaRPr>
              </a:p>
            </p:txBody>
          </p:sp>
        </p:grpSp>
        <p:sp>
          <p:nvSpPr>
            <p:cNvPr id="65"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ysClr val="window" lastClr="FFFFFF"/>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defRPr/>
              </a:pPr>
              <a:endParaRPr lang="zh-CN" altLang="en-US" sz="2000" kern="0">
                <a:solidFill>
                  <a:prstClr val="black"/>
                </a:solidFill>
                <a:ea typeface="宋体" panose="02010600030101010101" pitchFamily="2" charset="-122"/>
              </a:endParaRPr>
            </a:p>
          </p:txBody>
        </p:sp>
      </p:grpSp>
      <p:sp>
        <p:nvSpPr>
          <p:cNvPr id="68" name="TextBox 41"/>
          <p:cNvSpPr txBox="1"/>
          <p:nvPr/>
        </p:nvSpPr>
        <p:spPr>
          <a:xfrm>
            <a:off x="1571224" y="2745632"/>
            <a:ext cx="1992331" cy="48565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69" name="TextBox 170"/>
          <p:cNvSpPr txBox="1"/>
          <p:nvPr/>
        </p:nvSpPr>
        <p:spPr>
          <a:xfrm>
            <a:off x="1571224" y="2546152"/>
            <a:ext cx="1825865"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70" name="TextBox 41"/>
          <p:cNvSpPr txBox="1"/>
          <p:nvPr/>
        </p:nvSpPr>
        <p:spPr>
          <a:xfrm>
            <a:off x="1571224" y="4141105"/>
            <a:ext cx="1992331" cy="48565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71" name="TextBox 170"/>
          <p:cNvSpPr txBox="1"/>
          <p:nvPr/>
        </p:nvSpPr>
        <p:spPr>
          <a:xfrm>
            <a:off x="1571224" y="3941625"/>
            <a:ext cx="1825865"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72" name="TextBox 41"/>
          <p:cNvSpPr txBox="1"/>
          <p:nvPr/>
        </p:nvSpPr>
        <p:spPr>
          <a:xfrm>
            <a:off x="7979666" y="2745632"/>
            <a:ext cx="1992331" cy="48565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73" name="TextBox 170"/>
          <p:cNvSpPr txBox="1"/>
          <p:nvPr/>
        </p:nvSpPr>
        <p:spPr>
          <a:xfrm>
            <a:off x="7979666" y="2546152"/>
            <a:ext cx="1825865"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74" name="TextBox 41"/>
          <p:cNvSpPr txBox="1"/>
          <p:nvPr/>
        </p:nvSpPr>
        <p:spPr>
          <a:xfrm>
            <a:off x="7979666" y="4141105"/>
            <a:ext cx="1992331" cy="48565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75" name="TextBox 170"/>
          <p:cNvSpPr txBox="1"/>
          <p:nvPr/>
        </p:nvSpPr>
        <p:spPr>
          <a:xfrm>
            <a:off x="7979666" y="3941625"/>
            <a:ext cx="1825865"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76"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7"/>
          <p:cNvCxnSpPr/>
          <p:nvPr/>
        </p:nvCxnSpPr>
        <p:spPr>
          <a:xfrm>
            <a:off x="5971070" y="939604"/>
            <a:ext cx="0" cy="4953997"/>
          </a:xfrm>
          <a:prstGeom prst="line">
            <a:avLst/>
          </a:prstGeom>
          <a:noFill/>
          <a:ln w="9525" cap="flat" cmpd="sng" algn="ctr">
            <a:solidFill>
              <a:sysClr val="window" lastClr="FFFFFF">
                <a:lumMod val="65000"/>
              </a:sysClr>
            </a:solidFill>
            <a:prstDash val="solid"/>
            <a:miter lim="800000"/>
          </a:ln>
          <a:effectLst/>
        </p:spPr>
      </p:cxnSp>
      <p:grpSp>
        <p:nvGrpSpPr>
          <p:cNvPr id="3" name="Group 8"/>
          <p:cNvGrpSpPr/>
          <p:nvPr/>
        </p:nvGrpSpPr>
        <p:grpSpPr>
          <a:xfrm>
            <a:off x="5868674" y="1276756"/>
            <a:ext cx="980089" cy="204795"/>
            <a:chOff x="5964215" y="1531583"/>
            <a:chExt cx="1070244" cy="223633"/>
          </a:xfrm>
        </p:grpSpPr>
        <p:sp>
          <p:nvSpPr>
            <p:cNvPr id="4" name="椭圆 8"/>
            <p:cNvSpPr/>
            <p:nvPr/>
          </p:nvSpPr>
          <p:spPr>
            <a:xfrm>
              <a:off x="5964215" y="1531583"/>
              <a:ext cx="223633" cy="223633"/>
            </a:xfrm>
            <a:prstGeom prst="ellipse">
              <a:avLst/>
            </a:prstGeom>
            <a:solidFill>
              <a:sysClr val="window" lastClr="FFFFFF"/>
            </a:solidFill>
            <a:ln w="9525" cap="flat" cmpd="sng" algn="ctr">
              <a:solidFill>
                <a:sysClr val="window" lastClr="FFFFFF">
                  <a:lumMod val="65000"/>
                </a:sysClr>
              </a:solidFill>
              <a:prstDash val="solid"/>
              <a:miter lim="800000"/>
            </a:ln>
            <a:effectLst>
              <a:innerShdw blurRad="114300">
                <a:prstClr val="black"/>
              </a:innerShdw>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zh-CN" altLang="en-US" sz="6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cxnSp>
          <p:nvCxnSpPr>
            <p:cNvPr id="5" name="直接连接符 12"/>
            <p:cNvCxnSpPr>
              <a:stCxn id="4" idx="6"/>
            </p:cNvCxnSpPr>
            <p:nvPr/>
          </p:nvCxnSpPr>
          <p:spPr>
            <a:xfrm flipV="1">
              <a:off x="6187848" y="1643399"/>
              <a:ext cx="846611" cy="1"/>
            </a:xfrm>
            <a:prstGeom prst="line">
              <a:avLst/>
            </a:prstGeom>
            <a:noFill/>
            <a:ln w="9525" cap="flat" cmpd="sng" algn="ctr">
              <a:solidFill>
                <a:sysClr val="window" lastClr="FFFFFF">
                  <a:lumMod val="65000"/>
                </a:sysClr>
              </a:solidFill>
              <a:prstDash val="lgDash"/>
              <a:miter lim="800000"/>
              <a:headEnd type="none"/>
              <a:tailEnd type="oval" w="lg" len="lg"/>
            </a:ln>
            <a:effectLst/>
          </p:spPr>
        </p:cxnSp>
      </p:grpSp>
      <p:grpSp>
        <p:nvGrpSpPr>
          <p:cNvPr id="6" name="Group 12"/>
          <p:cNvGrpSpPr/>
          <p:nvPr/>
        </p:nvGrpSpPr>
        <p:grpSpPr>
          <a:xfrm>
            <a:off x="5868672" y="4261052"/>
            <a:ext cx="981820" cy="204795"/>
            <a:chOff x="5964215" y="4790393"/>
            <a:chExt cx="1072134" cy="223633"/>
          </a:xfrm>
        </p:grpSpPr>
        <p:sp>
          <p:nvSpPr>
            <p:cNvPr id="7" name="椭圆 10"/>
            <p:cNvSpPr/>
            <p:nvPr/>
          </p:nvSpPr>
          <p:spPr>
            <a:xfrm>
              <a:off x="5964215" y="4790393"/>
              <a:ext cx="223633" cy="223633"/>
            </a:xfrm>
            <a:prstGeom prst="ellipse">
              <a:avLst/>
            </a:prstGeom>
            <a:solidFill>
              <a:sysClr val="window" lastClr="FFFFFF"/>
            </a:solidFill>
            <a:ln w="9525" cap="flat" cmpd="sng" algn="ctr">
              <a:solidFill>
                <a:sysClr val="window" lastClr="FFFFFF">
                  <a:lumMod val="65000"/>
                </a:sysClr>
              </a:solidFill>
              <a:prstDash val="solid"/>
              <a:miter lim="800000"/>
            </a:ln>
            <a:effectLst>
              <a:innerShdw blurRad="114300">
                <a:prstClr val="black"/>
              </a:innerShdw>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zh-CN" altLang="en-US" sz="6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cxnSp>
          <p:nvCxnSpPr>
            <p:cNvPr id="8" name="直接连接符 14"/>
            <p:cNvCxnSpPr/>
            <p:nvPr/>
          </p:nvCxnSpPr>
          <p:spPr>
            <a:xfrm flipV="1">
              <a:off x="6189738" y="4902208"/>
              <a:ext cx="846611" cy="1"/>
            </a:xfrm>
            <a:prstGeom prst="line">
              <a:avLst/>
            </a:prstGeom>
            <a:noFill/>
            <a:ln w="9525" cap="flat" cmpd="sng" algn="ctr">
              <a:solidFill>
                <a:sysClr val="window" lastClr="FFFFFF">
                  <a:lumMod val="65000"/>
                </a:sysClr>
              </a:solidFill>
              <a:prstDash val="lgDash"/>
              <a:miter lim="800000"/>
              <a:headEnd type="none"/>
              <a:tailEnd type="oval" w="lg" len="lg"/>
            </a:ln>
            <a:effectLst/>
          </p:spPr>
        </p:cxnSp>
      </p:grpSp>
      <p:grpSp>
        <p:nvGrpSpPr>
          <p:cNvPr id="9" name="Group 10"/>
          <p:cNvGrpSpPr/>
          <p:nvPr/>
        </p:nvGrpSpPr>
        <p:grpSpPr>
          <a:xfrm>
            <a:off x="5868672" y="2651953"/>
            <a:ext cx="981820" cy="204795"/>
            <a:chOff x="5964215" y="3033279"/>
            <a:chExt cx="1072134" cy="223633"/>
          </a:xfrm>
        </p:grpSpPr>
        <p:sp>
          <p:nvSpPr>
            <p:cNvPr id="10" name="椭圆 9"/>
            <p:cNvSpPr/>
            <p:nvPr/>
          </p:nvSpPr>
          <p:spPr>
            <a:xfrm>
              <a:off x="5964215" y="3033279"/>
              <a:ext cx="223633" cy="223633"/>
            </a:xfrm>
            <a:prstGeom prst="ellipse">
              <a:avLst/>
            </a:prstGeom>
            <a:solidFill>
              <a:sysClr val="window" lastClr="FFFFFF"/>
            </a:solidFill>
            <a:ln w="9525" cap="flat" cmpd="sng" algn="ctr">
              <a:solidFill>
                <a:sysClr val="window" lastClr="FFFFFF">
                  <a:lumMod val="65000"/>
                </a:sysClr>
              </a:solidFill>
              <a:prstDash val="solid"/>
              <a:miter lim="800000"/>
            </a:ln>
            <a:effectLst>
              <a:innerShdw blurRad="114300">
                <a:prstClr val="black"/>
              </a:innerShdw>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zh-CN" altLang="en-US" sz="6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cxnSp>
          <p:nvCxnSpPr>
            <p:cNvPr id="11" name="直接连接符 16"/>
            <p:cNvCxnSpPr/>
            <p:nvPr/>
          </p:nvCxnSpPr>
          <p:spPr>
            <a:xfrm flipV="1">
              <a:off x="6189738" y="3145093"/>
              <a:ext cx="846611" cy="1"/>
            </a:xfrm>
            <a:prstGeom prst="line">
              <a:avLst/>
            </a:prstGeom>
            <a:noFill/>
            <a:ln w="9525" cap="flat" cmpd="sng" algn="ctr">
              <a:solidFill>
                <a:sysClr val="window" lastClr="FFFFFF">
                  <a:lumMod val="65000"/>
                </a:sysClr>
              </a:solidFill>
              <a:prstDash val="lgDash"/>
              <a:miter lim="800000"/>
              <a:headEnd type="none"/>
              <a:tailEnd type="oval" w="lg" len="lg"/>
            </a:ln>
            <a:effectLst/>
          </p:spPr>
        </p:cxnSp>
      </p:grpSp>
      <p:sp>
        <p:nvSpPr>
          <p:cNvPr id="12" name="TextBox 11"/>
          <p:cNvSpPr txBox="1"/>
          <p:nvPr/>
        </p:nvSpPr>
        <p:spPr>
          <a:xfrm>
            <a:off x="7005524" y="1216027"/>
            <a:ext cx="524503" cy="313932"/>
          </a:xfrm>
          <a:prstGeom prst="rect">
            <a:avLst/>
          </a:prstGeom>
          <a:noFill/>
        </p:spPr>
        <p:txBody>
          <a:bodyPr wrap="none" rtlCol="0">
            <a:spAutoFit/>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en-US" sz="12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rPr>
              <a:t>2015</a:t>
            </a:r>
            <a:endParaRPr kumimoji="0" lang="en-GB" sz="12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3" name="TextBox 12"/>
          <p:cNvSpPr txBox="1"/>
          <p:nvPr/>
        </p:nvSpPr>
        <p:spPr>
          <a:xfrm>
            <a:off x="7005523" y="2590876"/>
            <a:ext cx="524503" cy="313932"/>
          </a:xfrm>
          <a:prstGeom prst="rect">
            <a:avLst/>
          </a:prstGeom>
          <a:noFill/>
        </p:spPr>
        <p:txBody>
          <a:bodyPr wrap="none" rtlCol="0">
            <a:spAutoFit/>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en-US" sz="12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rPr>
              <a:t>2014</a:t>
            </a:r>
            <a:endParaRPr kumimoji="0" lang="en-GB" sz="12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4" name="TextBox 13"/>
          <p:cNvSpPr txBox="1"/>
          <p:nvPr/>
        </p:nvSpPr>
        <p:spPr>
          <a:xfrm>
            <a:off x="7005523" y="4210744"/>
            <a:ext cx="524503" cy="313932"/>
          </a:xfrm>
          <a:prstGeom prst="rect">
            <a:avLst/>
          </a:prstGeom>
          <a:noFill/>
        </p:spPr>
        <p:txBody>
          <a:bodyPr wrap="none" rtlCol="0">
            <a:spAutoFit/>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en-US" sz="12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rPr>
              <a:t>2013</a:t>
            </a:r>
            <a:endParaRPr kumimoji="0" lang="en-GB" sz="12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15" name="Group 34"/>
          <p:cNvGrpSpPr/>
          <p:nvPr/>
        </p:nvGrpSpPr>
        <p:grpSpPr>
          <a:xfrm>
            <a:off x="1925141" y="1536730"/>
            <a:ext cx="2560851" cy="720706"/>
            <a:chOff x="-158386" y="2124222"/>
            <a:chExt cx="4463257" cy="787003"/>
          </a:xfrm>
        </p:grpSpPr>
        <p:sp>
          <p:nvSpPr>
            <p:cNvPr id="16" name="TextBox 15"/>
            <p:cNvSpPr txBox="1"/>
            <p:nvPr/>
          </p:nvSpPr>
          <p:spPr>
            <a:xfrm>
              <a:off x="2262013" y="2124222"/>
              <a:ext cx="2042858" cy="322646"/>
            </a:xfrm>
            <a:prstGeom prst="rect">
              <a:avLst/>
            </a:prstGeom>
            <a:noFill/>
          </p:spPr>
          <p:txBody>
            <a:bodyPr wrap="none" rtlCol="0">
              <a:sp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1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a:t>
              </a:r>
              <a:endParaRPr kumimoji="0" lang="en-GB" sz="11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7" name="Rectangle 33"/>
            <p:cNvSpPr/>
            <p:nvPr/>
          </p:nvSpPr>
          <p:spPr>
            <a:xfrm>
              <a:off x="-158386" y="2447422"/>
              <a:ext cx="4451859" cy="463803"/>
            </a:xfrm>
            <a:prstGeom prst="rect">
              <a:avLst/>
            </a:prstGeom>
          </p:spPr>
          <p:txBody>
            <a:bodyPr wrap="square">
              <a:sp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a:t>
              </a:r>
              <a:r>
                <a:rPr kumimoji="0" lang="zh-CN" altLang="en-US" sz="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0" lang="en-GB" altLang="zh-CN" sz="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8" name="Group 35"/>
          <p:cNvGrpSpPr/>
          <p:nvPr/>
        </p:nvGrpSpPr>
        <p:grpSpPr>
          <a:xfrm>
            <a:off x="1925141" y="4608650"/>
            <a:ext cx="2562609" cy="720706"/>
            <a:chOff x="-159167" y="2124222"/>
            <a:chExt cx="4466319" cy="787003"/>
          </a:xfrm>
        </p:grpSpPr>
        <p:sp>
          <p:nvSpPr>
            <p:cNvPr id="19" name="TextBox 18"/>
            <p:cNvSpPr txBox="1"/>
            <p:nvPr/>
          </p:nvSpPr>
          <p:spPr>
            <a:xfrm>
              <a:off x="2264295" y="2124222"/>
              <a:ext cx="2042857" cy="322646"/>
            </a:xfrm>
            <a:prstGeom prst="rect">
              <a:avLst/>
            </a:prstGeom>
            <a:noFill/>
          </p:spPr>
          <p:txBody>
            <a:bodyPr wrap="none" rtlCol="0">
              <a:sp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1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a:t>
              </a:r>
              <a:endParaRPr kumimoji="0" lang="en-GB" sz="11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0" name="Rectangle 37"/>
            <p:cNvSpPr/>
            <p:nvPr/>
          </p:nvSpPr>
          <p:spPr>
            <a:xfrm>
              <a:off x="-159167" y="2447422"/>
              <a:ext cx="4452636" cy="463803"/>
            </a:xfrm>
            <a:prstGeom prst="rect">
              <a:avLst/>
            </a:prstGeom>
          </p:spPr>
          <p:txBody>
            <a:bodyPr wrap="square">
              <a:sp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a:t>
              </a:r>
              <a:r>
                <a:rPr kumimoji="0" lang="zh-CN" altLang="en-US" sz="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0" lang="en-GB" altLang="zh-CN" sz="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1" name="Group 38"/>
          <p:cNvGrpSpPr/>
          <p:nvPr/>
        </p:nvGrpSpPr>
        <p:grpSpPr>
          <a:xfrm>
            <a:off x="6953631" y="3034467"/>
            <a:ext cx="2724784" cy="720704"/>
            <a:chOff x="257395" y="2124222"/>
            <a:chExt cx="4036076" cy="787002"/>
          </a:xfrm>
        </p:grpSpPr>
        <p:sp>
          <p:nvSpPr>
            <p:cNvPr id="22" name="TextBox 21"/>
            <p:cNvSpPr txBox="1"/>
            <p:nvPr/>
          </p:nvSpPr>
          <p:spPr>
            <a:xfrm>
              <a:off x="257395" y="2124222"/>
              <a:ext cx="1736192" cy="322646"/>
            </a:xfrm>
            <a:prstGeom prst="rect">
              <a:avLst/>
            </a:prstGeom>
            <a:noFill/>
          </p:spPr>
          <p:txBody>
            <a:bodyPr wrap="none"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1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a:t>
              </a:r>
              <a:endParaRPr kumimoji="0" lang="en-GB" sz="11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3" name="Rectangle 40"/>
            <p:cNvSpPr/>
            <p:nvPr/>
          </p:nvSpPr>
          <p:spPr>
            <a:xfrm>
              <a:off x="276739" y="2447421"/>
              <a:ext cx="4016732" cy="463803"/>
            </a:xfrm>
            <a:prstGeom prst="rect">
              <a:avLst/>
            </a:prstGeom>
          </p:spPr>
          <p:txBody>
            <a:bodyPr wrap="square">
              <a:spAutoFit/>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600" b="0" i="0" u="none" strike="noStrike" kern="0" cap="none" spc="0" normalizeH="0" baseline="0" noProof="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a:t>
              </a:r>
              <a:r>
                <a:rPr kumimoji="0" lang="zh-CN" altLang="en-US" sz="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0" lang="en-GB" altLang="zh-CN" sz="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4" name="Group 14"/>
          <p:cNvGrpSpPr/>
          <p:nvPr/>
        </p:nvGrpSpPr>
        <p:grpSpPr>
          <a:xfrm>
            <a:off x="5305489" y="1715747"/>
            <a:ext cx="3913037" cy="614384"/>
            <a:chOff x="5349226" y="2010956"/>
            <a:chExt cx="4272984" cy="670899"/>
          </a:xfrm>
        </p:grpSpPr>
        <p:sp>
          <p:nvSpPr>
            <p:cNvPr id="25" name="燕尾形 18"/>
            <p:cNvSpPr/>
            <p:nvPr/>
          </p:nvSpPr>
          <p:spPr>
            <a:xfrm rot="10800000">
              <a:off x="5349226" y="2010956"/>
              <a:ext cx="4272984" cy="670899"/>
            </a:xfrm>
            <a:prstGeom prst="chevron">
              <a:avLst>
                <a:gd name="adj" fmla="val 67746"/>
              </a:avLst>
            </a:prstGeom>
            <a:solidFill>
              <a:srgbClr val="1D5BB3"/>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6" name="TextBox 25"/>
            <p:cNvSpPr txBox="1"/>
            <p:nvPr/>
          </p:nvSpPr>
          <p:spPr>
            <a:xfrm>
              <a:off x="6126831" y="2162574"/>
              <a:ext cx="1279935" cy="322645"/>
            </a:xfrm>
            <a:prstGeom prst="rect">
              <a:avLst/>
            </a:prstGeom>
            <a:noFill/>
          </p:spPr>
          <p:txBody>
            <a:bodyPr wrap="none" rtlCol="0">
              <a:spAutoFit/>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11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a:t>
              </a:r>
              <a:endParaRPr kumimoji="0" lang="en-GB" sz="11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7" name="Group 15"/>
          <p:cNvGrpSpPr/>
          <p:nvPr/>
        </p:nvGrpSpPr>
        <p:grpSpPr>
          <a:xfrm>
            <a:off x="2760187" y="3213487"/>
            <a:ext cx="3913037" cy="614384"/>
            <a:chOff x="2569789" y="3646467"/>
            <a:chExt cx="4272984" cy="670899"/>
          </a:xfrm>
        </p:grpSpPr>
        <p:sp>
          <p:nvSpPr>
            <p:cNvPr id="28" name="燕尾形 20"/>
            <p:cNvSpPr/>
            <p:nvPr/>
          </p:nvSpPr>
          <p:spPr>
            <a:xfrm>
              <a:off x="2569789" y="3646467"/>
              <a:ext cx="4272984" cy="670899"/>
            </a:xfrm>
            <a:prstGeom prst="chevron">
              <a:avLst>
                <a:gd name="adj" fmla="val 67746"/>
              </a:avLst>
            </a:prstGeom>
            <a:solidFill>
              <a:srgbClr val="FFC000"/>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9" name="TextBox 28"/>
            <p:cNvSpPr txBox="1"/>
            <p:nvPr/>
          </p:nvSpPr>
          <p:spPr>
            <a:xfrm>
              <a:off x="3347394" y="3795078"/>
              <a:ext cx="1279935" cy="322645"/>
            </a:xfrm>
            <a:prstGeom prst="rect">
              <a:avLst/>
            </a:prstGeom>
            <a:noFill/>
          </p:spPr>
          <p:txBody>
            <a:bodyPr wrap="none" rtlCol="0">
              <a:spAutoFit/>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11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a:t>
              </a:r>
              <a:endParaRPr kumimoji="0" lang="en-GB" sz="11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0" name="Group 17"/>
          <p:cNvGrpSpPr/>
          <p:nvPr/>
        </p:nvGrpSpPr>
        <p:grpSpPr>
          <a:xfrm>
            <a:off x="5305489" y="4787666"/>
            <a:ext cx="3913037" cy="614384"/>
            <a:chOff x="5349226" y="5365450"/>
            <a:chExt cx="4272984" cy="670899"/>
          </a:xfrm>
        </p:grpSpPr>
        <p:sp>
          <p:nvSpPr>
            <p:cNvPr id="31" name="燕尾形 23"/>
            <p:cNvSpPr/>
            <p:nvPr/>
          </p:nvSpPr>
          <p:spPr>
            <a:xfrm rot="10800000">
              <a:off x="5349226" y="5365450"/>
              <a:ext cx="4272984" cy="670899"/>
            </a:xfrm>
            <a:prstGeom prst="chevron">
              <a:avLst>
                <a:gd name="adj" fmla="val 67746"/>
              </a:avLst>
            </a:prstGeom>
            <a:solidFill>
              <a:srgbClr val="FFC000"/>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32" name="TextBox 31"/>
            <p:cNvSpPr txBox="1"/>
            <p:nvPr/>
          </p:nvSpPr>
          <p:spPr>
            <a:xfrm>
              <a:off x="6131914" y="5516234"/>
              <a:ext cx="1279935" cy="322645"/>
            </a:xfrm>
            <a:prstGeom prst="rect">
              <a:avLst/>
            </a:prstGeom>
            <a:noFill/>
          </p:spPr>
          <p:txBody>
            <a:bodyPr wrap="none" rtlCol="0">
              <a:spAutoFit/>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11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a:t>
              </a:r>
              <a:endParaRPr kumimoji="0" lang="en-GB" sz="11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sp>
        <p:nvSpPr>
          <p:cNvPr id="33"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p:cNvSpPr/>
          <p:nvPr/>
        </p:nvSpPr>
        <p:spPr bwMode="auto">
          <a:xfrm>
            <a:off x="1752670" y="1899643"/>
            <a:ext cx="1847390" cy="1842319"/>
          </a:xfrm>
          <a:custGeom>
            <a:avLst/>
            <a:gdLst>
              <a:gd name="T0" fmla="*/ 91 w 1093"/>
              <a:gd name="T1" fmla="*/ 0 h 1090"/>
              <a:gd name="T2" fmla="*/ 1004 w 1093"/>
              <a:gd name="T3" fmla="*/ 0 h 1090"/>
              <a:gd name="T4" fmla="*/ 1032 w 1093"/>
              <a:gd name="T5" fmla="*/ 3 h 1090"/>
              <a:gd name="T6" fmla="*/ 1057 w 1093"/>
              <a:gd name="T7" fmla="*/ 17 h 1090"/>
              <a:gd name="T8" fmla="*/ 1076 w 1093"/>
              <a:gd name="T9" fmla="*/ 36 h 1090"/>
              <a:gd name="T10" fmla="*/ 1088 w 1093"/>
              <a:gd name="T11" fmla="*/ 61 h 1090"/>
              <a:gd name="T12" fmla="*/ 1093 w 1093"/>
              <a:gd name="T13" fmla="*/ 89 h 1090"/>
              <a:gd name="T14" fmla="*/ 1093 w 1093"/>
              <a:gd name="T15" fmla="*/ 1001 h 1090"/>
              <a:gd name="T16" fmla="*/ 1088 w 1093"/>
              <a:gd name="T17" fmla="*/ 1029 h 1090"/>
              <a:gd name="T18" fmla="*/ 1076 w 1093"/>
              <a:gd name="T19" fmla="*/ 1054 h 1090"/>
              <a:gd name="T20" fmla="*/ 1057 w 1093"/>
              <a:gd name="T21" fmla="*/ 1073 h 1090"/>
              <a:gd name="T22" fmla="*/ 1032 w 1093"/>
              <a:gd name="T23" fmla="*/ 1085 h 1090"/>
              <a:gd name="T24" fmla="*/ 1004 w 1093"/>
              <a:gd name="T25" fmla="*/ 1090 h 1090"/>
              <a:gd name="T26" fmla="*/ 91 w 1093"/>
              <a:gd name="T27" fmla="*/ 1090 h 1090"/>
              <a:gd name="T28" fmla="*/ 62 w 1093"/>
              <a:gd name="T29" fmla="*/ 1085 h 1090"/>
              <a:gd name="T30" fmla="*/ 37 w 1093"/>
              <a:gd name="T31" fmla="*/ 1073 h 1090"/>
              <a:gd name="T32" fmla="*/ 18 w 1093"/>
              <a:gd name="T33" fmla="*/ 1054 h 1090"/>
              <a:gd name="T34" fmla="*/ 6 w 1093"/>
              <a:gd name="T35" fmla="*/ 1029 h 1090"/>
              <a:gd name="T36" fmla="*/ 0 w 1093"/>
              <a:gd name="T37" fmla="*/ 1001 h 1090"/>
              <a:gd name="T38" fmla="*/ 0 w 1093"/>
              <a:gd name="T39" fmla="*/ 89 h 1090"/>
              <a:gd name="T40" fmla="*/ 6 w 1093"/>
              <a:gd name="T41" fmla="*/ 61 h 1090"/>
              <a:gd name="T42" fmla="*/ 18 w 1093"/>
              <a:gd name="T43" fmla="*/ 36 h 1090"/>
              <a:gd name="T44" fmla="*/ 37 w 1093"/>
              <a:gd name="T45" fmla="*/ 17 h 1090"/>
              <a:gd name="T46" fmla="*/ 62 w 1093"/>
              <a:gd name="T47" fmla="*/ 3 h 1090"/>
              <a:gd name="T48" fmla="*/ 91 w 1093"/>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0">
                <a:moveTo>
                  <a:pt x="91" y="0"/>
                </a:moveTo>
                <a:lnTo>
                  <a:pt x="1004" y="0"/>
                </a:lnTo>
                <a:lnTo>
                  <a:pt x="1032" y="3"/>
                </a:lnTo>
                <a:lnTo>
                  <a:pt x="1057" y="17"/>
                </a:lnTo>
                <a:lnTo>
                  <a:pt x="1076" y="36"/>
                </a:lnTo>
                <a:lnTo>
                  <a:pt x="1088" y="61"/>
                </a:lnTo>
                <a:lnTo>
                  <a:pt x="1093" y="89"/>
                </a:lnTo>
                <a:lnTo>
                  <a:pt x="1093" y="1001"/>
                </a:lnTo>
                <a:lnTo>
                  <a:pt x="1088" y="1029"/>
                </a:lnTo>
                <a:lnTo>
                  <a:pt x="1076" y="1054"/>
                </a:lnTo>
                <a:lnTo>
                  <a:pt x="1057" y="1073"/>
                </a:lnTo>
                <a:lnTo>
                  <a:pt x="1032" y="1085"/>
                </a:lnTo>
                <a:lnTo>
                  <a:pt x="1004" y="1090"/>
                </a:lnTo>
                <a:lnTo>
                  <a:pt x="91" y="1090"/>
                </a:lnTo>
                <a:lnTo>
                  <a:pt x="62" y="1085"/>
                </a:lnTo>
                <a:lnTo>
                  <a:pt x="37" y="1073"/>
                </a:lnTo>
                <a:lnTo>
                  <a:pt x="18" y="1054"/>
                </a:lnTo>
                <a:lnTo>
                  <a:pt x="6" y="1029"/>
                </a:lnTo>
                <a:lnTo>
                  <a:pt x="0" y="1001"/>
                </a:lnTo>
                <a:lnTo>
                  <a:pt x="0" y="89"/>
                </a:lnTo>
                <a:lnTo>
                  <a:pt x="6" y="61"/>
                </a:lnTo>
                <a:lnTo>
                  <a:pt x="18" y="36"/>
                </a:lnTo>
                <a:lnTo>
                  <a:pt x="37" y="17"/>
                </a:lnTo>
                <a:lnTo>
                  <a:pt x="62" y="3"/>
                </a:lnTo>
                <a:lnTo>
                  <a:pt x="91" y="0"/>
                </a:lnTo>
                <a:close/>
              </a:path>
            </a:pathLst>
          </a:custGeom>
          <a:solidFill>
            <a:srgbClr val="1D5BB3"/>
          </a:solidFill>
          <a:ln w="0">
            <a:noFill/>
            <a:prstDash val="solid"/>
            <a:round/>
          </a:ln>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2" name="Freeform 7"/>
          <p:cNvSpPr/>
          <p:nvPr/>
        </p:nvSpPr>
        <p:spPr bwMode="auto">
          <a:xfrm>
            <a:off x="3689641" y="1899643"/>
            <a:ext cx="1844010" cy="1842319"/>
          </a:xfrm>
          <a:custGeom>
            <a:avLst/>
            <a:gdLst>
              <a:gd name="T0" fmla="*/ 89 w 1091"/>
              <a:gd name="T1" fmla="*/ 0 h 1090"/>
              <a:gd name="T2" fmla="*/ 1002 w 1091"/>
              <a:gd name="T3" fmla="*/ 0 h 1090"/>
              <a:gd name="T4" fmla="*/ 1030 w 1091"/>
              <a:gd name="T5" fmla="*/ 3 h 1090"/>
              <a:gd name="T6" fmla="*/ 1054 w 1091"/>
              <a:gd name="T7" fmla="*/ 17 h 1090"/>
              <a:gd name="T8" fmla="*/ 1075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5 w 1091"/>
              <a:gd name="T19" fmla="*/ 1054 h 1090"/>
              <a:gd name="T20" fmla="*/ 1054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6 w 1091"/>
              <a:gd name="T31" fmla="*/ 1073 h 1090"/>
              <a:gd name="T32" fmla="*/ 17 w 1091"/>
              <a:gd name="T33" fmla="*/ 1054 h 1090"/>
              <a:gd name="T34" fmla="*/ 5 w 1091"/>
              <a:gd name="T35" fmla="*/ 1029 h 1090"/>
              <a:gd name="T36" fmla="*/ 0 w 1091"/>
              <a:gd name="T37" fmla="*/ 1001 h 1090"/>
              <a:gd name="T38" fmla="*/ 0 w 1091"/>
              <a:gd name="T39" fmla="*/ 89 h 1090"/>
              <a:gd name="T40" fmla="*/ 5 w 1091"/>
              <a:gd name="T41" fmla="*/ 61 h 1090"/>
              <a:gd name="T42" fmla="*/ 17 w 1091"/>
              <a:gd name="T43" fmla="*/ 36 h 1090"/>
              <a:gd name="T44" fmla="*/ 36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4" y="17"/>
                </a:lnTo>
                <a:lnTo>
                  <a:pt x="1075" y="36"/>
                </a:lnTo>
                <a:lnTo>
                  <a:pt x="1088" y="61"/>
                </a:lnTo>
                <a:lnTo>
                  <a:pt x="1091" y="89"/>
                </a:lnTo>
                <a:lnTo>
                  <a:pt x="1091" y="1001"/>
                </a:lnTo>
                <a:lnTo>
                  <a:pt x="1088" y="1029"/>
                </a:lnTo>
                <a:lnTo>
                  <a:pt x="1075" y="1054"/>
                </a:lnTo>
                <a:lnTo>
                  <a:pt x="1054" y="1073"/>
                </a:lnTo>
                <a:lnTo>
                  <a:pt x="1030" y="1085"/>
                </a:lnTo>
                <a:lnTo>
                  <a:pt x="1002" y="1090"/>
                </a:lnTo>
                <a:lnTo>
                  <a:pt x="89" y="1090"/>
                </a:lnTo>
                <a:lnTo>
                  <a:pt x="61" y="1085"/>
                </a:lnTo>
                <a:lnTo>
                  <a:pt x="36" y="1073"/>
                </a:lnTo>
                <a:lnTo>
                  <a:pt x="17" y="1054"/>
                </a:lnTo>
                <a:lnTo>
                  <a:pt x="5" y="1029"/>
                </a:lnTo>
                <a:lnTo>
                  <a:pt x="0" y="1001"/>
                </a:lnTo>
                <a:lnTo>
                  <a:pt x="0" y="89"/>
                </a:lnTo>
                <a:lnTo>
                  <a:pt x="5" y="61"/>
                </a:lnTo>
                <a:lnTo>
                  <a:pt x="17" y="36"/>
                </a:lnTo>
                <a:lnTo>
                  <a:pt x="36" y="17"/>
                </a:lnTo>
                <a:lnTo>
                  <a:pt x="61" y="3"/>
                </a:lnTo>
                <a:lnTo>
                  <a:pt x="89" y="0"/>
                </a:lnTo>
                <a:close/>
              </a:path>
            </a:pathLst>
          </a:custGeom>
          <a:blipFill dpi="0" rotWithShape="1">
            <a:blip r:embed="rId2" cstate="screen"/>
            <a:srcRect/>
            <a:stretch>
              <a:fillRect/>
            </a:stretch>
          </a:blipFill>
          <a:ln w="0">
            <a:noFill/>
            <a:prstDash val="solid"/>
            <a:round/>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endParaRPr>
          </a:p>
        </p:txBody>
      </p:sp>
      <p:sp>
        <p:nvSpPr>
          <p:cNvPr id="13" name="Freeform 8"/>
          <p:cNvSpPr/>
          <p:nvPr/>
        </p:nvSpPr>
        <p:spPr bwMode="auto">
          <a:xfrm>
            <a:off x="5624921" y="1899643"/>
            <a:ext cx="1844010" cy="1842319"/>
          </a:xfrm>
          <a:custGeom>
            <a:avLst/>
            <a:gdLst>
              <a:gd name="T0" fmla="*/ 89 w 1091"/>
              <a:gd name="T1" fmla="*/ 0 h 1090"/>
              <a:gd name="T2" fmla="*/ 1002 w 1091"/>
              <a:gd name="T3" fmla="*/ 0 h 1090"/>
              <a:gd name="T4" fmla="*/ 1030 w 1091"/>
              <a:gd name="T5" fmla="*/ 3 h 1090"/>
              <a:gd name="T6" fmla="*/ 1055 w 1091"/>
              <a:gd name="T7" fmla="*/ 17 h 1090"/>
              <a:gd name="T8" fmla="*/ 1074 w 1091"/>
              <a:gd name="T9" fmla="*/ 36 h 1090"/>
              <a:gd name="T10" fmla="*/ 1088 w 1091"/>
              <a:gd name="T11" fmla="*/ 61 h 1090"/>
              <a:gd name="T12" fmla="*/ 1091 w 1091"/>
              <a:gd name="T13" fmla="*/ 89 h 1090"/>
              <a:gd name="T14" fmla="*/ 1091 w 1091"/>
              <a:gd name="T15" fmla="*/ 1001 h 1090"/>
              <a:gd name="T16" fmla="*/ 1088 w 1091"/>
              <a:gd name="T17" fmla="*/ 1029 h 1090"/>
              <a:gd name="T18" fmla="*/ 1074 w 1091"/>
              <a:gd name="T19" fmla="*/ 1054 h 1090"/>
              <a:gd name="T20" fmla="*/ 1055 w 1091"/>
              <a:gd name="T21" fmla="*/ 1073 h 1090"/>
              <a:gd name="T22" fmla="*/ 1030 w 1091"/>
              <a:gd name="T23" fmla="*/ 1085 h 1090"/>
              <a:gd name="T24" fmla="*/ 1002 w 1091"/>
              <a:gd name="T25" fmla="*/ 1090 h 1090"/>
              <a:gd name="T26" fmla="*/ 89 w 1091"/>
              <a:gd name="T27" fmla="*/ 1090 h 1090"/>
              <a:gd name="T28" fmla="*/ 61 w 1091"/>
              <a:gd name="T29" fmla="*/ 1085 h 1090"/>
              <a:gd name="T30" fmla="*/ 37 w 1091"/>
              <a:gd name="T31" fmla="*/ 1073 h 1090"/>
              <a:gd name="T32" fmla="*/ 18 w 1091"/>
              <a:gd name="T33" fmla="*/ 1054 h 1090"/>
              <a:gd name="T34" fmla="*/ 4 w 1091"/>
              <a:gd name="T35" fmla="*/ 1029 h 1090"/>
              <a:gd name="T36" fmla="*/ 0 w 1091"/>
              <a:gd name="T37" fmla="*/ 1001 h 1090"/>
              <a:gd name="T38" fmla="*/ 0 w 1091"/>
              <a:gd name="T39" fmla="*/ 89 h 1090"/>
              <a:gd name="T40" fmla="*/ 4 w 1091"/>
              <a:gd name="T41" fmla="*/ 61 h 1090"/>
              <a:gd name="T42" fmla="*/ 18 w 1091"/>
              <a:gd name="T43" fmla="*/ 36 h 1090"/>
              <a:gd name="T44" fmla="*/ 37 w 1091"/>
              <a:gd name="T45" fmla="*/ 17 h 1090"/>
              <a:gd name="T46" fmla="*/ 61 w 1091"/>
              <a:gd name="T47" fmla="*/ 3 h 1090"/>
              <a:gd name="T48" fmla="*/ 89 w 1091"/>
              <a:gd name="T4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0">
                <a:moveTo>
                  <a:pt x="89" y="0"/>
                </a:moveTo>
                <a:lnTo>
                  <a:pt x="1002" y="0"/>
                </a:lnTo>
                <a:lnTo>
                  <a:pt x="1030" y="3"/>
                </a:lnTo>
                <a:lnTo>
                  <a:pt x="1055" y="17"/>
                </a:lnTo>
                <a:lnTo>
                  <a:pt x="1074" y="36"/>
                </a:lnTo>
                <a:lnTo>
                  <a:pt x="1088" y="61"/>
                </a:lnTo>
                <a:lnTo>
                  <a:pt x="1091" y="89"/>
                </a:lnTo>
                <a:lnTo>
                  <a:pt x="1091" y="1001"/>
                </a:lnTo>
                <a:lnTo>
                  <a:pt x="1088" y="1029"/>
                </a:lnTo>
                <a:lnTo>
                  <a:pt x="1074" y="1054"/>
                </a:lnTo>
                <a:lnTo>
                  <a:pt x="1055" y="1073"/>
                </a:lnTo>
                <a:lnTo>
                  <a:pt x="1030" y="1085"/>
                </a:lnTo>
                <a:lnTo>
                  <a:pt x="1002" y="1090"/>
                </a:lnTo>
                <a:lnTo>
                  <a:pt x="89" y="1090"/>
                </a:lnTo>
                <a:lnTo>
                  <a:pt x="61" y="1085"/>
                </a:lnTo>
                <a:lnTo>
                  <a:pt x="37" y="1073"/>
                </a:lnTo>
                <a:lnTo>
                  <a:pt x="18" y="1054"/>
                </a:lnTo>
                <a:lnTo>
                  <a:pt x="4" y="1029"/>
                </a:lnTo>
                <a:lnTo>
                  <a:pt x="0" y="1001"/>
                </a:lnTo>
                <a:lnTo>
                  <a:pt x="0" y="89"/>
                </a:lnTo>
                <a:lnTo>
                  <a:pt x="4" y="61"/>
                </a:lnTo>
                <a:lnTo>
                  <a:pt x="18" y="36"/>
                </a:lnTo>
                <a:lnTo>
                  <a:pt x="37" y="17"/>
                </a:lnTo>
                <a:lnTo>
                  <a:pt x="61" y="3"/>
                </a:lnTo>
                <a:lnTo>
                  <a:pt x="89" y="0"/>
                </a:lnTo>
                <a:close/>
              </a:path>
            </a:pathLst>
          </a:custGeom>
          <a:blipFill dpi="0" rotWithShape="1">
            <a:blip r:embed="rId3" cstate="screen"/>
            <a:srcRect/>
            <a:stretch>
              <a:fillRect/>
            </a:stretch>
          </a:blipFill>
          <a:ln w="0">
            <a:noFill/>
            <a:prstDash val="solid"/>
            <a:round/>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endParaRPr>
          </a:p>
        </p:txBody>
      </p:sp>
      <p:sp>
        <p:nvSpPr>
          <p:cNvPr id="14" name="Freeform 9"/>
          <p:cNvSpPr/>
          <p:nvPr/>
        </p:nvSpPr>
        <p:spPr bwMode="auto">
          <a:xfrm>
            <a:off x="1752670" y="3801120"/>
            <a:ext cx="1847390" cy="1844011"/>
          </a:xfrm>
          <a:custGeom>
            <a:avLst/>
            <a:gdLst>
              <a:gd name="T0" fmla="*/ 91 w 1093"/>
              <a:gd name="T1" fmla="*/ 0 h 1091"/>
              <a:gd name="T2" fmla="*/ 1004 w 1093"/>
              <a:gd name="T3" fmla="*/ 0 h 1091"/>
              <a:gd name="T4" fmla="*/ 1032 w 1093"/>
              <a:gd name="T5" fmla="*/ 4 h 1091"/>
              <a:gd name="T6" fmla="*/ 1057 w 1093"/>
              <a:gd name="T7" fmla="*/ 16 h 1091"/>
              <a:gd name="T8" fmla="*/ 1076 w 1093"/>
              <a:gd name="T9" fmla="*/ 35 h 1091"/>
              <a:gd name="T10" fmla="*/ 1088 w 1093"/>
              <a:gd name="T11" fmla="*/ 61 h 1091"/>
              <a:gd name="T12" fmla="*/ 1093 w 1093"/>
              <a:gd name="T13" fmla="*/ 89 h 1091"/>
              <a:gd name="T14" fmla="*/ 1093 w 1093"/>
              <a:gd name="T15" fmla="*/ 1002 h 1091"/>
              <a:gd name="T16" fmla="*/ 1088 w 1093"/>
              <a:gd name="T17" fmla="*/ 1030 h 1091"/>
              <a:gd name="T18" fmla="*/ 1076 w 1093"/>
              <a:gd name="T19" fmla="*/ 1054 h 1091"/>
              <a:gd name="T20" fmla="*/ 1057 w 1093"/>
              <a:gd name="T21" fmla="*/ 1073 h 1091"/>
              <a:gd name="T22" fmla="*/ 1032 w 1093"/>
              <a:gd name="T23" fmla="*/ 1086 h 1091"/>
              <a:gd name="T24" fmla="*/ 1004 w 1093"/>
              <a:gd name="T25" fmla="*/ 1091 h 1091"/>
              <a:gd name="T26" fmla="*/ 91 w 1093"/>
              <a:gd name="T27" fmla="*/ 1091 h 1091"/>
              <a:gd name="T28" fmla="*/ 62 w 1093"/>
              <a:gd name="T29" fmla="*/ 1086 h 1091"/>
              <a:gd name="T30" fmla="*/ 37 w 1093"/>
              <a:gd name="T31" fmla="*/ 1073 h 1091"/>
              <a:gd name="T32" fmla="*/ 18 w 1093"/>
              <a:gd name="T33" fmla="*/ 1054 h 1091"/>
              <a:gd name="T34" fmla="*/ 6 w 1093"/>
              <a:gd name="T35" fmla="*/ 1030 h 1091"/>
              <a:gd name="T36" fmla="*/ 0 w 1093"/>
              <a:gd name="T37" fmla="*/ 1002 h 1091"/>
              <a:gd name="T38" fmla="*/ 0 w 1093"/>
              <a:gd name="T39" fmla="*/ 89 h 1091"/>
              <a:gd name="T40" fmla="*/ 6 w 1093"/>
              <a:gd name="T41" fmla="*/ 61 h 1091"/>
              <a:gd name="T42" fmla="*/ 18 w 1093"/>
              <a:gd name="T43" fmla="*/ 35 h 1091"/>
              <a:gd name="T44" fmla="*/ 37 w 1093"/>
              <a:gd name="T45" fmla="*/ 16 h 1091"/>
              <a:gd name="T46" fmla="*/ 62 w 1093"/>
              <a:gd name="T47" fmla="*/ 4 h 1091"/>
              <a:gd name="T48" fmla="*/ 91 w 1093"/>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3" h="1091">
                <a:moveTo>
                  <a:pt x="91" y="0"/>
                </a:moveTo>
                <a:lnTo>
                  <a:pt x="1004" y="0"/>
                </a:lnTo>
                <a:lnTo>
                  <a:pt x="1032" y="4"/>
                </a:lnTo>
                <a:lnTo>
                  <a:pt x="1057" y="16"/>
                </a:lnTo>
                <a:lnTo>
                  <a:pt x="1076" y="35"/>
                </a:lnTo>
                <a:lnTo>
                  <a:pt x="1088" y="61"/>
                </a:lnTo>
                <a:lnTo>
                  <a:pt x="1093" y="89"/>
                </a:lnTo>
                <a:lnTo>
                  <a:pt x="1093" y="1002"/>
                </a:lnTo>
                <a:lnTo>
                  <a:pt x="1088" y="1030"/>
                </a:lnTo>
                <a:lnTo>
                  <a:pt x="1076" y="1054"/>
                </a:lnTo>
                <a:lnTo>
                  <a:pt x="1057" y="1073"/>
                </a:lnTo>
                <a:lnTo>
                  <a:pt x="1032" y="1086"/>
                </a:lnTo>
                <a:lnTo>
                  <a:pt x="1004" y="1091"/>
                </a:lnTo>
                <a:lnTo>
                  <a:pt x="91" y="1091"/>
                </a:lnTo>
                <a:lnTo>
                  <a:pt x="62" y="1086"/>
                </a:lnTo>
                <a:lnTo>
                  <a:pt x="37" y="1073"/>
                </a:lnTo>
                <a:lnTo>
                  <a:pt x="18" y="1054"/>
                </a:lnTo>
                <a:lnTo>
                  <a:pt x="6" y="1030"/>
                </a:lnTo>
                <a:lnTo>
                  <a:pt x="0" y="1002"/>
                </a:lnTo>
                <a:lnTo>
                  <a:pt x="0" y="89"/>
                </a:lnTo>
                <a:lnTo>
                  <a:pt x="6" y="61"/>
                </a:lnTo>
                <a:lnTo>
                  <a:pt x="18" y="35"/>
                </a:lnTo>
                <a:lnTo>
                  <a:pt x="37" y="16"/>
                </a:lnTo>
                <a:lnTo>
                  <a:pt x="62" y="4"/>
                </a:lnTo>
                <a:lnTo>
                  <a:pt x="91" y="0"/>
                </a:lnTo>
                <a:close/>
              </a:path>
            </a:pathLst>
          </a:custGeom>
          <a:blipFill dpi="0" rotWithShape="1">
            <a:blip r:embed="rId4" cstate="screen"/>
            <a:srcRect/>
            <a:stretch>
              <a:fillRect/>
            </a:stretch>
          </a:blipFill>
          <a:ln w="0">
            <a:noFill/>
            <a:prstDash val="solid"/>
            <a:round/>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endParaRPr>
          </a:p>
        </p:txBody>
      </p:sp>
      <p:sp>
        <p:nvSpPr>
          <p:cNvPr id="15" name="Freeform 10"/>
          <p:cNvSpPr/>
          <p:nvPr/>
        </p:nvSpPr>
        <p:spPr bwMode="auto">
          <a:xfrm>
            <a:off x="3689641" y="3801120"/>
            <a:ext cx="1844010" cy="1844011"/>
          </a:xfrm>
          <a:custGeom>
            <a:avLst/>
            <a:gdLst>
              <a:gd name="T0" fmla="*/ 89 w 1091"/>
              <a:gd name="T1" fmla="*/ 0 h 1091"/>
              <a:gd name="T2" fmla="*/ 1002 w 1091"/>
              <a:gd name="T3" fmla="*/ 0 h 1091"/>
              <a:gd name="T4" fmla="*/ 1030 w 1091"/>
              <a:gd name="T5" fmla="*/ 4 h 1091"/>
              <a:gd name="T6" fmla="*/ 1054 w 1091"/>
              <a:gd name="T7" fmla="*/ 16 h 1091"/>
              <a:gd name="T8" fmla="*/ 1075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5 w 1091"/>
              <a:gd name="T19" fmla="*/ 1054 h 1091"/>
              <a:gd name="T20" fmla="*/ 1054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6 w 1091"/>
              <a:gd name="T31" fmla="*/ 1073 h 1091"/>
              <a:gd name="T32" fmla="*/ 17 w 1091"/>
              <a:gd name="T33" fmla="*/ 1054 h 1091"/>
              <a:gd name="T34" fmla="*/ 5 w 1091"/>
              <a:gd name="T35" fmla="*/ 1030 h 1091"/>
              <a:gd name="T36" fmla="*/ 0 w 1091"/>
              <a:gd name="T37" fmla="*/ 1002 h 1091"/>
              <a:gd name="T38" fmla="*/ 0 w 1091"/>
              <a:gd name="T39" fmla="*/ 89 h 1091"/>
              <a:gd name="T40" fmla="*/ 5 w 1091"/>
              <a:gd name="T41" fmla="*/ 61 h 1091"/>
              <a:gd name="T42" fmla="*/ 17 w 1091"/>
              <a:gd name="T43" fmla="*/ 35 h 1091"/>
              <a:gd name="T44" fmla="*/ 36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4" y="16"/>
                </a:lnTo>
                <a:lnTo>
                  <a:pt x="1075" y="35"/>
                </a:lnTo>
                <a:lnTo>
                  <a:pt x="1088" y="61"/>
                </a:lnTo>
                <a:lnTo>
                  <a:pt x="1091" y="89"/>
                </a:lnTo>
                <a:lnTo>
                  <a:pt x="1091" y="1002"/>
                </a:lnTo>
                <a:lnTo>
                  <a:pt x="1088" y="1030"/>
                </a:lnTo>
                <a:lnTo>
                  <a:pt x="1075" y="1054"/>
                </a:lnTo>
                <a:lnTo>
                  <a:pt x="1054" y="1073"/>
                </a:lnTo>
                <a:lnTo>
                  <a:pt x="1030" y="1086"/>
                </a:lnTo>
                <a:lnTo>
                  <a:pt x="1002" y="1091"/>
                </a:lnTo>
                <a:lnTo>
                  <a:pt x="89" y="1091"/>
                </a:lnTo>
                <a:lnTo>
                  <a:pt x="61" y="1086"/>
                </a:lnTo>
                <a:lnTo>
                  <a:pt x="36" y="1073"/>
                </a:lnTo>
                <a:lnTo>
                  <a:pt x="17" y="1054"/>
                </a:lnTo>
                <a:lnTo>
                  <a:pt x="5" y="1030"/>
                </a:lnTo>
                <a:lnTo>
                  <a:pt x="0" y="1002"/>
                </a:lnTo>
                <a:lnTo>
                  <a:pt x="0" y="89"/>
                </a:lnTo>
                <a:lnTo>
                  <a:pt x="5" y="61"/>
                </a:lnTo>
                <a:lnTo>
                  <a:pt x="17" y="35"/>
                </a:lnTo>
                <a:lnTo>
                  <a:pt x="36" y="16"/>
                </a:lnTo>
                <a:lnTo>
                  <a:pt x="61" y="4"/>
                </a:lnTo>
                <a:lnTo>
                  <a:pt x="89" y="0"/>
                </a:lnTo>
                <a:close/>
              </a:path>
            </a:pathLst>
          </a:custGeom>
          <a:blipFill dpi="0" rotWithShape="1">
            <a:blip r:embed="rId5" cstate="screen"/>
            <a:srcRect/>
            <a:stretch>
              <a:fillRect/>
            </a:stretch>
          </a:blipFill>
          <a:ln w="0">
            <a:noFill/>
            <a:prstDash val="solid"/>
            <a:round/>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endParaRPr>
          </a:p>
        </p:txBody>
      </p:sp>
      <p:sp>
        <p:nvSpPr>
          <p:cNvPr id="16" name="Freeform 11"/>
          <p:cNvSpPr/>
          <p:nvPr/>
        </p:nvSpPr>
        <p:spPr bwMode="auto">
          <a:xfrm>
            <a:off x="5624921" y="3801120"/>
            <a:ext cx="1844010" cy="1844011"/>
          </a:xfrm>
          <a:custGeom>
            <a:avLst/>
            <a:gdLst>
              <a:gd name="T0" fmla="*/ 89 w 1091"/>
              <a:gd name="T1" fmla="*/ 0 h 1091"/>
              <a:gd name="T2" fmla="*/ 1002 w 1091"/>
              <a:gd name="T3" fmla="*/ 0 h 1091"/>
              <a:gd name="T4" fmla="*/ 1030 w 1091"/>
              <a:gd name="T5" fmla="*/ 4 h 1091"/>
              <a:gd name="T6" fmla="*/ 1055 w 1091"/>
              <a:gd name="T7" fmla="*/ 16 h 1091"/>
              <a:gd name="T8" fmla="*/ 1074 w 1091"/>
              <a:gd name="T9" fmla="*/ 35 h 1091"/>
              <a:gd name="T10" fmla="*/ 1088 w 1091"/>
              <a:gd name="T11" fmla="*/ 61 h 1091"/>
              <a:gd name="T12" fmla="*/ 1091 w 1091"/>
              <a:gd name="T13" fmla="*/ 89 h 1091"/>
              <a:gd name="T14" fmla="*/ 1091 w 1091"/>
              <a:gd name="T15" fmla="*/ 1002 h 1091"/>
              <a:gd name="T16" fmla="*/ 1088 w 1091"/>
              <a:gd name="T17" fmla="*/ 1030 h 1091"/>
              <a:gd name="T18" fmla="*/ 1074 w 1091"/>
              <a:gd name="T19" fmla="*/ 1054 h 1091"/>
              <a:gd name="T20" fmla="*/ 1055 w 1091"/>
              <a:gd name="T21" fmla="*/ 1073 h 1091"/>
              <a:gd name="T22" fmla="*/ 1030 w 1091"/>
              <a:gd name="T23" fmla="*/ 1086 h 1091"/>
              <a:gd name="T24" fmla="*/ 1002 w 1091"/>
              <a:gd name="T25" fmla="*/ 1091 h 1091"/>
              <a:gd name="T26" fmla="*/ 89 w 1091"/>
              <a:gd name="T27" fmla="*/ 1091 h 1091"/>
              <a:gd name="T28" fmla="*/ 61 w 1091"/>
              <a:gd name="T29" fmla="*/ 1086 h 1091"/>
              <a:gd name="T30" fmla="*/ 37 w 1091"/>
              <a:gd name="T31" fmla="*/ 1073 h 1091"/>
              <a:gd name="T32" fmla="*/ 18 w 1091"/>
              <a:gd name="T33" fmla="*/ 1054 h 1091"/>
              <a:gd name="T34" fmla="*/ 4 w 1091"/>
              <a:gd name="T35" fmla="*/ 1030 h 1091"/>
              <a:gd name="T36" fmla="*/ 0 w 1091"/>
              <a:gd name="T37" fmla="*/ 1002 h 1091"/>
              <a:gd name="T38" fmla="*/ 0 w 1091"/>
              <a:gd name="T39" fmla="*/ 89 h 1091"/>
              <a:gd name="T40" fmla="*/ 4 w 1091"/>
              <a:gd name="T41" fmla="*/ 61 h 1091"/>
              <a:gd name="T42" fmla="*/ 18 w 1091"/>
              <a:gd name="T43" fmla="*/ 35 h 1091"/>
              <a:gd name="T44" fmla="*/ 37 w 1091"/>
              <a:gd name="T45" fmla="*/ 16 h 1091"/>
              <a:gd name="T46" fmla="*/ 61 w 1091"/>
              <a:gd name="T47" fmla="*/ 4 h 1091"/>
              <a:gd name="T48" fmla="*/ 89 w 1091"/>
              <a:gd name="T49"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1" h="1091">
                <a:moveTo>
                  <a:pt x="89" y="0"/>
                </a:moveTo>
                <a:lnTo>
                  <a:pt x="1002" y="0"/>
                </a:lnTo>
                <a:lnTo>
                  <a:pt x="1030" y="4"/>
                </a:lnTo>
                <a:lnTo>
                  <a:pt x="1055" y="16"/>
                </a:lnTo>
                <a:lnTo>
                  <a:pt x="1074" y="35"/>
                </a:lnTo>
                <a:lnTo>
                  <a:pt x="1088" y="61"/>
                </a:lnTo>
                <a:lnTo>
                  <a:pt x="1091" y="89"/>
                </a:lnTo>
                <a:lnTo>
                  <a:pt x="1091" y="1002"/>
                </a:lnTo>
                <a:lnTo>
                  <a:pt x="1088" y="1030"/>
                </a:lnTo>
                <a:lnTo>
                  <a:pt x="1074" y="1054"/>
                </a:lnTo>
                <a:lnTo>
                  <a:pt x="1055" y="1073"/>
                </a:lnTo>
                <a:lnTo>
                  <a:pt x="1030" y="1086"/>
                </a:lnTo>
                <a:lnTo>
                  <a:pt x="1002" y="1091"/>
                </a:lnTo>
                <a:lnTo>
                  <a:pt x="89" y="1091"/>
                </a:lnTo>
                <a:lnTo>
                  <a:pt x="61" y="1086"/>
                </a:lnTo>
                <a:lnTo>
                  <a:pt x="37" y="1073"/>
                </a:lnTo>
                <a:lnTo>
                  <a:pt x="18" y="1054"/>
                </a:lnTo>
                <a:lnTo>
                  <a:pt x="4" y="1030"/>
                </a:lnTo>
                <a:lnTo>
                  <a:pt x="0" y="1002"/>
                </a:lnTo>
                <a:lnTo>
                  <a:pt x="0" y="89"/>
                </a:lnTo>
                <a:lnTo>
                  <a:pt x="4" y="61"/>
                </a:lnTo>
                <a:lnTo>
                  <a:pt x="18" y="35"/>
                </a:lnTo>
                <a:lnTo>
                  <a:pt x="37" y="16"/>
                </a:lnTo>
                <a:lnTo>
                  <a:pt x="61" y="4"/>
                </a:lnTo>
                <a:lnTo>
                  <a:pt x="89" y="0"/>
                </a:lnTo>
                <a:close/>
              </a:path>
            </a:pathLst>
          </a:custGeom>
          <a:solidFill>
            <a:srgbClr val="FFC000"/>
          </a:solidFill>
          <a:ln w="0">
            <a:noFill/>
            <a:prstDash val="solid"/>
            <a:round/>
          </a:ln>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7" name="Rectangle 12"/>
          <p:cNvSpPr>
            <a:spLocks noChangeArrowheads="1"/>
          </p:cNvSpPr>
          <p:nvPr/>
        </p:nvSpPr>
        <p:spPr bwMode="auto">
          <a:xfrm>
            <a:off x="7793450" y="1022338"/>
            <a:ext cx="3033911" cy="5466202"/>
          </a:xfrm>
          <a:prstGeom prst="rect">
            <a:avLst/>
          </a:prstGeom>
          <a:blipFill dpi="0" rotWithShape="1">
            <a:blip r:embed="rId6" cstate="print"/>
            <a:srcRect/>
            <a:stretch>
              <a:fillRect/>
            </a:stretch>
          </a:blipFill>
          <a:ln w="0">
            <a:noFill/>
            <a:prstDash val="solid"/>
            <a:miter lim="800000"/>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smtClean="0">
              <a:ln>
                <a:noFill/>
              </a:ln>
              <a:solidFill>
                <a:prstClr val="black"/>
              </a:solidFill>
              <a:effectLst/>
              <a:uLnTx/>
              <a:uFillTx/>
            </a:endParaRPr>
          </a:p>
        </p:txBody>
      </p:sp>
      <p:sp>
        <p:nvSpPr>
          <p:cNvPr id="18" name="TextBox 32"/>
          <p:cNvSpPr txBox="1"/>
          <p:nvPr/>
        </p:nvSpPr>
        <p:spPr>
          <a:xfrm rot="5400000">
            <a:off x="7346611" y="2895576"/>
            <a:ext cx="4760859" cy="16927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400" b="1" i="0" u="none" strike="noStrike" kern="0" cap="none" spc="0" normalizeH="0" baseline="0" noProof="0" dirty="0">
                <a:ln>
                  <a:noFill/>
                </a:ln>
                <a:solidFill>
                  <a:sysClr val="window" lastClr="FFFFFF"/>
                </a:solidFill>
                <a:effectLst/>
                <a:uLnTx/>
                <a:uFillTx/>
              </a:rPr>
              <a:t>ADD RELATED</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6000" b="0" i="0" u="none" strike="noStrike" kern="0" cap="none" spc="0" normalizeH="0" baseline="0" noProof="0" dirty="0">
                <a:ln>
                  <a:noFill/>
                </a:ln>
                <a:solidFill>
                  <a:sysClr val="window" lastClr="FFFFFF"/>
                </a:solidFill>
                <a:effectLst/>
                <a:uLnTx/>
                <a:uFillTx/>
                <a:latin typeface="Impact" panose="020B0806030902050204" pitchFamily="34" charset="0"/>
              </a:rPr>
              <a:t>TITLE WORDS</a:t>
            </a:r>
            <a:endParaRPr kumimoji="0" lang="zh-CN" altLang="en-US" sz="6000" b="0" i="0" u="none" strike="noStrike" kern="0" cap="none" spc="0" normalizeH="0" baseline="0" noProof="0" dirty="0">
              <a:ln>
                <a:noFill/>
              </a:ln>
              <a:solidFill>
                <a:sysClr val="window" lastClr="FFFFFF"/>
              </a:solidFill>
              <a:effectLst/>
              <a:uLnTx/>
              <a:uFillTx/>
              <a:latin typeface="Impact" panose="020B0806030902050204" pitchFamily="34" charset="0"/>
              <a:cs typeface="Arial" panose="020B0604020202020204" pitchFamily="34" charset="0"/>
            </a:endParaRPr>
          </a:p>
        </p:txBody>
      </p:sp>
      <p:sp>
        <p:nvSpPr>
          <p:cNvPr id="19" name="文本占位符 3"/>
          <p:cNvSpPr txBox="1"/>
          <p:nvPr/>
        </p:nvSpPr>
        <p:spPr>
          <a:xfrm>
            <a:off x="1789040" y="1259156"/>
            <a:ext cx="2240125" cy="419290"/>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defRPr/>
            </a:pPr>
            <a:r>
              <a:rPr kumimoji="1" lang="zh-CN" altLang="en-US" sz="1600" b="0" dirty="0">
                <a:solidFill>
                  <a:sysClr val="windowText" lastClr="000000">
                    <a:lumMod val="65000"/>
                    <a:lumOff val="35000"/>
                  </a:sysClr>
                </a:solidFill>
                <a:latin typeface="微软雅黑" panose="020B0503020204020204" charset="-122"/>
              </a:rPr>
              <a:t>点击添加相关标题文字</a:t>
            </a:r>
          </a:p>
        </p:txBody>
      </p:sp>
      <p:sp>
        <p:nvSpPr>
          <p:cNvPr id="20"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919634" y="3073588"/>
            <a:ext cx="4442135" cy="895350"/>
          </a:xfrm>
        </p:spPr>
        <p:txBody>
          <a:bodyPr/>
          <a:lstStyle/>
          <a:p>
            <a:pPr>
              <a:lnSpc>
                <a:spcPct val="130000"/>
              </a:lnSpc>
            </a:pPr>
            <a:r>
              <a:rPr lang="zh-CN" altLang="en-US" dirty="0"/>
              <a:t>业务领域</a:t>
            </a:r>
            <a:endParaRPr lang="en-US" altLang="zh-CN" dirty="0"/>
          </a:p>
        </p:txBody>
      </p:sp>
      <p:sp>
        <p:nvSpPr>
          <p:cNvPr id="6" name="文本占位符 5"/>
          <p:cNvSpPr>
            <a:spLocks noGrp="1"/>
          </p:cNvSpPr>
          <p:nvPr>
            <p:ph type="body" idx="1"/>
          </p:nvPr>
        </p:nvSpPr>
        <p:spPr>
          <a:xfrm>
            <a:off x="920750" y="3968938"/>
            <a:ext cx="4442135" cy="1015623"/>
          </a:xfrm>
        </p:spPr>
        <p:txBody>
          <a:bodyPr/>
          <a:lstStyle/>
          <a:p>
            <a:pPr marL="171450" lvl="0" indent="-171450">
              <a:buFont typeface="Arial" panose="020B0604020202020204" pitchFamily="34" charset="0"/>
              <a:buChar char="•"/>
            </a:pPr>
            <a:r>
              <a:rPr lang="zh-CN" altLang="en-US" dirty="0"/>
              <a:t>业务介绍</a:t>
            </a:r>
            <a:endParaRPr lang="en-US" altLang="zh-CN" dirty="0"/>
          </a:p>
          <a:p>
            <a:pPr marL="171450" lvl="0" indent="-171450">
              <a:buFont typeface="Arial" panose="020B0604020202020204" pitchFamily="34" charset="0"/>
              <a:buChar char="•"/>
            </a:pPr>
            <a:r>
              <a:rPr lang="zh-CN" altLang="en-US" dirty="0"/>
              <a:t>业务版图</a:t>
            </a:r>
            <a:endParaRPr lang="en-US" altLang="zh-CN" dirty="0"/>
          </a:p>
          <a:p>
            <a:pPr marL="171450" lvl="0" indent="-171450">
              <a:buFont typeface="Arial" panose="020B0604020202020204" pitchFamily="34" charset="0"/>
              <a:buChar char="•"/>
            </a:pPr>
            <a:endParaRPr lang="zh-CN" altLang="en-US" dirty="0"/>
          </a:p>
        </p:txBody>
      </p:sp>
      <p:sp>
        <p:nvSpPr>
          <p:cNvPr id="9" name="文本框 8"/>
          <p:cNvSpPr txBox="1"/>
          <p:nvPr/>
        </p:nvSpPr>
        <p:spPr>
          <a:xfrm>
            <a:off x="1073150" y="2466875"/>
            <a:ext cx="997023" cy="866874"/>
          </a:xfrm>
          <a:prstGeom prst="rect">
            <a:avLst/>
          </a:prstGeom>
          <a:noFill/>
          <a:ln w="117475">
            <a:noFill/>
          </a:ln>
        </p:spPr>
        <p:txBody>
          <a:bodyPr wrap="none" rtlCol="0">
            <a:prstTxWarp prst="textPlain">
              <a:avLst/>
            </a:prstTxWarp>
            <a:spAutoFit/>
          </a:bodyPr>
          <a:lstStyle/>
          <a:p>
            <a:r>
              <a:rPr lang="en-US" altLang="zh-CN" spc="100" dirty="0">
                <a:solidFill>
                  <a:schemeClr val="bg1"/>
                </a:solidFill>
                <a:latin typeface="Impact" panose="020B0806030902050204" pitchFamily="34" charset="0"/>
                <a:cs typeface="Arial" panose="020B0604020202020204" pitchFamily="34" charset="0"/>
              </a:rPr>
              <a:t>/03</a:t>
            </a:r>
            <a:endParaRPr lang="zh-CN" altLang="en-US" spc="100" dirty="0">
              <a:solidFill>
                <a:schemeClr val="bg1"/>
              </a:solidFill>
              <a:latin typeface="Impact" panose="020B080603090205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841660" y="3659523"/>
            <a:ext cx="4219816" cy="2001725"/>
          </a:xfrm>
          <a:prstGeom prst="rect">
            <a:avLst/>
          </a:prstGeom>
          <a:blipFill dpi="0" rotWithShape="1">
            <a:blip r:embed="rId2" cstate="screen"/>
            <a:srcRect/>
            <a:stretch>
              <a:fillRect/>
            </a:stretch>
          </a:blipFill>
          <a:ln w="12700" cap="flat" cmpd="sng" algn="ctr">
            <a:noFill/>
            <a:prstDash val="solid"/>
            <a:miter lim="800000"/>
          </a:ln>
          <a:effectLst/>
        </p:spPr>
        <p:txBody>
          <a:bodyPr rtlCol="0" anchor="ctr"/>
          <a:lstStyle/>
          <a:p>
            <a:pPr algn="ctr">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14" name="原创设计师QQ598969553          _7"/>
          <p:cNvSpPr/>
          <p:nvPr/>
        </p:nvSpPr>
        <p:spPr>
          <a:xfrm>
            <a:off x="5832118" y="4507403"/>
            <a:ext cx="745288" cy="292643"/>
          </a:xfrm>
          <a:prstGeom prst="rect">
            <a:avLst/>
          </a:prstGeom>
          <a:solidFill>
            <a:srgbClr val="1D5BB3"/>
          </a:solidFill>
          <a:ln w="12700" cap="flat" cmpd="sng" algn="ctr">
            <a:noFill/>
            <a:prstDash val="solid"/>
            <a:miter lim="800000"/>
          </a:ln>
          <a:effectLst/>
        </p:spPr>
        <p:txBody>
          <a:bodyPr rtlCol="0" anchor="ctr"/>
          <a:lstStyle/>
          <a:p>
            <a:pPr algn="ctr">
              <a:defRPr/>
            </a:pPr>
            <a:endParaRPr lang="en-US" sz="1200" kern="0">
              <a:solidFill>
                <a:sysClr val="window" lastClr="FFFFFF"/>
              </a:solidFill>
              <a:latin typeface="Calibri" panose="020F0502020204030204"/>
              <a:ea typeface="宋体" panose="02010600030101010101" pitchFamily="2" charset="-122"/>
            </a:endParaRPr>
          </a:p>
        </p:txBody>
      </p:sp>
      <p:sp>
        <p:nvSpPr>
          <p:cNvPr id="15" name="原创设计师QQ598969553          _8"/>
          <p:cNvSpPr txBox="1"/>
          <p:nvPr/>
        </p:nvSpPr>
        <p:spPr>
          <a:xfrm>
            <a:off x="4924566" y="4464858"/>
            <a:ext cx="1709446" cy="33637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lumMod val="65000"/>
                  </a:sysClr>
                </a:solidFill>
                <a:effectLst/>
                <a:uLnTx/>
                <a:uFillTx/>
                <a:sym typeface="Arial" panose="020B0604020202020204" pitchFamily="34" charset="0"/>
              </a:rPr>
              <a:t>点击请替换</a:t>
            </a:r>
            <a:r>
              <a:rPr kumimoji="0" lang="zh-CN" altLang="en-US" sz="1200" b="0" i="0" u="none" strike="noStrike" kern="0" cap="none" spc="0" normalizeH="0" baseline="0" noProof="0" dirty="0">
                <a:ln>
                  <a:noFill/>
                </a:ln>
                <a:solidFill>
                  <a:sysClr val="window" lastClr="FFFFFF"/>
                </a:solidFill>
                <a:effectLst/>
                <a:uLnTx/>
                <a:uFillTx/>
                <a:sym typeface="Arial" panose="020B0604020202020204" pitchFamily="34" charset="0"/>
              </a:rPr>
              <a:t>文字内容</a:t>
            </a:r>
          </a:p>
        </p:txBody>
      </p:sp>
      <p:sp>
        <p:nvSpPr>
          <p:cNvPr id="16" name="矩形 15"/>
          <p:cNvSpPr/>
          <p:nvPr/>
        </p:nvSpPr>
        <p:spPr>
          <a:xfrm>
            <a:off x="1612302" y="1655766"/>
            <a:ext cx="4219816" cy="2001725"/>
          </a:xfrm>
          <a:prstGeom prst="rect">
            <a:avLst/>
          </a:prstGeom>
          <a:blipFill dpi="0" rotWithShape="1">
            <a:blip r:embed="rId3" cstate="screen"/>
            <a:srcRect/>
            <a:stretch>
              <a:fillRect/>
            </a:stretch>
          </a:blipFill>
          <a:ln w="12700" cap="flat" cmpd="sng" algn="ctr">
            <a:noFill/>
            <a:prstDash val="solid"/>
            <a:miter lim="800000"/>
          </a:ln>
          <a:effectLst/>
        </p:spPr>
        <p:txBody>
          <a:bodyPr rtlCol="0" anchor="ctr"/>
          <a:lstStyle/>
          <a:p>
            <a:pPr algn="ctr">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17" name="原创设计师QQ598969553          _4"/>
          <p:cNvSpPr/>
          <p:nvPr/>
        </p:nvSpPr>
        <p:spPr>
          <a:xfrm>
            <a:off x="5040049" y="2514937"/>
            <a:ext cx="792069" cy="292643"/>
          </a:xfrm>
          <a:prstGeom prst="rect">
            <a:avLst/>
          </a:prstGeom>
          <a:solidFill>
            <a:srgbClr val="1D5BB3"/>
          </a:solidFill>
          <a:ln w="12700" cap="flat" cmpd="sng" algn="ctr">
            <a:noFill/>
            <a:prstDash val="solid"/>
            <a:miter lim="800000"/>
          </a:ln>
          <a:effectLst/>
        </p:spPr>
        <p:txBody>
          <a:bodyPr rtlCol="0" anchor="ctr"/>
          <a:lstStyle/>
          <a:p>
            <a:pPr algn="ctr">
              <a:defRPr/>
            </a:pPr>
            <a:endParaRPr lang="en-US" sz="1200" kern="0">
              <a:solidFill>
                <a:sysClr val="window" lastClr="FFFFFF"/>
              </a:solidFill>
              <a:latin typeface="Calibri" panose="020F0502020204030204"/>
              <a:ea typeface="宋体" panose="02010600030101010101" pitchFamily="2" charset="-122"/>
            </a:endParaRPr>
          </a:p>
        </p:txBody>
      </p:sp>
      <p:sp>
        <p:nvSpPr>
          <p:cNvPr id="18" name="原创设计师QQ598969553          _5"/>
          <p:cNvSpPr txBox="1"/>
          <p:nvPr/>
        </p:nvSpPr>
        <p:spPr>
          <a:xfrm>
            <a:off x="5106337" y="2463133"/>
            <a:ext cx="1569660" cy="336374"/>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sym typeface="Arial" panose="020B0604020202020204" pitchFamily="34" charset="0"/>
              </a:rPr>
              <a:t>点击请替</a:t>
            </a:r>
            <a:r>
              <a:rPr kumimoji="0" lang="zh-CN" altLang="en-US" sz="1200" b="0" i="0" u="none" strike="noStrike" kern="0" cap="none" spc="0" normalizeH="0" baseline="0" noProof="0" dirty="0">
                <a:ln>
                  <a:noFill/>
                </a:ln>
                <a:solidFill>
                  <a:sysClr val="window" lastClr="FFFFFF">
                    <a:lumMod val="65000"/>
                  </a:sysClr>
                </a:solidFill>
                <a:effectLst/>
                <a:uLnTx/>
                <a:uFillTx/>
                <a:sym typeface="Arial" panose="020B0604020202020204" pitchFamily="34" charset="0"/>
              </a:rPr>
              <a:t>换文字内容</a:t>
            </a:r>
          </a:p>
        </p:txBody>
      </p:sp>
      <p:sp>
        <p:nvSpPr>
          <p:cNvPr id="19" name="原创设计师QQ598969553          _6"/>
          <p:cNvSpPr txBox="1"/>
          <p:nvPr/>
        </p:nvSpPr>
        <p:spPr>
          <a:xfrm>
            <a:off x="5832118" y="2860129"/>
            <a:ext cx="2491939" cy="42486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500" b="0" i="0" u="none" strike="noStrike" kern="0" cap="none" spc="0" normalizeH="0" baseline="0" noProof="0" dirty="0">
                <a:ln>
                  <a:noFill/>
                </a:ln>
                <a:solidFill>
                  <a:sysClr val="window" lastClr="FFFFFF">
                    <a:lumMod val="65000"/>
                  </a:sysClr>
                </a:solidFill>
                <a:effectLst/>
                <a:uLnTx/>
                <a:uFillTx/>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0" name="原创设计师QQ598969553          _9"/>
          <p:cNvSpPr txBox="1"/>
          <p:nvPr/>
        </p:nvSpPr>
        <p:spPr>
          <a:xfrm>
            <a:off x="3340180" y="4852595"/>
            <a:ext cx="2491939" cy="424860"/>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500" b="0" i="0" u="none" strike="noStrike" kern="0" cap="none" spc="0" normalizeH="0" baseline="0" noProof="0" dirty="0">
                <a:ln>
                  <a:noFill/>
                </a:ln>
                <a:solidFill>
                  <a:sysClr val="window" lastClr="FFFFFF">
                    <a:lumMod val="65000"/>
                  </a:sysClr>
                </a:solidFill>
                <a:effectLst/>
                <a:uLnTx/>
                <a:uFillTx/>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1" name="文本占位符 3"/>
          <p:cNvSpPr txBox="1"/>
          <p:nvPr/>
        </p:nvSpPr>
        <p:spPr>
          <a:xfrm>
            <a:off x="1624017" y="1145107"/>
            <a:ext cx="2240126" cy="419290"/>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defRPr/>
            </a:pPr>
            <a:r>
              <a:rPr kumimoji="1" lang="zh-CN" altLang="en-US" sz="1400" b="0" dirty="0">
                <a:solidFill>
                  <a:sysClr val="windowText" lastClr="000000">
                    <a:lumMod val="65000"/>
                    <a:lumOff val="35000"/>
                  </a:sysClr>
                </a:solidFill>
                <a:latin typeface="微软雅黑" panose="020B0503020204020204" charset="-122"/>
              </a:rPr>
              <a:t>点击添加相关标题文字</a:t>
            </a:r>
          </a:p>
        </p:txBody>
      </p:sp>
      <p:sp>
        <p:nvSpPr>
          <p:cNvPr id="22"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478455" y="1426166"/>
            <a:ext cx="4830485" cy="4718723"/>
          </a:xfrm>
          <a:prstGeom prst="rect">
            <a:avLst/>
          </a:prstGeom>
          <a:blipFill dpi="0" rotWithShape="1">
            <a:blip r:embed="rId2" cstate="print"/>
            <a:srcRect/>
            <a:stretch>
              <a:fillRect/>
            </a:stretch>
          </a:blipFill>
          <a:ln w="12700" cap="flat" cmpd="sng" algn="ctr">
            <a:noFill/>
            <a:prstDash val="solid"/>
            <a:miter lim="800000"/>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15" name="原创设计师QQ598969553          _2"/>
          <p:cNvSpPr txBox="1"/>
          <p:nvPr/>
        </p:nvSpPr>
        <p:spPr>
          <a:xfrm>
            <a:off x="6471242" y="1703401"/>
            <a:ext cx="2492990" cy="499111"/>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lumMod val="65000"/>
                  </a:sysClr>
                </a:solidFill>
                <a:effectLst/>
                <a:uLnTx/>
                <a:uFillTx/>
                <a:sym typeface="Arial" panose="020B0604020202020204" pitchFamily="34" charset="0"/>
              </a:rPr>
              <a:t>点击请替换文字内容</a:t>
            </a:r>
          </a:p>
        </p:txBody>
      </p:sp>
      <p:sp>
        <p:nvSpPr>
          <p:cNvPr id="16" name="原创设计师QQ598969553          _3"/>
          <p:cNvSpPr txBox="1"/>
          <p:nvPr/>
        </p:nvSpPr>
        <p:spPr>
          <a:xfrm>
            <a:off x="6471242" y="2166753"/>
            <a:ext cx="2706944" cy="491353"/>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600" b="0" i="0" u="none" strike="noStrike" kern="0" cap="none" spc="0" normalizeH="0" baseline="0" noProof="0" dirty="0">
                <a:ln>
                  <a:noFill/>
                </a:ln>
                <a:solidFill>
                  <a:sysClr val="window" lastClr="FFFFFF">
                    <a:lumMod val="65000"/>
                  </a:sysClr>
                </a:solidFill>
                <a:effectLst/>
                <a:uLnTx/>
                <a:uFillTx/>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7" name="原创设计师QQ598969553          _5"/>
          <p:cNvSpPr/>
          <p:nvPr/>
        </p:nvSpPr>
        <p:spPr>
          <a:xfrm>
            <a:off x="7030664" y="3285958"/>
            <a:ext cx="290655" cy="290655"/>
          </a:xfrm>
          <a:prstGeom prst="ellipse">
            <a:avLst/>
          </a:prstGeom>
          <a:solidFill>
            <a:srgbClr val="1D5BB3"/>
          </a:solidFill>
          <a:ln w="12700" cap="flat" cmpd="sng" algn="ctr">
            <a:noFill/>
            <a:prstDash val="solid"/>
            <a:miter lim="800000"/>
          </a:ln>
          <a:effectLst/>
        </p:spPr>
        <p:txBody>
          <a:bodyPr rtlCol="0" anchor="ctr"/>
          <a:lstStyle/>
          <a:p>
            <a:pPr algn="ctr">
              <a:defRPr/>
            </a:pPr>
            <a:r>
              <a:rPr lang="en-US" sz="1200" kern="0" dirty="0">
                <a:solidFill>
                  <a:sysClr val="window" lastClr="FFFFFF"/>
                </a:solidFill>
                <a:latin typeface="Calibri" panose="020F0502020204030204"/>
                <a:ea typeface="宋体" panose="02010600030101010101" pitchFamily="2" charset="-122"/>
              </a:rPr>
              <a:t>1</a:t>
            </a:r>
          </a:p>
        </p:txBody>
      </p:sp>
      <p:sp>
        <p:nvSpPr>
          <p:cNvPr id="18" name="原创设计师QQ598969553          _7"/>
          <p:cNvSpPr/>
          <p:nvPr/>
        </p:nvSpPr>
        <p:spPr>
          <a:xfrm>
            <a:off x="7030665" y="4052945"/>
            <a:ext cx="290655" cy="290655"/>
          </a:xfrm>
          <a:prstGeom prst="ellipse">
            <a:avLst/>
          </a:prstGeom>
          <a:solidFill>
            <a:srgbClr val="FFC000"/>
          </a:solidFill>
          <a:ln w="12700" cap="flat" cmpd="sng" algn="ctr">
            <a:noFill/>
            <a:prstDash val="solid"/>
            <a:miter lim="800000"/>
          </a:ln>
          <a:effectLst/>
        </p:spPr>
        <p:txBody>
          <a:bodyPr rtlCol="0" anchor="ctr"/>
          <a:lstStyle/>
          <a:p>
            <a:pPr algn="ctr">
              <a:defRPr/>
            </a:pPr>
            <a:r>
              <a:rPr lang="en-US" sz="1200" kern="0" dirty="0">
                <a:solidFill>
                  <a:sysClr val="window" lastClr="FFFFFF"/>
                </a:solidFill>
                <a:latin typeface="Calibri" panose="020F0502020204030204"/>
                <a:ea typeface="宋体" panose="02010600030101010101" pitchFamily="2" charset="-122"/>
              </a:rPr>
              <a:t>2</a:t>
            </a:r>
          </a:p>
        </p:txBody>
      </p:sp>
      <p:sp>
        <p:nvSpPr>
          <p:cNvPr id="19" name="原创设计师QQ598969553          _9"/>
          <p:cNvSpPr/>
          <p:nvPr/>
        </p:nvSpPr>
        <p:spPr>
          <a:xfrm>
            <a:off x="7030665" y="4823326"/>
            <a:ext cx="290655" cy="290655"/>
          </a:xfrm>
          <a:prstGeom prst="ellipse">
            <a:avLst/>
          </a:prstGeom>
          <a:solidFill>
            <a:srgbClr val="1D5BB3"/>
          </a:solidFill>
          <a:ln w="12700" cap="flat" cmpd="sng" algn="ctr">
            <a:noFill/>
            <a:prstDash val="solid"/>
            <a:miter lim="800000"/>
          </a:ln>
          <a:effectLst/>
        </p:spPr>
        <p:txBody>
          <a:bodyPr rtlCol="0" anchor="ctr"/>
          <a:lstStyle/>
          <a:p>
            <a:pPr algn="ctr">
              <a:defRPr/>
            </a:pPr>
            <a:r>
              <a:rPr lang="en-US" sz="1200" kern="0" dirty="0">
                <a:solidFill>
                  <a:sysClr val="window" lastClr="FFFFFF"/>
                </a:solidFill>
                <a:latin typeface="Calibri" panose="020F0502020204030204"/>
                <a:ea typeface="宋体" panose="02010600030101010101" pitchFamily="2" charset="-122"/>
              </a:rPr>
              <a:t>3</a:t>
            </a:r>
          </a:p>
        </p:txBody>
      </p:sp>
      <p:cxnSp>
        <p:nvCxnSpPr>
          <p:cNvPr id="20" name="原创设计师QQ598969553          _11"/>
          <p:cNvCxnSpPr/>
          <p:nvPr/>
        </p:nvCxnSpPr>
        <p:spPr>
          <a:xfrm>
            <a:off x="6308940" y="3427892"/>
            <a:ext cx="724533" cy="0"/>
          </a:xfrm>
          <a:prstGeom prst="line">
            <a:avLst/>
          </a:prstGeom>
          <a:noFill/>
          <a:ln w="12700" cap="flat" cmpd="sng" algn="ctr">
            <a:solidFill>
              <a:srgbClr val="1D5BB3"/>
            </a:solidFill>
            <a:prstDash val="solid"/>
            <a:miter lim="800000"/>
            <a:headEnd type="oval"/>
          </a:ln>
          <a:effectLst/>
        </p:spPr>
      </p:cxnSp>
      <p:cxnSp>
        <p:nvCxnSpPr>
          <p:cNvPr id="21" name="原创设计师QQ598969553          _12"/>
          <p:cNvCxnSpPr/>
          <p:nvPr/>
        </p:nvCxnSpPr>
        <p:spPr>
          <a:xfrm>
            <a:off x="6306131" y="4186124"/>
            <a:ext cx="724533" cy="0"/>
          </a:xfrm>
          <a:prstGeom prst="line">
            <a:avLst/>
          </a:prstGeom>
          <a:noFill/>
          <a:ln w="12700" cap="flat" cmpd="sng" algn="ctr">
            <a:solidFill>
              <a:srgbClr val="FFC000"/>
            </a:solidFill>
            <a:prstDash val="solid"/>
            <a:miter lim="800000"/>
            <a:headEnd type="oval"/>
          </a:ln>
          <a:effectLst/>
        </p:spPr>
      </p:cxnSp>
      <p:cxnSp>
        <p:nvCxnSpPr>
          <p:cNvPr id="22" name="原创设计师QQ598969553          _13"/>
          <p:cNvCxnSpPr/>
          <p:nvPr/>
        </p:nvCxnSpPr>
        <p:spPr>
          <a:xfrm>
            <a:off x="6308940" y="4969631"/>
            <a:ext cx="724533" cy="0"/>
          </a:xfrm>
          <a:prstGeom prst="line">
            <a:avLst/>
          </a:prstGeom>
          <a:noFill/>
          <a:ln w="12700" cap="flat" cmpd="sng" algn="ctr">
            <a:solidFill>
              <a:srgbClr val="1D5BB3"/>
            </a:solidFill>
            <a:prstDash val="solid"/>
            <a:miter lim="800000"/>
            <a:headEnd type="oval"/>
          </a:ln>
          <a:effectLst/>
        </p:spPr>
      </p:cxnSp>
      <p:sp>
        <p:nvSpPr>
          <p:cNvPr id="23" name="TextBox 39"/>
          <p:cNvSpPr txBox="1"/>
          <p:nvPr/>
        </p:nvSpPr>
        <p:spPr>
          <a:xfrm>
            <a:off x="7340190" y="3278874"/>
            <a:ext cx="2972200" cy="761747"/>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ysClr val="window" lastClr="FFFFFF">
                    <a:lumMod val="65000"/>
                  </a:sysClr>
                </a:solidFill>
                <a:effectLst/>
                <a:uLnTx/>
                <a:uFillTx/>
                <a:sym typeface="Arial" panose="020B0604020202020204" pitchFamily="34" charset="0"/>
              </a:rPr>
              <a:t>点击请替换文字内容</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600" b="0" i="0" u="none" strike="noStrike" kern="0" cap="none" spc="0" normalizeH="0" baseline="0" noProof="0" dirty="0" smtClean="0">
                <a:ln>
                  <a:noFill/>
                </a:ln>
                <a:solidFill>
                  <a:sysClr val="window" lastClr="FFFFFF">
                    <a:lumMod val="65000"/>
                  </a:sysClr>
                </a:solidFill>
                <a:effectLst/>
                <a:uLnTx/>
                <a:uFillTx/>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kumimoji="0" lang="zh-CN" altLang="en-US" sz="600" b="0" i="0" u="none" strike="noStrike" kern="0" cap="none" spc="0" normalizeH="0" baseline="0" noProof="0" dirty="0">
              <a:ln>
                <a:noFill/>
              </a:ln>
              <a:solidFill>
                <a:sysClr val="window" lastClr="FFFFFF">
                  <a:lumMod val="65000"/>
                </a:sysClr>
              </a:solidFill>
              <a:effectLst/>
              <a:uLnTx/>
              <a:uFillTx/>
              <a:sym typeface="Arial" panose="020B0604020202020204" pitchFamily="34" charset="0"/>
            </a:endParaRPr>
          </a:p>
        </p:txBody>
      </p:sp>
      <p:sp>
        <p:nvSpPr>
          <p:cNvPr id="24" name="TextBox 39"/>
          <p:cNvSpPr txBox="1"/>
          <p:nvPr/>
        </p:nvSpPr>
        <p:spPr>
          <a:xfrm>
            <a:off x="7340190" y="4026271"/>
            <a:ext cx="2972200" cy="761747"/>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ysClr val="window" lastClr="FFFFFF">
                    <a:lumMod val="65000"/>
                  </a:sysClr>
                </a:solidFill>
                <a:effectLst/>
                <a:uLnTx/>
                <a:uFillTx/>
                <a:sym typeface="Arial" panose="020B0604020202020204" pitchFamily="34" charset="0"/>
              </a:rPr>
              <a:t>点击请替换文字内容</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600" b="0" i="0" u="none" strike="noStrike" kern="0" cap="none" spc="0" normalizeH="0" baseline="0" noProof="0" dirty="0" smtClean="0">
                <a:ln>
                  <a:noFill/>
                </a:ln>
                <a:solidFill>
                  <a:sysClr val="window" lastClr="FFFFFF">
                    <a:lumMod val="65000"/>
                  </a:sysClr>
                </a:solidFill>
                <a:effectLst/>
                <a:uLnTx/>
                <a:uFillTx/>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kumimoji="0" lang="zh-CN" altLang="en-US" sz="600" b="0" i="0" u="none" strike="noStrike" kern="0" cap="none" spc="0" normalizeH="0" baseline="0" noProof="0" dirty="0">
              <a:ln>
                <a:noFill/>
              </a:ln>
              <a:solidFill>
                <a:sysClr val="window" lastClr="FFFFFF">
                  <a:lumMod val="65000"/>
                </a:sysClr>
              </a:solidFill>
              <a:effectLst/>
              <a:uLnTx/>
              <a:uFillTx/>
              <a:sym typeface="Arial" panose="020B0604020202020204" pitchFamily="34" charset="0"/>
            </a:endParaRPr>
          </a:p>
        </p:txBody>
      </p:sp>
      <p:sp>
        <p:nvSpPr>
          <p:cNvPr id="25" name="TextBox 39"/>
          <p:cNvSpPr txBox="1"/>
          <p:nvPr/>
        </p:nvSpPr>
        <p:spPr>
          <a:xfrm>
            <a:off x="7340190" y="4788768"/>
            <a:ext cx="2972200" cy="761747"/>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100" b="0" i="0" u="none" strike="noStrike" kern="0" cap="none" spc="0" normalizeH="0" baseline="0" noProof="0" dirty="0" smtClean="0">
                <a:ln>
                  <a:noFill/>
                </a:ln>
                <a:solidFill>
                  <a:sysClr val="window" lastClr="FFFFFF">
                    <a:lumMod val="65000"/>
                  </a:sysClr>
                </a:solidFill>
                <a:effectLst/>
                <a:uLnTx/>
                <a:uFillTx/>
                <a:sym typeface="Arial" panose="020B0604020202020204" pitchFamily="34" charset="0"/>
              </a:rPr>
              <a:t>点击请替换文字内容</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600" b="0" i="0" u="none" strike="noStrike" kern="0" cap="none" spc="0" normalizeH="0" baseline="0" noProof="0" dirty="0" smtClean="0">
                <a:ln>
                  <a:noFill/>
                </a:ln>
                <a:solidFill>
                  <a:sysClr val="window" lastClr="FFFFFF">
                    <a:lumMod val="65000"/>
                  </a:sysClr>
                </a:solidFill>
                <a:effectLst/>
                <a:uLnTx/>
                <a:uFillTx/>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kumimoji="0" lang="zh-CN" altLang="en-US" sz="600" b="0" i="0" u="none" strike="noStrike" kern="0" cap="none" spc="0" normalizeH="0" baseline="0" noProof="0" dirty="0">
              <a:ln>
                <a:noFill/>
              </a:ln>
              <a:solidFill>
                <a:sysClr val="window" lastClr="FFFFFF">
                  <a:lumMod val="65000"/>
                </a:sysClr>
              </a:solidFill>
              <a:effectLst/>
              <a:uLnTx/>
              <a:uFillTx/>
              <a:sym typeface="Arial" panose="020B0604020202020204" pitchFamily="34" charset="0"/>
            </a:endParaRPr>
          </a:p>
        </p:txBody>
      </p:sp>
      <p:sp>
        <p:nvSpPr>
          <p:cNvPr id="26"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4"/>
          <p:cNvGrpSpPr>
            <a:grpSpLocks noChangeAspect="1"/>
          </p:cNvGrpSpPr>
          <p:nvPr/>
        </p:nvGrpSpPr>
        <p:grpSpPr bwMode="auto">
          <a:xfrm>
            <a:off x="2829984" y="2529714"/>
            <a:ext cx="6847626" cy="1224077"/>
            <a:chOff x="806" y="677"/>
            <a:chExt cx="3783" cy="711"/>
          </a:xfrm>
        </p:grpSpPr>
        <p:sp>
          <p:nvSpPr>
            <p:cNvPr id="34" name="Freeform 5"/>
            <p:cNvSpPr/>
            <p:nvPr/>
          </p:nvSpPr>
          <p:spPr bwMode="auto">
            <a:xfrm>
              <a:off x="806" y="677"/>
              <a:ext cx="935" cy="711"/>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1D5BB3"/>
            </a:solidFill>
            <a:ln w="19050">
              <a:solidFill>
                <a:sysClr val="window" lastClr="FFFFFF"/>
              </a:solidFill>
              <a:round/>
            </a:ln>
          </p:spPr>
          <p:txBody>
            <a:bodyPr vert="horz" wrap="square" lIns="83738" tIns="41869" rIns="83738" bIns="41869"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sysClr val="windowText" lastClr="000000"/>
                </a:solidFill>
                <a:effectLst/>
                <a:uLnTx/>
                <a:uFillTx/>
                <a:sym typeface="Arial" panose="020B0604020202020204" pitchFamily="34" charset="0"/>
              </a:endParaRPr>
            </a:p>
          </p:txBody>
        </p:sp>
        <p:sp>
          <p:nvSpPr>
            <p:cNvPr id="35" name="Freeform 6"/>
            <p:cNvSpPr/>
            <p:nvPr/>
          </p:nvSpPr>
          <p:spPr bwMode="auto">
            <a:xfrm>
              <a:off x="1516" y="677"/>
              <a:ext cx="938"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rgbClr val="FFC000"/>
            </a:solidFill>
            <a:ln w="19050">
              <a:solidFill>
                <a:sysClr val="window" lastClr="FFFFFF"/>
              </a:solidFill>
              <a:round/>
            </a:ln>
          </p:spPr>
          <p:txBody>
            <a:bodyPr vert="horz" wrap="square" lIns="83738" tIns="41869" rIns="83738" bIns="41869"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sysClr val="windowText" lastClr="000000"/>
                </a:solidFill>
                <a:effectLst/>
                <a:uLnTx/>
                <a:uFillTx/>
                <a:sym typeface="Arial" panose="020B0604020202020204" pitchFamily="34" charset="0"/>
              </a:endParaRPr>
            </a:p>
          </p:txBody>
        </p:sp>
        <p:sp>
          <p:nvSpPr>
            <p:cNvPr id="36" name="Freeform 7"/>
            <p:cNvSpPr/>
            <p:nvPr/>
          </p:nvSpPr>
          <p:spPr bwMode="auto">
            <a:xfrm>
              <a:off x="2229"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rgbClr val="1D5BB3"/>
            </a:solidFill>
            <a:ln w="19050">
              <a:solidFill>
                <a:sysClr val="window" lastClr="FFFFFF"/>
              </a:solidFill>
              <a:round/>
            </a:ln>
          </p:spPr>
          <p:txBody>
            <a:bodyPr vert="horz" wrap="square" lIns="83738" tIns="41869" rIns="83738" bIns="41869"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sysClr val="windowText" lastClr="000000"/>
                </a:solidFill>
                <a:effectLst/>
                <a:uLnTx/>
                <a:uFillTx/>
                <a:sym typeface="Arial" panose="020B0604020202020204" pitchFamily="34" charset="0"/>
              </a:endParaRPr>
            </a:p>
          </p:txBody>
        </p:sp>
        <p:sp>
          <p:nvSpPr>
            <p:cNvPr id="37" name="Freeform 8"/>
            <p:cNvSpPr/>
            <p:nvPr/>
          </p:nvSpPr>
          <p:spPr bwMode="auto">
            <a:xfrm>
              <a:off x="2942" y="677"/>
              <a:ext cx="935" cy="711"/>
            </a:xfrm>
            <a:custGeom>
              <a:avLst/>
              <a:gdLst>
                <a:gd name="T0" fmla="*/ 304 w 395"/>
                <a:gd name="T1" fmla="*/ 283 h 298"/>
                <a:gd name="T2" fmla="*/ 274 w 395"/>
                <a:gd name="T3" fmla="*/ 298 h 298"/>
                <a:gd name="T4" fmla="*/ 13 w 395"/>
                <a:gd name="T5" fmla="*/ 298 h 298"/>
                <a:gd name="T6" fmla="*/ 6 w 395"/>
                <a:gd name="T7" fmla="*/ 283 h 298"/>
                <a:gd name="T8" fmla="*/ 91 w 395"/>
                <a:gd name="T9" fmla="*/ 164 h 298"/>
                <a:gd name="T10" fmla="*/ 91 w 395"/>
                <a:gd name="T11" fmla="*/ 134 h 298"/>
                <a:gd name="T12" fmla="*/ 6 w 395"/>
                <a:gd name="T13" fmla="*/ 15 h 298"/>
                <a:gd name="T14" fmla="*/ 13 w 395"/>
                <a:gd name="T15" fmla="*/ 0 h 298"/>
                <a:gd name="T16" fmla="*/ 274 w 395"/>
                <a:gd name="T17" fmla="*/ 0 h 298"/>
                <a:gd name="T18" fmla="*/ 304 w 395"/>
                <a:gd name="T19" fmla="*/ 15 h 298"/>
                <a:gd name="T20" fmla="*/ 389 w 395"/>
                <a:gd name="T21" fmla="*/ 134 h 298"/>
                <a:gd name="T22" fmla="*/ 389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4" y="298"/>
                    <a:pt x="274" y="298"/>
                  </a:cubicBezTo>
                  <a:cubicBezTo>
                    <a:pt x="13" y="298"/>
                    <a:pt x="13" y="298"/>
                    <a:pt x="13" y="298"/>
                  </a:cubicBezTo>
                  <a:cubicBezTo>
                    <a:pt x="3" y="298"/>
                    <a:pt x="0" y="291"/>
                    <a:pt x="6" y="283"/>
                  </a:cubicBezTo>
                  <a:cubicBezTo>
                    <a:pt x="91" y="164"/>
                    <a:pt x="91" y="164"/>
                    <a:pt x="91" y="164"/>
                  </a:cubicBezTo>
                  <a:cubicBezTo>
                    <a:pt x="97" y="156"/>
                    <a:pt x="97" y="142"/>
                    <a:pt x="91" y="134"/>
                  </a:cubicBezTo>
                  <a:cubicBezTo>
                    <a:pt x="6" y="15"/>
                    <a:pt x="6" y="15"/>
                    <a:pt x="6" y="15"/>
                  </a:cubicBezTo>
                  <a:cubicBezTo>
                    <a:pt x="0" y="7"/>
                    <a:pt x="3" y="0"/>
                    <a:pt x="13" y="0"/>
                  </a:cubicBezTo>
                  <a:cubicBezTo>
                    <a:pt x="274" y="0"/>
                    <a:pt x="274" y="0"/>
                    <a:pt x="274" y="0"/>
                  </a:cubicBezTo>
                  <a:cubicBezTo>
                    <a:pt x="284" y="0"/>
                    <a:pt x="298" y="7"/>
                    <a:pt x="304" y="15"/>
                  </a:cubicBezTo>
                  <a:cubicBezTo>
                    <a:pt x="389" y="134"/>
                    <a:pt x="389" y="134"/>
                    <a:pt x="389" y="134"/>
                  </a:cubicBezTo>
                  <a:cubicBezTo>
                    <a:pt x="395" y="142"/>
                    <a:pt x="395" y="156"/>
                    <a:pt x="389" y="164"/>
                  </a:cubicBezTo>
                  <a:lnTo>
                    <a:pt x="304" y="283"/>
                  </a:lnTo>
                  <a:close/>
                </a:path>
              </a:pathLst>
            </a:custGeom>
            <a:solidFill>
              <a:srgbClr val="FFC000"/>
            </a:solidFill>
            <a:ln w="19050">
              <a:solidFill>
                <a:sysClr val="window" lastClr="FFFFFF"/>
              </a:solidFill>
              <a:round/>
            </a:ln>
          </p:spPr>
          <p:txBody>
            <a:bodyPr vert="horz" wrap="square" lIns="83738" tIns="41869" rIns="83738" bIns="41869"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sysClr val="windowText" lastClr="000000"/>
                </a:solidFill>
                <a:effectLst/>
                <a:uLnTx/>
                <a:uFillTx/>
                <a:sym typeface="Arial" panose="020B0604020202020204" pitchFamily="34" charset="0"/>
              </a:endParaRPr>
            </a:p>
          </p:txBody>
        </p:sp>
        <p:sp>
          <p:nvSpPr>
            <p:cNvPr id="38" name="Freeform 9"/>
            <p:cNvSpPr/>
            <p:nvPr/>
          </p:nvSpPr>
          <p:spPr bwMode="auto">
            <a:xfrm>
              <a:off x="3652" y="677"/>
              <a:ext cx="937" cy="711"/>
            </a:xfrm>
            <a:custGeom>
              <a:avLst/>
              <a:gdLst>
                <a:gd name="T0" fmla="*/ 304 w 396"/>
                <a:gd name="T1" fmla="*/ 283 h 298"/>
                <a:gd name="T2" fmla="*/ 275 w 396"/>
                <a:gd name="T3" fmla="*/ 298 h 298"/>
                <a:gd name="T4" fmla="*/ 14 w 396"/>
                <a:gd name="T5" fmla="*/ 298 h 298"/>
                <a:gd name="T6" fmla="*/ 6 w 396"/>
                <a:gd name="T7" fmla="*/ 283 h 298"/>
                <a:gd name="T8" fmla="*/ 92 w 396"/>
                <a:gd name="T9" fmla="*/ 164 h 298"/>
                <a:gd name="T10" fmla="*/ 92 w 396"/>
                <a:gd name="T11" fmla="*/ 134 h 298"/>
                <a:gd name="T12" fmla="*/ 6 w 396"/>
                <a:gd name="T13" fmla="*/ 15 h 298"/>
                <a:gd name="T14" fmla="*/ 14 w 396"/>
                <a:gd name="T15" fmla="*/ 0 h 298"/>
                <a:gd name="T16" fmla="*/ 275 w 396"/>
                <a:gd name="T17" fmla="*/ 0 h 298"/>
                <a:gd name="T18" fmla="*/ 304 w 396"/>
                <a:gd name="T19" fmla="*/ 15 h 298"/>
                <a:gd name="T20" fmla="*/ 390 w 396"/>
                <a:gd name="T21" fmla="*/ 134 h 298"/>
                <a:gd name="T22" fmla="*/ 390 w 396"/>
                <a:gd name="T23" fmla="*/ 164 h 298"/>
                <a:gd name="T24" fmla="*/ 304 w 396"/>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98">
                  <a:moveTo>
                    <a:pt x="304" y="283"/>
                  </a:moveTo>
                  <a:cubicBezTo>
                    <a:pt x="298" y="291"/>
                    <a:pt x="285" y="298"/>
                    <a:pt x="275" y="298"/>
                  </a:cubicBezTo>
                  <a:cubicBezTo>
                    <a:pt x="14" y="298"/>
                    <a:pt x="14" y="298"/>
                    <a:pt x="14" y="298"/>
                  </a:cubicBezTo>
                  <a:cubicBezTo>
                    <a:pt x="4" y="298"/>
                    <a:pt x="0" y="291"/>
                    <a:pt x="6" y="283"/>
                  </a:cubicBezTo>
                  <a:cubicBezTo>
                    <a:pt x="92" y="164"/>
                    <a:pt x="92" y="164"/>
                    <a:pt x="92" y="164"/>
                  </a:cubicBezTo>
                  <a:cubicBezTo>
                    <a:pt x="98" y="156"/>
                    <a:pt x="98" y="142"/>
                    <a:pt x="92" y="134"/>
                  </a:cubicBezTo>
                  <a:cubicBezTo>
                    <a:pt x="6" y="15"/>
                    <a:pt x="6" y="15"/>
                    <a:pt x="6" y="15"/>
                  </a:cubicBezTo>
                  <a:cubicBezTo>
                    <a:pt x="0" y="7"/>
                    <a:pt x="4" y="0"/>
                    <a:pt x="14" y="0"/>
                  </a:cubicBezTo>
                  <a:cubicBezTo>
                    <a:pt x="275" y="0"/>
                    <a:pt x="275" y="0"/>
                    <a:pt x="275" y="0"/>
                  </a:cubicBezTo>
                  <a:cubicBezTo>
                    <a:pt x="285" y="0"/>
                    <a:pt x="298" y="7"/>
                    <a:pt x="304" y="15"/>
                  </a:cubicBezTo>
                  <a:cubicBezTo>
                    <a:pt x="390" y="134"/>
                    <a:pt x="390" y="134"/>
                    <a:pt x="390" y="134"/>
                  </a:cubicBezTo>
                  <a:cubicBezTo>
                    <a:pt x="396" y="142"/>
                    <a:pt x="396" y="156"/>
                    <a:pt x="390" y="164"/>
                  </a:cubicBezTo>
                  <a:lnTo>
                    <a:pt x="304" y="283"/>
                  </a:lnTo>
                  <a:close/>
                </a:path>
              </a:pathLst>
            </a:custGeom>
            <a:solidFill>
              <a:srgbClr val="1D5BB3"/>
            </a:solidFill>
            <a:ln w="19050">
              <a:solidFill>
                <a:sysClr val="window" lastClr="FFFFFF"/>
              </a:solidFill>
              <a:round/>
            </a:ln>
          </p:spPr>
          <p:txBody>
            <a:bodyPr vert="horz" wrap="square" lIns="83738" tIns="41869" rIns="83738" bIns="41869"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a:ln>
                  <a:noFill/>
                </a:ln>
                <a:solidFill>
                  <a:sysClr val="windowText" lastClr="000000"/>
                </a:solidFill>
                <a:effectLst/>
                <a:uLnTx/>
                <a:uFillTx/>
                <a:sym typeface="Arial" panose="020B0604020202020204" pitchFamily="34" charset="0"/>
              </a:endParaRPr>
            </a:p>
          </p:txBody>
        </p:sp>
      </p:grpSp>
      <p:sp>
        <p:nvSpPr>
          <p:cNvPr id="39" name="Freeform 16"/>
          <p:cNvSpPr>
            <a:spLocks noChangeAspect="1" noEditPoints="1"/>
          </p:cNvSpPr>
          <p:nvPr/>
        </p:nvSpPr>
        <p:spPr bwMode="auto">
          <a:xfrm>
            <a:off x="7424594" y="2874922"/>
            <a:ext cx="353134" cy="409186"/>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ysClr val="window" lastClr="FFFFFF"/>
          </a:solidFill>
          <a:ln>
            <a:noFill/>
          </a:ln>
        </p:spPr>
        <p:txBody>
          <a:bodyPr vert="horz" wrap="square" lIns="83738" tIns="41869" rIns="83738" bIns="41869"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Text" lastClr="000000"/>
              </a:solidFill>
              <a:effectLst/>
              <a:uLnTx/>
              <a:uFillTx/>
              <a:sym typeface="Arial" panose="020B0604020202020204" pitchFamily="34" charset="0"/>
            </a:endParaRPr>
          </a:p>
        </p:txBody>
      </p:sp>
      <p:sp>
        <p:nvSpPr>
          <p:cNvPr id="40" name="Freeform 6"/>
          <p:cNvSpPr>
            <a:spLocks noChangeAspect="1" noEditPoints="1"/>
          </p:cNvSpPr>
          <p:nvPr/>
        </p:nvSpPr>
        <p:spPr bwMode="auto">
          <a:xfrm>
            <a:off x="4786191" y="2937156"/>
            <a:ext cx="426475" cy="374630"/>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ysClr val="window" lastClr="FFFFFF"/>
          </a:solidFill>
          <a:ln>
            <a:noFill/>
          </a:ln>
        </p:spPr>
        <p:txBody>
          <a:bodyPr vert="horz" wrap="square" lIns="83738" tIns="41869" rIns="83738" bIns="41869"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Text" lastClr="000000"/>
              </a:solidFill>
              <a:effectLst/>
              <a:uLnTx/>
              <a:uFillTx/>
              <a:sym typeface="Arial" panose="020B0604020202020204" pitchFamily="34" charset="0"/>
            </a:endParaRPr>
          </a:p>
        </p:txBody>
      </p:sp>
      <p:sp>
        <p:nvSpPr>
          <p:cNvPr id="41" name="Freeform 11"/>
          <p:cNvSpPr>
            <a:spLocks noChangeAspect="1" noEditPoints="1"/>
          </p:cNvSpPr>
          <p:nvPr/>
        </p:nvSpPr>
        <p:spPr bwMode="auto">
          <a:xfrm>
            <a:off x="3561493" y="2937157"/>
            <a:ext cx="390655" cy="389616"/>
          </a:xfrm>
          <a:custGeom>
            <a:avLst/>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ysClr val="window" lastClr="FFFFFF"/>
          </a:solidFill>
          <a:ln>
            <a:noFill/>
          </a:ln>
        </p:spPr>
        <p:txBody>
          <a:bodyPr vert="horz" wrap="square" lIns="83738" tIns="41869" rIns="83738" bIns="41869"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Text" lastClr="000000"/>
              </a:solidFill>
              <a:effectLst/>
              <a:uLnTx/>
              <a:uFillTx/>
              <a:sym typeface="Arial" panose="020B0604020202020204" pitchFamily="34" charset="0"/>
            </a:endParaRPr>
          </a:p>
        </p:txBody>
      </p:sp>
      <p:sp>
        <p:nvSpPr>
          <p:cNvPr id="42" name="Freeform 21"/>
          <p:cNvSpPr>
            <a:spLocks noChangeAspect="1" noEditPoints="1"/>
          </p:cNvSpPr>
          <p:nvPr/>
        </p:nvSpPr>
        <p:spPr bwMode="auto">
          <a:xfrm rot="2728210">
            <a:off x="8664758" y="2917369"/>
            <a:ext cx="452655" cy="463745"/>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ysClr val="window" lastClr="FFFFFF"/>
          </a:solidFill>
          <a:ln>
            <a:noFill/>
          </a:ln>
        </p:spPr>
        <p:txBody>
          <a:bodyPr vert="horz" wrap="square" lIns="83738" tIns="41869" rIns="83738" bIns="41869"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Text" lastClr="000000"/>
              </a:solidFill>
              <a:effectLst/>
              <a:uLnTx/>
              <a:uFillTx/>
              <a:sym typeface="Arial" panose="020B0604020202020204" pitchFamily="34" charset="0"/>
            </a:endParaRPr>
          </a:p>
        </p:txBody>
      </p:sp>
      <p:sp>
        <p:nvSpPr>
          <p:cNvPr id="43" name="Freeform 36"/>
          <p:cNvSpPr>
            <a:spLocks noChangeAspect="1" noEditPoints="1"/>
          </p:cNvSpPr>
          <p:nvPr/>
        </p:nvSpPr>
        <p:spPr bwMode="auto">
          <a:xfrm>
            <a:off x="6074903" y="3014374"/>
            <a:ext cx="481340" cy="269734"/>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ysClr val="window" lastClr="FFFFFF"/>
          </a:solidFill>
          <a:ln>
            <a:noFill/>
          </a:ln>
        </p:spPr>
        <p:txBody>
          <a:bodyPr vert="horz" wrap="square" lIns="83738" tIns="41869" rIns="83738" bIns="41869"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Text" lastClr="000000"/>
              </a:solidFill>
              <a:effectLst/>
              <a:uLnTx/>
              <a:uFillTx/>
              <a:sym typeface="Arial" panose="020B0604020202020204" pitchFamily="34" charset="0"/>
            </a:endParaRPr>
          </a:p>
        </p:txBody>
      </p:sp>
      <p:cxnSp>
        <p:nvCxnSpPr>
          <p:cNvPr id="44" name="Straight Connector 46"/>
          <p:cNvCxnSpPr/>
          <p:nvPr/>
        </p:nvCxnSpPr>
        <p:spPr>
          <a:xfrm>
            <a:off x="3690823" y="2177493"/>
            <a:ext cx="0" cy="295410"/>
          </a:xfrm>
          <a:prstGeom prst="line">
            <a:avLst/>
          </a:prstGeom>
          <a:noFill/>
          <a:ln w="6350" cap="flat" cmpd="sng" algn="ctr">
            <a:solidFill>
              <a:sysClr val="window" lastClr="FFFFFF">
                <a:lumMod val="65000"/>
              </a:sysClr>
            </a:solidFill>
            <a:prstDash val="sysDash"/>
            <a:miter lim="800000"/>
            <a:tailEnd type="oval"/>
          </a:ln>
          <a:effectLst/>
        </p:spPr>
      </p:cxnSp>
      <p:cxnSp>
        <p:nvCxnSpPr>
          <p:cNvPr id="45" name="Straight Connector 47"/>
          <p:cNvCxnSpPr/>
          <p:nvPr/>
        </p:nvCxnSpPr>
        <p:spPr>
          <a:xfrm flipH="1">
            <a:off x="2568661" y="2177491"/>
            <a:ext cx="1122165" cy="0"/>
          </a:xfrm>
          <a:prstGeom prst="line">
            <a:avLst/>
          </a:prstGeom>
          <a:noFill/>
          <a:ln w="6350" cap="flat" cmpd="sng" algn="ctr">
            <a:solidFill>
              <a:sysClr val="window" lastClr="FFFFFF">
                <a:lumMod val="65000"/>
              </a:sysClr>
            </a:solidFill>
            <a:prstDash val="sysDash"/>
            <a:miter lim="800000"/>
            <a:tailEnd type="diamond" w="lg" len="lg"/>
          </a:ln>
          <a:effectLst/>
        </p:spPr>
      </p:cxnSp>
      <p:cxnSp>
        <p:nvCxnSpPr>
          <p:cNvPr id="46" name="Straight Connector 48"/>
          <p:cNvCxnSpPr/>
          <p:nvPr/>
        </p:nvCxnSpPr>
        <p:spPr>
          <a:xfrm>
            <a:off x="4319785" y="3821963"/>
            <a:ext cx="0" cy="295410"/>
          </a:xfrm>
          <a:prstGeom prst="line">
            <a:avLst/>
          </a:prstGeom>
          <a:noFill/>
          <a:ln w="6350" cap="flat" cmpd="sng" algn="ctr">
            <a:solidFill>
              <a:sysClr val="window" lastClr="FFFFFF">
                <a:lumMod val="65000"/>
              </a:sysClr>
            </a:solidFill>
            <a:prstDash val="sysDash"/>
            <a:miter lim="800000"/>
            <a:headEnd type="oval"/>
            <a:tailEnd type="none"/>
          </a:ln>
          <a:effectLst/>
        </p:spPr>
      </p:cxnSp>
      <p:cxnSp>
        <p:nvCxnSpPr>
          <p:cNvPr id="47" name="Straight Connector 49"/>
          <p:cNvCxnSpPr/>
          <p:nvPr/>
        </p:nvCxnSpPr>
        <p:spPr>
          <a:xfrm flipH="1">
            <a:off x="2545124" y="4117377"/>
            <a:ext cx="1768254" cy="0"/>
          </a:xfrm>
          <a:prstGeom prst="line">
            <a:avLst/>
          </a:prstGeom>
          <a:noFill/>
          <a:ln w="6350" cap="flat" cmpd="sng" algn="ctr">
            <a:solidFill>
              <a:sysClr val="window" lastClr="FFFFFF">
                <a:lumMod val="65000"/>
              </a:sysClr>
            </a:solidFill>
            <a:prstDash val="sysDash"/>
            <a:miter lim="800000"/>
            <a:tailEnd type="diamond" w="lg" len="lg"/>
          </a:ln>
          <a:effectLst/>
        </p:spPr>
      </p:cxnSp>
      <p:sp>
        <p:nvSpPr>
          <p:cNvPr id="48" name="Content Placeholder 2"/>
          <p:cNvSpPr txBox="1"/>
          <p:nvPr/>
        </p:nvSpPr>
        <p:spPr>
          <a:xfrm>
            <a:off x="1975611" y="1925260"/>
            <a:ext cx="455538" cy="36933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1D5BB3">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1D5BB3"/>
                </a:solidFill>
                <a:effectLst/>
                <a:uLnTx/>
                <a:uFillTx/>
                <a:latin typeface="Calibri" panose="020F0502020204030204"/>
                <a:ea typeface="宋体" panose="02010600030101010101" pitchFamily="2" charset="-122"/>
                <a:cs typeface="+mn-ea"/>
                <a:sym typeface="Arial" panose="020B0604020202020204" pitchFamily="34" charset="0"/>
              </a:rPr>
              <a:t>文字内容</a:t>
            </a:r>
            <a:endParaRPr kumimoji="0" lang="en-US" sz="1200" b="0" i="0" u="none" strike="noStrike" kern="1200" cap="none" spc="0" normalizeH="0" baseline="0" noProof="0" dirty="0">
              <a:ln>
                <a:noFill/>
              </a:ln>
              <a:solidFill>
                <a:sysClr val="window" lastClr="FFFFFF">
                  <a:lumMod val="65000"/>
                </a:sysClr>
              </a:solidFill>
              <a:effectLst/>
              <a:uLnTx/>
              <a:uFillTx/>
              <a:latin typeface="Calibri" panose="020F0502020204030204"/>
              <a:ea typeface="+mn-ea"/>
              <a:cs typeface="+mn-cs"/>
              <a:sym typeface="Arial" panose="020B0604020202020204" pitchFamily="34" charset="0"/>
            </a:endParaRPr>
          </a:p>
        </p:txBody>
      </p:sp>
      <p:sp>
        <p:nvSpPr>
          <p:cNvPr id="49" name="Content Placeholder 2"/>
          <p:cNvSpPr txBox="1"/>
          <p:nvPr/>
        </p:nvSpPr>
        <p:spPr>
          <a:xfrm>
            <a:off x="1975611" y="3863554"/>
            <a:ext cx="455538" cy="36933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1D5BB3">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FFC000"/>
                </a:solidFill>
                <a:effectLst/>
                <a:uLnTx/>
                <a:uFillTx/>
                <a:latin typeface="Calibri" panose="020F0502020204030204"/>
                <a:ea typeface="宋体" panose="02010600030101010101" pitchFamily="2" charset="-122"/>
                <a:cs typeface="+mn-ea"/>
                <a:sym typeface="Arial" panose="020B0604020202020204" pitchFamily="34" charset="0"/>
              </a:rPr>
              <a:t>文字内容</a:t>
            </a:r>
            <a:endParaRPr kumimoji="0" lang="en-US" sz="1200" b="0" i="0" u="none" strike="noStrike" kern="1200" cap="none" spc="0" normalizeH="0" baseline="0" noProof="0" dirty="0">
              <a:ln>
                <a:noFill/>
              </a:ln>
              <a:solidFill>
                <a:srgbClr val="FFC000"/>
              </a:solidFill>
              <a:effectLst/>
              <a:uLnTx/>
              <a:uFillTx/>
              <a:latin typeface="Calibri" panose="020F0502020204030204"/>
              <a:ea typeface="+mn-ea"/>
              <a:cs typeface="+mn-cs"/>
              <a:sym typeface="Arial" panose="020B0604020202020204" pitchFamily="34" charset="0"/>
            </a:endParaRPr>
          </a:p>
        </p:txBody>
      </p:sp>
      <p:cxnSp>
        <p:nvCxnSpPr>
          <p:cNvPr id="50" name="Straight Connector 52"/>
          <p:cNvCxnSpPr/>
          <p:nvPr/>
        </p:nvCxnSpPr>
        <p:spPr>
          <a:xfrm>
            <a:off x="6283320" y="2169787"/>
            <a:ext cx="0" cy="295410"/>
          </a:xfrm>
          <a:prstGeom prst="line">
            <a:avLst/>
          </a:prstGeom>
          <a:noFill/>
          <a:ln w="6350" cap="flat" cmpd="sng" algn="ctr">
            <a:solidFill>
              <a:sysClr val="window" lastClr="FFFFFF">
                <a:lumMod val="65000"/>
              </a:sysClr>
            </a:solidFill>
            <a:prstDash val="sysDash"/>
            <a:miter lim="800000"/>
            <a:tailEnd type="oval"/>
          </a:ln>
          <a:effectLst/>
        </p:spPr>
      </p:cxnSp>
      <p:cxnSp>
        <p:nvCxnSpPr>
          <p:cNvPr id="51" name="Straight Connector 53"/>
          <p:cNvCxnSpPr/>
          <p:nvPr/>
        </p:nvCxnSpPr>
        <p:spPr>
          <a:xfrm flipH="1">
            <a:off x="5161156" y="2169785"/>
            <a:ext cx="1122165" cy="0"/>
          </a:xfrm>
          <a:prstGeom prst="line">
            <a:avLst/>
          </a:prstGeom>
          <a:noFill/>
          <a:ln w="6350" cap="flat" cmpd="sng" algn="ctr">
            <a:solidFill>
              <a:sysClr val="window" lastClr="FFFFFF">
                <a:lumMod val="65000"/>
              </a:sysClr>
            </a:solidFill>
            <a:prstDash val="sysDash"/>
            <a:miter lim="800000"/>
            <a:tailEnd type="diamond" w="lg" len="lg"/>
          </a:ln>
          <a:effectLst/>
        </p:spPr>
      </p:cxnSp>
      <p:cxnSp>
        <p:nvCxnSpPr>
          <p:cNvPr id="52" name="Straight Connector 54"/>
          <p:cNvCxnSpPr/>
          <p:nvPr/>
        </p:nvCxnSpPr>
        <p:spPr>
          <a:xfrm>
            <a:off x="6936451" y="3814257"/>
            <a:ext cx="0" cy="295410"/>
          </a:xfrm>
          <a:prstGeom prst="line">
            <a:avLst/>
          </a:prstGeom>
          <a:noFill/>
          <a:ln w="6350" cap="flat" cmpd="sng" algn="ctr">
            <a:solidFill>
              <a:sysClr val="window" lastClr="FFFFFF">
                <a:lumMod val="65000"/>
              </a:sysClr>
            </a:solidFill>
            <a:prstDash val="sysDash"/>
            <a:miter lim="800000"/>
            <a:headEnd type="oval"/>
            <a:tailEnd type="none"/>
          </a:ln>
          <a:effectLst/>
        </p:spPr>
      </p:cxnSp>
      <p:cxnSp>
        <p:nvCxnSpPr>
          <p:cNvPr id="53" name="Straight Connector 55"/>
          <p:cNvCxnSpPr/>
          <p:nvPr/>
        </p:nvCxnSpPr>
        <p:spPr>
          <a:xfrm flipH="1">
            <a:off x="5149699" y="4109670"/>
            <a:ext cx="1798224" cy="0"/>
          </a:xfrm>
          <a:prstGeom prst="line">
            <a:avLst/>
          </a:prstGeom>
          <a:noFill/>
          <a:ln w="6350" cap="flat" cmpd="sng" algn="ctr">
            <a:solidFill>
              <a:sysClr val="window" lastClr="FFFFFF">
                <a:lumMod val="65000"/>
              </a:sysClr>
            </a:solidFill>
            <a:prstDash val="sysDash"/>
            <a:miter lim="800000"/>
            <a:tailEnd type="diamond" w="lg" len="lg"/>
          </a:ln>
          <a:effectLst/>
        </p:spPr>
      </p:cxnSp>
      <p:sp>
        <p:nvSpPr>
          <p:cNvPr id="54" name="Content Placeholder 2"/>
          <p:cNvSpPr txBox="1"/>
          <p:nvPr/>
        </p:nvSpPr>
        <p:spPr>
          <a:xfrm>
            <a:off x="4568106" y="1916832"/>
            <a:ext cx="455538" cy="36933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1D5BB3">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1D5BB3"/>
                </a:solidFill>
                <a:effectLst/>
                <a:uLnTx/>
                <a:uFillTx/>
                <a:latin typeface="Calibri" panose="020F0502020204030204"/>
                <a:ea typeface="宋体" panose="02010600030101010101" pitchFamily="2" charset="-122"/>
                <a:cs typeface="+mn-ea"/>
                <a:sym typeface="Arial" panose="020B0604020202020204" pitchFamily="34" charset="0"/>
              </a:rPr>
              <a:t>文字内容</a:t>
            </a:r>
            <a:endParaRPr kumimoji="0" lang="en-US" sz="1200" b="0" i="0" u="none" strike="noStrike" kern="1200" cap="none" spc="0" normalizeH="0" baseline="0" noProof="0" dirty="0">
              <a:ln>
                <a:noFill/>
              </a:ln>
              <a:solidFill>
                <a:srgbClr val="1D5BB3"/>
              </a:solidFill>
              <a:effectLst/>
              <a:uLnTx/>
              <a:uFillTx/>
              <a:latin typeface="Calibri" panose="020F0502020204030204"/>
              <a:ea typeface="+mn-ea"/>
              <a:cs typeface="+mn-cs"/>
              <a:sym typeface="Arial" panose="020B0604020202020204" pitchFamily="34" charset="0"/>
            </a:endParaRPr>
          </a:p>
        </p:txBody>
      </p:sp>
      <p:sp>
        <p:nvSpPr>
          <p:cNvPr id="55" name="Content Placeholder 2"/>
          <p:cNvSpPr txBox="1"/>
          <p:nvPr/>
        </p:nvSpPr>
        <p:spPr>
          <a:xfrm>
            <a:off x="4568109" y="3867930"/>
            <a:ext cx="455536" cy="36933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1D5BB3">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FFC000"/>
                </a:solidFill>
                <a:effectLst/>
                <a:uLnTx/>
                <a:uFillTx/>
                <a:latin typeface="Calibri" panose="020F0502020204030204"/>
                <a:ea typeface="宋体" panose="02010600030101010101" pitchFamily="2" charset="-122"/>
                <a:cs typeface="+mn-ea"/>
                <a:sym typeface="Arial" panose="020B0604020202020204" pitchFamily="34" charset="0"/>
              </a:rPr>
              <a:t>文字内容</a:t>
            </a:r>
            <a:endParaRPr kumimoji="0" lang="en-US" sz="1200" b="0" i="0" u="none" strike="noStrike" kern="1200" cap="none" spc="0" normalizeH="0" baseline="0" noProof="0" dirty="0">
              <a:ln>
                <a:noFill/>
              </a:ln>
              <a:solidFill>
                <a:srgbClr val="FFC000"/>
              </a:solidFill>
              <a:effectLst/>
              <a:uLnTx/>
              <a:uFillTx/>
              <a:latin typeface="Calibri" panose="020F0502020204030204"/>
              <a:ea typeface="+mn-ea"/>
              <a:cs typeface="+mn-cs"/>
              <a:sym typeface="Arial" panose="020B0604020202020204" pitchFamily="34" charset="0"/>
            </a:endParaRPr>
          </a:p>
        </p:txBody>
      </p:sp>
      <p:sp>
        <p:nvSpPr>
          <p:cNvPr id="56" name="Content Placeholder 2"/>
          <p:cNvSpPr txBox="1"/>
          <p:nvPr/>
        </p:nvSpPr>
        <p:spPr>
          <a:xfrm>
            <a:off x="1922469" y="4659361"/>
            <a:ext cx="1175829" cy="203133"/>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just" defTabSz="457200" rtl="0" eaLnBrk="1" fontAlgn="auto" latinLnBrk="0" hangingPunct="1">
              <a:lnSpc>
                <a:spcPct val="120000"/>
              </a:lnSpc>
              <a:spcBef>
                <a:spcPts val="0"/>
              </a:spcBef>
              <a:spcAft>
                <a:spcPts val="0"/>
              </a:spcAft>
              <a:buClr>
                <a:srgbClr val="1D5BB3">
                  <a:lumMod val="75000"/>
                </a:srgbClr>
              </a:buClr>
              <a:buSzPct val="145000"/>
              <a:buFont typeface="Arial" panose="020B0604020202020204"/>
              <a:buNone/>
              <a:defRPr/>
            </a:pPr>
            <a:r>
              <a:rPr kumimoji="0" lang="zh-CN" altLang="en-US" sz="1100" b="0" i="0" u="none" strike="noStrike" kern="1200" cap="none" spc="0" normalizeH="0" baseline="0" noProof="0">
                <a:ln>
                  <a:noFill/>
                </a:ln>
                <a:solidFill>
                  <a:sysClr val="window" lastClr="FFFFFF">
                    <a:lumMod val="65000"/>
                  </a:sysClr>
                </a:solidFill>
                <a:effectLst/>
                <a:uLnTx/>
                <a:uFillTx/>
                <a:latin typeface="Calibri" panose="020F0502020204030204"/>
                <a:ea typeface="宋体" panose="02010600030101010101" pitchFamily="2" charset="-122"/>
                <a:cs typeface="+mn-ea"/>
                <a:sym typeface="Arial" panose="020B0604020202020204" pitchFamily="34" charset="0"/>
              </a:rPr>
              <a:t>请替换文字内容</a:t>
            </a:r>
            <a:endParaRPr kumimoji="0" lang="en-US" sz="1100" b="1" i="0" u="none" strike="noStrike" kern="1200" cap="none" spc="0" normalizeH="0" baseline="0" noProof="0" dirty="0">
              <a:ln>
                <a:noFill/>
              </a:ln>
              <a:solidFill>
                <a:sysClr val="window" lastClr="FFFFFF">
                  <a:lumMod val="65000"/>
                </a:sysClr>
              </a:solidFill>
              <a:effectLst/>
              <a:uLnTx/>
              <a:uFillTx/>
              <a:latin typeface="Calibri" panose="020F0502020204030204"/>
              <a:ea typeface="+mn-ea"/>
              <a:cs typeface="+mn-cs"/>
              <a:sym typeface="Arial" panose="020B0604020202020204" pitchFamily="34" charset="0"/>
            </a:endParaRPr>
          </a:p>
        </p:txBody>
      </p:sp>
      <p:sp>
        <p:nvSpPr>
          <p:cNvPr id="57" name="Content Placeholder 2"/>
          <p:cNvSpPr txBox="1"/>
          <p:nvPr/>
        </p:nvSpPr>
        <p:spPr>
          <a:xfrm>
            <a:off x="1922470" y="4866278"/>
            <a:ext cx="1453795" cy="33239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just" defTabSz="457200" rtl="0" eaLnBrk="1" fontAlgn="auto" latinLnBrk="0" hangingPunct="1">
              <a:lnSpc>
                <a:spcPct val="120000"/>
              </a:lnSpc>
              <a:spcBef>
                <a:spcPts val="0"/>
              </a:spcBef>
              <a:spcAft>
                <a:spcPts val="0"/>
              </a:spcAft>
              <a:buClr>
                <a:srgbClr val="1D5BB3">
                  <a:lumMod val="75000"/>
                </a:srgbClr>
              </a:buClr>
              <a:buSzPct val="145000"/>
              <a:buFont typeface="Arial" panose="020B0604020202020204"/>
              <a:buNone/>
              <a:defRPr/>
            </a:pPr>
            <a:r>
              <a:rPr kumimoji="0" lang="zh-CN" altLang="en-US" sz="600" b="0" i="0" u="none" strike="noStrike" kern="1200" cap="none" spc="0" normalizeH="0" baseline="0" noProof="0">
                <a:ln>
                  <a:noFill/>
                </a:ln>
                <a:solidFill>
                  <a:sysClr val="window" lastClr="FFFFFF">
                    <a:lumMod val="65000"/>
                  </a:sysClr>
                </a:solidFill>
                <a:effectLst/>
                <a:uLnTx/>
                <a:uFillTx/>
                <a:latin typeface="Calibri" panose="020F0502020204030204"/>
                <a:ea typeface="宋体" panose="02010600030101010101" pitchFamily="2" charset="-122"/>
                <a:cs typeface="+mn-ea"/>
                <a:sym typeface="Arial" panose="020B0604020202020204" pitchFamily="34" charset="0"/>
              </a:rPr>
              <a:t>请替换文字内容</a:t>
            </a:r>
            <a:r>
              <a:rPr kumimoji="0" lang="zh-CN" altLang="en-US" sz="600" b="0" i="0" u="none" strike="noStrike" kern="1200" cap="none" spc="0" normalizeH="0" baseline="0" noProof="0" dirty="0">
                <a:ln>
                  <a:noFill/>
                </a:ln>
                <a:solidFill>
                  <a:sysClr val="window" lastClr="FFFFFF">
                    <a:lumMod val="65000"/>
                  </a:sysClr>
                </a:solidFill>
                <a:effectLst/>
                <a:uLnTx/>
                <a:uFillTx/>
                <a:latin typeface="Calibri" panose="020F0502020204030204"/>
                <a:ea typeface="宋体" panose="02010600030101010101" pitchFamily="2" charset="-122"/>
                <a:cs typeface="+mn-ea"/>
                <a:sym typeface="Arial" panose="020B0604020202020204" pitchFamily="34" charset="0"/>
              </a:rPr>
              <a:t>，点击添加相关标题文字，修改文字内容，也可以直接复制你的内容到此。</a:t>
            </a:r>
            <a:endParaRPr kumimoji="0" lang="en-US" sz="600" b="1" i="0" u="none" strike="noStrike" kern="1200" cap="none" spc="0" normalizeH="0" baseline="0" noProof="0" dirty="0">
              <a:ln>
                <a:noFill/>
              </a:ln>
              <a:solidFill>
                <a:sysClr val="window" lastClr="FFFFFF">
                  <a:lumMod val="65000"/>
                </a:sysClr>
              </a:solidFill>
              <a:effectLst/>
              <a:uLnTx/>
              <a:uFillTx/>
              <a:latin typeface="Calibri" panose="020F0502020204030204"/>
              <a:ea typeface="+mn-ea"/>
              <a:cs typeface="+mn-cs"/>
              <a:sym typeface="Arial" panose="020B0604020202020204" pitchFamily="34" charset="0"/>
            </a:endParaRPr>
          </a:p>
        </p:txBody>
      </p:sp>
      <p:sp>
        <p:nvSpPr>
          <p:cNvPr id="58" name="Content Placeholder 2"/>
          <p:cNvSpPr txBox="1"/>
          <p:nvPr/>
        </p:nvSpPr>
        <p:spPr>
          <a:xfrm>
            <a:off x="4018613" y="4659361"/>
            <a:ext cx="1175829" cy="203133"/>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just" defTabSz="457200" rtl="0" eaLnBrk="1" fontAlgn="auto" latinLnBrk="0" hangingPunct="1">
              <a:lnSpc>
                <a:spcPct val="120000"/>
              </a:lnSpc>
              <a:spcBef>
                <a:spcPts val="0"/>
              </a:spcBef>
              <a:spcAft>
                <a:spcPts val="0"/>
              </a:spcAft>
              <a:buClr>
                <a:srgbClr val="1D5BB3">
                  <a:lumMod val="75000"/>
                </a:srgbClr>
              </a:buClr>
              <a:buSzPct val="145000"/>
              <a:buFont typeface="Arial" panose="020B0604020202020204"/>
              <a:buNone/>
              <a:defRPr/>
            </a:pPr>
            <a:r>
              <a:rPr kumimoji="0" lang="zh-CN" altLang="en-US" sz="1100" b="0" i="0" u="none" strike="noStrike" kern="1200" cap="none" spc="0" normalizeH="0" baseline="0" noProof="0">
                <a:ln>
                  <a:noFill/>
                </a:ln>
                <a:solidFill>
                  <a:sysClr val="window" lastClr="FFFFFF">
                    <a:lumMod val="65000"/>
                  </a:sysClr>
                </a:solidFill>
                <a:effectLst/>
                <a:uLnTx/>
                <a:uFillTx/>
                <a:latin typeface="Calibri" panose="020F0502020204030204"/>
                <a:ea typeface="宋体" panose="02010600030101010101" pitchFamily="2" charset="-122"/>
                <a:cs typeface="+mn-ea"/>
                <a:sym typeface="Arial" panose="020B0604020202020204" pitchFamily="34" charset="0"/>
              </a:rPr>
              <a:t>请替换文字内容</a:t>
            </a:r>
            <a:endParaRPr kumimoji="0" lang="en-US" sz="1100" b="1" i="0" u="none" strike="noStrike" kern="1200" cap="none" spc="0" normalizeH="0" baseline="0" noProof="0" dirty="0">
              <a:ln>
                <a:noFill/>
              </a:ln>
              <a:solidFill>
                <a:sysClr val="window" lastClr="FFFFFF">
                  <a:lumMod val="65000"/>
                </a:sysClr>
              </a:solidFill>
              <a:effectLst/>
              <a:uLnTx/>
              <a:uFillTx/>
              <a:latin typeface="Calibri" panose="020F0502020204030204"/>
              <a:ea typeface="+mn-ea"/>
              <a:cs typeface="+mn-cs"/>
              <a:sym typeface="Arial" panose="020B0604020202020204" pitchFamily="34" charset="0"/>
            </a:endParaRPr>
          </a:p>
        </p:txBody>
      </p:sp>
      <p:sp>
        <p:nvSpPr>
          <p:cNvPr id="59" name="Content Placeholder 2"/>
          <p:cNvSpPr txBox="1"/>
          <p:nvPr/>
        </p:nvSpPr>
        <p:spPr>
          <a:xfrm>
            <a:off x="4018613" y="4866278"/>
            <a:ext cx="1453795" cy="33239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just" defTabSz="457200" rtl="0" eaLnBrk="1" fontAlgn="auto" latinLnBrk="0" hangingPunct="1">
              <a:lnSpc>
                <a:spcPct val="120000"/>
              </a:lnSpc>
              <a:spcBef>
                <a:spcPts val="0"/>
              </a:spcBef>
              <a:spcAft>
                <a:spcPts val="0"/>
              </a:spcAft>
              <a:buClr>
                <a:srgbClr val="1D5BB3">
                  <a:lumMod val="75000"/>
                </a:srgbClr>
              </a:buClr>
              <a:buSzPct val="145000"/>
              <a:buFont typeface="Arial" panose="020B0604020202020204"/>
              <a:buNone/>
              <a:defRPr/>
            </a:pPr>
            <a:r>
              <a:rPr kumimoji="0" lang="zh-CN" altLang="en-US" sz="600" b="0" i="0" u="none" strike="noStrike" kern="1200" cap="none" spc="0" normalizeH="0" baseline="0" noProof="0">
                <a:ln>
                  <a:noFill/>
                </a:ln>
                <a:solidFill>
                  <a:sysClr val="window" lastClr="FFFFFF">
                    <a:lumMod val="65000"/>
                  </a:sysClr>
                </a:solidFill>
                <a:effectLst/>
                <a:uLnTx/>
                <a:uFillTx/>
                <a:latin typeface="Calibri" panose="020F0502020204030204"/>
                <a:ea typeface="宋体" panose="02010600030101010101" pitchFamily="2" charset="-122"/>
                <a:cs typeface="+mn-ea"/>
                <a:sym typeface="Arial" panose="020B0604020202020204" pitchFamily="34" charset="0"/>
              </a:rPr>
              <a:t>请替换文字内容</a:t>
            </a:r>
            <a:r>
              <a:rPr kumimoji="0" lang="zh-CN" altLang="en-US" sz="600" b="0" i="0" u="none" strike="noStrike" kern="1200" cap="none" spc="0" normalizeH="0" baseline="0" noProof="0" dirty="0">
                <a:ln>
                  <a:noFill/>
                </a:ln>
                <a:solidFill>
                  <a:sysClr val="window" lastClr="FFFFFF">
                    <a:lumMod val="65000"/>
                  </a:sysClr>
                </a:solidFill>
                <a:effectLst/>
                <a:uLnTx/>
                <a:uFillTx/>
                <a:latin typeface="Calibri" panose="020F0502020204030204"/>
                <a:ea typeface="宋体" panose="02010600030101010101" pitchFamily="2" charset="-122"/>
                <a:cs typeface="+mn-ea"/>
                <a:sym typeface="Arial" panose="020B0604020202020204" pitchFamily="34" charset="0"/>
              </a:rPr>
              <a:t>，点击添加相关标题文字，修改文字内容，也可以直接复制你的内容到此。</a:t>
            </a:r>
            <a:endParaRPr kumimoji="0" lang="en-US" sz="600" b="1" i="0" u="none" strike="noStrike" kern="1200" cap="none" spc="0" normalizeH="0" baseline="0" noProof="0" dirty="0">
              <a:ln>
                <a:noFill/>
              </a:ln>
              <a:solidFill>
                <a:sysClr val="window" lastClr="FFFFFF">
                  <a:lumMod val="65000"/>
                </a:sysClr>
              </a:solidFill>
              <a:effectLst/>
              <a:uLnTx/>
              <a:uFillTx/>
              <a:latin typeface="Calibri" panose="020F0502020204030204"/>
              <a:ea typeface="+mn-ea"/>
              <a:cs typeface="+mn-cs"/>
              <a:sym typeface="Arial" panose="020B0604020202020204" pitchFamily="34" charset="0"/>
            </a:endParaRPr>
          </a:p>
        </p:txBody>
      </p:sp>
      <p:sp>
        <p:nvSpPr>
          <p:cNvPr id="60" name="Content Placeholder 2"/>
          <p:cNvSpPr txBox="1"/>
          <p:nvPr/>
        </p:nvSpPr>
        <p:spPr>
          <a:xfrm>
            <a:off x="6114755" y="4659361"/>
            <a:ext cx="1175829" cy="203133"/>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just" defTabSz="457200" rtl="0" eaLnBrk="1" fontAlgn="auto" latinLnBrk="0" hangingPunct="1">
              <a:lnSpc>
                <a:spcPct val="120000"/>
              </a:lnSpc>
              <a:spcBef>
                <a:spcPts val="0"/>
              </a:spcBef>
              <a:spcAft>
                <a:spcPts val="0"/>
              </a:spcAft>
              <a:buClr>
                <a:srgbClr val="1D5BB3">
                  <a:lumMod val="75000"/>
                </a:srgbClr>
              </a:buClr>
              <a:buSzPct val="145000"/>
              <a:buFont typeface="Arial" panose="020B0604020202020204"/>
              <a:buNone/>
              <a:defRPr/>
            </a:pPr>
            <a:r>
              <a:rPr kumimoji="0" lang="zh-CN" altLang="en-US" sz="1100" b="0" i="0" u="none" strike="noStrike" kern="1200" cap="none" spc="0" normalizeH="0" baseline="0" noProof="0">
                <a:ln>
                  <a:noFill/>
                </a:ln>
                <a:solidFill>
                  <a:sysClr val="window" lastClr="FFFFFF">
                    <a:lumMod val="65000"/>
                  </a:sysClr>
                </a:solidFill>
                <a:effectLst/>
                <a:uLnTx/>
                <a:uFillTx/>
                <a:latin typeface="Calibri" panose="020F0502020204030204"/>
                <a:ea typeface="宋体" panose="02010600030101010101" pitchFamily="2" charset="-122"/>
                <a:cs typeface="+mn-ea"/>
                <a:sym typeface="Arial" panose="020B0604020202020204" pitchFamily="34" charset="0"/>
              </a:rPr>
              <a:t>请替换文字内容</a:t>
            </a:r>
            <a:endParaRPr kumimoji="0" lang="en-US" sz="1100" b="1" i="0" u="none" strike="noStrike" kern="1200" cap="none" spc="0" normalizeH="0" baseline="0" noProof="0" dirty="0">
              <a:ln>
                <a:noFill/>
              </a:ln>
              <a:solidFill>
                <a:sysClr val="window" lastClr="FFFFFF">
                  <a:lumMod val="65000"/>
                </a:sysClr>
              </a:solidFill>
              <a:effectLst/>
              <a:uLnTx/>
              <a:uFillTx/>
              <a:latin typeface="Calibri" panose="020F0502020204030204"/>
              <a:ea typeface="+mn-ea"/>
              <a:cs typeface="+mn-cs"/>
              <a:sym typeface="Arial" panose="020B0604020202020204" pitchFamily="34" charset="0"/>
            </a:endParaRPr>
          </a:p>
        </p:txBody>
      </p:sp>
      <p:sp>
        <p:nvSpPr>
          <p:cNvPr id="61" name="Content Placeholder 2"/>
          <p:cNvSpPr txBox="1"/>
          <p:nvPr/>
        </p:nvSpPr>
        <p:spPr>
          <a:xfrm>
            <a:off x="6114755" y="4866278"/>
            <a:ext cx="1453795" cy="33239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just" defTabSz="457200" rtl="0" eaLnBrk="1" fontAlgn="auto" latinLnBrk="0" hangingPunct="1">
              <a:lnSpc>
                <a:spcPct val="120000"/>
              </a:lnSpc>
              <a:spcBef>
                <a:spcPts val="0"/>
              </a:spcBef>
              <a:spcAft>
                <a:spcPts val="0"/>
              </a:spcAft>
              <a:buClr>
                <a:srgbClr val="1D5BB3">
                  <a:lumMod val="75000"/>
                </a:srgbClr>
              </a:buClr>
              <a:buSzPct val="145000"/>
              <a:buFont typeface="Arial" panose="020B0604020202020204"/>
              <a:buNone/>
              <a:defRPr/>
            </a:pPr>
            <a:r>
              <a:rPr kumimoji="0" lang="zh-CN" altLang="en-US" sz="600" b="0" i="0" u="none" strike="noStrike" kern="1200" cap="none" spc="0" normalizeH="0" baseline="0" noProof="0">
                <a:ln>
                  <a:noFill/>
                </a:ln>
                <a:solidFill>
                  <a:sysClr val="window" lastClr="FFFFFF">
                    <a:lumMod val="65000"/>
                  </a:sysClr>
                </a:solidFill>
                <a:effectLst/>
                <a:uLnTx/>
                <a:uFillTx/>
                <a:latin typeface="Calibri" panose="020F0502020204030204"/>
                <a:ea typeface="宋体" panose="02010600030101010101" pitchFamily="2" charset="-122"/>
                <a:cs typeface="+mn-ea"/>
                <a:sym typeface="Arial" panose="020B0604020202020204" pitchFamily="34" charset="0"/>
              </a:rPr>
              <a:t>请替换文字内容</a:t>
            </a:r>
            <a:r>
              <a:rPr kumimoji="0" lang="zh-CN" altLang="en-US" sz="600" b="0" i="0" u="none" strike="noStrike" kern="1200" cap="none" spc="0" normalizeH="0" baseline="0" noProof="0" dirty="0">
                <a:ln>
                  <a:noFill/>
                </a:ln>
                <a:solidFill>
                  <a:sysClr val="window" lastClr="FFFFFF">
                    <a:lumMod val="65000"/>
                  </a:sysClr>
                </a:solidFill>
                <a:effectLst/>
                <a:uLnTx/>
                <a:uFillTx/>
                <a:latin typeface="Calibri" panose="020F0502020204030204"/>
                <a:ea typeface="宋体" panose="02010600030101010101" pitchFamily="2" charset="-122"/>
                <a:cs typeface="+mn-ea"/>
                <a:sym typeface="Arial" panose="020B0604020202020204" pitchFamily="34" charset="0"/>
              </a:rPr>
              <a:t>，点击添加相关标题文字，修改文字内容，也可以直接复制你的内容到此。</a:t>
            </a:r>
            <a:endParaRPr kumimoji="0" lang="en-US" sz="600" b="1" i="0" u="none" strike="noStrike" kern="1200" cap="none" spc="0" normalizeH="0" baseline="0" noProof="0" dirty="0">
              <a:ln>
                <a:noFill/>
              </a:ln>
              <a:solidFill>
                <a:sysClr val="window" lastClr="FFFFFF">
                  <a:lumMod val="65000"/>
                </a:sysClr>
              </a:solidFill>
              <a:effectLst/>
              <a:uLnTx/>
              <a:uFillTx/>
              <a:latin typeface="Calibri" panose="020F0502020204030204"/>
              <a:ea typeface="+mn-ea"/>
              <a:cs typeface="+mn-cs"/>
              <a:sym typeface="Arial" panose="020B0604020202020204" pitchFamily="34" charset="0"/>
            </a:endParaRPr>
          </a:p>
        </p:txBody>
      </p:sp>
      <p:sp>
        <p:nvSpPr>
          <p:cNvPr id="62" name="Content Placeholder 2"/>
          <p:cNvSpPr txBox="1"/>
          <p:nvPr/>
        </p:nvSpPr>
        <p:spPr>
          <a:xfrm>
            <a:off x="8210897" y="4659361"/>
            <a:ext cx="1175829" cy="203133"/>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just" defTabSz="457200" rtl="0" eaLnBrk="1" fontAlgn="auto" latinLnBrk="0" hangingPunct="1">
              <a:lnSpc>
                <a:spcPct val="120000"/>
              </a:lnSpc>
              <a:spcBef>
                <a:spcPts val="0"/>
              </a:spcBef>
              <a:spcAft>
                <a:spcPts val="0"/>
              </a:spcAft>
              <a:buClr>
                <a:srgbClr val="1D5BB3">
                  <a:lumMod val="75000"/>
                </a:srgbClr>
              </a:buClr>
              <a:buSzPct val="145000"/>
              <a:buFont typeface="Arial" panose="020B0604020202020204"/>
              <a:buNone/>
              <a:defRPr/>
            </a:pPr>
            <a:r>
              <a:rPr kumimoji="0" lang="zh-CN" altLang="en-US" sz="1100" b="0" i="0" u="none" strike="noStrike" kern="1200" cap="none" spc="0" normalizeH="0" baseline="0" noProof="0">
                <a:ln>
                  <a:noFill/>
                </a:ln>
                <a:solidFill>
                  <a:sysClr val="window" lastClr="FFFFFF">
                    <a:lumMod val="65000"/>
                  </a:sysClr>
                </a:solidFill>
                <a:effectLst/>
                <a:uLnTx/>
                <a:uFillTx/>
                <a:latin typeface="Calibri" panose="020F0502020204030204"/>
                <a:ea typeface="宋体" panose="02010600030101010101" pitchFamily="2" charset="-122"/>
                <a:cs typeface="+mn-ea"/>
                <a:sym typeface="Arial" panose="020B0604020202020204" pitchFamily="34" charset="0"/>
              </a:rPr>
              <a:t>请替换文字内容</a:t>
            </a:r>
            <a:endParaRPr kumimoji="0" lang="en-US" sz="1100" b="1" i="0" u="none" strike="noStrike" kern="1200" cap="none" spc="0" normalizeH="0" baseline="0" noProof="0" dirty="0">
              <a:ln>
                <a:noFill/>
              </a:ln>
              <a:solidFill>
                <a:sysClr val="window" lastClr="FFFFFF">
                  <a:lumMod val="65000"/>
                </a:sysClr>
              </a:solidFill>
              <a:effectLst/>
              <a:uLnTx/>
              <a:uFillTx/>
              <a:latin typeface="Calibri" panose="020F0502020204030204"/>
              <a:ea typeface="+mn-ea"/>
              <a:cs typeface="+mn-cs"/>
              <a:sym typeface="Arial" panose="020B0604020202020204" pitchFamily="34" charset="0"/>
            </a:endParaRPr>
          </a:p>
        </p:txBody>
      </p:sp>
      <p:sp>
        <p:nvSpPr>
          <p:cNvPr id="63" name="Content Placeholder 2"/>
          <p:cNvSpPr txBox="1"/>
          <p:nvPr/>
        </p:nvSpPr>
        <p:spPr>
          <a:xfrm>
            <a:off x="8210896" y="4866278"/>
            <a:ext cx="1453795" cy="33239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just" defTabSz="457200" rtl="0" eaLnBrk="1" fontAlgn="auto" latinLnBrk="0" hangingPunct="1">
              <a:lnSpc>
                <a:spcPct val="120000"/>
              </a:lnSpc>
              <a:spcBef>
                <a:spcPts val="0"/>
              </a:spcBef>
              <a:spcAft>
                <a:spcPts val="0"/>
              </a:spcAft>
              <a:buClr>
                <a:srgbClr val="1D5BB3">
                  <a:lumMod val="75000"/>
                </a:srgbClr>
              </a:buClr>
              <a:buSzPct val="145000"/>
              <a:buFont typeface="Arial" panose="020B0604020202020204"/>
              <a:buNone/>
              <a:defRPr/>
            </a:pPr>
            <a:r>
              <a:rPr kumimoji="0" lang="zh-CN" altLang="en-US" sz="600" b="0" i="0" u="none" strike="noStrike" kern="1200" cap="none" spc="0" normalizeH="0" baseline="0" noProof="0">
                <a:ln>
                  <a:noFill/>
                </a:ln>
                <a:solidFill>
                  <a:sysClr val="window" lastClr="FFFFFF">
                    <a:lumMod val="65000"/>
                  </a:sysClr>
                </a:solidFill>
                <a:effectLst/>
                <a:uLnTx/>
                <a:uFillTx/>
                <a:latin typeface="Calibri" panose="020F0502020204030204"/>
                <a:ea typeface="宋体" panose="02010600030101010101" pitchFamily="2" charset="-122"/>
                <a:cs typeface="+mn-ea"/>
                <a:sym typeface="Arial" panose="020B0604020202020204" pitchFamily="34" charset="0"/>
              </a:rPr>
              <a:t>请替换文字内容</a:t>
            </a:r>
            <a:r>
              <a:rPr kumimoji="0" lang="zh-CN" altLang="en-US" sz="600" b="0" i="0" u="none" strike="noStrike" kern="1200" cap="none" spc="0" normalizeH="0" baseline="0" noProof="0" dirty="0">
                <a:ln>
                  <a:noFill/>
                </a:ln>
                <a:solidFill>
                  <a:sysClr val="window" lastClr="FFFFFF">
                    <a:lumMod val="65000"/>
                  </a:sysClr>
                </a:solidFill>
                <a:effectLst/>
                <a:uLnTx/>
                <a:uFillTx/>
                <a:latin typeface="Calibri" panose="020F0502020204030204"/>
                <a:ea typeface="宋体" panose="02010600030101010101" pitchFamily="2" charset="-122"/>
                <a:cs typeface="+mn-ea"/>
                <a:sym typeface="Arial" panose="020B0604020202020204" pitchFamily="34" charset="0"/>
              </a:rPr>
              <a:t>，点击添加相关标题文字，修改文字内容，也可以直接复制你的内容到此。</a:t>
            </a:r>
            <a:endParaRPr kumimoji="0" lang="en-US" sz="600" b="1" i="0" u="none" strike="noStrike" kern="1200" cap="none" spc="0" normalizeH="0" baseline="0" noProof="0" dirty="0">
              <a:ln>
                <a:noFill/>
              </a:ln>
              <a:solidFill>
                <a:sysClr val="window" lastClr="FFFFFF">
                  <a:lumMod val="65000"/>
                </a:sysClr>
              </a:solidFill>
              <a:effectLst/>
              <a:uLnTx/>
              <a:uFillTx/>
              <a:latin typeface="Calibri" panose="020F0502020204030204"/>
              <a:ea typeface="+mn-ea"/>
              <a:cs typeface="+mn-cs"/>
              <a:sym typeface="Arial" panose="020B0604020202020204" pitchFamily="34" charset="0"/>
            </a:endParaRPr>
          </a:p>
        </p:txBody>
      </p:sp>
      <p:sp>
        <p:nvSpPr>
          <p:cNvPr id="64"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a:xfrm>
            <a:off x="1039083" y="2353355"/>
            <a:ext cx="4782754" cy="1411619"/>
            <a:chOff x="1039083" y="2469469"/>
            <a:chExt cx="4782754" cy="1411619"/>
          </a:xfrm>
        </p:grpSpPr>
        <p:grpSp>
          <p:nvGrpSpPr>
            <p:cNvPr id="81" name="组合 80"/>
            <p:cNvGrpSpPr/>
            <p:nvPr/>
          </p:nvGrpSpPr>
          <p:grpSpPr>
            <a:xfrm>
              <a:off x="1112363" y="2469469"/>
              <a:ext cx="4709474" cy="868137"/>
              <a:chOff x="806160" y="2046513"/>
              <a:chExt cx="3927022" cy="723901"/>
            </a:xfrm>
          </p:grpSpPr>
          <p:sp>
            <p:nvSpPr>
              <p:cNvPr id="85" name="任意多边形 84"/>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nvGrpSpPr>
              <p:cNvPr id="86" name="组合 85"/>
              <p:cNvGrpSpPr/>
              <p:nvPr/>
            </p:nvGrpSpPr>
            <p:grpSpPr>
              <a:xfrm>
                <a:off x="806160" y="2046513"/>
                <a:ext cx="1417774" cy="723901"/>
                <a:chOff x="-391195" y="-1"/>
                <a:chExt cx="1697596" cy="866775"/>
              </a:xfrm>
            </p:grpSpPr>
            <p:sp>
              <p:nvSpPr>
                <p:cNvPr id="87" name="任意多边形 86"/>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88" name="任意多边形 87"/>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89" name="任意多边形 88"/>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90" name="任意多边形 89"/>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91" name="任意多边形 90"/>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92" name="任意多边形 91"/>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grpSp>
        <p:sp>
          <p:nvSpPr>
            <p:cNvPr id="82" name="文本框 64"/>
            <p:cNvSpPr txBox="1"/>
            <p:nvPr/>
          </p:nvSpPr>
          <p:spPr>
            <a:xfrm>
              <a:off x="2833568" y="2644232"/>
              <a:ext cx="2339102" cy="523220"/>
            </a:xfrm>
            <a:prstGeom prst="rect">
              <a:avLst/>
            </a:prstGeom>
            <a:noFill/>
          </p:spPr>
          <p:txBody>
            <a:bodyPr wrap="non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prstClr val="white"/>
                  </a:solidFill>
                  <a:effectLst/>
                  <a:uLnTx/>
                  <a:uFillTx/>
                  <a:latin typeface="微软雅黑" panose="020B0503020204020204" charset="-122"/>
                  <a:cs typeface="经典综艺体简" panose="02010609000101010101" pitchFamily="49" charset="-122"/>
                </a:rPr>
                <a:t>此处添加标题</a:t>
              </a:r>
              <a:endParaRPr kumimoji="0" lang="zh-CN" altLang="en-US" sz="2800" b="1" i="0" u="none" strike="noStrike" kern="0" cap="none" spc="0" normalizeH="0" baseline="0" noProof="0" dirty="0" smtClean="0">
                <a:ln>
                  <a:noFill/>
                </a:ln>
                <a:solidFill>
                  <a:prstClr val="white"/>
                </a:solidFill>
                <a:effectLst/>
                <a:uLnTx/>
                <a:uFillTx/>
                <a:latin typeface="微软雅黑" panose="020B0503020204020204" charset="-122"/>
                <a:cs typeface="经典综艺体简" panose="02010609000101010101" pitchFamily="49" charset="-122"/>
              </a:endParaRPr>
            </a:p>
          </p:txBody>
        </p:sp>
        <p:sp>
          <p:nvSpPr>
            <p:cNvPr id="83" name="文本框 65"/>
            <p:cNvSpPr txBox="1"/>
            <p:nvPr/>
          </p:nvSpPr>
          <p:spPr>
            <a:xfrm>
              <a:off x="1039083" y="3401982"/>
              <a:ext cx="4782754" cy="479106"/>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en-US" altLang="zh-CN" sz="1100" b="0" i="0" u="none" strike="noStrike" kern="0" cap="none" spc="0" normalizeH="0" baseline="0" noProof="0" dirty="0">
                  <a:ln>
                    <a:noFill/>
                  </a:ln>
                  <a:solidFill>
                    <a:prstClr val="white">
                      <a:lumMod val="65000"/>
                    </a:prstClr>
                  </a:solidFill>
                  <a:effectLst/>
                  <a:uLnTx/>
                  <a:uFillTx/>
                  <a:latin typeface="Century Gothic" panose="020B0502020202020204" pitchFamily="34" charset="0"/>
                </a:rPr>
                <a:t>The user can demonstrate on a projector or </a:t>
              </a:r>
              <a:r>
                <a:rPr kumimoji="0" lang="en-US" altLang="zh-CN" sz="1100" b="0" i="0" u="none" strike="noStrike" kern="0" cap="none" spc="0" normalizeH="0" baseline="0" noProof="0" dirty="0" smtClean="0">
                  <a:ln>
                    <a:noFill/>
                  </a:ln>
                  <a:solidFill>
                    <a:prstClr val="white">
                      <a:lumMod val="65000"/>
                    </a:prstClr>
                  </a:solidFill>
                  <a:effectLst/>
                  <a:uLnTx/>
                  <a:uFillTx/>
                  <a:latin typeface="Century Gothic" panose="020B0502020202020204" pitchFamily="34" charset="0"/>
                </a:rPr>
                <a:t>computer or </a:t>
              </a:r>
              <a:r>
                <a:rPr kumimoji="0" lang="en-US" altLang="zh-CN" sz="1100" b="0" i="0" u="none" strike="noStrike" kern="0" cap="none" spc="0" normalizeH="0" baseline="0" noProof="0" dirty="0">
                  <a:ln>
                    <a:noFill/>
                  </a:ln>
                  <a:solidFill>
                    <a:prstClr val="white">
                      <a:lumMod val="65000"/>
                    </a:prstClr>
                  </a:solidFill>
                  <a:effectLst/>
                  <a:uLnTx/>
                  <a:uFillTx/>
                  <a:latin typeface="Century Gothic" panose="020B0502020202020204" pitchFamily="34" charset="0"/>
                </a:rPr>
                <a:t>print </a:t>
              </a:r>
              <a:r>
                <a:rPr kumimoji="0" lang="en-US" altLang="zh-CN" sz="1100" b="0" i="0" u="none" strike="noStrike" kern="0" cap="none" spc="0" normalizeH="0" baseline="0" noProof="0" dirty="0" smtClean="0">
                  <a:ln>
                    <a:noFill/>
                  </a:ln>
                  <a:solidFill>
                    <a:prstClr val="white">
                      <a:lumMod val="65000"/>
                    </a:prstClr>
                  </a:solidFill>
                  <a:effectLst/>
                  <a:uLnTx/>
                  <a:uFillTx/>
                  <a:latin typeface="Century Gothic" panose="020B0502020202020204" pitchFamily="34" charset="0"/>
                </a:rPr>
                <a:t>the </a:t>
              </a:r>
              <a:r>
                <a:rPr kumimoji="0" lang="en-US" altLang="zh-CN" sz="1100" b="0" i="0" u="none" strike="noStrike" kern="0" cap="none" spc="0" normalizeH="0" baseline="0" noProof="0" dirty="0">
                  <a:ln>
                    <a:noFill/>
                  </a:ln>
                  <a:solidFill>
                    <a:prstClr val="white">
                      <a:lumMod val="65000"/>
                    </a:prstClr>
                  </a:solidFill>
                  <a:effectLst/>
                  <a:uLnTx/>
                  <a:uFillTx/>
                  <a:latin typeface="Century Gothic" panose="020B0502020202020204" pitchFamily="34" charset="0"/>
                </a:rPr>
                <a:t>it into a film to be used in a wider field</a:t>
              </a:r>
            </a:p>
          </p:txBody>
        </p:sp>
        <p:sp>
          <p:nvSpPr>
            <p:cNvPr id="84" name="文本框 66"/>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1" i="1" u="none" strike="noStrike" kern="0" cap="none" spc="0" normalizeH="0" baseline="0" noProof="0" dirty="0" smtClean="0">
                  <a:ln>
                    <a:noFill/>
                  </a:ln>
                  <a:solidFill>
                    <a:srgbClr val="323F4F"/>
                  </a:solidFill>
                  <a:effectLst/>
                  <a:uLnTx/>
                  <a:uFillTx/>
                  <a:latin typeface="Century Gothic" panose="020B0502020202020204" pitchFamily="34" charset="0"/>
                  <a:cs typeface="经典综艺体简" panose="02010609000101010101" pitchFamily="49" charset="-122"/>
                </a:rPr>
                <a:t>1</a:t>
              </a:r>
              <a:endParaRPr kumimoji="0" lang="zh-CN" altLang="en-US" sz="3600" b="1" i="1" u="none" strike="noStrike" kern="0" cap="none" spc="0" normalizeH="0" baseline="0" noProof="0" dirty="0" smtClean="0">
                <a:ln>
                  <a:noFill/>
                </a:ln>
                <a:solidFill>
                  <a:srgbClr val="323F4F"/>
                </a:solidFill>
                <a:effectLst/>
                <a:uLnTx/>
                <a:uFillTx/>
                <a:latin typeface="Century Gothic" panose="020B0502020202020204" pitchFamily="34" charset="0"/>
                <a:cs typeface="经典综艺体简" panose="02010609000101010101" pitchFamily="49" charset="-122"/>
              </a:endParaRPr>
            </a:p>
          </p:txBody>
        </p:sp>
      </p:grpSp>
      <p:grpSp>
        <p:nvGrpSpPr>
          <p:cNvPr id="93" name="组合 92"/>
          <p:cNvGrpSpPr/>
          <p:nvPr/>
        </p:nvGrpSpPr>
        <p:grpSpPr>
          <a:xfrm>
            <a:off x="6336797" y="2353355"/>
            <a:ext cx="4782754" cy="1411619"/>
            <a:chOff x="1039083" y="2469469"/>
            <a:chExt cx="4782754" cy="1411619"/>
          </a:xfrm>
        </p:grpSpPr>
        <p:grpSp>
          <p:nvGrpSpPr>
            <p:cNvPr id="94" name="组合 93"/>
            <p:cNvGrpSpPr/>
            <p:nvPr/>
          </p:nvGrpSpPr>
          <p:grpSpPr>
            <a:xfrm>
              <a:off x="1112363" y="2469469"/>
              <a:ext cx="4709474" cy="868137"/>
              <a:chOff x="806160" y="2046513"/>
              <a:chExt cx="3927022" cy="723901"/>
            </a:xfrm>
          </p:grpSpPr>
          <p:sp>
            <p:nvSpPr>
              <p:cNvPr id="98" name="任意多边形 97"/>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nvGrpSpPr>
              <p:cNvPr id="99" name="组合 98"/>
              <p:cNvGrpSpPr/>
              <p:nvPr/>
            </p:nvGrpSpPr>
            <p:grpSpPr>
              <a:xfrm>
                <a:off x="806160" y="2046513"/>
                <a:ext cx="1417774" cy="723901"/>
                <a:chOff x="-391195" y="-1"/>
                <a:chExt cx="1697596" cy="866775"/>
              </a:xfrm>
            </p:grpSpPr>
            <p:sp>
              <p:nvSpPr>
                <p:cNvPr id="100" name="任意多边形 99"/>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01" name="任意多边形 100"/>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02" name="任意多边形 101"/>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03" name="任意多边形 102"/>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04" name="任意多边形 103"/>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05" name="任意多边形 104"/>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grpSp>
        <p:sp>
          <p:nvSpPr>
            <p:cNvPr id="95" name="文本框 70"/>
            <p:cNvSpPr txBox="1"/>
            <p:nvPr/>
          </p:nvSpPr>
          <p:spPr>
            <a:xfrm>
              <a:off x="2833568" y="2644232"/>
              <a:ext cx="2339102" cy="523220"/>
            </a:xfrm>
            <a:prstGeom prst="rect">
              <a:avLst/>
            </a:prstGeom>
            <a:noFill/>
          </p:spPr>
          <p:txBody>
            <a:bodyPr wrap="non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prstClr val="white"/>
                  </a:solidFill>
                  <a:effectLst/>
                  <a:uLnTx/>
                  <a:uFillTx/>
                  <a:latin typeface="微软雅黑" panose="020B0503020204020204" charset="-122"/>
                  <a:cs typeface="经典综艺体简" panose="02010609000101010101" pitchFamily="49" charset="-122"/>
                </a:rPr>
                <a:t>此处添加标题</a:t>
              </a:r>
              <a:endParaRPr kumimoji="0" lang="zh-CN" altLang="en-US" sz="2800" b="1" i="0" u="none" strike="noStrike" kern="0" cap="none" spc="0" normalizeH="0" baseline="0" noProof="0" dirty="0" smtClean="0">
                <a:ln>
                  <a:noFill/>
                </a:ln>
                <a:solidFill>
                  <a:prstClr val="white"/>
                </a:solidFill>
                <a:effectLst/>
                <a:uLnTx/>
                <a:uFillTx/>
                <a:latin typeface="微软雅黑" panose="020B0503020204020204" charset="-122"/>
                <a:cs typeface="经典综艺体简" panose="02010609000101010101" pitchFamily="49" charset="-122"/>
              </a:endParaRPr>
            </a:p>
          </p:txBody>
        </p:sp>
        <p:sp>
          <p:nvSpPr>
            <p:cNvPr id="96" name="文本框 71"/>
            <p:cNvSpPr txBox="1"/>
            <p:nvPr/>
          </p:nvSpPr>
          <p:spPr>
            <a:xfrm>
              <a:off x="1039083" y="3401982"/>
              <a:ext cx="4782754" cy="479106"/>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en-US" altLang="zh-CN" sz="1100" b="0" i="0" u="none" strike="noStrike" kern="0" cap="none" spc="0" normalizeH="0" baseline="0" noProof="0" dirty="0">
                  <a:ln>
                    <a:noFill/>
                  </a:ln>
                  <a:solidFill>
                    <a:prstClr val="white">
                      <a:lumMod val="65000"/>
                    </a:prstClr>
                  </a:solidFill>
                  <a:effectLst/>
                  <a:uLnTx/>
                  <a:uFillTx/>
                  <a:latin typeface="Century Gothic" panose="020B0502020202020204" pitchFamily="34" charset="0"/>
                </a:rPr>
                <a:t>The user can demonstrate on a projector or </a:t>
              </a:r>
              <a:r>
                <a:rPr kumimoji="0" lang="en-US" altLang="zh-CN" sz="1100" b="0" i="0" u="none" strike="noStrike" kern="0" cap="none" spc="0" normalizeH="0" baseline="0" noProof="0" dirty="0" smtClean="0">
                  <a:ln>
                    <a:noFill/>
                  </a:ln>
                  <a:solidFill>
                    <a:prstClr val="white">
                      <a:lumMod val="65000"/>
                    </a:prstClr>
                  </a:solidFill>
                  <a:effectLst/>
                  <a:uLnTx/>
                  <a:uFillTx/>
                  <a:latin typeface="Century Gothic" panose="020B0502020202020204" pitchFamily="34" charset="0"/>
                </a:rPr>
                <a:t>computer or </a:t>
              </a:r>
              <a:r>
                <a:rPr kumimoji="0" lang="en-US" altLang="zh-CN" sz="1100" b="0" i="0" u="none" strike="noStrike" kern="0" cap="none" spc="0" normalizeH="0" baseline="0" noProof="0" dirty="0">
                  <a:ln>
                    <a:noFill/>
                  </a:ln>
                  <a:solidFill>
                    <a:prstClr val="white">
                      <a:lumMod val="65000"/>
                    </a:prstClr>
                  </a:solidFill>
                  <a:effectLst/>
                  <a:uLnTx/>
                  <a:uFillTx/>
                  <a:latin typeface="Century Gothic" panose="020B0502020202020204" pitchFamily="34" charset="0"/>
                </a:rPr>
                <a:t>print </a:t>
              </a:r>
              <a:r>
                <a:rPr kumimoji="0" lang="en-US" altLang="zh-CN" sz="1100" b="0" i="0" u="none" strike="noStrike" kern="0" cap="none" spc="0" normalizeH="0" baseline="0" noProof="0" dirty="0" smtClean="0">
                  <a:ln>
                    <a:noFill/>
                  </a:ln>
                  <a:solidFill>
                    <a:prstClr val="white">
                      <a:lumMod val="65000"/>
                    </a:prstClr>
                  </a:solidFill>
                  <a:effectLst/>
                  <a:uLnTx/>
                  <a:uFillTx/>
                  <a:latin typeface="Century Gothic" panose="020B0502020202020204" pitchFamily="34" charset="0"/>
                </a:rPr>
                <a:t>the </a:t>
              </a:r>
              <a:r>
                <a:rPr kumimoji="0" lang="en-US" altLang="zh-CN" sz="1100" b="0" i="0" u="none" strike="noStrike" kern="0" cap="none" spc="0" normalizeH="0" baseline="0" noProof="0" dirty="0">
                  <a:ln>
                    <a:noFill/>
                  </a:ln>
                  <a:solidFill>
                    <a:prstClr val="white">
                      <a:lumMod val="65000"/>
                    </a:prstClr>
                  </a:solidFill>
                  <a:effectLst/>
                  <a:uLnTx/>
                  <a:uFillTx/>
                  <a:latin typeface="Century Gothic" panose="020B0502020202020204" pitchFamily="34" charset="0"/>
                </a:rPr>
                <a:t>it into a film to be used in a wider field</a:t>
              </a:r>
            </a:p>
          </p:txBody>
        </p:sp>
        <p:sp>
          <p:nvSpPr>
            <p:cNvPr id="97" name="文本框 72"/>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1" i="1" u="none" strike="noStrike" kern="0" cap="none" spc="0" normalizeH="0" baseline="0" noProof="0" dirty="0" smtClean="0">
                  <a:ln>
                    <a:noFill/>
                  </a:ln>
                  <a:solidFill>
                    <a:srgbClr val="323F4F"/>
                  </a:solidFill>
                  <a:effectLst/>
                  <a:uLnTx/>
                  <a:uFillTx/>
                  <a:latin typeface="Century Gothic" panose="020B0502020202020204" pitchFamily="34" charset="0"/>
                  <a:cs typeface="经典综艺体简" panose="02010609000101010101" pitchFamily="49" charset="-122"/>
                </a:rPr>
                <a:t>2</a:t>
              </a:r>
              <a:endParaRPr kumimoji="0" lang="zh-CN" altLang="en-US" sz="3600" b="1" i="1" u="none" strike="noStrike" kern="0" cap="none" spc="0" normalizeH="0" baseline="0" noProof="0" dirty="0" smtClean="0">
                <a:ln>
                  <a:noFill/>
                </a:ln>
                <a:solidFill>
                  <a:srgbClr val="323F4F"/>
                </a:solidFill>
                <a:effectLst/>
                <a:uLnTx/>
                <a:uFillTx/>
                <a:latin typeface="Century Gothic" panose="020B0502020202020204" pitchFamily="34" charset="0"/>
                <a:cs typeface="经典综艺体简" panose="02010609000101010101" pitchFamily="49" charset="-122"/>
              </a:endParaRPr>
            </a:p>
          </p:txBody>
        </p:sp>
      </p:grpSp>
      <p:grpSp>
        <p:nvGrpSpPr>
          <p:cNvPr id="106" name="组合 105"/>
          <p:cNvGrpSpPr/>
          <p:nvPr/>
        </p:nvGrpSpPr>
        <p:grpSpPr>
          <a:xfrm>
            <a:off x="1039083" y="4124097"/>
            <a:ext cx="4782754" cy="1411619"/>
            <a:chOff x="1039083" y="2469469"/>
            <a:chExt cx="4782754" cy="1411619"/>
          </a:xfrm>
        </p:grpSpPr>
        <p:grpSp>
          <p:nvGrpSpPr>
            <p:cNvPr id="107" name="组合 106"/>
            <p:cNvGrpSpPr/>
            <p:nvPr/>
          </p:nvGrpSpPr>
          <p:grpSpPr>
            <a:xfrm>
              <a:off x="1112363" y="2469469"/>
              <a:ext cx="4709474" cy="868137"/>
              <a:chOff x="806160" y="2046513"/>
              <a:chExt cx="3927022" cy="723901"/>
            </a:xfrm>
          </p:grpSpPr>
          <p:sp>
            <p:nvSpPr>
              <p:cNvPr id="111" name="任意多边形 110"/>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nvGrpSpPr>
              <p:cNvPr id="112" name="组合 111"/>
              <p:cNvGrpSpPr/>
              <p:nvPr/>
            </p:nvGrpSpPr>
            <p:grpSpPr>
              <a:xfrm>
                <a:off x="806160" y="2046513"/>
                <a:ext cx="1417774" cy="723901"/>
                <a:chOff x="-391195" y="-1"/>
                <a:chExt cx="1697596" cy="866775"/>
              </a:xfrm>
            </p:grpSpPr>
            <p:sp>
              <p:nvSpPr>
                <p:cNvPr id="113" name="任意多边形 112"/>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14" name="任意多边形 113"/>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15" name="任意多边形 114"/>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16" name="任意多边形 115"/>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17" name="任意多边形 116"/>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18" name="任意多边形 117"/>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grpSp>
        <p:sp>
          <p:nvSpPr>
            <p:cNvPr id="108" name="文本框 83"/>
            <p:cNvSpPr txBox="1"/>
            <p:nvPr/>
          </p:nvSpPr>
          <p:spPr>
            <a:xfrm>
              <a:off x="2833568" y="2644232"/>
              <a:ext cx="2339102" cy="523220"/>
            </a:xfrm>
            <a:prstGeom prst="rect">
              <a:avLst/>
            </a:prstGeom>
            <a:noFill/>
          </p:spPr>
          <p:txBody>
            <a:bodyPr wrap="non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prstClr val="white"/>
                  </a:solidFill>
                  <a:effectLst/>
                  <a:uLnTx/>
                  <a:uFillTx/>
                  <a:latin typeface="微软雅黑" panose="020B0503020204020204" charset="-122"/>
                  <a:cs typeface="经典综艺体简" panose="02010609000101010101" pitchFamily="49" charset="-122"/>
                </a:rPr>
                <a:t>此处添加标题</a:t>
              </a:r>
              <a:endParaRPr kumimoji="0" lang="zh-CN" altLang="en-US" sz="2800" b="1" i="0" u="none" strike="noStrike" kern="0" cap="none" spc="0" normalizeH="0" baseline="0" noProof="0" dirty="0" smtClean="0">
                <a:ln>
                  <a:noFill/>
                </a:ln>
                <a:solidFill>
                  <a:prstClr val="white"/>
                </a:solidFill>
                <a:effectLst/>
                <a:uLnTx/>
                <a:uFillTx/>
                <a:latin typeface="微软雅黑" panose="020B0503020204020204" charset="-122"/>
                <a:cs typeface="经典综艺体简" panose="02010609000101010101" pitchFamily="49" charset="-122"/>
              </a:endParaRPr>
            </a:p>
          </p:txBody>
        </p:sp>
        <p:sp>
          <p:nvSpPr>
            <p:cNvPr id="109" name="文本框 84"/>
            <p:cNvSpPr txBox="1"/>
            <p:nvPr/>
          </p:nvSpPr>
          <p:spPr>
            <a:xfrm>
              <a:off x="1039083" y="3401982"/>
              <a:ext cx="4782754" cy="479106"/>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en-US" altLang="zh-CN" sz="1100" b="0" i="0" u="none" strike="noStrike" kern="0" cap="none" spc="0" normalizeH="0" baseline="0" noProof="0" dirty="0">
                  <a:ln>
                    <a:noFill/>
                  </a:ln>
                  <a:solidFill>
                    <a:prstClr val="white">
                      <a:lumMod val="65000"/>
                    </a:prstClr>
                  </a:solidFill>
                  <a:effectLst/>
                  <a:uLnTx/>
                  <a:uFillTx/>
                  <a:latin typeface="Century Gothic" panose="020B0502020202020204" pitchFamily="34" charset="0"/>
                </a:rPr>
                <a:t>The user can demonstrate on a projector or </a:t>
              </a:r>
              <a:r>
                <a:rPr kumimoji="0" lang="en-US" altLang="zh-CN" sz="1100" b="0" i="0" u="none" strike="noStrike" kern="0" cap="none" spc="0" normalizeH="0" baseline="0" noProof="0" dirty="0" smtClean="0">
                  <a:ln>
                    <a:noFill/>
                  </a:ln>
                  <a:solidFill>
                    <a:prstClr val="white">
                      <a:lumMod val="65000"/>
                    </a:prstClr>
                  </a:solidFill>
                  <a:effectLst/>
                  <a:uLnTx/>
                  <a:uFillTx/>
                  <a:latin typeface="Century Gothic" panose="020B0502020202020204" pitchFamily="34" charset="0"/>
                </a:rPr>
                <a:t>computer or </a:t>
              </a:r>
              <a:r>
                <a:rPr kumimoji="0" lang="en-US" altLang="zh-CN" sz="1100" b="0" i="0" u="none" strike="noStrike" kern="0" cap="none" spc="0" normalizeH="0" baseline="0" noProof="0" dirty="0">
                  <a:ln>
                    <a:noFill/>
                  </a:ln>
                  <a:solidFill>
                    <a:prstClr val="white">
                      <a:lumMod val="65000"/>
                    </a:prstClr>
                  </a:solidFill>
                  <a:effectLst/>
                  <a:uLnTx/>
                  <a:uFillTx/>
                  <a:latin typeface="Century Gothic" panose="020B0502020202020204" pitchFamily="34" charset="0"/>
                </a:rPr>
                <a:t>print </a:t>
              </a:r>
              <a:r>
                <a:rPr kumimoji="0" lang="en-US" altLang="zh-CN" sz="1100" b="0" i="0" u="none" strike="noStrike" kern="0" cap="none" spc="0" normalizeH="0" baseline="0" noProof="0" dirty="0" smtClean="0">
                  <a:ln>
                    <a:noFill/>
                  </a:ln>
                  <a:solidFill>
                    <a:prstClr val="white">
                      <a:lumMod val="65000"/>
                    </a:prstClr>
                  </a:solidFill>
                  <a:effectLst/>
                  <a:uLnTx/>
                  <a:uFillTx/>
                  <a:latin typeface="Century Gothic" panose="020B0502020202020204" pitchFamily="34" charset="0"/>
                </a:rPr>
                <a:t>the </a:t>
              </a:r>
              <a:r>
                <a:rPr kumimoji="0" lang="en-US" altLang="zh-CN" sz="1100" b="0" i="0" u="none" strike="noStrike" kern="0" cap="none" spc="0" normalizeH="0" baseline="0" noProof="0" dirty="0">
                  <a:ln>
                    <a:noFill/>
                  </a:ln>
                  <a:solidFill>
                    <a:prstClr val="white">
                      <a:lumMod val="65000"/>
                    </a:prstClr>
                  </a:solidFill>
                  <a:effectLst/>
                  <a:uLnTx/>
                  <a:uFillTx/>
                  <a:latin typeface="Century Gothic" panose="020B0502020202020204" pitchFamily="34" charset="0"/>
                </a:rPr>
                <a:t>it into a film to be used in a wider field</a:t>
              </a:r>
            </a:p>
          </p:txBody>
        </p:sp>
        <p:sp>
          <p:nvSpPr>
            <p:cNvPr id="110" name="文本框 85"/>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1" i="1" u="none" strike="noStrike" kern="0" cap="none" spc="0" normalizeH="0" baseline="0" noProof="0" dirty="0" smtClean="0">
                  <a:ln>
                    <a:noFill/>
                  </a:ln>
                  <a:solidFill>
                    <a:srgbClr val="323F4F"/>
                  </a:solidFill>
                  <a:effectLst/>
                  <a:uLnTx/>
                  <a:uFillTx/>
                  <a:latin typeface="Century Gothic" panose="020B0502020202020204" pitchFamily="34" charset="0"/>
                  <a:cs typeface="经典综艺体简" panose="02010609000101010101" pitchFamily="49" charset="-122"/>
                </a:rPr>
                <a:t>3</a:t>
              </a:r>
              <a:endParaRPr kumimoji="0" lang="zh-CN" altLang="en-US" sz="3600" b="1" i="1" u="none" strike="noStrike" kern="0" cap="none" spc="0" normalizeH="0" baseline="0" noProof="0" dirty="0" smtClean="0">
                <a:ln>
                  <a:noFill/>
                </a:ln>
                <a:solidFill>
                  <a:srgbClr val="323F4F"/>
                </a:solidFill>
                <a:effectLst/>
                <a:uLnTx/>
                <a:uFillTx/>
                <a:latin typeface="Century Gothic" panose="020B0502020202020204" pitchFamily="34" charset="0"/>
                <a:cs typeface="经典综艺体简" panose="02010609000101010101" pitchFamily="49" charset="-122"/>
              </a:endParaRPr>
            </a:p>
          </p:txBody>
        </p:sp>
      </p:grpSp>
      <p:grpSp>
        <p:nvGrpSpPr>
          <p:cNvPr id="119" name="组合 118"/>
          <p:cNvGrpSpPr/>
          <p:nvPr/>
        </p:nvGrpSpPr>
        <p:grpSpPr>
          <a:xfrm>
            <a:off x="6336797" y="4124097"/>
            <a:ext cx="4782754" cy="1411619"/>
            <a:chOff x="1039083" y="2469469"/>
            <a:chExt cx="4782754" cy="1411619"/>
          </a:xfrm>
        </p:grpSpPr>
        <p:grpSp>
          <p:nvGrpSpPr>
            <p:cNvPr id="120" name="组合 119"/>
            <p:cNvGrpSpPr/>
            <p:nvPr/>
          </p:nvGrpSpPr>
          <p:grpSpPr>
            <a:xfrm>
              <a:off x="1112363" y="2469469"/>
              <a:ext cx="4709474" cy="868137"/>
              <a:chOff x="806160" y="2046513"/>
              <a:chExt cx="3927022" cy="723901"/>
            </a:xfrm>
          </p:grpSpPr>
          <p:sp>
            <p:nvSpPr>
              <p:cNvPr id="124" name="任意多边形 123"/>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nvGrpSpPr>
              <p:cNvPr id="125" name="组合 124"/>
              <p:cNvGrpSpPr/>
              <p:nvPr/>
            </p:nvGrpSpPr>
            <p:grpSpPr>
              <a:xfrm>
                <a:off x="806160" y="2046513"/>
                <a:ext cx="1417774" cy="723901"/>
                <a:chOff x="-391195" y="-1"/>
                <a:chExt cx="1697596" cy="866775"/>
              </a:xfrm>
            </p:grpSpPr>
            <p:sp>
              <p:nvSpPr>
                <p:cNvPr id="126" name="任意多边形 125"/>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27" name="任意多边形 126"/>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28" name="任意多边形 127"/>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29" name="任意多边形 128"/>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30" name="任意多边形 129"/>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sp>
              <p:nvSpPr>
                <p:cNvPr id="131" name="任意多边形 130"/>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FFC2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cs typeface="+mn-cs"/>
                  </a:endParaRPr>
                </a:p>
              </p:txBody>
            </p:sp>
          </p:grpSp>
        </p:grpSp>
        <p:sp>
          <p:nvSpPr>
            <p:cNvPr id="121" name="文本框 96"/>
            <p:cNvSpPr txBox="1"/>
            <p:nvPr/>
          </p:nvSpPr>
          <p:spPr>
            <a:xfrm>
              <a:off x="2833568" y="2644232"/>
              <a:ext cx="2339102" cy="523220"/>
            </a:xfrm>
            <a:prstGeom prst="rect">
              <a:avLst/>
            </a:prstGeom>
            <a:noFill/>
          </p:spPr>
          <p:txBody>
            <a:bodyPr wrap="non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prstClr val="white"/>
                  </a:solidFill>
                  <a:effectLst/>
                  <a:uLnTx/>
                  <a:uFillTx/>
                  <a:latin typeface="微软雅黑" panose="020B0503020204020204" charset="-122"/>
                  <a:cs typeface="经典综艺体简" panose="02010609000101010101" pitchFamily="49" charset="-122"/>
                </a:rPr>
                <a:t>此处添加标题</a:t>
              </a:r>
              <a:endParaRPr kumimoji="0" lang="zh-CN" altLang="en-US" sz="2800" b="1" i="0" u="none" strike="noStrike" kern="0" cap="none" spc="0" normalizeH="0" baseline="0" noProof="0" dirty="0" smtClean="0">
                <a:ln>
                  <a:noFill/>
                </a:ln>
                <a:solidFill>
                  <a:prstClr val="white"/>
                </a:solidFill>
                <a:effectLst/>
                <a:uLnTx/>
                <a:uFillTx/>
                <a:latin typeface="微软雅黑" panose="020B0503020204020204" charset="-122"/>
                <a:cs typeface="经典综艺体简" panose="02010609000101010101" pitchFamily="49" charset="-122"/>
              </a:endParaRPr>
            </a:p>
          </p:txBody>
        </p:sp>
        <p:sp>
          <p:nvSpPr>
            <p:cNvPr id="122" name="文本框 97"/>
            <p:cNvSpPr txBox="1"/>
            <p:nvPr/>
          </p:nvSpPr>
          <p:spPr>
            <a:xfrm>
              <a:off x="1039083" y="3401982"/>
              <a:ext cx="4782754" cy="479106"/>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en-US" altLang="zh-CN" sz="1100" b="0" i="0" u="none" strike="noStrike" kern="0" cap="none" spc="0" normalizeH="0" baseline="0" noProof="0" dirty="0">
                  <a:ln>
                    <a:noFill/>
                  </a:ln>
                  <a:solidFill>
                    <a:prstClr val="white">
                      <a:lumMod val="65000"/>
                    </a:prstClr>
                  </a:solidFill>
                  <a:effectLst/>
                  <a:uLnTx/>
                  <a:uFillTx/>
                  <a:latin typeface="Century Gothic" panose="020B0502020202020204" pitchFamily="34" charset="0"/>
                </a:rPr>
                <a:t>The user can demonstrate on a projector or </a:t>
              </a:r>
              <a:r>
                <a:rPr kumimoji="0" lang="en-US" altLang="zh-CN" sz="1100" b="0" i="0" u="none" strike="noStrike" kern="0" cap="none" spc="0" normalizeH="0" baseline="0" noProof="0" dirty="0" smtClean="0">
                  <a:ln>
                    <a:noFill/>
                  </a:ln>
                  <a:solidFill>
                    <a:prstClr val="white">
                      <a:lumMod val="65000"/>
                    </a:prstClr>
                  </a:solidFill>
                  <a:effectLst/>
                  <a:uLnTx/>
                  <a:uFillTx/>
                  <a:latin typeface="Century Gothic" panose="020B0502020202020204" pitchFamily="34" charset="0"/>
                </a:rPr>
                <a:t>computer or </a:t>
              </a:r>
              <a:r>
                <a:rPr kumimoji="0" lang="en-US" altLang="zh-CN" sz="1100" b="0" i="0" u="none" strike="noStrike" kern="0" cap="none" spc="0" normalizeH="0" baseline="0" noProof="0" dirty="0">
                  <a:ln>
                    <a:noFill/>
                  </a:ln>
                  <a:solidFill>
                    <a:prstClr val="white">
                      <a:lumMod val="65000"/>
                    </a:prstClr>
                  </a:solidFill>
                  <a:effectLst/>
                  <a:uLnTx/>
                  <a:uFillTx/>
                  <a:latin typeface="Century Gothic" panose="020B0502020202020204" pitchFamily="34" charset="0"/>
                </a:rPr>
                <a:t>print </a:t>
              </a:r>
              <a:r>
                <a:rPr kumimoji="0" lang="en-US" altLang="zh-CN" sz="1100" b="0" i="0" u="none" strike="noStrike" kern="0" cap="none" spc="0" normalizeH="0" baseline="0" noProof="0" dirty="0" smtClean="0">
                  <a:ln>
                    <a:noFill/>
                  </a:ln>
                  <a:solidFill>
                    <a:prstClr val="white">
                      <a:lumMod val="65000"/>
                    </a:prstClr>
                  </a:solidFill>
                  <a:effectLst/>
                  <a:uLnTx/>
                  <a:uFillTx/>
                  <a:latin typeface="Century Gothic" panose="020B0502020202020204" pitchFamily="34" charset="0"/>
                </a:rPr>
                <a:t>the </a:t>
              </a:r>
              <a:r>
                <a:rPr kumimoji="0" lang="en-US" altLang="zh-CN" sz="1100" b="0" i="0" u="none" strike="noStrike" kern="0" cap="none" spc="0" normalizeH="0" baseline="0" noProof="0" dirty="0">
                  <a:ln>
                    <a:noFill/>
                  </a:ln>
                  <a:solidFill>
                    <a:prstClr val="white">
                      <a:lumMod val="65000"/>
                    </a:prstClr>
                  </a:solidFill>
                  <a:effectLst/>
                  <a:uLnTx/>
                  <a:uFillTx/>
                  <a:latin typeface="Century Gothic" panose="020B0502020202020204" pitchFamily="34" charset="0"/>
                </a:rPr>
                <a:t>it into a film to be used in a wider field</a:t>
              </a:r>
            </a:p>
          </p:txBody>
        </p:sp>
        <p:sp>
          <p:nvSpPr>
            <p:cNvPr id="123" name="文本框 98"/>
            <p:cNvSpPr txBox="1"/>
            <p:nvPr/>
          </p:nvSpPr>
          <p:spPr>
            <a:xfrm>
              <a:off x="1308583" y="2586176"/>
              <a:ext cx="442750" cy="646331"/>
            </a:xfrm>
            <a:prstGeom prst="rect">
              <a:avLst/>
            </a:prstGeom>
            <a:noFill/>
          </p:spPr>
          <p:txBody>
            <a:bodyPr wrap="none" rtlCol="0">
              <a:spAutoFit/>
              <a:scene3d>
                <a:camera prst="orthographicFront"/>
                <a:lightRig rig="threePt" dir="t"/>
              </a:scene3d>
              <a:sp3d contourW="127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1" i="1" u="none" strike="noStrike" kern="0" cap="none" spc="0" normalizeH="0" baseline="0" noProof="0" dirty="0" smtClean="0">
                  <a:ln>
                    <a:noFill/>
                  </a:ln>
                  <a:solidFill>
                    <a:srgbClr val="323F4F"/>
                  </a:solidFill>
                  <a:effectLst/>
                  <a:uLnTx/>
                  <a:uFillTx/>
                  <a:latin typeface="Century Gothic" panose="020B0502020202020204" pitchFamily="34" charset="0"/>
                  <a:cs typeface="经典综艺体简" panose="02010609000101010101" pitchFamily="49" charset="-122"/>
                </a:rPr>
                <a:t>4</a:t>
              </a:r>
              <a:endParaRPr kumimoji="0" lang="zh-CN" altLang="en-US" sz="3600" b="1" i="1" u="none" strike="noStrike" kern="0" cap="none" spc="0" normalizeH="0" baseline="0" noProof="0" dirty="0" smtClean="0">
                <a:ln>
                  <a:noFill/>
                </a:ln>
                <a:solidFill>
                  <a:srgbClr val="323F4F"/>
                </a:solidFill>
                <a:effectLst/>
                <a:uLnTx/>
                <a:uFillTx/>
                <a:latin typeface="Century Gothic" panose="020B0502020202020204" pitchFamily="34" charset="0"/>
                <a:cs typeface="经典综艺体简" panose="02010609000101010101" pitchFamily="49" charset="-122"/>
              </a:endParaRPr>
            </a:p>
          </p:txBody>
        </p:sp>
      </p:grpSp>
      <p:sp>
        <p:nvSpPr>
          <p:cNvPr id="132" name="矩形 131"/>
          <p:cNvSpPr/>
          <p:nvPr/>
        </p:nvSpPr>
        <p:spPr>
          <a:xfrm>
            <a:off x="2747222" y="598308"/>
            <a:ext cx="6697556" cy="904863"/>
          </a:xfrm>
          <a:prstGeom prst="rect">
            <a:avLst/>
          </a:prstGeom>
          <a:ln>
            <a:noFill/>
          </a:ln>
        </p:spPr>
        <p:txBody>
          <a:bodyPr wrap="square">
            <a:spAutoFit/>
            <a:scene3d>
              <a:camera prst="orthographicFront"/>
              <a:lightRig rig="threePt" dir="t"/>
            </a:scene3d>
            <a:sp3d contourW="12700"/>
          </a:bodyPr>
          <a:lstStyle/>
          <a:p>
            <a:pPr algn="ctr" defTabSz="457200">
              <a:lnSpc>
                <a:spcPct val="120000"/>
              </a:lnSpc>
            </a:pPr>
            <a:r>
              <a:rPr lang="en-US" altLang="zh-CN" sz="4400" b="1" dirty="0" smtClean="0">
                <a:solidFill>
                  <a:srgbClr val="FFC200"/>
                </a:solidFill>
                <a:latin typeface="微软雅黑" panose="020B0503020204020204" charset="-122"/>
              </a:rPr>
              <a:t>CONTENTS</a:t>
            </a:r>
            <a:endParaRPr lang="zh-CN" altLang="en-US" sz="4400" b="1" dirty="0">
              <a:solidFill>
                <a:srgbClr val="FFC200"/>
              </a:solidFill>
              <a:latin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p:tgtEl>
                                          <p:spTgt spid="80"/>
                                        </p:tgtEl>
                                        <p:attrNameLst>
                                          <p:attrName>ppt_x</p:attrName>
                                        </p:attrNameLst>
                                      </p:cBhvr>
                                      <p:tavLst>
                                        <p:tav tm="0">
                                          <p:val>
                                            <p:strVal val="#ppt_x-#ppt_w*1.125000"/>
                                          </p:val>
                                        </p:tav>
                                        <p:tav tm="100000">
                                          <p:val>
                                            <p:strVal val="#ppt_x"/>
                                          </p:val>
                                        </p:tav>
                                      </p:tavLst>
                                    </p:anim>
                                    <p:animEffect transition="in" filter="wipe(right)">
                                      <p:cBhvr>
                                        <p:cTn id="8" dur="500"/>
                                        <p:tgtEl>
                                          <p:spTgt spid="80"/>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p:tgtEl>
                                          <p:spTgt spid="93"/>
                                        </p:tgtEl>
                                        <p:attrNameLst>
                                          <p:attrName>ppt_x</p:attrName>
                                        </p:attrNameLst>
                                      </p:cBhvr>
                                      <p:tavLst>
                                        <p:tav tm="0">
                                          <p:val>
                                            <p:strVal val="#ppt_x-#ppt_w*1.125000"/>
                                          </p:val>
                                        </p:tav>
                                        <p:tav tm="100000">
                                          <p:val>
                                            <p:strVal val="#ppt_x"/>
                                          </p:val>
                                        </p:tav>
                                      </p:tavLst>
                                    </p:anim>
                                    <p:animEffect transition="in" filter="wipe(right)">
                                      <p:cBhvr>
                                        <p:cTn id="13" dur="500"/>
                                        <p:tgtEl>
                                          <p:spTgt spid="93"/>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additive="base">
                                        <p:cTn id="17" dur="500"/>
                                        <p:tgtEl>
                                          <p:spTgt spid="106"/>
                                        </p:tgtEl>
                                        <p:attrNameLst>
                                          <p:attrName>ppt_x</p:attrName>
                                        </p:attrNameLst>
                                      </p:cBhvr>
                                      <p:tavLst>
                                        <p:tav tm="0">
                                          <p:val>
                                            <p:strVal val="#ppt_x-#ppt_w*1.125000"/>
                                          </p:val>
                                        </p:tav>
                                        <p:tav tm="100000">
                                          <p:val>
                                            <p:strVal val="#ppt_x"/>
                                          </p:val>
                                        </p:tav>
                                      </p:tavLst>
                                    </p:anim>
                                    <p:animEffect transition="in" filter="wipe(right)">
                                      <p:cBhvr>
                                        <p:cTn id="18" dur="500"/>
                                        <p:tgtEl>
                                          <p:spTgt spid="106"/>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additive="base">
                                        <p:cTn id="22" dur="500"/>
                                        <p:tgtEl>
                                          <p:spTgt spid="119"/>
                                        </p:tgtEl>
                                        <p:attrNameLst>
                                          <p:attrName>ppt_x</p:attrName>
                                        </p:attrNameLst>
                                      </p:cBhvr>
                                      <p:tavLst>
                                        <p:tav tm="0">
                                          <p:val>
                                            <p:strVal val="#ppt_x-#ppt_w*1.125000"/>
                                          </p:val>
                                        </p:tav>
                                        <p:tav tm="100000">
                                          <p:val>
                                            <p:strVal val="#ppt_x"/>
                                          </p:val>
                                        </p:tav>
                                      </p:tavLst>
                                    </p:anim>
                                    <p:animEffect transition="in" filter="wipe(right)">
                                      <p:cBhvr>
                                        <p:cTn id="2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3470071" y="3973998"/>
            <a:ext cx="3721319" cy="2179204"/>
          </a:xfrm>
          <a:prstGeom prst="rect">
            <a:avLst/>
          </a:prstGeom>
          <a:blipFill dpi="0" rotWithShape="1">
            <a:blip r:embed="rId2" cstate="screen"/>
            <a:srcRect/>
            <a:stretch>
              <a:fillRect/>
            </a:stretch>
          </a:blipFill>
          <a:ln w="0">
            <a:noFill/>
            <a:prstDash val="solid"/>
            <a:miter lim="800000"/>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endParaRPr>
          </a:p>
        </p:txBody>
      </p:sp>
      <p:sp>
        <p:nvSpPr>
          <p:cNvPr id="13" name="Rectangle 7"/>
          <p:cNvSpPr>
            <a:spLocks noChangeArrowheads="1"/>
          </p:cNvSpPr>
          <p:nvPr/>
        </p:nvSpPr>
        <p:spPr bwMode="auto">
          <a:xfrm>
            <a:off x="6988846" y="2803256"/>
            <a:ext cx="1429051" cy="1119409"/>
          </a:xfrm>
          <a:prstGeom prst="rect">
            <a:avLst/>
          </a:prstGeom>
          <a:blipFill dpi="0" rotWithShape="1">
            <a:blip r:embed="rId3" cstate="screen"/>
            <a:srcRect/>
            <a:stretch>
              <a:fillRect/>
            </a:stretch>
          </a:blipFill>
          <a:ln w="0">
            <a:noFill/>
            <a:prstDash val="solid"/>
            <a:miter lim="800000"/>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endParaRPr>
          </a:p>
        </p:txBody>
      </p:sp>
      <p:sp>
        <p:nvSpPr>
          <p:cNvPr id="14" name="Rectangle 8"/>
          <p:cNvSpPr>
            <a:spLocks noChangeArrowheads="1"/>
          </p:cNvSpPr>
          <p:nvPr/>
        </p:nvSpPr>
        <p:spPr bwMode="auto">
          <a:xfrm>
            <a:off x="8470945" y="2803256"/>
            <a:ext cx="1874323" cy="2295119"/>
          </a:xfrm>
          <a:prstGeom prst="rect">
            <a:avLst/>
          </a:prstGeom>
          <a:blipFill dpi="0" rotWithShape="1">
            <a:blip r:embed="rId4" cstate="screen"/>
            <a:srcRect/>
            <a:stretch>
              <a:fillRect/>
            </a:stretch>
          </a:blipFill>
          <a:ln w="0">
            <a:noFill/>
            <a:prstDash val="solid"/>
            <a:miter lim="800000"/>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endParaRPr>
          </a:p>
        </p:txBody>
      </p:sp>
      <p:sp>
        <p:nvSpPr>
          <p:cNvPr id="15" name="Rectangle 9"/>
          <p:cNvSpPr>
            <a:spLocks noChangeArrowheads="1"/>
          </p:cNvSpPr>
          <p:nvPr/>
        </p:nvSpPr>
        <p:spPr bwMode="auto">
          <a:xfrm>
            <a:off x="4982709" y="2806567"/>
            <a:ext cx="1967558" cy="1116097"/>
          </a:xfrm>
          <a:prstGeom prst="rect">
            <a:avLst/>
          </a:prstGeom>
          <a:blipFill dpi="0" rotWithShape="1">
            <a:blip r:embed="rId5" cstate="screen"/>
            <a:srcRect/>
            <a:stretch>
              <a:fillRect/>
            </a:stretch>
          </a:blipFill>
          <a:ln w="0">
            <a:noFill/>
            <a:prstDash val="solid"/>
            <a:miter lim="800000"/>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endParaRPr>
          </a:p>
        </p:txBody>
      </p:sp>
      <p:sp>
        <p:nvSpPr>
          <p:cNvPr id="16" name="Rectangle 10"/>
          <p:cNvSpPr>
            <a:spLocks noChangeArrowheads="1"/>
          </p:cNvSpPr>
          <p:nvPr/>
        </p:nvSpPr>
        <p:spPr bwMode="auto">
          <a:xfrm>
            <a:off x="4982709" y="1639136"/>
            <a:ext cx="1181500" cy="1116097"/>
          </a:xfrm>
          <a:prstGeom prst="rect">
            <a:avLst/>
          </a:prstGeom>
          <a:blipFill dpi="0" rotWithShape="1">
            <a:blip r:embed="rId6" cstate="screen"/>
            <a:srcRect/>
            <a:stretch>
              <a:fillRect/>
            </a:stretch>
          </a:blipFill>
          <a:ln w="0">
            <a:noFill/>
            <a:prstDash val="solid"/>
            <a:miter lim="800000"/>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endParaRPr>
          </a:p>
        </p:txBody>
      </p:sp>
      <p:sp>
        <p:nvSpPr>
          <p:cNvPr id="17" name="Rectangle 11"/>
          <p:cNvSpPr>
            <a:spLocks noChangeArrowheads="1"/>
          </p:cNvSpPr>
          <p:nvPr/>
        </p:nvSpPr>
        <p:spPr bwMode="auto">
          <a:xfrm>
            <a:off x="7239614" y="3973998"/>
            <a:ext cx="1178284" cy="1116097"/>
          </a:xfrm>
          <a:prstGeom prst="rect">
            <a:avLst/>
          </a:prstGeom>
          <a:blipFill dpi="0" rotWithShape="1">
            <a:blip r:embed="rId7" cstate="screen"/>
            <a:srcRect/>
            <a:stretch>
              <a:fillRect/>
            </a:stretch>
          </a:blipFill>
          <a:ln w="0">
            <a:noFill/>
            <a:prstDash val="solid"/>
            <a:miter lim="800000"/>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endParaRPr>
          </a:p>
        </p:txBody>
      </p:sp>
      <p:sp>
        <p:nvSpPr>
          <p:cNvPr id="18" name="Rectangle 12"/>
          <p:cNvSpPr>
            <a:spLocks noChangeArrowheads="1"/>
          </p:cNvSpPr>
          <p:nvPr/>
        </p:nvSpPr>
        <p:spPr bwMode="auto">
          <a:xfrm>
            <a:off x="1153690" y="1639136"/>
            <a:ext cx="3775974" cy="2283528"/>
          </a:xfrm>
          <a:prstGeom prst="rect">
            <a:avLst/>
          </a:prstGeom>
          <a:blipFill dpi="0" rotWithShape="1">
            <a:blip r:embed="rId8" cstate="screen"/>
            <a:srcRect/>
            <a:stretch>
              <a:fillRect/>
            </a:stretch>
          </a:blipFill>
          <a:ln w="0">
            <a:noFill/>
            <a:prstDash val="solid"/>
            <a:miter lim="800000"/>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endParaRPr>
          </a:p>
        </p:txBody>
      </p:sp>
      <p:sp>
        <p:nvSpPr>
          <p:cNvPr id="19" name="文本框 13"/>
          <p:cNvSpPr txBox="1">
            <a:spLocks noChangeArrowheads="1"/>
          </p:cNvSpPr>
          <p:nvPr/>
        </p:nvSpPr>
        <p:spPr bwMode="auto">
          <a:xfrm>
            <a:off x="1374108" y="4115418"/>
            <a:ext cx="2030365" cy="42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500" kern="0" dirty="0" smtClean="0">
                <a:solidFill>
                  <a:sysClr val="window" lastClr="FFFFFF">
                    <a:lumMod val="65000"/>
                  </a:sysClr>
                </a:solidFill>
                <a:latin typeface="微软雅黑" panose="020B0503020204020204" charset="-122"/>
                <a:ea typeface="微软雅黑" panose="020B0503020204020204" charset="-122"/>
                <a:cs typeface="+mn-ea"/>
                <a:sym typeface="+mn-lt"/>
              </a:rPr>
              <a:t>点击</a:t>
            </a:r>
            <a:r>
              <a:rPr lang="zh-CN" altLang="en-US" sz="500" kern="0" dirty="0">
                <a:solidFill>
                  <a:sysClr val="window" lastClr="FFFFFF">
                    <a:lumMod val="65000"/>
                  </a:sysClr>
                </a:solidFill>
                <a:latin typeface="微软雅黑" panose="020B0503020204020204" charset="-122"/>
                <a:ea typeface="微软雅黑" panose="020B0503020204020204" charset="-122"/>
                <a:cs typeface="+mn-ea"/>
                <a:sym typeface="+mn-lt"/>
              </a:rPr>
              <a:t>添加相关标题文字，点击添加相关标题文字，点击添加相关标题文字，点击添加相关标题文字，点击添加相关标题文字，点击添加相关标题文字，点击添加相关标题文字。</a:t>
            </a:r>
            <a:endParaRPr lang="en-US" altLang="zh-CN" sz="500" kern="0" dirty="0">
              <a:solidFill>
                <a:sysClr val="window" lastClr="FFFFFF">
                  <a:lumMod val="65000"/>
                </a:sysClr>
              </a:solidFill>
              <a:latin typeface="微软雅黑" panose="020B0503020204020204" charset="-122"/>
              <a:ea typeface="微软雅黑" panose="020B0503020204020204" charset="-122"/>
              <a:cs typeface="+mn-ea"/>
              <a:sym typeface="+mn-lt"/>
            </a:endParaRPr>
          </a:p>
        </p:txBody>
      </p:sp>
      <p:sp>
        <p:nvSpPr>
          <p:cNvPr id="20" name="TextBox 32"/>
          <p:cNvSpPr txBox="1"/>
          <p:nvPr/>
        </p:nvSpPr>
        <p:spPr>
          <a:xfrm>
            <a:off x="6239104" y="2036823"/>
            <a:ext cx="4106415" cy="523220"/>
          </a:xfrm>
          <a:prstGeom prst="rect">
            <a:avLst/>
          </a:prstGeom>
          <a:noFill/>
        </p:spPr>
        <p:txBody>
          <a:bodyPr wrap="square" rtlCol="0">
            <a:spAutoFit/>
          </a:bodyPr>
          <a:lstStyle/>
          <a:p>
            <a:pPr>
              <a:defRPr/>
            </a:pPr>
            <a:r>
              <a:rPr lang="en-US" altLang="zh-CN" sz="2800" kern="0" dirty="0">
                <a:solidFill>
                  <a:sysClr val="window" lastClr="FFFFFF">
                    <a:lumMod val="65000"/>
                  </a:sysClr>
                </a:solidFill>
                <a:latin typeface="Impact" panose="020B0806030902050204" pitchFamily="34" charset="0"/>
              </a:rPr>
              <a:t>ADD </a:t>
            </a:r>
            <a:r>
              <a:rPr lang="en-US" altLang="zh-CN" sz="2800" kern="0" dirty="0" smtClean="0">
                <a:solidFill>
                  <a:sysClr val="window" lastClr="FFFFFF">
                    <a:lumMod val="65000"/>
                  </a:sysClr>
                </a:solidFill>
                <a:latin typeface="Impact" panose="020B0806030902050204" pitchFamily="34" charset="0"/>
              </a:rPr>
              <a:t>RELATED  TITLE </a:t>
            </a:r>
            <a:r>
              <a:rPr lang="en-US" altLang="zh-CN" sz="2800" kern="0" dirty="0">
                <a:solidFill>
                  <a:sysClr val="window" lastClr="FFFFFF">
                    <a:lumMod val="65000"/>
                  </a:sysClr>
                </a:solidFill>
                <a:latin typeface="Impact" panose="020B0806030902050204" pitchFamily="34" charset="0"/>
              </a:rPr>
              <a:t>WORDS</a:t>
            </a:r>
            <a:endParaRPr lang="zh-CN" altLang="en-US" sz="2800" kern="0" dirty="0">
              <a:solidFill>
                <a:sysClr val="window" lastClr="FFFFFF">
                  <a:lumMod val="65000"/>
                </a:sysClr>
              </a:solidFill>
              <a:latin typeface="Impact" panose="020B0806030902050204" pitchFamily="34" charset="0"/>
              <a:cs typeface="Arial" panose="020B0604020202020204" pitchFamily="34" charset="0"/>
            </a:endParaRPr>
          </a:p>
        </p:txBody>
      </p:sp>
      <p:sp>
        <p:nvSpPr>
          <p:cNvPr id="21" name="文本占位符 3"/>
          <p:cNvSpPr txBox="1"/>
          <p:nvPr/>
        </p:nvSpPr>
        <p:spPr>
          <a:xfrm>
            <a:off x="1745614" y="1177623"/>
            <a:ext cx="2131403" cy="398940"/>
          </a:xfrm>
          <a:prstGeom prst="rect">
            <a:avLst/>
          </a:prstGeom>
        </p:spPr>
        <p:txBody>
          <a:bodyPr anchor="ctr"/>
          <a:lstStyle>
            <a:lvl1pPr marL="0" indent="0" algn="l" defTabSz="964565" rtl="0" eaLnBrk="1" latinLnBrk="0" hangingPunct="1">
              <a:lnSpc>
                <a:spcPct val="90000"/>
              </a:lnSpc>
              <a:spcBef>
                <a:spcPts val="1055"/>
              </a:spcBef>
              <a:buFont typeface="Arial" panose="020B0604020202020204" pitchFamily="34" charset="0"/>
              <a:buNone/>
              <a:defRPr sz="2955" b="1"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ctr">
              <a:lnSpc>
                <a:spcPct val="100000"/>
              </a:lnSpc>
              <a:defRPr/>
            </a:pPr>
            <a:r>
              <a:rPr kumimoji="1" lang="zh-CN" altLang="en-US" sz="1400" b="0" dirty="0">
                <a:solidFill>
                  <a:sysClr val="windowText" lastClr="000000">
                    <a:lumMod val="65000"/>
                    <a:lumOff val="35000"/>
                  </a:sysClr>
                </a:solidFill>
                <a:latin typeface="微软雅黑" panose="020B0503020204020204" charset="-122"/>
              </a:rPr>
              <a:t>点击添加相关标题文字</a:t>
            </a:r>
          </a:p>
        </p:txBody>
      </p:sp>
      <p:sp>
        <p:nvSpPr>
          <p:cNvPr id="22"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3"/>
          <p:cNvGrpSpPr/>
          <p:nvPr/>
        </p:nvGrpSpPr>
        <p:grpSpPr>
          <a:xfrm>
            <a:off x="1562832" y="2695134"/>
            <a:ext cx="7995040" cy="1719440"/>
            <a:chOff x="1050566" y="2772576"/>
            <a:chExt cx="10090868" cy="2170176"/>
          </a:xfrm>
          <a:solidFill>
            <a:srgbClr val="0170C1"/>
          </a:solidFill>
        </p:grpSpPr>
        <p:sp>
          <p:nvSpPr>
            <p:cNvPr id="49" name="Block Arc 49"/>
            <p:cNvSpPr/>
            <p:nvPr/>
          </p:nvSpPr>
          <p:spPr>
            <a:xfrm>
              <a:off x="1050566" y="2786644"/>
              <a:ext cx="2156108" cy="2156108"/>
            </a:xfrm>
            <a:prstGeom prst="blockArc">
              <a:avLst>
                <a:gd name="adj1" fmla="val 10800000"/>
                <a:gd name="adj2" fmla="val 0"/>
                <a:gd name="adj3" fmla="val 8077"/>
              </a:avLst>
            </a:prstGeom>
            <a:solidFill>
              <a:srgbClr val="1D5BB3"/>
            </a:solidFill>
            <a:ln w="12700" cap="flat" cmpd="sng" algn="ctr">
              <a:noFill/>
              <a:prstDash val="solid"/>
              <a:miter lim="800000"/>
            </a:ln>
            <a:effectLst/>
          </p:spPr>
          <p:txBody>
            <a:bodyPr rtlCol="0" anchor="ctr"/>
            <a:lstStyle/>
            <a:p>
              <a:pPr algn="ctr">
                <a:defRPr/>
              </a:pPr>
              <a:endParaRPr lang="en-GB" sz="1400" kern="0">
                <a:solidFill>
                  <a:sysClr val="windowText" lastClr="000000"/>
                </a:solidFill>
                <a:latin typeface="Franklin Gothic Medium" panose="020B0603020102020204" pitchFamily="34" charset="0"/>
                <a:cs typeface="Arial" panose="020B0604020202020204" pitchFamily="34" charset="0"/>
              </a:endParaRPr>
            </a:p>
          </p:txBody>
        </p:sp>
        <p:sp>
          <p:nvSpPr>
            <p:cNvPr id="50" name="Block Arc 50"/>
            <p:cNvSpPr/>
            <p:nvPr/>
          </p:nvSpPr>
          <p:spPr>
            <a:xfrm flipV="1">
              <a:off x="3034256" y="2772576"/>
              <a:ext cx="2156108" cy="2156108"/>
            </a:xfrm>
            <a:prstGeom prst="blockArc">
              <a:avLst>
                <a:gd name="adj1" fmla="val 10800000"/>
                <a:gd name="adj2" fmla="val 0"/>
                <a:gd name="adj3" fmla="val 8077"/>
              </a:avLst>
            </a:prstGeom>
            <a:solidFill>
              <a:srgbClr val="FFC000"/>
            </a:solidFill>
            <a:ln w="12700" cap="flat" cmpd="sng" algn="ctr">
              <a:noFill/>
              <a:prstDash val="solid"/>
              <a:miter lim="800000"/>
            </a:ln>
            <a:effectLst/>
          </p:spPr>
          <p:txBody>
            <a:bodyPr rtlCol="0" anchor="ctr"/>
            <a:lstStyle/>
            <a:p>
              <a:pPr algn="ctr">
                <a:defRPr/>
              </a:pPr>
              <a:endParaRPr lang="en-GB" sz="1400" kern="0">
                <a:solidFill>
                  <a:sysClr val="windowText" lastClr="000000"/>
                </a:solidFill>
                <a:latin typeface="Franklin Gothic Medium" panose="020B0603020102020204" pitchFamily="34" charset="0"/>
                <a:cs typeface="Arial" panose="020B0604020202020204" pitchFamily="34" charset="0"/>
              </a:endParaRPr>
            </a:p>
          </p:txBody>
        </p:sp>
        <p:sp>
          <p:nvSpPr>
            <p:cNvPr id="51" name="Block Arc 51"/>
            <p:cNvSpPr/>
            <p:nvPr/>
          </p:nvSpPr>
          <p:spPr>
            <a:xfrm>
              <a:off x="5017946" y="2786644"/>
              <a:ext cx="2156108" cy="2156108"/>
            </a:xfrm>
            <a:prstGeom prst="blockArc">
              <a:avLst>
                <a:gd name="adj1" fmla="val 10800000"/>
                <a:gd name="adj2" fmla="val 0"/>
                <a:gd name="adj3" fmla="val 8077"/>
              </a:avLst>
            </a:prstGeom>
            <a:solidFill>
              <a:srgbClr val="1D5BB3"/>
            </a:solidFill>
            <a:ln w="12700" cap="flat" cmpd="sng" algn="ctr">
              <a:noFill/>
              <a:prstDash val="solid"/>
              <a:miter lim="800000"/>
            </a:ln>
            <a:effectLst/>
          </p:spPr>
          <p:txBody>
            <a:bodyPr rtlCol="0" anchor="ctr"/>
            <a:lstStyle/>
            <a:p>
              <a:pPr algn="ctr">
                <a:defRPr/>
              </a:pPr>
              <a:endParaRPr lang="en-GB" sz="1400" kern="0">
                <a:solidFill>
                  <a:sysClr val="windowText" lastClr="000000"/>
                </a:solidFill>
                <a:latin typeface="Franklin Gothic Medium" panose="020B0603020102020204" pitchFamily="34" charset="0"/>
                <a:cs typeface="Arial" panose="020B0604020202020204" pitchFamily="34" charset="0"/>
              </a:endParaRPr>
            </a:p>
          </p:txBody>
        </p:sp>
        <p:sp>
          <p:nvSpPr>
            <p:cNvPr id="52" name="Block Arc 52"/>
            <p:cNvSpPr/>
            <p:nvPr/>
          </p:nvSpPr>
          <p:spPr>
            <a:xfrm flipV="1">
              <a:off x="7001636" y="2772576"/>
              <a:ext cx="2156108" cy="2156108"/>
            </a:xfrm>
            <a:prstGeom prst="blockArc">
              <a:avLst>
                <a:gd name="adj1" fmla="val 10800000"/>
                <a:gd name="adj2" fmla="val 0"/>
                <a:gd name="adj3" fmla="val 8077"/>
              </a:avLst>
            </a:prstGeom>
            <a:solidFill>
              <a:srgbClr val="FFC000"/>
            </a:solidFill>
            <a:ln w="12700" cap="flat" cmpd="sng" algn="ctr">
              <a:noFill/>
              <a:prstDash val="solid"/>
              <a:miter lim="800000"/>
            </a:ln>
            <a:effectLst/>
          </p:spPr>
          <p:txBody>
            <a:bodyPr rtlCol="0" anchor="ctr"/>
            <a:lstStyle/>
            <a:p>
              <a:pPr algn="ctr">
                <a:defRPr/>
              </a:pPr>
              <a:endParaRPr lang="en-GB" sz="1400" kern="0">
                <a:solidFill>
                  <a:sysClr val="windowText" lastClr="000000"/>
                </a:solidFill>
                <a:latin typeface="Franklin Gothic Medium" panose="020B0603020102020204" pitchFamily="34" charset="0"/>
                <a:cs typeface="Arial" panose="020B0604020202020204" pitchFamily="34" charset="0"/>
              </a:endParaRPr>
            </a:p>
          </p:txBody>
        </p:sp>
        <p:sp>
          <p:nvSpPr>
            <p:cNvPr id="53" name="Block Arc 53"/>
            <p:cNvSpPr/>
            <p:nvPr/>
          </p:nvSpPr>
          <p:spPr>
            <a:xfrm>
              <a:off x="8985326" y="2786644"/>
              <a:ext cx="2156108" cy="2156108"/>
            </a:xfrm>
            <a:prstGeom prst="blockArc">
              <a:avLst>
                <a:gd name="adj1" fmla="val 10800000"/>
                <a:gd name="adj2" fmla="val 0"/>
                <a:gd name="adj3" fmla="val 8077"/>
              </a:avLst>
            </a:prstGeom>
            <a:solidFill>
              <a:srgbClr val="1D5BB3"/>
            </a:solidFill>
            <a:ln w="12700" cap="flat" cmpd="sng" algn="ctr">
              <a:noFill/>
              <a:prstDash val="solid"/>
              <a:miter lim="800000"/>
            </a:ln>
            <a:effectLst/>
          </p:spPr>
          <p:txBody>
            <a:bodyPr rtlCol="0" anchor="ctr"/>
            <a:lstStyle/>
            <a:p>
              <a:pPr algn="ctr">
                <a:defRPr/>
              </a:pPr>
              <a:endParaRPr lang="en-GB" sz="1400" kern="0">
                <a:solidFill>
                  <a:sysClr val="windowText" lastClr="000000"/>
                </a:solidFill>
                <a:latin typeface="Franklin Gothic Medium" panose="020B0603020102020204" pitchFamily="34" charset="0"/>
                <a:cs typeface="Arial" panose="020B0604020202020204" pitchFamily="34" charset="0"/>
              </a:endParaRPr>
            </a:p>
          </p:txBody>
        </p:sp>
      </p:grpSp>
      <p:grpSp>
        <p:nvGrpSpPr>
          <p:cNvPr id="54" name="Group 7"/>
          <p:cNvGrpSpPr/>
          <p:nvPr/>
        </p:nvGrpSpPr>
        <p:grpSpPr>
          <a:xfrm>
            <a:off x="6649895" y="3067137"/>
            <a:ext cx="964287" cy="964287"/>
            <a:chOff x="7471157" y="3242097"/>
            <a:chExt cx="1217066" cy="1217066"/>
          </a:xfrm>
        </p:grpSpPr>
        <p:sp>
          <p:nvSpPr>
            <p:cNvPr id="55" name="Oval 58"/>
            <p:cNvSpPr/>
            <p:nvPr/>
          </p:nvSpPr>
          <p:spPr>
            <a:xfrm>
              <a:off x="7471157" y="3242097"/>
              <a:ext cx="1217066" cy="1217066"/>
            </a:xfrm>
            <a:prstGeom prst="ellipse">
              <a:avLst/>
            </a:prstGeom>
            <a:solidFill>
              <a:srgbClr val="FFC000"/>
            </a:solid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56"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ysClr val="window" lastClr="FFFFFF"/>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a:solidFill>
                  <a:prstClr val="black"/>
                </a:solidFill>
                <a:latin typeface="Franklin Gothic Medium" panose="020B0603020102020204" pitchFamily="34" charset="0"/>
                <a:cs typeface="Arial" panose="020B0604020202020204" pitchFamily="34" charset="0"/>
              </a:endParaRPr>
            </a:p>
          </p:txBody>
        </p:sp>
      </p:grpSp>
      <p:grpSp>
        <p:nvGrpSpPr>
          <p:cNvPr id="57" name="Group 8"/>
          <p:cNvGrpSpPr/>
          <p:nvPr/>
        </p:nvGrpSpPr>
        <p:grpSpPr>
          <a:xfrm>
            <a:off x="8221582" y="3067137"/>
            <a:ext cx="964287" cy="964287"/>
            <a:chOff x="9454847" y="3242097"/>
            <a:chExt cx="1217066" cy="1217066"/>
          </a:xfrm>
        </p:grpSpPr>
        <p:sp>
          <p:nvSpPr>
            <p:cNvPr id="58" name="Oval 59"/>
            <p:cNvSpPr/>
            <p:nvPr/>
          </p:nvSpPr>
          <p:spPr>
            <a:xfrm>
              <a:off x="9454847" y="3242097"/>
              <a:ext cx="1217066" cy="1217066"/>
            </a:xfrm>
            <a:prstGeom prst="ellipse">
              <a:avLst/>
            </a:prstGeom>
            <a:solidFill>
              <a:srgbClr val="1D5BB3"/>
            </a:solid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59"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ysClr val="window" lastClr="FFFFFF"/>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a:solidFill>
                  <a:prstClr val="black"/>
                </a:solidFill>
                <a:latin typeface="Franklin Gothic Medium" panose="020B0603020102020204" pitchFamily="34" charset="0"/>
                <a:cs typeface="Arial" panose="020B0604020202020204" pitchFamily="34" charset="0"/>
              </a:endParaRPr>
            </a:p>
          </p:txBody>
        </p:sp>
      </p:grpSp>
      <p:grpSp>
        <p:nvGrpSpPr>
          <p:cNvPr id="60" name="Group 5"/>
          <p:cNvGrpSpPr/>
          <p:nvPr/>
        </p:nvGrpSpPr>
        <p:grpSpPr>
          <a:xfrm>
            <a:off x="3506522" y="3067137"/>
            <a:ext cx="964287" cy="964287"/>
            <a:chOff x="3503777" y="3242097"/>
            <a:chExt cx="1217066" cy="1217066"/>
          </a:xfrm>
        </p:grpSpPr>
        <p:sp>
          <p:nvSpPr>
            <p:cNvPr id="61" name="Oval 56"/>
            <p:cNvSpPr/>
            <p:nvPr/>
          </p:nvSpPr>
          <p:spPr>
            <a:xfrm>
              <a:off x="3503777" y="3242097"/>
              <a:ext cx="1217066" cy="1217066"/>
            </a:xfrm>
            <a:prstGeom prst="ellipse">
              <a:avLst/>
            </a:prstGeom>
            <a:solidFill>
              <a:srgbClr val="FFC000"/>
            </a:solid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62"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a:solidFill>
                  <a:prstClr val="black"/>
                </a:solidFill>
                <a:latin typeface="Franklin Gothic Medium" panose="020B0603020102020204" pitchFamily="34" charset="0"/>
                <a:cs typeface="Arial" panose="020B0604020202020204" pitchFamily="34" charset="0"/>
              </a:endParaRPr>
            </a:p>
          </p:txBody>
        </p:sp>
      </p:grpSp>
      <p:grpSp>
        <p:nvGrpSpPr>
          <p:cNvPr id="63" name="Group 6"/>
          <p:cNvGrpSpPr/>
          <p:nvPr/>
        </p:nvGrpSpPr>
        <p:grpSpPr>
          <a:xfrm>
            <a:off x="5078208" y="3067137"/>
            <a:ext cx="964287" cy="964287"/>
            <a:chOff x="5487467" y="3242097"/>
            <a:chExt cx="1217066" cy="1217066"/>
          </a:xfrm>
        </p:grpSpPr>
        <p:sp>
          <p:nvSpPr>
            <p:cNvPr id="64" name="Oval 57"/>
            <p:cNvSpPr/>
            <p:nvPr/>
          </p:nvSpPr>
          <p:spPr>
            <a:xfrm>
              <a:off x="5487467" y="3242097"/>
              <a:ext cx="1217066" cy="1217066"/>
            </a:xfrm>
            <a:prstGeom prst="ellipse">
              <a:avLst/>
            </a:prstGeom>
            <a:solidFill>
              <a:srgbClr val="1D5BB3"/>
            </a:solid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65"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ysClr val="window" lastClr="FFFFFF"/>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a:solidFill>
                  <a:prstClr val="black"/>
                </a:solidFill>
                <a:latin typeface="Franklin Gothic Medium" panose="020B0603020102020204" pitchFamily="34" charset="0"/>
                <a:cs typeface="Arial" panose="020B0604020202020204" pitchFamily="34" charset="0"/>
              </a:endParaRPr>
            </a:p>
          </p:txBody>
        </p:sp>
      </p:grpSp>
      <p:grpSp>
        <p:nvGrpSpPr>
          <p:cNvPr id="66" name="Group 4"/>
          <p:cNvGrpSpPr/>
          <p:nvPr/>
        </p:nvGrpSpPr>
        <p:grpSpPr>
          <a:xfrm>
            <a:off x="1934835" y="3067137"/>
            <a:ext cx="964287" cy="964287"/>
            <a:chOff x="1520087" y="3242097"/>
            <a:chExt cx="1217066" cy="1217066"/>
          </a:xfrm>
        </p:grpSpPr>
        <p:sp>
          <p:nvSpPr>
            <p:cNvPr id="67" name="Oval 55"/>
            <p:cNvSpPr/>
            <p:nvPr/>
          </p:nvSpPr>
          <p:spPr>
            <a:xfrm>
              <a:off x="1520087" y="3242097"/>
              <a:ext cx="1217066" cy="1217066"/>
            </a:xfrm>
            <a:prstGeom prst="ellipse">
              <a:avLst/>
            </a:prstGeom>
            <a:solidFill>
              <a:srgbClr val="1D5BB3"/>
            </a:solid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68"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ysClr val="window" lastClr="FFFFFF"/>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a:solidFill>
                  <a:prstClr val="black"/>
                </a:solidFill>
                <a:latin typeface="Franklin Gothic Medium" panose="020B0603020102020204" pitchFamily="34" charset="0"/>
                <a:cs typeface="Arial" panose="020B0604020202020204" pitchFamily="34" charset="0"/>
              </a:endParaRPr>
            </a:p>
          </p:txBody>
        </p:sp>
      </p:grpSp>
      <p:grpSp>
        <p:nvGrpSpPr>
          <p:cNvPr id="69" name="Group 68"/>
          <p:cNvGrpSpPr/>
          <p:nvPr/>
        </p:nvGrpSpPr>
        <p:grpSpPr>
          <a:xfrm>
            <a:off x="2352729" y="4129704"/>
            <a:ext cx="118459" cy="416307"/>
            <a:chOff x="8243431" y="1672074"/>
            <a:chExt cx="199000" cy="699358"/>
          </a:xfrm>
          <a:solidFill>
            <a:srgbClr val="1D5BB3"/>
          </a:solidFill>
        </p:grpSpPr>
        <p:sp>
          <p:nvSpPr>
            <p:cNvPr id="70" name="Oval 65"/>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71" name="Oval 66"/>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72" name="Oval 67"/>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grpSp>
      <p:grpSp>
        <p:nvGrpSpPr>
          <p:cNvPr id="73" name="Group 69"/>
          <p:cNvGrpSpPr/>
          <p:nvPr/>
        </p:nvGrpSpPr>
        <p:grpSpPr>
          <a:xfrm>
            <a:off x="5501123" y="4129704"/>
            <a:ext cx="118459" cy="416307"/>
            <a:chOff x="8243431" y="1672074"/>
            <a:chExt cx="199000" cy="699358"/>
          </a:xfrm>
          <a:solidFill>
            <a:srgbClr val="1D5BB3"/>
          </a:solidFill>
        </p:grpSpPr>
        <p:sp>
          <p:nvSpPr>
            <p:cNvPr id="74" name="Oval 70"/>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75" name="Oval 71"/>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76" name="Oval 72"/>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grpSp>
      <p:grpSp>
        <p:nvGrpSpPr>
          <p:cNvPr id="77" name="Group 73"/>
          <p:cNvGrpSpPr/>
          <p:nvPr/>
        </p:nvGrpSpPr>
        <p:grpSpPr>
          <a:xfrm>
            <a:off x="8644496" y="4129704"/>
            <a:ext cx="118459" cy="416307"/>
            <a:chOff x="8243431" y="1672074"/>
            <a:chExt cx="199000" cy="699358"/>
          </a:xfrm>
          <a:solidFill>
            <a:srgbClr val="1D5BB3"/>
          </a:solidFill>
        </p:grpSpPr>
        <p:sp>
          <p:nvSpPr>
            <p:cNvPr id="78" name="Oval 74"/>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79" name="Oval 75"/>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80" name="Oval 76"/>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grpSp>
      <p:grpSp>
        <p:nvGrpSpPr>
          <p:cNvPr id="81" name="Group 77"/>
          <p:cNvGrpSpPr/>
          <p:nvPr/>
        </p:nvGrpSpPr>
        <p:grpSpPr>
          <a:xfrm>
            <a:off x="3929436" y="2552551"/>
            <a:ext cx="118459" cy="416307"/>
            <a:chOff x="8243431" y="1672074"/>
            <a:chExt cx="199000" cy="699358"/>
          </a:xfrm>
          <a:solidFill>
            <a:srgbClr val="FFC000"/>
          </a:solidFill>
        </p:grpSpPr>
        <p:sp>
          <p:nvSpPr>
            <p:cNvPr id="82" name="Oval 78"/>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83" name="Oval 79"/>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84" name="Oval 80"/>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grpSp>
      <p:grpSp>
        <p:nvGrpSpPr>
          <p:cNvPr id="85" name="Group 81"/>
          <p:cNvGrpSpPr/>
          <p:nvPr/>
        </p:nvGrpSpPr>
        <p:grpSpPr>
          <a:xfrm>
            <a:off x="7072809" y="2552551"/>
            <a:ext cx="118459" cy="416307"/>
            <a:chOff x="8243431" y="1672074"/>
            <a:chExt cx="199000" cy="699358"/>
          </a:xfrm>
          <a:solidFill>
            <a:srgbClr val="FFC000"/>
          </a:solidFill>
        </p:grpSpPr>
        <p:sp>
          <p:nvSpPr>
            <p:cNvPr id="86" name="Oval 82"/>
            <p:cNvSpPr/>
            <p:nvPr/>
          </p:nvSpPr>
          <p:spPr>
            <a:xfrm>
              <a:off x="8243431" y="2172432"/>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87" name="Oval 83"/>
            <p:cNvSpPr/>
            <p:nvPr/>
          </p:nvSpPr>
          <p:spPr>
            <a:xfrm>
              <a:off x="8243431" y="1921597"/>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88" name="Oval 84"/>
            <p:cNvSpPr/>
            <p:nvPr/>
          </p:nvSpPr>
          <p:spPr>
            <a:xfrm>
              <a:off x="8243431" y="1672074"/>
              <a:ext cx="199000" cy="199000"/>
            </a:xfrm>
            <a:prstGeom prst="ellipse">
              <a:avLst/>
            </a:prstGeom>
            <a:grp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grpSp>
      <p:sp>
        <p:nvSpPr>
          <p:cNvPr id="89" name="Rectangle 85"/>
          <p:cNvSpPr/>
          <p:nvPr/>
        </p:nvSpPr>
        <p:spPr>
          <a:xfrm>
            <a:off x="1447284" y="4680048"/>
            <a:ext cx="2023190" cy="629852"/>
          </a:xfrm>
          <a:prstGeom prst="rect">
            <a:avLst/>
          </a:prstGeom>
        </p:spPr>
        <p:txBody>
          <a:bodyPr wrap="square">
            <a:spAutoFit/>
          </a:bodyPr>
          <a:lstStyle/>
          <a:p>
            <a:pPr>
              <a:lnSpc>
                <a:spcPct val="150000"/>
              </a:lnSpc>
              <a:defRPr/>
            </a:pPr>
            <a:r>
              <a:rPr lang="zh-CN" altLang="en-US" sz="600" kern="0" dirty="0">
                <a:solidFill>
                  <a:sysClr val="window" lastClr="FFFFFF">
                    <a:lumMod val="65000"/>
                  </a:sysClr>
                </a:solidFill>
                <a:latin typeface="Franklin Gothic Medium" panose="020B0603020102020204" pitchFamily="34" charset="0"/>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Franklin Gothic Medium" panose="020B0603020102020204" pitchFamily="34" charset="0"/>
              <a:cs typeface="+mn-ea"/>
              <a:sym typeface="+mn-lt"/>
            </a:endParaRPr>
          </a:p>
        </p:txBody>
      </p:sp>
      <p:sp>
        <p:nvSpPr>
          <p:cNvPr id="90" name="Rectangle 86"/>
          <p:cNvSpPr/>
          <p:nvPr/>
        </p:nvSpPr>
        <p:spPr>
          <a:xfrm>
            <a:off x="7692129" y="4680048"/>
            <a:ext cx="2023190" cy="629852"/>
          </a:xfrm>
          <a:prstGeom prst="rect">
            <a:avLst/>
          </a:prstGeom>
        </p:spPr>
        <p:txBody>
          <a:bodyPr wrap="square">
            <a:spAutoFit/>
          </a:bodyPr>
          <a:lstStyle/>
          <a:p>
            <a:pPr>
              <a:lnSpc>
                <a:spcPct val="150000"/>
              </a:lnSpc>
              <a:defRPr/>
            </a:pPr>
            <a:r>
              <a:rPr lang="zh-CN" altLang="en-US" sz="600" kern="0" dirty="0">
                <a:solidFill>
                  <a:sysClr val="window" lastClr="FFFFFF">
                    <a:lumMod val="65000"/>
                  </a:sysClr>
                </a:solidFill>
                <a:latin typeface="Franklin Gothic Medium" panose="020B0603020102020204" pitchFamily="34" charset="0"/>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Franklin Gothic Medium" panose="020B0603020102020204" pitchFamily="34" charset="0"/>
              <a:cs typeface="+mn-ea"/>
              <a:sym typeface="+mn-lt"/>
            </a:endParaRPr>
          </a:p>
        </p:txBody>
      </p:sp>
      <p:sp>
        <p:nvSpPr>
          <p:cNvPr id="91" name="Rectangle 87"/>
          <p:cNvSpPr/>
          <p:nvPr/>
        </p:nvSpPr>
        <p:spPr>
          <a:xfrm>
            <a:off x="4595678" y="4680048"/>
            <a:ext cx="2023190" cy="629852"/>
          </a:xfrm>
          <a:prstGeom prst="rect">
            <a:avLst/>
          </a:prstGeom>
        </p:spPr>
        <p:txBody>
          <a:bodyPr wrap="square">
            <a:spAutoFit/>
          </a:bodyPr>
          <a:lstStyle/>
          <a:p>
            <a:pPr>
              <a:lnSpc>
                <a:spcPct val="150000"/>
              </a:lnSpc>
              <a:defRPr/>
            </a:pPr>
            <a:r>
              <a:rPr lang="zh-CN" altLang="en-US" sz="600" kern="0" dirty="0">
                <a:solidFill>
                  <a:sysClr val="window" lastClr="FFFFFF">
                    <a:lumMod val="65000"/>
                  </a:sysClr>
                </a:solidFill>
                <a:latin typeface="Franklin Gothic Medium" panose="020B0603020102020204" pitchFamily="34" charset="0"/>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Franklin Gothic Medium" panose="020B0603020102020204" pitchFamily="34" charset="0"/>
              <a:cs typeface="+mn-ea"/>
              <a:sym typeface="+mn-lt"/>
            </a:endParaRPr>
          </a:p>
        </p:txBody>
      </p:sp>
      <p:sp>
        <p:nvSpPr>
          <p:cNvPr id="92" name="Rectangle 88"/>
          <p:cNvSpPr/>
          <p:nvPr/>
        </p:nvSpPr>
        <p:spPr>
          <a:xfrm>
            <a:off x="6120444" y="1916832"/>
            <a:ext cx="2023190" cy="629852"/>
          </a:xfrm>
          <a:prstGeom prst="rect">
            <a:avLst/>
          </a:prstGeom>
        </p:spPr>
        <p:txBody>
          <a:bodyPr wrap="square">
            <a:spAutoFit/>
          </a:bodyPr>
          <a:lstStyle/>
          <a:p>
            <a:pPr>
              <a:lnSpc>
                <a:spcPct val="150000"/>
              </a:lnSpc>
              <a:defRPr/>
            </a:pPr>
            <a:r>
              <a:rPr lang="zh-CN" altLang="en-US" sz="600" kern="0" dirty="0">
                <a:solidFill>
                  <a:sysClr val="window" lastClr="FFFFFF">
                    <a:lumMod val="65000"/>
                  </a:sysClr>
                </a:solidFill>
                <a:latin typeface="Franklin Gothic Medium" panose="020B0603020102020204" pitchFamily="34" charset="0"/>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Franklin Gothic Medium" panose="020B0603020102020204" pitchFamily="34" charset="0"/>
              <a:cs typeface="+mn-ea"/>
              <a:sym typeface="+mn-lt"/>
            </a:endParaRPr>
          </a:p>
        </p:txBody>
      </p:sp>
      <p:sp>
        <p:nvSpPr>
          <p:cNvPr id="93" name="Rectangle 89"/>
          <p:cNvSpPr/>
          <p:nvPr/>
        </p:nvSpPr>
        <p:spPr>
          <a:xfrm>
            <a:off x="3019619" y="1916832"/>
            <a:ext cx="2023190" cy="629852"/>
          </a:xfrm>
          <a:prstGeom prst="rect">
            <a:avLst/>
          </a:prstGeom>
        </p:spPr>
        <p:txBody>
          <a:bodyPr wrap="square">
            <a:spAutoFit/>
          </a:bodyPr>
          <a:lstStyle/>
          <a:p>
            <a:pPr>
              <a:lnSpc>
                <a:spcPct val="150000"/>
              </a:lnSpc>
              <a:defRPr/>
            </a:pPr>
            <a:r>
              <a:rPr lang="zh-CN" altLang="en-US" sz="600" kern="0" dirty="0">
                <a:solidFill>
                  <a:sysClr val="window" lastClr="FFFFFF">
                    <a:lumMod val="65000"/>
                  </a:sysClr>
                </a:solidFill>
                <a:latin typeface="Franklin Gothic Medium" panose="020B0603020102020204" pitchFamily="34" charset="0"/>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Franklin Gothic Medium" panose="020B0603020102020204" pitchFamily="34" charset="0"/>
              <a:cs typeface="+mn-ea"/>
              <a:sym typeface="+mn-lt"/>
            </a:endParaRPr>
          </a:p>
        </p:txBody>
      </p:sp>
      <p:sp>
        <p:nvSpPr>
          <p:cNvPr id="94"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919634" y="3073588"/>
            <a:ext cx="4442135" cy="895350"/>
          </a:xfrm>
        </p:spPr>
        <p:txBody>
          <a:bodyPr/>
          <a:lstStyle/>
          <a:p>
            <a:pPr>
              <a:lnSpc>
                <a:spcPct val="130000"/>
              </a:lnSpc>
            </a:pPr>
            <a:r>
              <a:rPr lang="zh-CN" altLang="en-US" dirty="0"/>
              <a:t>加入我们</a:t>
            </a:r>
            <a:endParaRPr lang="en-US" altLang="zh-CN" dirty="0"/>
          </a:p>
        </p:txBody>
      </p:sp>
      <p:sp>
        <p:nvSpPr>
          <p:cNvPr id="6" name="文本占位符 5"/>
          <p:cNvSpPr>
            <a:spLocks noGrp="1"/>
          </p:cNvSpPr>
          <p:nvPr>
            <p:ph type="body" idx="1"/>
          </p:nvPr>
        </p:nvSpPr>
        <p:spPr>
          <a:xfrm>
            <a:off x="920750" y="3968938"/>
            <a:ext cx="4442135" cy="1015623"/>
          </a:xfrm>
        </p:spPr>
        <p:txBody>
          <a:bodyPr/>
          <a:lstStyle/>
          <a:p>
            <a:pPr marL="171450" lvl="0" indent="-171450">
              <a:buFont typeface="Arial" panose="020B0604020202020204" pitchFamily="34" charset="0"/>
              <a:buChar char="•"/>
            </a:pPr>
            <a:r>
              <a:rPr lang="zh-CN" altLang="en-US" dirty="0"/>
              <a:t>人才理念</a:t>
            </a:r>
            <a:endParaRPr lang="en-US" altLang="zh-CN" dirty="0"/>
          </a:p>
          <a:p>
            <a:pPr marL="171450" lvl="0" indent="-171450">
              <a:buFont typeface="Arial" panose="020B0604020202020204" pitchFamily="34" charset="0"/>
              <a:buChar char="•"/>
            </a:pPr>
            <a:r>
              <a:rPr lang="zh-CN" altLang="en-US" dirty="0"/>
              <a:t>招聘信息</a:t>
            </a:r>
          </a:p>
        </p:txBody>
      </p:sp>
      <p:sp>
        <p:nvSpPr>
          <p:cNvPr id="9" name="文本框 8"/>
          <p:cNvSpPr txBox="1"/>
          <p:nvPr/>
        </p:nvSpPr>
        <p:spPr>
          <a:xfrm>
            <a:off x="1073150" y="2466875"/>
            <a:ext cx="997023" cy="866874"/>
          </a:xfrm>
          <a:prstGeom prst="rect">
            <a:avLst/>
          </a:prstGeom>
          <a:noFill/>
          <a:ln w="117475">
            <a:noFill/>
          </a:ln>
        </p:spPr>
        <p:txBody>
          <a:bodyPr wrap="none" rtlCol="0">
            <a:prstTxWarp prst="textPlain">
              <a:avLst/>
            </a:prstTxWarp>
            <a:spAutoFit/>
          </a:bodyPr>
          <a:lstStyle/>
          <a:p>
            <a:r>
              <a:rPr lang="en-US" altLang="zh-CN" spc="100" dirty="0">
                <a:solidFill>
                  <a:schemeClr val="bg1"/>
                </a:solidFill>
                <a:latin typeface="Impact" panose="020B0806030902050204" pitchFamily="34" charset="0"/>
                <a:cs typeface="Arial" panose="020B0604020202020204" pitchFamily="34" charset="0"/>
              </a:rPr>
              <a:t>/04</a:t>
            </a:r>
            <a:endParaRPr lang="zh-CN" altLang="en-US" spc="100" dirty="0">
              <a:solidFill>
                <a:schemeClr val="bg1"/>
              </a:solidFill>
              <a:latin typeface="Impact" panose="020B080603090205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
          <p:cNvSpPr/>
          <p:nvPr/>
        </p:nvSpPr>
        <p:spPr>
          <a:xfrm>
            <a:off x="1281129" y="4328126"/>
            <a:ext cx="9375685" cy="1563215"/>
          </a:xfrm>
          <a:prstGeom prst="rect">
            <a:avLst/>
          </a:prstGeom>
          <a:solidFill>
            <a:srgbClr val="1D5BB3"/>
          </a:solid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grpSp>
        <p:nvGrpSpPr>
          <p:cNvPr id="39" name="Group 4"/>
          <p:cNvGrpSpPr/>
          <p:nvPr/>
        </p:nvGrpSpPr>
        <p:grpSpPr>
          <a:xfrm>
            <a:off x="1944937" y="4612605"/>
            <a:ext cx="1208623" cy="994256"/>
            <a:chOff x="5329238" y="1931988"/>
            <a:chExt cx="550862" cy="498475"/>
          </a:xfrm>
          <a:solidFill>
            <a:sysClr val="window" lastClr="FFFFFF"/>
          </a:solidFill>
        </p:grpSpPr>
        <p:sp>
          <p:nvSpPr>
            <p:cNvPr id="40"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pPr>
                <a:defRPr/>
              </a:pPr>
              <a:endParaRPr lang="en-GB" sz="1400" kern="0">
                <a:solidFill>
                  <a:sysClr val="windowText" lastClr="000000"/>
                </a:solidFill>
                <a:latin typeface="Franklin Gothic Medium" panose="020B0603020102020204" pitchFamily="34" charset="0"/>
                <a:cs typeface="Arial" panose="020B0604020202020204" pitchFamily="34" charset="0"/>
              </a:endParaRPr>
            </a:p>
          </p:txBody>
        </p:sp>
        <p:sp>
          <p:nvSpPr>
            <p:cNvPr id="41"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6429" tIns="48214" rIns="96429" bIns="48214" numCol="1" anchor="t" anchorCtr="0" compatLnSpc="1"/>
            <a:lstStyle/>
            <a:p>
              <a:pPr>
                <a:defRPr/>
              </a:pPr>
              <a:endParaRPr lang="en-GB" sz="1400" kern="0">
                <a:solidFill>
                  <a:sysClr val="windowText" lastClr="000000"/>
                </a:solidFill>
                <a:latin typeface="Franklin Gothic Medium" panose="020B0603020102020204" pitchFamily="34" charset="0"/>
                <a:cs typeface="Arial" panose="020B0604020202020204" pitchFamily="34" charset="0"/>
              </a:endParaRPr>
            </a:p>
          </p:txBody>
        </p:sp>
        <p:sp>
          <p:nvSpPr>
            <p:cNvPr id="42"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6429" tIns="48214" rIns="96429" bIns="48214" numCol="1" anchor="t" anchorCtr="0" compatLnSpc="1"/>
            <a:lstStyle/>
            <a:p>
              <a:pPr>
                <a:defRPr/>
              </a:pPr>
              <a:endParaRPr lang="en-GB" sz="1400" kern="0">
                <a:solidFill>
                  <a:sysClr val="windowText" lastClr="000000"/>
                </a:solidFill>
                <a:latin typeface="Franklin Gothic Medium" panose="020B0603020102020204" pitchFamily="34" charset="0"/>
                <a:cs typeface="Arial" panose="020B0604020202020204" pitchFamily="34" charset="0"/>
              </a:endParaRPr>
            </a:p>
          </p:txBody>
        </p:sp>
        <p:sp>
          <p:nvSpPr>
            <p:cNvPr id="43"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pPr>
                <a:defRPr/>
              </a:pPr>
              <a:endParaRPr lang="en-GB" sz="1400" kern="0">
                <a:solidFill>
                  <a:sysClr val="windowText" lastClr="000000"/>
                </a:solidFill>
                <a:latin typeface="Franklin Gothic Medium" panose="020B0603020102020204" pitchFamily="34" charset="0"/>
                <a:cs typeface="Arial" panose="020B0604020202020204" pitchFamily="34" charset="0"/>
              </a:endParaRPr>
            </a:p>
          </p:txBody>
        </p:sp>
        <p:sp>
          <p:nvSpPr>
            <p:cNvPr id="44"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6429" tIns="48214" rIns="96429" bIns="48214" numCol="1" anchor="t" anchorCtr="0" compatLnSpc="1"/>
            <a:lstStyle/>
            <a:p>
              <a:pPr>
                <a:defRPr/>
              </a:pPr>
              <a:endParaRPr lang="en-GB" sz="1400" kern="0">
                <a:solidFill>
                  <a:sysClr val="windowText" lastClr="000000"/>
                </a:solidFill>
                <a:latin typeface="Franklin Gothic Medium" panose="020B0603020102020204" pitchFamily="34" charset="0"/>
                <a:cs typeface="Arial" panose="020B0604020202020204" pitchFamily="34" charset="0"/>
              </a:endParaRPr>
            </a:p>
          </p:txBody>
        </p:sp>
        <p:sp>
          <p:nvSpPr>
            <p:cNvPr id="45"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6429" tIns="48214" rIns="96429" bIns="48214" numCol="1" anchor="t" anchorCtr="0" compatLnSpc="1"/>
            <a:lstStyle/>
            <a:p>
              <a:pPr>
                <a:defRPr/>
              </a:pPr>
              <a:endParaRPr lang="en-GB" sz="1400" kern="0">
                <a:solidFill>
                  <a:sysClr val="windowText" lastClr="000000"/>
                </a:solidFill>
                <a:latin typeface="Franklin Gothic Medium" panose="020B0603020102020204" pitchFamily="34" charset="0"/>
                <a:cs typeface="Arial" panose="020B0604020202020204" pitchFamily="34" charset="0"/>
              </a:endParaRPr>
            </a:p>
          </p:txBody>
        </p:sp>
        <p:sp>
          <p:nvSpPr>
            <p:cNvPr id="46"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6429" tIns="48214" rIns="96429" bIns="48214" numCol="1" anchor="t" anchorCtr="0" compatLnSpc="1"/>
            <a:lstStyle/>
            <a:p>
              <a:pPr>
                <a:defRPr/>
              </a:pPr>
              <a:endParaRPr lang="en-GB" sz="1400" kern="0">
                <a:solidFill>
                  <a:sysClr val="windowText" lastClr="000000"/>
                </a:solidFill>
                <a:latin typeface="Franklin Gothic Medium" panose="020B0603020102020204" pitchFamily="34" charset="0"/>
                <a:cs typeface="Arial" panose="020B0604020202020204" pitchFamily="34" charset="0"/>
              </a:endParaRPr>
            </a:p>
          </p:txBody>
        </p:sp>
      </p:grpSp>
      <p:grpSp>
        <p:nvGrpSpPr>
          <p:cNvPr id="47" name="Group 42"/>
          <p:cNvGrpSpPr/>
          <p:nvPr/>
        </p:nvGrpSpPr>
        <p:grpSpPr>
          <a:xfrm>
            <a:off x="3701678" y="4598006"/>
            <a:ext cx="6581460" cy="980544"/>
            <a:chOff x="3147645" y="5176167"/>
            <a:chExt cx="8558432" cy="1275086"/>
          </a:xfrm>
        </p:grpSpPr>
        <p:sp>
          <p:nvSpPr>
            <p:cNvPr id="48" name="Rectangle 12"/>
            <p:cNvSpPr/>
            <p:nvPr/>
          </p:nvSpPr>
          <p:spPr>
            <a:xfrm>
              <a:off x="3147645" y="5176167"/>
              <a:ext cx="8331592" cy="240137"/>
            </a:xfrm>
            <a:prstGeom prst="rect">
              <a:avLst/>
            </a:prstGeom>
          </p:spPr>
          <p:txBody>
            <a:bodyPr wrap="square">
              <a:spAutoFit/>
            </a:bodyPr>
            <a:lstStyle/>
            <a:p>
              <a:pPr marL="180975" indent="-180975">
                <a:buFont typeface="Arial" panose="020B0604020202020204" pitchFamily="34" charset="0"/>
                <a:buChar char="•"/>
                <a:defRPr/>
              </a:pPr>
              <a:r>
                <a:rPr lang="en-GB" sz="600" kern="0" dirty="0">
                  <a:solidFill>
                    <a:srgbClr val="E7E6E6"/>
                  </a:solidFill>
                  <a:cs typeface="Arial" panose="020B0604020202020204" pitchFamily="34" charset="0"/>
                </a:rPr>
                <a:t>Lorem ipsum </a:t>
              </a:r>
              <a:r>
                <a:rPr lang="en-GB" sz="600" kern="0" dirty="0" err="1">
                  <a:solidFill>
                    <a:srgbClr val="E7E6E6"/>
                  </a:solidFill>
                  <a:cs typeface="Arial" panose="020B0604020202020204" pitchFamily="34" charset="0"/>
                </a:rPr>
                <a:t>dolor</a:t>
              </a:r>
              <a:r>
                <a:rPr lang="en-GB" sz="600" kern="0" dirty="0">
                  <a:solidFill>
                    <a:srgbClr val="E7E6E6"/>
                  </a:solidFill>
                  <a:cs typeface="Arial" panose="020B0604020202020204" pitchFamily="34" charset="0"/>
                </a:rPr>
                <a:t> sit </a:t>
              </a:r>
              <a:r>
                <a:rPr lang="en-GB" sz="600" kern="0" dirty="0" err="1">
                  <a:solidFill>
                    <a:srgbClr val="E7E6E6"/>
                  </a:solidFill>
                  <a:cs typeface="Arial" panose="020B0604020202020204" pitchFamily="34" charset="0"/>
                </a:rPr>
                <a:t>amet</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consectetur</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adipiscing</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elit</a:t>
              </a:r>
              <a:r>
                <a:rPr lang="en-GB" sz="600" kern="0" dirty="0">
                  <a:solidFill>
                    <a:srgbClr val="E7E6E6"/>
                  </a:solidFill>
                  <a:cs typeface="Arial" panose="020B0604020202020204" pitchFamily="34" charset="0"/>
                </a:rPr>
                <a:t>. Integer </a:t>
              </a:r>
              <a:r>
                <a:rPr lang="en-GB" sz="600" kern="0" dirty="0" err="1">
                  <a:solidFill>
                    <a:srgbClr val="E7E6E6"/>
                  </a:solidFill>
                  <a:cs typeface="Arial" panose="020B0604020202020204" pitchFamily="34" charset="0"/>
                </a:rPr>
                <a:t>dolor</a:t>
              </a:r>
              <a:r>
                <a:rPr lang="en-GB" sz="600" kern="0" dirty="0">
                  <a:solidFill>
                    <a:srgbClr val="E7E6E6"/>
                  </a:solidFill>
                  <a:cs typeface="Arial" panose="020B0604020202020204" pitchFamily="34" charset="0"/>
                </a:rPr>
                <a:t> quam, </a:t>
              </a:r>
            </a:p>
          </p:txBody>
        </p:sp>
        <p:sp>
          <p:nvSpPr>
            <p:cNvPr id="49" name="Rectangle 13"/>
            <p:cNvSpPr/>
            <p:nvPr/>
          </p:nvSpPr>
          <p:spPr>
            <a:xfrm>
              <a:off x="3147645" y="5541272"/>
              <a:ext cx="8558432" cy="360206"/>
            </a:xfrm>
            <a:prstGeom prst="rect">
              <a:avLst/>
            </a:prstGeom>
          </p:spPr>
          <p:txBody>
            <a:bodyPr wrap="square">
              <a:spAutoFit/>
            </a:bodyPr>
            <a:lstStyle/>
            <a:p>
              <a:pPr marL="180975" indent="-180975">
                <a:buFont typeface="Arial" panose="020B0604020202020204" pitchFamily="34" charset="0"/>
                <a:buChar char="•"/>
                <a:defRPr/>
              </a:pPr>
              <a:r>
                <a:rPr lang="en-GB" sz="600" kern="0">
                  <a:solidFill>
                    <a:srgbClr val="E7E6E6"/>
                  </a:solidFill>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a:t>
              </a:r>
            </a:p>
          </p:txBody>
        </p:sp>
        <p:sp>
          <p:nvSpPr>
            <p:cNvPr id="50" name="Rectangle 14"/>
            <p:cNvSpPr/>
            <p:nvPr/>
          </p:nvSpPr>
          <p:spPr>
            <a:xfrm>
              <a:off x="3147645" y="6091047"/>
              <a:ext cx="8558432" cy="360206"/>
            </a:xfrm>
            <a:prstGeom prst="rect">
              <a:avLst/>
            </a:prstGeom>
          </p:spPr>
          <p:txBody>
            <a:bodyPr wrap="square">
              <a:spAutoFit/>
            </a:bodyPr>
            <a:lstStyle/>
            <a:p>
              <a:pPr marL="180975" indent="-180975">
                <a:buFont typeface="Arial" panose="020B0604020202020204" pitchFamily="34" charset="0"/>
                <a:buChar char="•"/>
                <a:defRPr/>
              </a:pPr>
              <a:r>
                <a:rPr lang="en-GB" sz="600" kern="0" dirty="0">
                  <a:solidFill>
                    <a:srgbClr val="E7E6E6"/>
                  </a:solidFill>
                  <a:cs typeface="Arial" panose="020B0604020202020204" pitchFamily="34" charset="0"/>
                </a:rPr>
                <a:t>Lorem ipsum </a:t>
              </a:r>
              <a:r>
                <a:rPr lang="en-GB" sz="600" kern="0" dirty="0" err="1">
                  <a:solidFill>
                    <a:srgbClr val="E7E6E6"/>
                  </a:solidFill>
                  <a:cs typeface="Arial" panose="020B0604020202020204" pitchFamily="34" charset="0"/>
                </a:rPr>
                <a:t>dolor</a:t>
              </a:r>
              <a:r>
                <a:rPr lang="en-GB" sz="600" kern="0" dirty="0">
                  <a:solidFill>
                    <a:srgbClr val="E7E6E6"/>
                  </a:solidFill>
                  <a:cs typeface="Arial" panose="020B0604020202020204" pitchFamily="34" charset="0"/>
                </a:rPr>
                <a:t> sit </a:t>
              </a:r>
              <a:r>
                <a:rPr lang="en-GB" sz="600" kern="0" dirty="0" err="1">
                  <a:solidFill>
                    <a:srgbClr val="E7E6E6"/>
                  </a:solidFill>
                  <a:cs typeface="Arial" panose="020B0604020202020204" pitchFamily="34" charset="0"/>
                </a:rPr>
                <a:t>amet</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consectetur</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adipiscing</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elit</a:t>
              </a:r>
              <a:r>
                <a:rPr lang="en-GB" sz="600" kern="0" dirty="0">
                  <a:solidFill>
                    <a:srgbClr val="E7E6E6"/>
                  </a:solidFill>
                  <a:cs typeface="Arial" panose="020B0604020202020204" pitchFamily="34" charset="0"/>
                </a:rPr>
                <a:t>. Integer </a:t>
              </a:r>
              <a:r>
                <a:rPr lang="en-GB" sz="600" kern="0" dirty="0" err="1">
                  <a:solidFill>
                    <a:srgbClr val="E7E6E6"/>
                  </a:solidFill>
                  <a:cs typeface="Arial" panose="020B0604020202020204" pitchFamily="34" charset="0"/>
                </a:rPr>
                <a:t>dolor</a:t>
              </a:r>
              <a:r>
                <a:rPr lang="en-GB" sz="600" kern="0" dirty="0">
                  <a:solidFill>
                    <a:srgbClr val="E7E6E6"/>
                  </a:solidFill>
                  <a:cs typeface="Arial" panose="020B0604020202020204" pitchFamily="34" charset="0"/>
                </a:rPr>
                <a:t> quam, </a:t>
              </a:r>
              <a:r>
                <a:rPr lang="en-GB" sz="600" kern="0" dirty="0" err="1">
                  <a:solidFill>
                    <a:srgbClr val="E7E6E6"/>
                  </a:solidFill>
                  <a:cs typeface="Arial" panose="020B0604020202020204" pitchFamily="34" charset="0"/>
                </a:rPr>
                <a:t>pretium</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eu</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placerat</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eu</a:t>
              </a:r>
              <a:r>
                <a:rPr lang="en-GB" sz="600" kern="0" dirty="0">
                  <a:solidFill>
                    <a:srgbClr val="E7E6E6"/>
                  </a:solidFill>
                  <a:cs typeface="Arial" panose="020B0604020202020204" pitchFamily="34" charset="0"/>
                </a:rPr>
                <a:t> semper et </a:t>
              </a:r>
              <a:r>
                <a:rPr lang="en-GB" sz="600" kern="0" dirty="0" err="1">
                  <a:solidFill>
                    <a:srgbClr val="E7E6E6"/>
                  </a:solidFill>
                  <a:cs typeface="Arial" panose="020B0604020202020204" pitchFamily="34" charset="0"/>
                </a:rPr>
                <a:t>nunc</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Nullam</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ut</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turpis</a:t>
              </a:r>
              <a:r>
                <a:rPr lang="en-GB" sz="600" kern="0" dirty="0">
                  <a:solidFill>
                    <a:srgbClr val="E7E6E6"/>
                  </a:solidFill>
                  <a:cs typeface="Arial" panose="020B0604020202020204" pitchFamily="34" charset="0"/>
                </a:rPr>
                <a:t> dictum </a:t>
              </a:r>
              <a:r>
                <a:rPr lang="en-GB" sz="600" kern="0" dirty="0" err="1">
                  <a:solidFill>
                    <a:srgbClr val="E7E6E6"/>
                  </a:solidFill>
                  <a:cs typeface="Arial" panose="020B0604020202020204" pitchFamily="34" charset="0"/>
                </a:rPr>
                <a:t>luctus</a:t>
              </a:r>
              <a:r>
                <a:rPr lang="en-GB" sz="600" kern="0" dirty="0">
                  <a:solidFill>
                    <a:srgbClr val="E7E6E6"/>
                  </a:solidFill>
                  <a:cs typeface="Arial" panose="020B0604020202020204" pitchFamily="34" charset="0"/>
                </a:rPr>
                <a:t> mi </a:t>
              </a:r>
              <a:r>
                <a:rPr lang="en-GB" sz="600" kern="0" dirty="0" err="1">
                  <a:solidFill>
                    <a:srgbClr val="E7E6E6"/>
                  </a:solidFill>
                  <a:cs typeface="Arial" panose="020B0604020202020204" pitchFamily="34" charset="0"/>
                </a:rPr>
                <a:t>quis</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luctus</a:t>
              </a:r>
              <a:r>
                <a:rPr lang="en-GB" sz="600" kern="0" dirty="0">
                  <a:solidFill>
                    <a:srgbClr val="E7E6E6"/>
                  </a:solidFill>
                  <a:cs typeface="Arial" panose="020B0604020202020204" pitchFamily="34" charset="0"/>
                </a:rPr>
                <a:t> lorem. </a:t>
              </a:r>
              <a:r>
                <a:rPr lang="en-GB" sz="600" kern="0" dirty="0" err="1">
                  <a:solidFill>
                    <a:srgbClr val="E7E6E6"/>
                  </a:solidFill>
                  <a:cs typeface="Arial" panose="020B0604020202020204" pitchFamily="34" charset="0"/>
                </a:rPr>
                <a:t>Nullam</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porttitor</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consectetur</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nunc</a:t>
              </a:r>
              <a:r>
                <a:rPr lang="en-GB" sz="600" kern="0" dirty="0">
                  <a:solidFill>
                    <a:srgbClr val="E7E6E6"/>
                  </a:solidFill>
                  <a:cs typeface="Arial" panose="020B0604020202020204" pitchFamily="34" charset="0"/>
                </a:rPr>
                <a:t> in </a:t>
              </a:r>
              <a:r>
                <a:rPr lang="en-GB" sz="600" kern="0" dirty="0" err="1">
                  <a:solidFill>
                    <a:srgbClr val="E7E6E6"/>
                  </a:solidFill>
                  <a:cs typeface="Arial" panose="020B0604020202020204" pitchFamily="34" charset="0"/>
                </a:rPr>
                <a:t>tempor</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Cras</a:t>
              </a:r>
              <a:r>
                <a:rPr lang="en-GB" sz="600" kern="0" dirty="0">
                  <a:solidFill>
                    <a:srgbClr val="E7E6E6"/>
                  </a:solidFill>
                  <a:cs typeface="Arial" panose="020B0604020202020204" pitchFamily="34" charset="0"/>
                </a:rPr>
                <a:t> vitae </a:t>
              </a:r>
              <a:r>
                <a:rPr lang="en-GB" sz="600" kern="0" dirty="0" err="1">
                  <a:solidFill>
                    <a:srgbClr val="E7E6E6"/>
                  </a:solidFill>
                  <a:cs typeface="Arial" panose="020B0604020202020204" pitchFamily="34" charset="0"/>
                </a:rPr>
                <a:t>venenatis</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sem</a:t>
              </a:r>
              <a:r>
                <a:rPr lang="en-GB" sz="600" kern="0" dirty="0">
                  <a:solidFill>
                    <a:srgbClr val="E7E6E6"/>
                  </a:solidFill>
                  <a:cs typeface="Arial" panose="020B0604020202020204" pitchFamily="34" charset="0"/>
                </a:rPr>
                <a:t> at </a:t>
              </a:r>
              <a:r>
                <a:rPr lang="en-GB" sz="600" kern="0" dirty="0" err="1">
                  <a:solidFill>
                    <a:srgbClr val="E7E6E6"/>
                  </a:solidFill>
                  <a:cs typeface="Arial" panose="020B0604020202020204" pitchFamily="34" charset="0"/>
                </a:rPr>
                <a:t>pretium</a:t>
              </a:r>
              <a:r>
                <a:rPr lang="en-GB" sz="600" kern="0" dirty="0">
                  <a:solidFill>
                    <a:srgbClr val="E7E6E6"/>
                  </a:solidFill>
                  <a:cs typeface="Arial" panose="020B0604020202020204" pitchFamily="34" charset="0"/>
                </a:rPr>
                <a:t> </a:t>
              </a:r>
              <a:r>
                <a:rPr lang="en-GB" sz="600" kern="0" dirty="0" err="1">
                  <a:solidFill>
                    <a:srgbClr val="E7E6E6"/>
                  </a:solidFill>
                  <a:cs typeface="Arial" panose="020B0604020202020204" pitchFamily="34" charset="0"/>
                </a:rPr>
                <a:t>arcu</a:t>
              </a:r>
              <a:r>
                <a:rPr lang="en-GB" sz="600" kern="0" dirty="0">
                  <a:solidFill>
                    <a:srgbClr val="E7E6E6"/>
                  </a:solidFill>
                  <a:cs typeface="Arial" panose="020B0604020202020204" pitchFamily="34" charset="0"/>
                </a:rPr>
                <a:t>. </a:t>
              </a:r>
            </a:p>
          </p:txBody>
        </p:sp>
      </p:grpSp>
      <p:grpSp>
        <p:nvGrpSpPr>
          <p:cNvPr id="51" name="Group 22"/>
          <p:cNvGrpSpPr/>
          <p:nvPr/>
        </p:nvGrpSpPr>
        <p:grpSpPr>
          <a:xfrm>
            <a:off x="8603179" y="2009480"/>
            <a:ext cx="703176" cy="703176"/>
            <a:chOff x="9521484" y="1810084"/>
            <a:chExt cx="914400" cy="914400"/>
          </a:xfrm>
        </p:grpSpPr>
        <p:sp>
          <p:nvSpPr>
            <p:cNvPr id="52" name="Oval 21"/>
            <p:cNvSpPr/>
            <p:nvPr/>
          </p:nvSpPr>
          <p:spPr>
            <a:xfrm>
              <a:off x="9521484" y="1810084"/>
              <a:ext cx="914400" cy="914400"/>
            </a:xfrm>
            <a:prstGeom prst="ellipse">
              <a:avLst/>
            </a:prstGeom>
            <a:solidFill>
              <a:srgbClr val="FFC000"/>
            </a:solid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53" name="Freeform 23"/>
            <p:cNvSpPr>
              <a:spLocks noEditPoints="1"/>
            </p:cNvSpPr>
            <p:nvPr/>
          </p:nvSpPr>
          <p:spPr bwMode="auto">
            <a:xfrm>
              <a:off x="9818387" y="2085996"/>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ysClr val="window" lastClr="FFFFFF"/>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a:solidFill>
                  <a:prstClr val="black"/>
                </a:solidFill>
                <a:latin typeface="Franklin Gothic Medium" panose="020B0603020102020204" pitchFamily="34" charset="0"/>
                <a:cs typeface="Arial" panose="020B0604020202020204" pitchFamily="34" charset="0"/>
              </a:endParaRPr>
            </a:p>
          </p:txBody>
        </p:sp>
      </p:grpSp>
      <p:grpSp>
        <p:nvGrpSpPr>
          <p:cNvPr id="54" name="Group 17"/>
          <p:cNvGrpSpPr/>
          <p:nvPr/>
        </p:nvGrpSpPr>
        <p:grpSpPr>
          <a:xfrm>
            <a:off x="6612649" y="2009480"/>
            <a:ext cx="703176" cy="703176"/>
            <a:chOff x="6933028" y="1810084"/>
            <a:chExt cx="914400" cy="914400"/>
          </a:xfrm>
        </p:grpSpPr>
        <p:sp>
          <p:nvSpPr>
            <p:cNvPr id="55" name="Oval 20"/>
            <p:cNvSpPr/>
            <p:nvPr/>
          </p:nvSpPr>
          <p:spPr>
            <a:xfrm>
              <a:off x="6933028" y="1810084"/>
              <a:ext cx="914400" cy="914400"/>
            </a:xfrm>
            <a:prstGeom prst="ellipse">
              <a:avLst/>
            </a:prstGeom>
            <a:solidFill>
              <a:srgbClr val="1D5BB3"/>
            </a:solid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56" name="Freeform 24"/>
            <p:cNvSpPr>
              <a:spLocks noEditPoints="1"/>
            </p:cNvSpPr>
            <p:nvPr/>
          </p:nvSpPr>
          <p:spPr bwMode="auto">
            <a:xfrm>
              <a:off x="7217527" y="2069775"/>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ysClr val="window" lastClr="FFFFFF"/>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a:solidFill>
                  <a:prstClr val="black"/>
                </a:solidFill>
                <a:latin typeface="Franklin Gothic Medium" panose="020B0603020102020204" pitchFamily="34" charset="0"/>
                <a:cs typeface="Arial" panose="020B0604020202020204" pitchFamily="34" charset="0"/>
              </a:endParaRPr>
            </a:p>
          </p:txBody>
        </p:sp>
      </p:grpSp>
      <p:grpSp>
        <p:nvGrpSpPr>
          <p:cNvPr id="57" name="Group 15"/>
          <p:cNvGrpSpPr/>
          <p:nvPr/>
        </p:nvGrpSpPr>
        <p:grpSpPr>
          <a:xfrm>
            <a:off x="2631588" y="2009480"/>
            <a:ext cx="703176" cy="703176"/>
            <a:chOff x="1756116" y="1810084"/>
            <a:chExt cx="914400" cy="914400"/>
          </a:xfrm>
        </p:grpSpPr>
        <p:sp>
          <p:nvSpPr>
            <p:cNvPr id="58" name="Oval 18"/>
            <p:cNvSpPr/>
            <p:nvPr/>
          </p:nvSpPr>
          <p:spPr>
            <a:xfrm>
              <a:off x="1756116" y="1810084"/>
              <a:ext cx="914400" cy="914400"/>
            </a:xfrm>
            <a:prstGeom prst="ellipse">
              <a:avLst/>
            </a:prstGeom>
            <a:solidFill>
              <a:srgbClr val="1D5BB3"/>
            </a:solid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59" name="Freeform 25"/>
            <p:cNvSpPr>
              <a:spLocks noEditPoints="1"/>
            </p:cNvSpPr>
            <p:nvPr/>
          </p:nvSpPr>
          <p:spPr bwMode="auto">
            <a:xfrm>
              <a:off x="2074965" y="2048784"/>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a:solidFill>
                  <a:prstClr val="black"/>
                </a:solidFill>
                <a:latin typeface="Franklin Gothic Medium" panose="020B0603020102020204" pitchFamily="34" charset="0"/>
                <a:cs typeface="Arial" panose="020B0604020202020204" pitchFamily="34" charset="0"/>
              </a:endParaRPr>
            </a:p>
          </p:txBody>
        </p:sp>
      </p:grpSp>
      <p:grpSp>
        <p:nvGrpSpPr>
          <p:cNvPr id="60" name="Group 16"/>
          <p:cNvGrpSpPr/>
          <p:nvPr/>
        </p:nvGrpSpPr>
        <p:grpSpPr>
          <a:xfrm>
            <a:off x="4622119" y="2009480"/>
            <a:ext cx="703176" cy="703176"/>
            <a:chOff x="4344572" y="1810084"/>
            <a:chExt cx="914400" cy="914400"/>
          </a:xfrm>
        </p:grpSpPr>
        <p:sp>
          <p:nvSpPr>
            <p:cNvPr id="61" name="Oval 19"/>
            <p:cNvSpPr/>
            <p:nvPr/>
          </p:nvSpPr>
          <p:spPr>
            <a:xfrm>
              <a:off x="4344572" y="1810084"/>
              <a:ext cx="914400" cy="914400"/>
            </a:xfrm>
            <a:prstGeom prst="ellipse">
              <a:avLst/>
            </a:prstGeom>
            <a:solidFill>
              <a:srgbClr val="FFC000"/>
            </a:solidFill>
            <a:ln w="12700" cap="flat" cmpd="sng" algn="ctr">
              <a:noFill/>
              <a:prstDash val="solid"/>
              <a:miter lim="800000"/>
            </a:ln>
            <a:effectLst/>
          </p:spPr>
          <p:txBody>
            <a:bodyPr rtlCol="0" anchor="ctr"/>
            <a:lstStyle/>
            <a:p>
              <a:pPr algn="ctr">
                <a:defRPr/>
              </a:pPr>
              <a:endParaRPr lang="en-GB" sz="1400" kern="0">
                <a:solidFill>
                  <a:sysClr val="window" lastClr="FFFFFF"/>
                </a:solidFill>
                <a:latin typeface="Franklin Gothic Medium" panose="020B0603020102020204" pitchFamily="34" charset="0"/>
                <a:cs typeface="Arial" panose="020B0604020202020204" pitchFamily="34" charset="0"/>
              </a:endParaRPr>
            </a:p>
          </p:txBody>
        </p:sp>
        <p:sp>
          <p:nvSpPr>
            <p:cNvPr id="62" name="Freeform 26"/>
            <p:cNvSpPr>
              <a:spLocks noEditPoints="1"/>
            </p:cNvSpPr>
            <p:nvPr/>
          </p:nvSpPr>
          <p:spPr bwMode="auto">
            <a:xfrm>
              <a:off x="4618575" y="2072638"/>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ysClr val="window" lastClr="FFFFFF"/>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a:solidFill>
                  <a:prstClr val="black"/>
                </a:solidFill>
                <a:latin typeface="Franklin Gothic Medium" panose="020B0603020102020204" pitchFamily="34" charset="0"/>
                <a:cs typeface="Arial" panose="020B0604020202020204" pitchFamily="34" charset="0"/>
              </a:endParaRPr>
            </a:p>
          </p:txBody>
        </p:sp>
      </p:grpSp>
      <p:cxnSp>
        <p:nvCxnSpPr>
          <p:cNvPr id="63" name="Straight Connector 36"/>
          <p:cNvCxnSpPr/>
          <p:nvPr/>
        </p:nvCxnSpPr>
        <p:spPr>
          <a:xfrm>
            <a:off x="3986310" y="2296963"/>
            <a:ext cx="0" cy="1565565"/>
          </a:xfrm>
          <a:prstGeom prst="line">
            <a:avLst/>
          </a:prstGeom>
          <a:noFill/>
          <a:ln w="6350" cap="flat" cmpd="sng" algn="ctr">
            <a:solidFill>
              <a:sysClr val="window" lastClr="FFFFFF">
                <a:lumMod val="65000"/>
              </a:sysClr>
            </a:solidFill>
            <a:prstDash val="solid"/>
            <a:miter lim="800000"/>
          </a:ln>
          <a:effectLst/>
        </p:spPr>
      </p:cxnSp>
      <p:cxnSp>
        <p:nvCxnSpPr>
          <p:cNvPr id="64" name="Straight Connector 37"/>
          <p:cNvCxnSpPr/>
          <p:nvPr/>
        </p:nvCxnSpPr>
        <p:spPr>
          <a:xfrm>
            <a:off x="5968971" y="2296963"/>
            <a:ext cx="0" cy="1565565"/>
          </a:xfrm>
          <a:prstGeom prst="line">
            <a:avLst/>
          </a:prstGeom>
          <a:noFill/>
          <a:ln w="6350" cap="flat" cmpd="sng" algn="ctr">
            <a:solidFill>
              <a:sysClr val="window" lastClr="FFFFFF">
                <a:lumMod val="65000"/>
              </a:sysClr>
            </a:solidFill>
            <a:prstDash val="solid"/>
            <a:miter lim="800000"/>
          </a:ln>
          <a:effectLst/>
        </p:spPr>
      </p:cxnSp>
      <p:cxnSp>
        <p:nvCxnSpPr>
          <p:cNvPr id="65" name="Straight Connector 38"/>
          <p:cNvCxnSpPr/>
          <p:nvPr/>
        </p:nvCxnSpPr>
        <p:spPr>
          <a:xfrm>
            <a:off x="7970320" y="2296963"/>
            <a:ext cx="0" cy="1565565"/>
          </a:xfrm>
          <a:prstGeom prst="line">
            <a:avLst/>
          </a:prstGeom>
          <a:noFill/>
          <a:ln w="6350" cap="flat" cmpd="sng" algn="ctr">
            <a:solidFill>
              <a:sysClr val="window" lastClr="FFFFFF">
                <a:lumMod val="65000"/>
              </a:sysClr>
            </a:solidFill>
            <a:prstDash val="solid"/>
            <a:miter lim="800000"/>
          </a:ln>
          <a:effectLst/>
        </p:spPr>
      </p:cxnSp>
      <p:sp>
        <p:nvSpPr>
          <p:cNvPr id="66" name="TextBox 41"/>
          <p:cNvSpPr txBox="1"/>
          <p:nvPr/>
        </p:nvSpPr>
        <p:spPr>
          <a:xfrm>
            <a:off x="2059878" y="2992967"/>
            <a:ext cx="1933737" cy="50200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67" name="TextBox 170"/>
          <p:cNvSpPr txBox="1"/>
          <p:nvPr/>
        </p:nvSpPr>
        <p:spPr>
          <a:xfrm>
            <a:off x="2059878" y="2780790"/>
            <a:ext cx="1772167" cy="300504"/>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68" name="TextBox 41"/>
          <p:cNvSpPr txBox="1"/>
          <p:nvPr/>
        </p:nvSpPr>
        <p:spPr>
          <a:xfrm>
            <a:off x="4060271" y="2992967"/>
            <a:ext cx="1933737" cy="50200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69" name="TextBox 170"/>
          <p:cNvSpPr txBox="1"/>
          <p:nvPr/>
        </p:nvSpPr>
        <p:spPr>
          <a:xfrm>
            <a:off x="4060271" y="2780790"/>
            <a:ext cx="1772167" cy="300504"/>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70" name="TextBox 41"/>
          <p:cNvSpPr txBox="1"/>
          <p:nvPr/>
        </p:nvSpPr>
        <p:spPr>
          <a:xfrm>
            <a:off x="6039826" y="2992967"/>
            <a:ext cx="1933737" cy="50200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71" name="TextBox 170"/>
          <p:cNvSpPr txBox="1"/>
          <p:nvPr/>
        </p:nvSpPr>
        <p:spPr>
          <a:xfrm>
            <a:off x="6039826" y="2780790"/>
            <a:ext cx="1772167" cy="300504"/>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72" name="TextBox 41"/>
          <p:cNvSpPr txBox="1"/>
          <p:nvPr/>
        </p:nvSpPr>
        <p:spPr>
          <a:xfrm>
            <a:off x="8102732" y="2992967"/>
            <a:ext cx="1933737" cy="50200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73" name="TextBox 170"/>
          <p:cNvSpPr txBox="1"/>
          <p:nvPr/>
        </p:nvSpPr>
        <p:spPr>
          <a:xfrm>
            <a:off x="8102732" y="2780790"/>
            <a:ext cx="1772167" cy="300504"/>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74"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4195233" y="2010160"/>
            <a:ext cx="5637460" cy="0"/>
          </a:xfrm>
          <a:prstGeom prst="line">
            <a:avLst/>
          </a:prstGeom>
          <a:noFill/>
          <a:ln w="3175" cap="flat" cmpd="sng" algn="ctr">
            <a:solidFill>
              <a:srgbClr val="414455"/>
            </a:solidFill>
            <a:prstDash val="solid"/>
            <a:miter lim="800000"/>
          </a:ln>
          <a:effectLst/>
        </p:spPr>
      </p:cxnSp>
      <p:cxnSp>
        <p:nvCxnSpPr>
          <p:cNvPr id="3" name="直接连接符 2"/>
          <p:cNvCxnSpPr/>
          <p:nvPr/>
        </p:nvCxnSpPr>
        <p:spPr>
          <a:xfrm flipH="1">
            <a:off x="5055303" y="3021257"/>
            <a:ext cx="4777391" cy="0"/>
          </a:xfrm>
          <a:prstGeom prst="line">
            <a:avLst/>
          </a:prstGeom>
          <a:noFill/>
          <a:ln w="3175" cap="flat" cmpd="sng" algn="ctr">
            <a:solidFill>
              <a:srgbClr val="414455"/>
            </a:solidFill>
            <a:prstDash val="solid"/>
            <a:miter lim="800000"/>
          </a:ln>
          <a:effectLst/>
        </p:spPr>
      </p:cxnSp>
      <p:cxnSp>
        <p:nvCxnSpPr>
          <p:cNvPr id="4" name="直接连接符 3"/>
          <p:cNvCxnSpPr/>
          <p:nvPr/>
        </p:nvCxnSpPr>
        <p:spPr>
          <a:xfrm flipH="1">
            <a:off x="2991658" y="4032355"/>
            <a:ext cx="6841035" cy="0"/>
          </a:xfrm>
          <a:prstGeom prst="line">
            <a:avLst/>
          </a:prstGeom>
          <a:noFill/>
          <a:ln w="3175" cap="flat" cmpd="sng" algn="ctr">
            <a:solidFill>
              <a:srgbClr val="414455"/>
            </a:solidFill>
            <a:prstDash val="solid"/>
            <a:miter lim="800000"/>
          </a:ln>
          <a:effectLst/>
        </p:spPr>
      </p:cxnSp>
      <p:cxnSp>
        <p:nvCxnSpPr>
          <p:cNvPr id="5" name="直接连接符 4"/>
          <p:cNvCxnSpPr/>
          <p:nvPr/>
        </p:nvCxnSpPr>
        <p:spPr>
          <a:xfrm flipH="1">
            <a:off x="4195233" y="5043453"/>
            <a:ext cx="5637460" cy="0"/>
          </a:xfrm>
          <a:prstGeom prst="line">
            <a:avLst/>
          </a:prstGeom>
          <a:noFill/>
          <a:ln w="3175" cap="flat" cmpd="sng" algn="ctr">
            <a:solidFill>
              <a:srgbClr val="414455"/>
            </a:solidFill>
            <a:prstDash val="solid"/>
            <a:miter lim="800000"/>
          </a:ln>
          <a:effectLst/>
        </p:spPr>
      </p:cxnSp>
      <p:sp>
        <p:nvSpPr>
          <p:cNvPr id="6" name="流程图: 决策 5"/>
          <p:cNvSpPr/>
          <p:nvPr/>
        </p:nvSpPr>
        <p:spPr>
          <a:xfrm>
            <a:off x="3305467" y="1858860"/>
            <a:ext cx="1438287" cy="1345101"/>
          </a:xfrm>
          <a:prstGeom prst="flowChartDecision">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ysClr val="window" lastClr="FFFFFF"/>
                </a:solidFill>
                <a:effectLst/>
                <a:uLnTx/>
                <a:uFillTx/>
                <a:latin typeface="HelveticaNeueLT Pro 35 Th" pitchFamily="34" charset="0"/>
                <a:ea typeface="宋体" panose="02010600030101010101" pitchFamily="2" charset="-122"/>
                <a:cs typeface="+mn-cs"/>
              </a:rPr>
              <a:t>20%</a:t>
            </a:r>
            <a:endParaRPr kumimoji="0" lang="zh-CN" altLang="en-US" b="0" i="0" u="none" strike="noStrike" kern="0" cap="none" spc="0" normalizeH="0" baseline="0" noProof="0" dirty="0">
              <a:ln>
                <a:noFill/>
              </a:ln>
              <a:solidFill>
                <a:sysClr val="window" lastClr="FFFFFF"/>
              </a:solidFill>
              <a:effectLst/>
              <a:uLnTx/>
              <a:uFillTx/>
              <a:latin typeface="HelveticaNeueLT Pro 35 Th" pitchFamily="34" charset="0"/>
              <a:ea typeface="宋体" panose="02010600030101010101" pitchFamily="2" charset="-122"/>
              <a:cs typeface="+mn-cs"/>
            </a:endParaRPr>
          </a:p>
        </p:txBody>
      </p:sp>
      <p:sp>
        <p:nvSpPr>
          <p:cNvPr id="7" name="流程图: 决策 6"/>
          <p:cNvSpPr/>
          <p:nvPr/>
        </p:nvSpPr>
        <p:spPr>
          <a:xfrm>
            <a:off x="3122381" y="3357929"/>
            <a:ext cx="1746897" cy="1701782"/>
          </a:xfrm>
          <a:prstGeom prst="flowChartDecision">
            <a:avLst/>
          </a:prstGeom>
          <a:solidFill>
            <a:srgbClr val="1D5B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ysClr val="window" lastClr="FFFFFF"/>
                </a:solidFill>
                <a:effectLst/>
                <a:uLnTx/>
                <a:uFillTx/>
                <a:latin typeface="HelveticaNeueLT Pro 35 Th" pitchFamily="34" charset="0"/>
                <a:ea typeface="宋体" panose="02010600030101010101" pitchFamily="2" charset="-122"/>
                <a:cs typeface="+mn-cs"/>
              </a:rPr>
              <a:t>35%</a:t>
            </a:r>
            <a:endParaRPr kumimoji="0" lang="zh-CN" altLang="en-US" b="0" i="0" u="none" strike="noStrike" kern="0" cap="none" spc="0" normalizeH="0" baseline="0" noProof="0" dirty="0">
              <a:ln>
                <a:noFill/>
              </a:ln>
              <a:solidFill>
                <a:sysClr val="window" lastClr="FFFFFF"/>
              </a:solidFill>
              <a:effectLst/>
              <a:uLnTx/>
              <a:uFillTx/>
              <a:latin typeface="HelveticaNeueLT Pro 35 Th" pitchFamily="34" charset="0"/>
              <a:ea typeface="宋体" panose="02010600030101010101" pitchFamily="2" charset="-122"/>
              <a:cs typeface="+mn-cs"/>
            </a:endParaRPr>
          </a:p>
        </p:txBody>
      </p:sp>
      <p:sp>
        <p:nvSpPr>
          <p:cNvPr id="8" name="流程图: 决策 7"/>
          <p:cNvSpPr/>
          <p:nvPr/>
        </p:nvSpPr>
        <p:spPr>
          <a:xfrm>
            <a:off x="1681762" y="2196837"/>
            <a:ext cx="2193777" cy="2137121"/>
          </a:xfrm>
          <a:prstGeom prst="flowChartDecision">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ysClr val="window" lastClr="FFFFFF"/>
                </a:solidFill>
                <a:effectLst/>
                <a:uLnTx/>
                <a:uFillTx/>
                <a:latin typeface="HelveticaNeueLT Pro 35 Th" pitchFamily="34" charset="0"/>
                <a:ea typeface="宋体" panose="02010600030101010101" pitchFamily="2" charset="-122"/>
                <a:cs typeface="+mn-cs"/>
              </a:rPr>
              <a:t>55%</a:t>
            </a:r>
            <a:endParaRPr kumimoji="0" lang="zh-CN" altLang="en-US" sz="2400" b="0" i="0" u="none" strike="noStrike" kern="0" cap="none" spc="0" normalizeH="0" baseline="0" noProof="0" dirty="0">
              <a:ln>
                <a:noFill/>
              </a:ln>
              <a:solidFill>
                <a:sysClr val="window" lastClr="FFFFFF"/>
              </a:solidFill>
              <a:effectLst/>
              <a:uLnTx/>
              <a:uFillTx/>
              <a:latin typeface="HelveticaNeueLT Pro 35 Th" pitchFamily="34" charset="0"/>
              <a:ea typeface="宋体" panose="02010600030101010101" pitchFamily="2" charset="-122"/>
              <a:cs typeface="+mn-cs"/>
            </a:endParaRPr>
          </a:p>
        </p:txBody>
      </p:sp>
      <p:sp>
        <p:nvSpPr>
          <p:cNvPr id="9" name="流程图: 决策 8"/>
          <p:cNvSpPr/>
          <p:nvPr/>
        </p:nvSpPr>
        <p:spPr>
          <a:xfrm>
            <a:off x="4105311" y="2747277"/>
            <a:ext cx="1174614" cy="1098511"/>
          </a:xfrm>
          <a:prstGeom prst="flowChartDecision">
            <a:avLst/>
          </a:prstGeom>
          <a:solidFill>
            <a:srgbClr val="1D5B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a:ln>
                  <a:noFill/>
                </a:ln>
                <a:solidFill>
                  <a:sysClr val="window" lastClr="FFFFFF"/>
                </a:solidFill>
                <a:effectLst/>
                <a:uLnTx/>
                <a:uFillTx/>
                <a:latin typeface="HelveticaNeueLT Pro 35 Th" pitchFamily="34" charset="0"/>
                <a:ea typeface="宋体" panose="02010600030101010101" pitchFamily="2" charset="-122"/>
                <a:cs typeface="+mn-cs"/>
              </a:rPr>
              <a:t>10%</a:t>
            </a:r>
            <a:endParaRPr kumimoji="0" lang="zh-CN" altLang="en-US" sz="1600" b="0" i="0" u="none" strike="noStrike" kern="0" cap="none" spc="0" normalizeH="0" baseline="0" noProof="0">
              <a:ln>
                <a:noFill/>
              </a:ln>
              <a:solidFill>
                <a:sysClr val="window" lastClr="FFFFFF"/>
              </a:solidFill>
              <a:effectLst/>
              <a:uLnTx/>
              <a:uFillTx/>
              <a:latin typeface="HelveticaNeueLT Pro 35 Th" pitchFamily="34" charset="0"/>
              <a:ea typeface="宋体" panose="02010600030101010101" pitchFamily="2" charset="-122"/>
              <a:cs typeface="+mn-cs"/>
            </a:endParaRPr>
          </a:p>
        </p:txBody>
      </p:sp>
      <p:sp>
        <p:nvSpPr>
          <p:cNvPr id="10" name="矩形 9"/>
          <p:cNvSpPr/>
          <p:nvPr/>
        </p:nvSpPr>
        <p:spPr>
          <a:xfrm>
            <a:off x="4795803" y="1772816"/>
            <a:ext cx="4218141" cy="401648"/>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lumMod val="65000"/>
                  </a:sysClr>
                </a:solidFill>
                <a:effectLst/>
                <a:uLnTx/>
                <a:uFillTx/>
                <a:latin typeface="宋体" panose="02010600030101010101" pitchFamily="2" charset="-122"/>
                <a:ea typeface="宋体" panose="02010600030101010101" pitchFamily="2" charset="-122"/>
                <a:cs typeface="+mn-ea"/>
                <a:sym typeface="Arial" panose="020B0604020202020204" pitchFamily="34" charset="0"/>
              </a:rPr>
              <a:t>请替换文字内容</a:t>
            </a:r>
            <a:endParaRPr kumimoji="0" lang="en-US" altLang="zh-CN" sz="1050" b="0" i="0" u="none" strike="noStrike" kern="0" cap="none" spc="0" normalizeH="0" baseline="0" noProof="0" dirty="0">
              <a:ln>
                <a:noFill/>
              </a:ln>
              <a:solidFill>
                <a:sysClr val="window" lastClr="FFFFFF">
                  <a:lumMod val="65000"/>
                </a:sysClr>
              </a:solidFill>
              <a:effectLst/>
              <a:uLnTx/>
              <a:uFillTx/>
              <a:latin typeface="宋体" panose="02010600030101010101" pitchFamily="2" charset="-122"/>
              <a:ea typeface="宋体" panose="02010600030101010101" pitchFamily="2" charset="-122"/>
              <a:cs typeface="+mn-ea"/>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500" b="0" i="0" u="none" strike="noStrike" kern="0" cap="none" spc="0" normalizeH="0" baseline="0" noProof="0" dirty="0">
                <a:ln>
                  <a:noFill/>
                </a:ln>
                <a:solidFill>
                  <a:sysClr val="window" lastClr="FFFFFF">
                    <a:lumMod val="65000"/>
                  </a:sysClr>
                </a:solidFill>
                <a:effectLst/>
                <a:uLnTx/>
                <a:uFillTx/>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a:t>
            </a:r>
            <a:endParaRPr kumimoji="0" lang="en-GB" altLang="zh-CN" sz="500" b="0" i="0" u="none" strike="noStrike" kern="0" cap="none" spc="0" normalizeH="0" baseline="0" noProof="0" dirty="0">
              <a:ln>
                <a:noFill/>
              </a:ln>
              <a:solidFill>
                <a:sysClr val="window" lastClr="FFFFFF">
                  <a:lumMod val="65000"/>
                </a:sysClr>
              </a:solidFill>
              <a:effectLst/>
              <a:uLnTx/>
              <a:uFillTx/>
              <a:latin typeface="微软雅黑" panose="020B0503020204020204" charset="-122"/>
              <a:ea typeface="微软雅黑" panose="020B0503020204020204" charset="-122"/>
              <a:cs typeface="+mn-ea"/>
              <a:sym typeface="+mn-lt"/>
            </a:endParaRPr>
          </a:p>
        </p:txBody>
      </p:sp>
      <p:sp>
        <p:nvSpPr>
          <p:cNvPr id="11" name="矩形 10"/>
          <p:cNvSpPr/>
          <p:nvPr/>
        </p:nvSpPr>
        <p:spPr>
          <a:xfrm>
            <a:off x="5316158" y="2786113"/>
            <a:ext cx="4129253" cy="401648"/>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rPr>
              <a:t>请替换文字内容</a:t>
            </a:r>
            <a:endParaRPr kumimoji="0" lang="en-US" altLang="zh-CN" sz="105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charset="-122"/>
              <a:cs typeface="+mn-ea"/>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500" b="0" i="0" u="none" strike="noStrike" kern="0" cap="none" spc="0" normalizeH="0" baseline="0" noProof="0" dirty="0">
                <a:ln>
                  <a:noFill/>
                </a:ln>
                <a:solidFill>
                  <a:sysClr val="window" lastClr="FFFFFF">
                    <a:lumMod val="65000"/>
                  </a:sysClr>
                </a:solidFill>
                <a:effectLst/>
                <a:uLnTx/>
                <a:uFillTx/>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a:t>
            </a:r>
            <a:endParaRPr kumimoji="0" lang="en-GB" altLang="zh-CN" sz="500" b="0" i="0" u="none" strike="noStrike" kern="0" cap="none" spc="0" normalizeH="0" baseline="0" noProof="0" dirty="0">
              <a:ln>
                <a:noFill/>
              </a:ln>
              <a:solidFill>
                <a:sysClr val="window" lastClr="FFFFFF">
                  <a:lumMod val="65000"/>
                </a:sysClr>
              </a:solidFill>
              <a:effectLst/>
              <a:uLnTx/>
              <a:uFillTx/>
              <a:latin typeface="微软雅黑" panose="020B0503020204020204" charset="-122"/>
              <a:ea typeface="微软雅黑" panose="020B0503020204020204" charset="-122"/>
              <a:cs typeface="+mn-ea"/>
              <a:sym typeface="+mn-lt"/>
            </a:endParaRPr>
          </a:p>
        </p:txBody>
      </p:sp>
      <p:sp>
        <p:nvSpPr>
          <p:cNvPr id="12" name="矩形 11"/>
          <p:cNvSpPr/>
          <p:nvPr/>
        </p:nvSpPr>
        <p:spPr>
          <a:xfrm>
            <a:off x="5316158" y="3799409"/>
            <a:ext cx="4233383" cy="401648"/>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lumMod val="65000"/>
                  </a:sysClr>
                </a:solidFill>
                <a:effectLst/>
                <a:uLnTx/>
                <a:uFillTx/>
                <a:latin typeface="宋体" panose="02010600030101010101" pitchFamily="2" charset="-122"/>
                <a:ea typeface="宋体" panose="02010600030101010101" pitchFamily="2" charset="-122"/>
                <a:cs typeface="+mn-ea"/>
                <a:sym typeface="Arial" panose="020B0604020202020204" pitchFamily="34" charset="0"/>
              </a:rPr>
              <a:t>请替换文字内容</a:t>
            </a:r>
            <a:endParaRPr kumimoji="0" lang="en-US" altLang="zh-CN" sz="1050" b="0" i="0" u="none" strike="noStrike" kern="0" cap="none" spc="0" normalizeH="0" baseline="0" noProof="0" dirty="0">
              <a:ln>
                <a:noFill/>
              </a:ln>
              <a:solidFill>
                <a:sysClr val="window" lastClr="FFFFFF">
                  <a:lumMod val="65000"/>
                </a:sysClr>
              </a:solidFill>
              <a:effectLst/>
              <a:uLnTx/>
              <a:uFillTx/>
              <a:latin typeface="宋体" panose="02010600030101010101" pitchFamily="2" charset="-122"/>
              <a:ea typeface="宋体" panose="02010600030101010101" pitchFamily="2" charset="-122"/>
              <a:cs typeface="+mn-ea"/>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500" b="0" i="0" u="none" strike="noStrike" kern="0" cap="none" spc="0" normalizeH="0" baseline="0" noProof="0" dirty="0">
                <a:ln>
                  <a:noFill/>
                </a:ln>
                <a:solidFill>
                  <a:sysClr val="window" lastClr="FFFFFF">
                    <a:lumMod val="65000"/>
                  </a:sysClr>
                </a:solidFill>
                <a:effectLst/>
                <a:uLnTx/>
                <a:uFillTx/>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a:t>
            </a:r>
            <a:endParaRPr kumimoji="0" lang="en-GB" altLang="zh-CN" sz="500" b="0" i="0" u="none" strike="noStrike" kern="0" cap="none" spc="0" normalizeH="0" baseline="0" noProof="0" dirty="0">
              <a:ln>
                <a:noFill/>
              </a:ln>
              <a:solidFill>
                <a:sysClr val="window" lastClr="FFFFFF">
                  <a:lumMod val="65000"/>
                </a:sysClr>
              </a:solidFill>
              <a:effectLst/>
              <a:uLnTx/>
              <a:uFillTx/>
              <a:latin typeface="微软雅黑" panose="020B0503020204020204" charset="-122"/>
              <a:ea typeface="微软雅黑" panose="020B0503020204020204" charset="-122"/>
              <a:cs typeface="+mn-ea"/>
              <a:sym typeface="+mn-lt"/>
            </a:endParaRPr>
          </a:p>
        </p:txBody>
      </p:sp>
      <p:sp>
        <p:nvSpPr>
          <p:cNvPr id="13" name="矩形 12"/>
          <p:cNvSpPr/>
          <p:nvPr/>
        </p:nvSpPr>
        <p:spPr>
          <a:xfrm>
            <a:off x="4795803" y="4788927"/>
            <a:ext cx="4158630" cy="401648"/>
          </a:xfrm>
          <a:prstGeom prst="rect">
            <a:avLst/>
          </a:prstGeom>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lumMod val="65000"/>
                  </a:sysClr>
                </a:solidFill>
                <a:effectLst/>
                <a:uLnTx/>
                <a:uFillTx/>
                <a:latin typeface="宋体" panose="02010600030101010101" pitchFamily="2" charset="-122"/>
                <a:ea typeface="宋体" panose="02010600030101010101" pitchFamily="2" charset="-122"/>
                <a:cs typeface="+mn-ea"/>
                <a:sym typeface="Arial" panose="020B0604020202020204" pitchFamily="34" charset="0"/>
              </a:rPr>
              <a:t>请替换文字内容</a:t>
            </a:r>
            <a:endParaRPr kumimoji="0" lang="en-US" altLang="zh-CN" sz="1050" b="0" i="0" u="none" strike="noStrike" kern="0" cap="none" spc="0" normalizeH="0" baseline="0" noProof="0" dirty="0">
              <a:ln>
                <a:noFill/>
              </a:ln>
              <a:solidFill>
                <a:sysClr val="window" lastClr="FFFFFF">
                  <a:lumMod val="65000"/>
                </a:sysClr>
              </a:solidFill>
              <a:effectLst/>
              <a:uLnTx/>
              <a:uFillTx/>
              <a:latin typeface="宋体" panose="02010600030101010101" pitchFamily="2" charset="-122"/>
              <a:ea typeface="宋体" panose="02010600030101010101" pitchFamily="2" charset="-122"/>
              <a:cs typeface="+mn-ea"/>
              <a:sym typeface="Arial" panose="020B0604020202020204"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500" b="0" i="0" u="none" strike="noStrike" kern="0" cap="none" spc="0" normalizeH="0" baseline="0" noProof="0" dirty="0">
                <a:ln>
                  <a:noFill/>
                </a:ln>
                <a:solidFill>
                  <a:sysClr val="window" lastClr="FFFFFF">
                    <a:lumMod val="65000"/>
                  </a:sysClr>
                </a:solidFill>
                <a:effectLst/>
                <a:uLnTx/>
                <a:uFillTx/>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a:t>
            </a:r>
            <a:endParaRPr kumimoji="0" lang="en-GB" altLang="zh-CN" sz="500" b="0" i="0" u="none" strike="noStrike" kern="0" cap="none" spc="0" normalizeH="0" baseline="0" noProof="0" dirty="0">
              <a:ln>
                <a:noFill/>
              </a:ln>
              <a:solidFill>
                <a:sysClr val="window" lastClr="FFFFFF">
                  <a:lumMod val="65000"/>
                </a:sysClr>
              </a:solidFill>
              <a:effectLst/>
              <a:uLnTx/>
              <a:uFillTx/>
              <a:latin typeface="微软雅黑" panose="020B0503020204020204" charset="-122"/>
              <a:ea typeface="微软雅黑" panose="020B0503020204020204" charset="-122"/>
              <a:cs typeface="+mn-ea"/>
              <a:sym typeface="+mn-lt"/>
            </a:endParaRPr>
          </a:p>
        </p:txBody>
      </p:sp>
      <p:sp>
        <p:nvSpPr>
          <p:cNvPr id="14"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20388521">
            <a:off x="3625173" y="2247109"/>
            <a:ext cx="2353254" cy="2353253"/>
          </a:xfrm>
          <a:prstGeom prst="rect">
            <a:avLst/>
          </a:prstGeom>
          <a:solidFill>
            <a:srgbClr val="FFC000"/>
          </a:solidFill>
          <a:ln w="12700" cap="flat" cmpd="sng" algn="ctr">
            <a:noFill/>
            <a:prstDash val="solid"/>
            <a:miter lim="800000"/>
          </a:ln>
          <a:effectLst>
            <a:outerShdw blurRad="76200" sx="106000" sy="106000" algn="ctr" rotWithShape="0">
              <a:prstClr val="black">
                <a:alpha val="12000"/>
              </a:prstClr>
            </a:outerShdw>
          </a:effectLst>
        </p:spPr>
        <p:txBody>
          <a:bodyPr rot="0" spcFirstLastPara="0" vertOverflow="overflow" horzOverflow="overflow" vert="horz" wrap="square" lIns="128572" tIns="64286" rIns="128572" bIns="64286" numCol="1" spcCol="0" rtlCol="0" fromWordArt="0" anchor="ctr" anchorCtr="0" forceAA="0" compatLnSpc="1">
            <a:noAutofit/>
          </a:bodyP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18" name="矩形 17"/>
          <p:cNvSpPr/>
          <p:nvPr/>
        </p:nvSpPr>
        <p:spPr>
          <a:xfrm rot="20388521">
            <a:off x="5407443" y="3233164"/>
            <a:ext cx="2245356" cy="2245356"/>
          </a:xfrm>
          <a:prstGeom prst="rect">
            <a:avLst/>
          </a:prstGeom>
          <a:solidFill>
            <a:srgbClr val="1D5BB3"/>
          </a:solidFill>
          <a:ln w="12700" cap="flat" cmpd="sng" algn="ctr">
            <a:noFill/>
            <a:prstDash val="solid"/>
            <a:miter lim="800000"/>
          </a:ln>
          <a:effectLst>
            <a:outerShdw blurRad="76200" sx="106000" sy="106000" algn="ctr" rotWithShape="0">
              <a:prstClr val="black">
                <a:alpha val="12000"/>
              </a:prstClr>
            </a:outerShdw>
          </a:effectLst>
        </p:spPr>
        <p:txBody>
          <a:bodyPr rot="0" spcFirstLastPara="0" vertOverflow="overflow" horzOverflow="overflow" vert="horz" wrap="square" lIns="128572" tIns="64286" rIns="128572" bIns="64286" numCol="1" spcCol="0" rtlCol="0" fromWordArt="0" anchor="ctr" anchorCtr="0" forceAA="0" compatLnSpc="1">
            <a:noAutofit/>
          </a:bodyP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19" name="矩形 18"/>
          <p:cNvSpPr/>
          <p:nvPr/>
        </p:nvSpPr>
        <p:spPr>
          <a:xfrm rot="20388521">
            <a:off x="5482667" y="1412776"/>
            <a:ext cx="2245356" cy="2245356"/>
          </a:xfrm>
          <a:prstGeom prst="rect">
            <a:avLst/>
          </a:prstGeom>
          <a:solidFill>
            <a:srgbClr val="1D5BB3"/>
          </a:solidFill>
          <a:ln w="12700" cap="flat" cmpd="sng" algn="ctr">
            <a:noFill/>
            <a:prstDash val="solid"/>
            <a:miter lim="800000"/>
          </a:ln>
          <a:effectLst>
            <a:outerShdw blurRad="76200" sx="106000" sy="106000" algn="ctr" rotWithShape="0">
              <a:prstClr val="black">
                <a:alpha val="12000"/>
              </a:prstClr>
            </a:outerShdw>
          </a:effectLst>
        </p:spPr>
        <p:txBody>
          <a:bodyPr rot="0" spcFirstLastPara="0" vertOverflow="overflow" horzOverflow="overflow" vert="horz" wrap="square" lIns="128572" tIns="64286" rIns="128572" bIns="64286" numCol="1" spcCol="0" rtlCol="0" fromWordArt="0" anchor="ctr" anchorCtr="0" forceAA="0" compatLnSpc="1">
            <a:noAutofit/>
          </a:bodyP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20" name="矩形 19"/>
          <p:cNvSpPr/>
          <p:nvPr/>
        </p:nvSpPr>
        <p:spPr>
          <a:xfrm rot="20388521">
            <a:off x="3632877" y="3665790"/>
            <a:ext cx="2079019" cy="2079019"/>
          </a:xfrm>
          <a:prstGeom prst="rect">
            <a:avLst/>
          </a:prstGeom>
          <a:solidFill>
            <a:srgbClr val="1D5BB3"/>
          </a:solidFill>
          <a:ln w="12700" cap="flat" cmpd="sng" algn="ctr">
            <a:noFill/>
            <a:prstDash val="solid"/>
            <a:miter lim="800000"/>
          </a:ln>
          <a:effectLst>
            <a:outerShdw blurRad="76200" sx="106000" sy="106000" algn="ctr" rotWithShape="0">
              <a:prstClr val="black">
                <a:alpha val="12000"/>
              </a:prstClr>
            </a:outerShdw>
          </a:effectLst>
        </p:spPr>
        <p:txBody>
          <a:bodyPr rot="0" spcFirstLastPara="0" vertOverflow="overflow" horzOverflow="overflow" vert="horz" wrap="square" lIns="128572" tIns="64286" rIns="128572" bIns="64286" numCol="1" spcCol="0" rtlCol="0" fromWordArt="0" anchor="ctr" anchorCtr="0" forceAA="0" compatLnSpc="1">
            <a:noAutofit/>
          </a:bodyP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21" name="矩形 20"/>
          <p:cNvSpPr/>
          <p:nvPr/>
        </p:nvSpPr>
        <p:spPr>
          <a:xfrm rot="20388521">
            <a:off x="4537039" y="2867581"/>
            <a:ext cx="2008240" cy="2008239"/>
          </a:xfrm>
          <a:prstGeom prst="rect">
            <a:avLst/>
          </a:prstGeom>
          <a:solidFill>
            <a:srgbClr val="FFC000"/>
          </a:solidFill>
          <a:ln w="12700" cap="flat" cmpd="sng" algn="ctr">
            <a:noFill/>
            <a:prstDash val="solid"/>
            <a:miter lim="800000"/>
          </a:ln>
          <a:effectLst>
            <a:outerShdw blurRad="76200" sx="106000" sy="106000" algn="ctr" rotWithShape="0">
              <a:prstClr val="black">
                <a:alpha val="12000"/>
              </a:prstClr>
            </a:outerShdw>
          </a:effectLst>
        </p:spPr>
        <p:txBody>
          <a:bodyPr rot="0" spcFirstLastPara="0" vertOverflow="overflow" horzOverflow="overflow" vert="horz" wrap="square" lIns="128572" tIns="64286" rIns="128572" bIns="64286" numCol="1" spcCol="0" rtlCol="0" fromWordArt="0" anchor="ctr" anchorCtr="0" forceAA="0" compatLnSpc="1">
            <a:noAutofit/>
          </a:bodyP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22" name="TextBox 41"/>
          <p:cNvSpPr txBox="1"/>
          <p:nvPr/>
        </p:nvSpPr>
        <p:spPr>
          <a:xfrm>
            <a:off x="1172107" y="2781058"/>
            <a:ext cx="2191564" cy="432753"/>
          </a:xfrm>
          <a:prstGeom prst="rect">
            <a:avLst/>
          </a:prstGeom>
          <a:noFill/>
        </p:spPr>
        <p:txBody>
          <a:bodyPr wrap="square" lIns="85667" tIns="42834" rIns="85667" bIns="42834" rtlCol="0">
            <a:spAutoFit/>
          </a:bodyPr>
          <a:lstStyle/>
          <a:p>
            <a:pPr>
              <a:lnSpc>
                <a:spcPct val="150000"/>
              </a:lnSpc>
              <a:defRPr/>
            </a:pPr>
            <a:r>
              <a:rPr lang="zh-CN" altLang="en-US" sz="5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500" kern="0" dirty="0">
              <a:solidFill>
                <a:sysClr val="window" lastClr="FFFFFF">
                  <a:lumMod val="65000"/>
                </a:sysClr>
              </a:solidFill>
              <a:latin typeface="微软雅黑" panose="020B0503020204020204" charset="-122"/>
              <a:cs typeface="+mn-ea"/>
              <a:sym typeface="+mn-lt"/>
            </a:endParaRPr>
          </a:p>
        </p:txBody>
      </p:sp>
      <p:grpSp>
        <p:nvGrpSpPr>
          <p:cNvPr id="23" name="组合 22"/>
          <p:cNvGrpSpPr/>
          <p:nvPr/>
        </p:nvGrpSpPr>
        <p:grpSpPr>
          <a:xfrm>
            <a:off x="3344912" y="2425752"/>
            <a:ext cx="4655827" cy="3263993"/>
            <a:chOff x="3645357" y="2328704"/>
            <a:chExt cx="5633551" cy="3949432"/>
          </a:xfrm>
        </p:grpSpPr>
        <p:sp>
          <p:nvSpPr>
            <p:cNvPr id="24" name="TextBox 23"/>
            <p:cNvSpPr txBox="1"/>
            <p:nvPr/>
          </p:nvSpPr>
          <p:spPr>
            <a:xfrm rot="20304192">
              <a:off x="7533359" y="3098165"/>
              <a:ext cx="1745549" cy="356737"/>
            </a:xfrm>
            <a:prstGeom prst="rect">
              <a:avLst/>
            </a:prstGeom>
            <a:noFill/>
          </p:spPr>
          <p:txBody>
            <a:bodyPr wrap="square" rtlCol="0">
              <a:sp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cs typeface="+mn-ea"/>
                  <a:sym typeface="Arial" panose="020B0604020202020204" pitchFamily="34" charset="0"/>
                </a:rPr>
                <a:t>请替换文字内容</a:t>
              </a:r>
              <a:endParaRPr kumimoji="0" lang="en-US" altLang="zh-CN" sz="1050" b="0" i="0" u="none" strike="noStrike" kern="0" cap="none" spc="0" normalizeH="0" baseline="0" noProof="0" dirty="0">
                <a:ln>
                  <a:noFill/>
                </a:ln>
                <a:solidFill>
                  <a:sysClr val="window" lastClr="FFFFFF"/>
                </a:solidFill>
                <a:effectLst/>
                <a:uLnTx/>
                <a:uFillTx/>
                <a:cs typeface="+mn-ea"/>
                <a:sym typeface="Arial" panose="020B0604020202020204" pitchFamily="34" charset="0"/>
              </a:endParaRPr>
            </a:p>
          </p:txBody>
        </p:sp>
        <p:sp>
          <p:nvSpPr>
            <p:cNvPr id="25" name="TextBox 24"/>
            <p:cNvSpPr txBox="1"/>
            <p:nvPr/>
          </p:nvSpPr>
          <p:spPr>
            <a:xfrm rot="20429128">
              <a:off x="3645357" y="2328704"/>
              <a:ext cx="2392131" cy="357514"/>
            </a:xfrm>
            <a:prstGeom prst="rect">
              <a:avLst/>
            </a:prstGeom>
            <a:noFill/>
          </p:spPr>
          <p:txBody>
            <a:bodyPr wrap="square" rtlCol="0">
              <a:sp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cs typeface="+mn-ea"/>
                  <a:sym typeface="Arial" panose="020B0604020202020204" pitchFamily="34" charset="0"/>
                </a:rPr>
                <a:t>请替换文字内容</a:t>
              </a:r>
              <a:endParaRPr kumimoji="0" lang="en-US" altLang="zh-CN" sz="1050" b="0" i="0" u="none" strike="noStrike" kern="0" cap="none" spc="0" normalizeH="0" baseline="0" noProof="0" dirty="0">
                <a:ln>
                  <a:noFill/>
                </a:ln>
                <a:solidFill>
                  <a:sysClr val="window" lastClr="FFFFFF"/>
                </a:solidFill>
                <a:effectLst/>
                <a:uLnTx/>
                <a:uFillTx/>
                <a:cs typeface="+mn-ea"/>
                <a:sym typeface="Arial" panose="020B0604020202020204" pitchFamily="34" charset="0"/>
              </a:endParaRPr>
            </a:p>
          </p:txBody>
        </p:sp>
        <p:sp>
          <p:nvSpPr>
            <p:cNvPr id="26" name="TextBox 25"/>
            <p:cNvSpPr txBox="1"/>
            <p:nvPr/>
          </p:nvSpPr>
          <p:spPr>
            <a:xfrm rot="20487529">
              <a:off x="7044648" y="5357890"/>
              <a:ext cx="1891006" cy="357514"/>
            </a:xfrm>
            <a:prstGeom prst="rect">
              <a:avLst/>
            </a:prstGeom>
            <a:noFill/>
          </p:spPr>
          <p:txBody>
            <a:bodyPr wrap="square" rtlCol="0">
              <a:sp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cs typeface="+mn-ea"/>
                  <a:sym typeface="Arial" panose="020B0604020202020204" pitchFamily="34" charset="0"/>
                </a:rPr>
                <a:t>请替换文字内容</a:t>
              </a:r>
              <a:endParaRPr kumimoji="0" lang="en-US" altLang="zh-CN" sz="1050" b="0" i="0" u="none" strike="noStrike" kern="0" cap="none" spc="0" normalizeH="0" baseline="0" noProof="0" dirty="0">
                <a:ln>
                  <a:noFill/>
                </a:ln>
                <a:solidFill>
                  <a:sysClr val="window" lastClr="FFFFFF"/>
                </a:solidFill>
                <a:effectLst/>
                <a:uLnTx/>
                <a:uFillTx/>
                <a:cs typeface="+mn-ea"/>
                <a:sym typeface="Arial" panose="020B0604020202020204" pitchFamily="34" charset="0"/>
              </a:endParaRPr>
            </a:p>
          </p:txBody>
        </p:sp>
        <p:sp>
          <p:nvSpPr>
            <p:cNvPr id="27" name="TextBox 26"/>
            <p:cNvSpPr txBox="1"/>
            <p:nvPr/>
          </p:nvSpPr>
          <p:spPr>
            <a:xfrm rot="20441200">
              <a:off x="4419588" y="5920622"/>
              <a:ext cx="1885400" cy="357514"/>
            </a:xfrm>
            <a:prstGeom prst="rect">
              <a:avLst/>
            </a:prstGeom>
            <a:noFill/>
          </p:spPr>
          <p:txBody>
            <a:bodyPr wrap="square" rtlCol="0">
              <a:sp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cs typeface="+mn-ea"/>
                  <a:sym typeface="Arial" panose="020B0604020202020204" pitchFamily="34" charset="0"/>
                </a:rPr>
                <a:t>请替换文字内容</a:t>
              </a:r>
              <a:endParaRPr kumimoji="0" lang="en-US" altLang="zh-CN" sz="1050" b="0" i="0" u="none" strike="noStrike" kern="0" cap="none" spc="0" normalizeH="0" baseline="0" noProof="0" dirty="0">
                <a:ln>
                  <a:noFill/>
                </a:ln>
                <a:solidFill>
                  <a:sysClr val="window" lastClr="FFFFFF"/>
                </a:solidFill>
                <a:effectLst/>
                <a:uLnTx/>
                <a:uFillTx/>
                <a:cs typeface="+mn-ea"/>
                <a:sym typeface="Arial" panose="020B0604020202020204" pitchFamily="34" charset="0"/>
              </a:endParaRPr>
            </a:p>
          </p:txBody>
        </p:sp>
        <p:sp>
          <p:nvSpPr>
            <p:cNvPr id="28" name="文本框 16"/>
            <p:cNvSpPr txBox="1"/>
            <p:nvPr/>
          </p:nvSpPr>
          <p:spPr>
            <a:xfrm rot="20427633">
              <a:off x="5285554" y="4234522"/>
              <a:ext cx="2995892" cy="74481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ysClr val="window" lastClr="FFFFFF"/>
                  </a:solidFill>
                  <a:effectLst/>
                  <a:uLnTx/>
                  <a:uFillTx/>
                </a:rPr>
                <a:t>ADD RELATED</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ysClr val="window" lastClr="FFFFFF"/>
                  </a:solidFill>
                  <a:effectLst/>
                  <a:uLnTx/>
                  <a:uFillTx/>
                </a:rPr>
                <a:t>TITLE WORDS</a:t>
              </a:r>
              <a:endParaRPr kumimoji="0" lang="zh-CN" altLang="en-US" sz="2000" b="1" i="0" u="none" strike="noStrike" kern="0" cap="none" spc="0" normalizeH="0" baseline="0" noProof="0" dirty="0">
                <a:ln>
                  <a:noFill/>
                </a:ln>
                <a:solidFill>
                  <a:sysClr val="window" lastClr="FFFFFF"/>
                </a:solidFill>
                <a:effectLst/>
                <a:uLnTx/>
                <a:uFillTx/>
                <a:cs typeface="Arial" panose="020B0604020202020204" pitchFamily="34" charset="0"/>
              </a:endParaRPr>
            </a:p>
          </p:txBody>
        </p:sp>
      </p:grpSp>
      <p:sp>
        <p:nvSpPr>
          <p:cNvPr id="29" name="TextBox 41"/>
          <p:cNvSpPr txBox="1"/>
          <p:nvPr/>
        </p:nvSpPr>
        <p:spPr>
          <a:xfrm>
            <a:off x="1564470" y="4940614"/>
            <a:ext cx="2191564" cy="432753"/>
          </a:xfrm>
          <a:prstGeom prst="rect">
            <a:avLst/>
          </a:prstGeom>
          <a:noFill/>
        </p:spPr>
        <p:txBody>
          <a:bodyPr wrap="square" lIns="85667" tIns="42834" rIns="85667" bIns="42834" rtlCol="0">
            <a:spAutoFit/>
          </a:bodyPr>
          <a:lstStyle/>
          <a:p>
            <a:pPr>
              <a:lnSpc>
                <a:spcPct val="150000"/>
              </a:lnSpc>
              <a:defRPr/>
            </a:pPr>
            <a:r>
              <a:rPr lang="zh-CN" altLang="en-US" sz="5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500" kern="0" dirty="0">
              <a:solidFill>
                <a:sysClr val="window" lastClr="FFFFFF">
                  <a:lumMod val="65000"/>
                </a:sysClr>
              </a:solidFill>
              <a:latin typeface="微软雅黑" panose="020B0503020204020204" charset="-122"/>
              <a:cs typeface="+mn-ea"/>
              <a:sym typeface="+mn-lt"/>
            </a:endParaRPr>
          </a:p>
        </p:txBody>
      </p:sp>
      <p:sp>
        <p:nvSpPr>
          <p:cNvPr id="30" name="TextBox 41"/>
          <p:cNvSpPr txBox="1"/>
          <p:nvPr/>
        </p:nvSpPr>
        <p:spPr>
          <a:xfrm>
            <a:off x="7687348" y="3302086"/>
            <a:ext cx="2191564" cy="432753"/>
          </a:xfrm>
          <a:prstGeom prst="rect">
            <a:avLst/>
          </a:prstGeom>
          <a:noFill/>
        </p:spPr>
        <p:txBody>
          <a:bodyPr wrap="square" lIns="85667" tIns="42834" rIns="85667" bIns="42834" rtlCol="0">
            <a:spAutoFit/>
          </a:bodyPr>
          <a:lstStyle/>
          <a:p>
            <a:pPr>
              <a:lnSpc>
                <a:spcPct val="150000"/>
              </a:lnSpc>
              <a:defRPr/>
            </a:pPr>
            <a:r>
              <a:rPr lang="zh-CN" altLang="en-US" sz="5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500" kern="0" dirty="0">
              <a:solidFill>
                <a:sysClr val="window" lastClr="FFFFFF">
                  <a:lumMod val="65000"/>
                </a:sysClr>
              </a:solidFill>
              <a:latin typeface="微软雅黑" panose="020B0503020204020204" charset="-122"/>
              <a:cs typeface="+mn-ea"/>
              <a:sym typeface="+mn-lt"/>
            </a:endParaRPr>
          </a:p>
        </p:txBody>
      </p:sp>
      <p:sp>
        <p:nvSpPr>
          <p:cNvPr id="31" name="TextBox 41"/>
          <p:cNvSpPr txBox="1"/>
          <p:nvPr/>
        </p:nvSpPr>
        <p:spPr>
          <a:xfrm>
            <a:off x="7316076" y="5234304"/>
            <a:ext cx="2191564" cy="432753"/>
          </a:xfrm>
          <a:prstGeom prst="rect">
            <a:avLst/>
          </a:prstGeom>
          <a:noFill/>
        </p:spPr>
        <p:txBody>
          <a:bodyPr wrap="square" lIns="85667" tIns="42834" rIns="85667" bIns="42834" rtlCol="0">
            <a:spAutoFit/>
          </a:bodyPr>
          <a:lstStyle/>
          <a:p>
            <a:pPr>
              <a:lnSpc>
                <a:spcPct val="150000"/>
              </a:lnSpc>
              <a:defRPr/>
            </a:pPr>
            <a:r>
              <a:rPr lang="zh-CN" altLang="en-US" sz="5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a:t>
            </a:r>
            <a:endParaRPr lang="en-GB" altLang="zh-CN" sz="500" kern="0" dirty="0">
              <a:solidFill>
                <a:sysClr val="window" lastClr="FFFFFF">
                  <a:lumMod val="65000"/>
                </a:sysClr>
              </a:solidFill>
              <a:latin typeface="微软雅黑" panose="020B0503020204020204" charset="-122"/>
              <a:cs typeface="+mn-ea"/>
              <a:sym typeface="+mn-lt"/>
            </a:endParaRPr>
          </a:p>
        </p:txBody>
      </p:sp>
      <p:sp>
        <p:nvSpPr>
          <p:cNvPr id="32"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92675" y="4604778"/>
            <a:ext cx="9230706" cy="1475118"/>
          </a:xfrm>
          <a:prstGeom prst="rect">
            <a:avLst/>
          </a:prstGeom>
          <a:solidFill>
            <a:srgbClr val="1D5BB3"/>
          </a:solidFill>
          <a:ln w="12700" cap="flat" cmpd="sng" algn="ctr">
            <a:noFill/>
            <a:prstDash val="solid"/>
            <a:miter lim="800000"/>
          </a:ln>
          <a:effectLst/>
        </p:spPr>
        <p:txBody>
          <a:bodyPr rtlCol="0" anchor="ctr"/>
          <a:lstStyle/>
          <a:p>
            <a:pPr algn="ctr">
              <a:defRPr/>
            </a:pPr>
            <a:endParaRPr lang="zh-CN" altLang="en-US" sz="1600" kern="0">
              <a:solidFill>
                <a:sysClr val="window" lastClr="FFFFFF"/>
              </a:solidFill>
              <a:latin typeface="Calibri" panose="020F0502020204030204"/>
            </a:endParaRPr>
          </a:p>
        </p:txBody>
      </p:sp>
      <p:sp>
        <p:nvSpPr>
          <p:cNvPr id="7" name="任意多边形 6"/>
          <p:cNvSpPr/>
          <p:nvPr/>
        </p:nvSpPr>
        <p:spPr bwMode="auto">
          <a:xfrm>
            <a:off x="1492675" y="1571329"/>
            <a:ext cx="9258056" cy="3047926"/>
          </a:xfrm>
          <a:custGeom>
            <a:avLst/>
            <a:gdLst>
              <a:gd name="connsiteX0" fmla="*/ 3252148 w 12896850"/>
              <a:gd name="connsiteY0" fmla="*/ 1 h 5186234"/>
              <a:gd name="connsiteX1" fmla="*/ 5369626 w 12896850"/>
              <a:gd name="connsiteY1" fmla="*/ 1 h 5186234"/>
              <a:gd name="connsiteX2" fmla="*/ 5532949 w 12896850"/>
              <a:gd name="connsiteY2" fmla="*/ 14288 h 5186234"/>
              <a:gd name="connsiteX3" fmla="*/ 5690542 w 12896850"/>
              <a:gd name="connsiteY3" fmla="*/ 48577 h 5186234"/>
              <a:gd name="connsiteX4" fmla="*/ 5839540 w 12896850"/>
              <a:gd name="connsiteY4" fmla="*/ 114298 h 5186234"/>
              <a:gd name="connsiteX5" fmla="*/ 5977075 w 12896850"/>
              <a:gd name="connsiteY5" fmla="*/ 194306 h 5186234"/>
              <a:gd name="connsiteX6" fmla="*/ 6097419 w 12896850"/>
              <a:gd name="connsiteY6" fmla="*/ 300031 h 5186234"/>
              <a:gd name="connsiteX7" fmla="*/ 6197706 w 12896850"/>
              <a:gd name="connsiteY7" fmla="*/ 420043 h 5186234"/>
              <a:gd name="connsiteX8" fmla="*/ 6283666 w 12896850"/>
              <a:gd name="connsiteY8" fmla="*/ 557200 h 5186234"/>
              <a:gd name="connsiteX9" fmla="*/ 6343838 w 12896850"/>
              <a:gd name="connsiteY9" fmla="*/ 700071 h 5186234"/>
              <a:gd name="connsiteX10" fmla="*/ 6383952 w 12896850"/>
              <a:gd name="connsiteY10" fmla="*/ 857230 h 5186234"/>
              <a:gd name="connsiteX11" fmla="*/ 6392548 w 12896850"/>
              <a:gd name="connsiteY11" fmla="*/ 1025818 h 5186234"/>
              <a:gd name="connsiteX12" fmla="*/ 6392548 w 12896850"/>
              <a:gd name="connsiteY12" fmla="*/ 5186234 h 5186234"/>
              <a:gd name="connsiteX13" fmla="*/ 4283666 w 12896850"/>
              <a:gd name="connsiteY13" fmla="*/ 5186234 h 5186234"/>
              <a:gd name="connsiteX14" fmla="*/ 4111746 w 12896850"/>
              <a:gd name="connsiteY14" fmla="*/ 5171947 h 5186234"/>
              <a:gd name="connsiteX15" fmla="*/ 3957019 w 12896850"/>
              <a:gd name="connsiteY15" fmla="*/ 5131943 h 5186234"/>
              <a:gd name="connsiteX16" fmla="*/ 3810887 w 12896850"/>
              <a:gd name="connsiteY16" fmla="*/ 5071937 h 5186234"/>
              <a:gd name="connsiteX17" fmla="*/ 3676216 w 12896850"/>
              <a:gd name="connsiteY17" fmla="*/ 4986214 h 5186234"/>
              <a:gd name="connsiteX18" fmla="*/ 3553007 w 12896850"/>
              <a:gd name="connsiteY18" fmla="*/ 4886204 h 5186234"/>
              <a:gd name="connsiteX19" fmla="*/ 3452720 w 12896850"/>
              <a:gd name="connsiteY19" fmla="*/ 4766192 h 5186234"/>
              <a:gd name="connsiteX20" fmla="*/ 3369626 w 12896850"/>
              <a:gd name="connsiteY20" fmla="*/ 4629036 h 5186234"/>
              <a:gd name="connsiteX21" fmla="*/ 3303724 w 12896850"/>
              <a:gd name="connsiteY21" fmla="*/ 4486164 h 5186234"/>
              <a:gd name="connsiteX22" fmla="*/ 3266474 w 12896850"/>
              <a:gd name="connsiteY22" fmla="*/ 4329006 h 5186234"/>
              <a:gd name="connsiteX23" fmla="*/ 3252148 w 12896850"/>
              <a:gd name="connsiteY23" fmla="*/ 4160417 h 5186234"/>
              <a:gd name="connsiteX24" fmla="*/ 7530086 w 12896850"/>
              <a:gd name="connsiteY24" fmla="*/ 1 h 5186234"/>
              <a:gd name="connsiteX25" fmla="*/ 9644699 w 12896850"/>
              <a:gd name="connsiteY25" fmla="*/ 1 h 5186234"/>
              <a:gd name="connsiteX26" fmla="*/ 9644699 w 12896850"/>
              <a:gd name="connsiteY26" fmla="*/ 4160417 h 5186234"/>
              <a:gd name="connsiteX27" fmla="*/ 9630372 w 12896850"/>
              <a:gd name="connsiteY27" fmla="*/ 4329006 h 5186234"/>
              <a:gd name="connsiteX28" fmla="*/ 9595988 w 12896850"/>
              <a:gd name="connsiteY28" fmla="*/ 4486164 h 5186234"/>
              <a:gd name="connsiteX29" fmla="*/ 9530086 w 12896850"/>
              <a:gd name="connsiteY29" fmla="*/ 4629036 h 5186234"/>
              <a:gd name="connsiteX30" fmla="*/ 9449856 w 12896850"/>
              <a:gd name="connsiteY30" fmla="*/ 4766192 h 5186234"/>
              <a:gd name="connsiteX31" fmla="*/ 9343840 w 12896850"/>
              <a:gd name="connsiteY31" fmla="*/ 4886204 h 5186234"/>
              <a:gd name="connsiteX32" fmla="*/ 9223496 w 12896850"/>
              <a:gd name="connsiteY32" fmla="*/ 4986214 h 5186234"/>
              <a:gd name="connsiteX33" fmla="*/ 9091690 w 12896850"/>
              <a:gd name="connsiteY33" fmla="*/ 5071937 h 5186234"/>
              <a:gd name="connsiteX34" fmla="*/ 8942693 w 12896850"/>
              <a:gd name="connsiteY34" fmla="*/ 5131943 h 5186234"/>
              <a:gd name="connsiteX35" fmla="*/ 8785100 w 12896850"/>
              <a:gd name="connsiteY35" fmla="*/ 5171947 h 5186234"/>
              <a:gd name="connsiteX36" fmla="*/ 8618911 w 12896850"/>
              <a:gd name="connsiteY36" fmla="*/ 5186234 h 5186234"/>
              <a:gd name="connsiteX37" fmla="*/ 6504298 w 12896850"/>
              <a:gd name="connsiteY37" fmla="*/ 5186234 h 5186234"/>
              <a:gd name="connsiteX38" fmla="*/ 6504298 w 12896850"/>
              <a:gd name="connsiteY38" fmla="*/ 1025818 h 5186234"/>
              <a:gd name="connsiteX39" fmla="*/ 6512894 w 12896850"/>
              <a:gd name="connsiteY39" fmla="*/ 857230 h 5186234"/>
              <a:gd name="connsiteX40" fmla="*/ 6553009 w 12896850"/>
              <a:gd name="connsiteY40" fmla="*/ 700071 h 5186234"/>
              <a:gd name="connsiteX41" fmla="*/ 6618911 w 12896850"/>
              <a:gd name="connsiteY41" fmla="*/ 557200 h 5186234"/>
              <a:gd name="connsiteX42" fmla="*/ 6699141 w 12896850"/>
              <a:gd name="connsiteY42" fmla="*/ 420043 h 5186234"/>
              <a:gd name="connsiteX43" fmla="*/ 6805158 w 12896850"/>
              <a:gd name="connsiteY43" fmla="*/ 300031 h 5186234"/>
              <a:gd name="connsiteX44" fmla="*/ 6925502 w 12896850"/>
              <a:gd name="connsiteY44" fmla="*/ 194306 h 5186234"/>
              <a:gd name="connsiteX45" fmla="*/ 7057307 w 12896850"/>
              <a:gd name="connsiteY45" fmla="*/ 114298 h 5186234"/>
              <a:gd name="connsiteX46" fmla="*/ 7206304 w 12896850"/>
              <a:gd name="connsiteY46" fmla="*/ 48577 h 5186234"/>
              <a:gd name="connsiteX47" fmla="*/ 7363897 w 12896850"/>
              <a:gd name="connsiteY47" fmla="*/ 14288 h 5186234"/>
              <a:gd name="connsiteX48" fmla="*/ 9750718 w 12896850"/>
              <a:gd name="connsiteY48" fmla="*/ 1 h 5186234"/>
              <a:gd name="connsiteX49" fmla="*/ 11865331 w 12896850"/>
              <a:gd name="connsiteY49" fmla="*/ 1 h 5186234"/>
              <a:gd name="connsiteX50" fmla="*/ 12031520 w 12896850"/>
              <a:gd name="connsiteY50" fmla="*/ 14288 h 5186234"/>
              <a:gd name="connsiteX51" fmla="*/ 12191979 w 12896850"/>
              <a:gd name="connsiteY51" fmla="*/ 48577 h 5186234"/>
              <a:gd name="connsiteX52" fmla="*/ 12338111 w 12896850"/>
              <a:gd name="connsiteY52" fmla="*/ 114298 h 5186234"/>
              <a:gd name="connsiteX53" fmla="*/ 12475646 w 12896850"/>
              <a:gd name="connsiteY53" fmla="*/ 194306 h 5186234"/>
              <a:gd name="connsiteX54" fmla="*/ 12595990 w 12896850"/>
              <a:gd name="connsiteY54" fmla="*/ 300031 h 5186234"/>
              <a:gd name="connsiteX55" fmla="*/ 12696277 w 12896850"/>
              <a:gd name="connsiteY55" fmla="*/ 420043 h 5186234"/>
              <a:gd name="connsiteX56" fmla="*/ 12782237 w 12896850"/>
              <a:gd name="connsiteY56" fmla="*/ 551485 h 5186234"/>
              <a:gd name="connsiteX57" fmla="*/ 12842409 w 12896850"/>
              <a:gd name="connsiteY57" fmla="*/ 700071 h 5186234"/>
              <a:gd name="connsiteX58" fmla="*/ 12882523 w 12896850"/>
              <a:gd name="connsiteY58" fmla="*/ 857230 h 5186234"/>
              <a:gd name="connsiteX59" fmla="*/ 12896850 w 12896850"/>
              <a:gd name="connsiteY59" fmla="*/ 1022961 h 5186234"/>
              <a:gd name="connsiteX60" fmla="*/ 12896850 w 12896850"/>
              <a:gd name="connsiteY60" fmla="*/ 5186234 h 5186234"/>
              <a:gd name="connsiteX61" fmla="*/ 10779371 w 12896850"/>
              <a:gd name="connsiteY61" fmla="*/ 5186234 h 5186234"/>
              <a:gd name="connsiteX62" fmla="*/ 10616048 w 12896850"/>
              <a:gd name="connsiteY62" fmla="*/ 5171947 h 5186234"/>
              <a:gd name="connsiteX63" fmla="*/ 10452724 w 12896850"/>
              <a:gd name="connsiteY63" fmla="*/ 5131943 h 5186234"/>
              <a:gd name="connsiteX64" fmla="*/ 10309457 w 12896850"/>
              <a:gd name="connsiteY64" fmla="*/ 5071937 h 5186234"/>
              <a:gd name="connsiteX65" fmla="*/ 10171921 w 12896850"/>
              <a:gd name="connsiteY65" fmla="*/ 4986214 h 5186234"/>
              <a:gd name="connsiteX66" fmla="*/ 10051578 w 12896850"/>
              <a:gd name="connsiteY66" fmla="*/ 4886204 h 5186234"/>
              <a:gd name="connsiteX67" fmla="*/ 9951291 w 12896850"/>
              <a:gd name="connsiteY67" fmla="*/ 4766192 h 5186234"/>
              <a:gd name="connsiteX68" fmla="*/ 9865331 w 12896850"/>
              <a:gd name="connsiteY68" fmla="*/ 4629036 h 5186234"/>
              <a:gd name="connsiteX69" fmla="*/ 9805159 w 12896850"/>
              <a:gd name="connsiteY69" fmla="*/ 4486164 h 5186234"/>
              <a:gd name="connsiteX70" fmla="*/ 9765045 w 12896850"/>
              <a:gd name="connsiteY70" fmla="*/ 4329006 h 5186234"/>
              <a:gd name="connsiteX71" fmla="*/ 9750718 w 12896850"/>
              <a:gd name="connsiteY71" fmla="*/ 4160417 h 5186234"/>
              <a:gd name="connsiteX72" fmla="*/ 1031519 w 12896850"/>
              <a:gd name="connsiteY72" fmla="*/ 0 h 5186234"/>
              <a:gd name="connsiteX73" fmla="*/ 3146133 w 12896850"/>
              <a:gd name="connsiteY73" fmla="*/ 0 h 5186234"/>
              <a:gd name="connsiteX74" fmla="*/ 3146133 w 12896850"/>
              <a:gd name="connsiteY74" fmla="*/ 4160417 h 5186234"/>
              <a:gd name="connsiteX75" fmla="*/ 3131806 w 12896850"/>
              <a:gd name="connsiteY75" fmla="*/ 4329005 h 5186234"/>
              <a:gd name="connsiteX76" fmla="*/ 3097422 w 12896850"/>
              <a:gd name="connsiteY76" fmla="*/ 4486164 h 5186234"/>
              <a:gd name="connsiteX77" fmla="*/ 3031519 w 12896850"/>
              <a:gd name="connsiteY77" fmla="*/ 4629036 h 5186234"/>
              <a:gd name="connsiteX78" fmla="*/ 2945560 w 12896850"/>
              <a:gd name="connsiteY78" fmla="*/ 4766192 h 5186234"/>
              <a:gd name="connsiteX79" fmla="*/ 2845273 w 12896850"/>
              <a:gd name="connsiteY79" fmla="*/ 4886204 h 5186234"/>
              <a:gd name="connsiteX80" fmla="*/ 2724929 w 12896850"/>
              <a:gd name="connsiteY80" fmla="*/ 4986214 h 5186234"/>
              <a:gd name="connsiteX81" fmla="*/ 2590259 w 12896850"/>
              <a:gd name="connsiteY81" fmla="*/ 5071937 h 5186234"/>
              <a:gd name="connsiteX82" fmla="*/ 2444127 w 12896850"/>
              <a:gd name="connsiteY82" fmla="*/ 5131943 h 5186234"/>
              <a:gd name="connsiteX83" fmla="*/ 2286533 w 12896850"/>
              <a:gd name="connsiteY83" fmla="*/ 5171947 h 5186234"/>
              <a:gd name="connsiteX84" fmla="*/ 2117479 w 12896850"/>
              <a:gd name="connsiteY84" fmla="*/ 5186234 h 5186234"/>
              <a:gd name="connsiteX85" fmla="*/ 0 w 12896850"/>
              <a:gd name="connsiteY85" fmla="*/ 5186234 h 5186234"/>
              <a:gd name="connsiteX86" fmla="*/ 0 w 12896850"/>
              <a:gd name="connsiteY86" fmla="*/ 1025817 h 5186234"/>
              <a:gd name="connsiteX87" fmla="*/ 17192 w 12896850"/>
              <a:gd name="connsiteY87" fmla="*/ 857229 h 5186234"/>
              <a:gd name="connsiteX88" fmla="*/ 57307 w 12896850"/>
              <a:gd name="connsiteY88" fmla="*/ 700070 h 5186234"/>
              <a:gd name="connsiteX89" fmla="*/ 117479 w 12896850"/>
              <a:gd name="connsiteY89" fmla="*/ 557199 h 5186234"/>
              <a:gd name="connsiteX90" fmla="*/ 203439 w 12896850"/>
              <a:gd name="connsiteY90" fmla="*/ 420042 h 5186234"/>
              <a:gd name="connsiteX91" fmla="*/ 303725 w 12896850"/>
              <a:gd name="connsiteY91" fmla="*/ 300030 h 5186234"/>
              <a:gd name="connsiteX92" fmla="*/ 424069 w 12896850"/>
              <a:gd name="connsiteY92" fmla="*/ 194305 h 5186234"/>
              <a:gd name="connsiteX93" fmla="*/ 558740 w 12896850"/>
              <a:gd name="connsiteY93" fmla="*/ 114297 h 5186234"/>
              <a:gd name="connsiteX94" fmla="*/ 710602 w 12896850"/>
              <a:gd name="connsiteY94" fmla="*/ 48577 h 5186234"/>
              <a:gd name="connsiteX95" fmla="*/ 865330 w 12896850"/>
              <a:gd name="connsiteY95" fmla="*/ 14287 h 518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896850" h="5186234">
                <a:moveTo>
                  <a:pt x="3252148" y="1"/>
                </a:moveTo>
                <a:lnTo>
                  <a:pt x="5369626" y="1"/>
                </a:lnTo>
                <a:lnTo>
                  <a:pt x="5532949" y="14288"/>
                </a:lnTo>
                <a:lnTo>
                  <a:pt x="5690542" y="48577"/>
                </a:lnTo>
                <a:lnTo>
                  <a:pt x="5839540" y="114298"/>
                </a:lnTo>
                <a:lnTo>
                  <a:pt x="5977075" y="194306"/>
                </a:lnTo>
                <a:lnTo>
                  <a:pt x="6097419" y="300031"/>
                </a:lnTo>
                <a:lnTo>
                  <a:pt x="6197706" y="420043"/>
                </a:lnTo>
                <a:lnTo>
                  <a:pt x="6283666" y="557200"/>
                </a:lnTo>
                <a:lnTo>
                  <a:pt x="6343838" y="700071"/>
                </a:lnTo>
                <a:lnTo>
                  <a:pt x="6383952" y="857230"/>
                </a:lnTo>
                <a:lnTo>
                  <a:pt x="6392548" y="1025818"/>
                </a:lnTo>
                <a:lnTo>
                  <a:pt x="6392548" y="5186234"/>
                </a:lnTo>
                <a:lnTo>
                  <a:pt x="4283666" y="5186234"/>
                </a:lnTo>
                <a:lnTo>
                  <a:pt x="4111746" y="5171947"/>
                </a:lnTo>
                <a:lnTo>
                  <a:pt x="3957019" y="5131943"/>
                </a:lnTo>
                <a:lnTo>
                  <a:pt x="3810887" y="5071937"/>
                </a:lnTo>
                <a:lnTo>
                  <a:pt x="3676216" y="4986214"/>
                </a:lnTo>
                <a:lnTo>
                  <a:pt x="3553007" y="4886204"/>
                </a:lnTo>
                <a:lnTo>
                  <a:pt x="3452720" y="4766192"/>
                </a:lnTo>
                <a:lnTo>
                  <a:pt x="3369626" y="4629036"/>
                </a:lnTo>
                <a:lnTo>
                  <a:pt x="3303724" y="4486164"/>
                </a:lnTo>
                <a:lnTo>
                  <a:pt x="3266474" y="4329006"/>
                </a:lnTo>
                <a:lnTo>
                  <a:pt x="3252148" y="4160417"/>
                </a:lnTo>
                <a:close/>
                <a:moveTo>
                  <a:pt x="7530086" y="1"/>
                </a:moveTo>
                <a:lnTo>
                  <a:pt x="9644699" y="1"/>
                </a:lnTo>
                <a:lnTo>
                  <a:pt x="9644699" y="4160417"/>
                </a:lnTo>
                <a:lnTo>
                  <a:pt x="9630372" y="4329006"/>
                </a:lnTo>
                <a:lnTo>
                  <a:pt x="9595988" y="4486164"/>
                </a:lnTo>
                <a:lnTo>
                  <a:pt x="9530086" y="4629036"/>
                </a:lnTo>
                <a:lnTo>
                  <a:pt x="9449856" y="4766192"/>
                </a:lnTo>
                <a:lnTo>
                  <a:pt x="9343840" y="4886204"/>
                </a:lnTo>
                <a:lnTo>
                  <a:pt x="9223496" y="4986214"/>
                </a:lnTo>
                <a:lnTo>
                  <a:pt x="9091690" y="5071937"/>
                </a:lnTo>
                <a:lnTo>
                  <a:pt x="8942693" y="5131943"/>
                </a:lnTo>
                <a:lnTo>
                  <a:pt x="8785100" y="5171947"/>
                </a:lnTo>
                <a:lnTo>
                  <a:pt x="8618911" y="5186234"/>
                </a:lnTo>
                <a:lnTo>
                  <a:pt x="6504298" y="5186234"/>
                </a:lnTo>
                <a:lnTo>
                  <a:pt x="6504298" y="1025818"/>
                </a:lnTo>
                <a:lnTo>
                  <a:pt x="6512894" y="857230"/>
                </a:lnTo>
                <a:lnTo>
                  <a:pt x="6553009" y="700071"/>
                </a:lnTo>
                <a:lnTo>
                  <a:pt x="6618911" y="557200"/>
                </a:lnTo>
                <a:lnTo>
                  <a:pt x="6699141" y="420043"/>
                </a:lnTo>
                <a:lnTo>
                  <a:pt x="6805158" y="300031"/>
                </a:lnTo>
                <a:lnTo>
                  <a:pt x="6925502" y="194306"/>
                </a:lnTo>
                <a:lnTo>
                  <a:pt x="7057307" y="114298"/>
                </a:lnTo>
                <a:lnTo>
                  <a:pt x="7206304" y="48577"/>
                </a:lnTo>
                <a:lnTo>
                  <a:pt x="7363897" y="14288"/>
                </a:lnTo>
                <a:close/>
                <a:moveTo>
                  <a:pt x="9750718" y="1"/>
                </a:moveTo>
                <a:lnTo>
                  <a:pt x="11865331" y="1"/>
                </a:lnTo>
                <a:lnTo>
                  <a:pt x="12031520" y="14288"/>
                </a:lnTo>
                <a:lnTo>
                  <a:pt x="12191979" y="48577"/>
                </a:lnTo>
                <a:lnTo>
                  <a:pt x="12338111" y="114298"/>
                </a:lnTo>
                <a:lnTo>
                  <a:pt x="12475646" y="194306"/>
                </a:lnTo>
                <a:lnTo>
                  <a:pt x="12595990" y="300031"/>
                </a:lnTo>
                <a:lnTo>
                  <a:pt x="12696277" y="420043"/>
                </a:lnTo>
                <a:lnTo>
                  <a:pt x="12782237" y="551485"/>
                </a:lnTo>
                <a:lnTo>
                  <a:pt x="12842409" y="700071"/>
                </a:lnTo>
                <a:lnTo>
                  <a:pt x="12882523" y="857230"/>
                </a:lnTo>
                <a:lnTo>
                  <a:pt x="12896850" y="1022961"/>
                </a:lnTo>
                <a:lnTo>
                  <a:pt x="12896850" y="5186234"/>
                </a:lnTo>
                <a:lnTo>
                  <a:pt x="10779371" y="5186234"/>
                </a:lnTo>
                <a:lnTo>
                  <a:pt x="10616048" y="5171947"/>
                </a:lnTo>
                <a:lnTo>
                  <a:pt x="10452724" y="5131943"/>
                </a:lnTo>
                <a:lnTo>
                  <a:pt x="10309457" y="5071937"/>
                </a:lnTo>
                <a:lnTo>
                  <a:pt x="10171921" y="4986214"/>
                </a:lnTo>
                <a:lnTo>
                  <a:pt x="10051578" y="4886204"/>
                </a:lnTo>
                <a:lnTo>
                  <a:pt x="9951291" y="4766192"/>
                </a:lnTo>
                <a:lnTo>
                  <a:pt x="9865331" y="4629036"/>
                </a:lnTo>
                <a:lnTo>
                  <a:pt x="9805159" y="4486164"/>
                </a:lnTo>
                <a:lnTo>
                  <a:pt x="9765045" y="4329006"/>
                </a:lnTo>
                <a:lnTo>
                  <a:pt x="9750718" y="4160417"/>
                </a:lnTo>
                <a:close/>
                <a:moveTo>
                  <a:pt x="1031519" y="0"/>
                </a:moveTo>
                <a:lnTo>
                  <a:pt x="3146133" y="0"/>
                </a:lnTo>
                <a:lnTo>
                  <a:pt x="3146133" y="4160417"/>
                </a:lnTo>
                <a:lnTo>
                  <a:pt x="3131806" y="4329005"/>
                </a:lnTo>
                <a:lnTo>
                  <a:pt x="3097422" y="4486164"/>
                </a:lnTo>
                <a:lnTo>
                  <a:pt x="3031519" y="4629036"/>
                </a:lnTo>
                <a:lnTo>
                  <a:pt x="2945560" y="4766192"/>
                </a:lnTo>
                <a:lnTo>
                  <a:pt x="2845273" y="4886204"/>
                </a:lnTo>
                <a:lnTo>
                  <a:pt x="2724929" y="4986214"/>
                </a:lnTo>
                <a:lnTo>
                  <a:pt x="2590259" y="5071937"/>
                </a:lnTo>
                <a:lnTo>
                  <a:pt x="2444127" y="5131943"/>
                </a:lnTo>
                <a:lnTo>
                  <a:pt x="2286533" y="5171947"/>
                </a:lnTo>
                <a:lnTo>
                  <a:pt x="2117479" y="5186234"/>
                </a:lnTo>
                <a:lnTo>
                  <a:pt x="0" y="5186234"/>
                </a:lnTo>
                <a:lnTo>
                  <a:pt x="0" y="1025817"/>
                </a:lnTo>
                <a:lnTo>
                  <a:pt x="17192" y="857229"/>
                </a:lnTo>
                <a:lnTo>
                  <a:pt x="57307" y="700070"/>
                </a:lnTo>
                <a:lnTo>
                  <a:pt x="117479" y="557199"/>
                </a:lnTo>
                <a:lnTo>
                  <a:pt x="203439" y="420042"/>
                </a:lnTo>
                <a:lnTo>
                  <a:pt x="303725" y="300030"/>
                </a:lnTo>
                <a:lnTo>
                  <a:pt x="424069" y="194305"/>
                </a:lnTo>
                <a:lnTo>
                  <a:pt x="558740" y="114297"/>
                </a:lnTo>
                <a:lnTo>
                  <a:pt x="710602" y="48577"/>
                </a:lnTo>
                <a:lnTo>
                  <a:pt x="865330" y="14287"/>
                </a:lnTo>
                <a:close/>
              </a:path>
            </a:pathLst>
          </a:custGeom>
          <a:blipFill dpi="0" rotWithShape="1">
            <a:blip r:embed="rId2" cstate="print"/>
            <a:srcRect/>
            <a:stretch>
              <a:fillRect/>
            </a:stretch>
          </a:blipFill>
          <a:ln w="0">
            <a:noFill/>
            <a:prstDash val="solid"/>
            <a:round/>
          </a:ln>
        </p:spPr>
        <p:txBody>
          <a:bodyPr vert="horz" wrap="square" lIns="128580" tIns="64290" rIns="128580" bIns="64290" numCol="1" anchor="t" anchorCtr="0" compatLnSpc="1">
            <a:noAutofit/>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smtClean="0">
              <a:ln>
                <a:noFill/>
              </a:ln>
              <a:solidFill>
                <a:prstClr val="black"/>
              </a:solidFill>
              <a:effectLst/>
              <a:uLnTx/>
              <a:uFillTx/>
            </a:endParaRPr>
          </a:p>
        </p:txBody>
      </p:sp>
      <p:sp>
        <p:nvSpPr>
          <p:cNvPr id="8" name="文本框 4"/>
          <p:cNvSpPr txBox="1">
            <a:spLocks noChangeArrowheads="1"/>
          </p:cNvSpPr>
          <p:nvPr/>
        </p:nvSpPr>
        <p:spPr bwMode="auto">
          <a:xfrm>
            <a:off x="2076147" y="5371758"/>
            <a:ext cx="8063762" cy="39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700" dirty="0" smtClean="0">
                <a:solidFill>
                  <a:srgbClr val="FFFFFF"/>
                </a:solidFill>
                <a:latin typeface="微软雅黑" panose="020B0503020204020204" charset="-122"/>
                <a:ea typeface="微软雅黑" panose="020B0503020204020204" charset="-122"/>
                <a:cs typeface="+mn-ea"/>
                <a:sym typeface="+mn-lt"/>
              </a:rPr>
              <a:t>点击</a:t>
            </a:r>
            <a:r>
              <a:rPr lang="zh-CN" altLang="en-US" sz="700" dirty="0">
                <a:solidFill>
                  <a:srgbClr val="FFFFFF"/>
                </a:solidFill>
                <a:latin typeface="微软雅黑" panose="020B0503020204020204" charset="-122"/>
                <a:ea typeface="微软雅黑" panose="020B0503020204020204" charset="-122"/>
                <a:cs typeface="+mn-ea"/>
                <a:sym typeface="+mn-lt"/>
              </a:rPr>
              <a:t>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700" dirty="0">
              <a:solidFill>
                <a:srgbClr val="FFFFFF"/>
              </a:solidFill>
              <a:latin typeface="微软雅黑" panose="020B0503020204020204" charset="-122"/>
              <a:ea typeface="微软雅黑" panose="020B0503020204020204" charset="-122"/>
              <a:cs typeface="+mn-ea"/>
              <a:sym typeface="+mn-lt"/>
            </a:endParaRPr>
          </a:p>
        </p:txBody>
      </p:sp>
      <p:sp>
        <p:nvSpPr>
          <p:cNvPr id="9" name="TextBox 32"/>
          <p:cNvSpPr txBox="1"/>
          <p:nvPr/>
        </p:nvSpPr>
        <p:spPr>
          <a:xfrm>
            <a:off x="2070716" y="5101109"/>
            <a:ext cx="1607824" cy="33637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sym typeface="Arial" panose="020B0604020202020204" pitchFamily="34" charset="0"/>
              </a:rPr>
              <a:t>点击请替换文字内容</a:t>
            </a:r>
          </a:p>
        </p:txBody>
      </p:sp>
      <p:sp>
        <p:nvSpPr>
          <p:cNvPr id="10"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1376150" y="1471618"/>
            <a:ext cx="4434099" cy="1621509"/>
          </a:xfrm>
        </p:spPr>
        <p:txBody>
          <a:bodyPr>
            <a:normAutofit/>
          </a:bodyPr>
          <a:lstStyle/>
          <a:p>
            <a:r>
              <a:rPr lang="en-US" altLang="zh-CN" sz="5400" dirty="0"/>
              <a:t>Thanks. </a:t>
            </a:r>
            <a:r>
              <a:rPr lang="en-US" altLang="zh-CN" sz="4400" dirty="0"/>
              <a:t/>
            </a:r>
            <a:br>
              <a:rPr lang="en-US" altLang="zh-CN" sz="4400" dirty="0"/>
            </a:br>
            <a:r>
              <a:rPr lang="en-US" altLang="zh-CN" sz="2800" b="0" dirty="0"/>
              <a:t>And Your Slogan Here.</a:t>
            </a:r>
            <a:endParaRPr lang="zh-CN" altLang="en-US" sz="4400" b="0" dirty="0"/>
          </a:p>
        </p:txBody>
      </p:sp>
      <p:sp>
        <p:nvSpPr>
          <p:cNvPr id="6" name="文本占位符 5"/>
          <p:cNvSpPr>
            <a:spLocks noGrp="1"/>
          </p:cNvSpPr>
          <p:nvPr>
            <p:ph type="body" sz="quarter" idx="10"/>
          </p:nvPr>
        </p:nvSpPr>
        <p:spPr>
          <a:xfrm>
            <a:off x="1376151" y="3429000"/>
            <a:ext cx="3957622" cy="296271"/>
          </a:xfrm>
        </p:spPr>
        <p:txBody>
          <a:bodyPr/>
          <a:lstStyle/>
          <a:p>
            <a:r>
              <a:rPr lang="en-US" altLang="zh-CN" sz="1600" dirty="0"/>
              <a:t>speaker name and title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矩形 89"/>
          <p:cNvSpPr/>
          <p:nvPr/>
        </p:nvSpPr>
        <p:spPr>
          <a:xfrm>
            <a:off x="0" y="2120253"/>
            <a:ext cx="12192000" cy="282069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1812743"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248978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94"/>
          <p:cNvSpPr/>
          <p:nvPr/>
        </p:nvSpPr>
        <p:spPr>
          <a:xfrm>
            <a:off x="3166825"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95"/>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7" name="直接连接符 96"/>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任意多边形 99"/>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任意多边形 100"/>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101"/>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102"/>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任意多边形 105"/>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任意多边形 106"/>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108"/>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任意多边形 109"/>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任意多边形 110"/>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任意多边形 111"/>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112"/>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114"/>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115"/>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116"/>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任意多边形 117"/>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118"/>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任意多边形 119"/>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任意多边形 120"/>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121"/>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任意多边形 122"/>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任意多边形 123"/>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124"/>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125"/>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126"/>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任意多边形 127"/>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任意多边形 128"/>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0" name="直接连接符 129"/>
          <p:cNvCxnSpPr/>
          <p:nvPr/>
        </p:nvCxnSpPr>
        <p:spPr>
          <a:xfrm>
            <a:off x="6355834" y="2765942"/>
            <a:ext cx="0" cy="14303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1" name="文本框 51"/>
          <p:cNvSpPr txBox="1"/>
          <p:nvPr/>
        </p:nvSpPr>
        <p:spPr>
          <a:xfrm>
            <a:off x="4929506" y="2718991"/>
            <a:ext cx="1154483" cy="1600438"/>
          </a:xfrm>
          <a:prstGeom prst="rect">
            <a:avLst/>
          </a:prstGeom>
          <a:noFill/>
        </p:spPr>
        <p:txBody>
          <a:bodyPr wrap="none" rtlCol="0">
            <a:spAutoFit/>
            <a:scene3d>
              <a:camera prst="orthographicFront"/>
              <a:lightRig rig="threePt" dir="t"/>
            </a:scene3d>
            <a:sp3d contourW="12700"/>
          </a:bodyPr>
          <a:lstStyle/>
          <a:p>
            <a:pPr algn="ctr"/>
            <a:r>
              <a:rPr lang="en-US" altLang="zh-CN" sz="3200" dirty="0" smtClean="0">
                <a:solidFill>
                  <a:schemeClr val="bg1"/>
                </a:solidFill>
                <a:latin typeface="Century Gothic" panose="020B0502020202020204" pitchFamily="34" charset="0"/>
                <a:cs typeface="经典综艺体简" panose="02010609000101010101" pitchFamily="49" charset="-122"/>
              </a:rPr>
              <a:t>PART</a:t>
            </a:r>
          </a:p>
          <a:p>
            <a:pPr algn="ctr"/>
            <a:r>
              <a:rPr lang="en-US" altLang="zh-CN" sz="6600" b="1" dirty="0" smtClean="0">
                <a:solidFill>
                  <a:schemeClr val="bg1"/>
                </a:solidFill>
                <a:latin typeface="Century Gothic" panose="020B0502020202020204" pitchFamily="34" charset="0"/>
                <a:cs typeface="经典综艺体简" panose="02010609000101010101" pitchFamily="49" charset="-122"/>
              </a:rPr>
              <a:t>01</a:t>
            </a:r>
            <a:endParaRPr lang="zh-CN" altLang="en-US" sz="6600" b="1" dirty="0">
              <a:solidFill>
                <a:schemeClr val="bg1"/>
              </a:solidFill>
              <a:latin typeface="Century Gothic" panose="020B0502020202020204" pitchFamily="34" charset="0"/>
              <a:cs typeface="经典综艺体简" panose="02010609000101010101" pitchFamily="49" charset="-122"/>
            </a:endParaRPr>
          </a:p>
        </p:txBody>
      </p:sp>
      <p:sp>
        <p:nvSpPr>
          <p:cNvPr id="132" name="文本框 52"/>
          <p:cNvSpPr txBox="1"/>
          <p:nvPr/>
        </p:nvSpPr>
        <p:spPr>
          <a:xfrm>
            <a:off x="6653080" y="2684809"/>
            <a:ext cx="3262432" cy="707886"/>
          </a:xfrm>
          <a:prstGeom prst="rect">
            <a:avLst/>
          </a:prstGeom>
          <a:noFill/>
        </p:spPr>
        <p:txBody>
          <a:bodyPr wrap="none" rtlCol="0">
            <a:spAutoFit/>
            <a:scene3d>
              <a:camera prst="orthographicFront"/>
              <a:lightRig rig="threePt" dir="t"/>
            </a:scene3d>
            <a:sp3d contourW="12700"/>
          </a:bodyPr>
          <a:lstStyle/>
          <a:p>
            <a:pPr lvl="0" defTabSz="914400">
              <a:defRPr/>
            </a:pPr>
            <a:r>
              <a:rPr lang="zh-CN" altLang="en-US" sz="4000" b="1" dirty="0">
                <a:solidFill>
                  <a:schemeClr val="bg1"/>
                </a:solidFill>
                <a:latin typeface="+mj-ea"/>
                <a:ea typeface="+mj-ea"/>
                <a:cs typeface="经典综艺体简" panose="02010609000101010101" pitchFamily="49" charset="-122"/>
              </a:rPr>
              <a:t>销售技巧概述</a:t>
            </a:r>
          </a:p>
        </p:txBody>
      </p:sp>
      <p:sp>
        <p:nvSpPr>
          <p:cNvPr id="133" name="文本框 53"/>
          <p:cNvSpPr txBox="1"/>
          <p:nvPr/>
        </p:nvSpPr>
        <p:spPr>
          <a:xfrm>
            <a:off x="6653080" y="3413531"/>
            <a:ext cx="4782754" cy="867930"/>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solidFill>
                <a:effectLst/>
                <a:uLnTx/>
                <a:uFillTx/>
                <a:latin typeface="Century Gothic" panose="020B0502020202020204" pitchFamily="34" charset="0"/>
                <a:ea typeface="+mj-ea"/>
              </a:rPr>
              <a:t>The user can demonstrate on a projector or </a:t>
            </a:r>
            <a:r>
              <a:rPr kumimoji="0" lang="en-US" altLang="zh-CN" sz="1400" b="0" i="0" u="none" strike="noStrike" kern="1200" cap="none" spc="0" normalizeH="0" baseline="0" noProof="0" dirty="0" smtClean="0">
                <a:ln>
                  <a:noFill/>
                </a:ln>
                <a:solidFill>
                  <a:schemeClr val="bg1"/>
                </a:solidFill>
                <a:effectLst/>
                <a:uLnTx/>
                <a:uFillTx/>
                <a:latin typeface="Century Gothic" panose="020B0502020202020204" pitchFamily="34" charset="0"/>
                <a:ea typeface="+mj-ea"/>
              </a:rPr>
              <a:t>computer or </a:t>
            </a:r>
            <a:r>
              <a:rPr kumimoji="0" lang="en-US" altLang="zh-CN" sz="1400" b="0" i="0" u="none" strike="noStrike" kern="1200" cap="none" spc="0" normalizeH="0" baseline="0" noProof="0" dirty="0">
                <a:ln>
                  <a:noFill/>
                </a:ln>
                <a:solidFill>
                  <a:schemeClr val="bg1"/>
                </a:solidFill>
                <a:effectLst/>
                <a:uLnTx/>
                <a:uFillTx/>
                <a:latin typeface="Century Gothic" panose="020B0502020202020204" pitchFamily="34" charset="0"/>
                <a:ea typeface="+mj-ea"/>
              </a:rPr>
              <a:t>print </a:t>
            </a:r>
            <a:r>
              <a:rPr kumimoji="0" lang="en-US" altLang="zh-CN" sz="1400" b="0" i="0" u="none" strike="noStrike" kern="1200" cap="none" spc="0" normalizeH="0" baseline="0" noProof="0" dirty="0" smtClean="0">
                <a:ln>
                  <a:noFill/>
                </a:ln>
                <a:solidFill>
                  <a:schemeClr val="bg1"/>
                </a:solidFill>
                <a:effectLst/>
                <a:uLnTx/>
                <a:uFillTx/>
                <a:latin typeface="Century Gothic" panose="020B0502020202020204" pitchFamily="34" charset="0"/>
                <a:ea typeface="+mj-ea"/>
              </a:rPr>
              <a:t>the </a:t>
            </a:r>
            <a:r>
              <a:rPr kumimoji="0" lang="en-US" altLang="zh-CN" sz="1400" b="0" i="0" u="none" strike="noStrike" kern="1200" cap="none" spc="0" normalizeH="0" baseline="0" noProof="0" dirty="0">
                <a:ln>
                  <a:noFill/>
                </a:ln>
                <a:solidFill>
                  <a:schemeClr val="bg1"/>
                </a:solidFill>
                <a:effectLst/>
                <a:uLnTx/>
                <a:uFillTx/>
                <a:latin typeface="Century Gothic" panose="020B0502020202020204" pitchFamily="34" charset="0"/>
                <a:ea typeface="+mj-ea"/>
              </a:rPr>
              <a:t>it into a film to be used in a wider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500" fill="hold"/>
                                        <p:tgtEl>
                                          <p:spTgt spid="131"/>
                                        </p:tgtEl>
                                        <p:attrNameLst>
                                          <p:attrName>ppt_w</p:attrName>
                                        </p:attrNameLst>
                                      </p:cBhvr>
                                      <p:tavLst>
                                        <p:tav tm="0">
                                          <p:val>
                                            <p:fltVal val="0"/>
                                          </p:val>
                                        </p:tav>
                                        <p:tav tm="100000">
                                          <p:val>
                                            <p:strVal val="#ppt_w"/>
                                          </p:val>
                                        </p:tav>
                                      </p:tavLst>
                                    </p:anim>
                                    <p:anim calcmode="lin" valueType="num">
                                      <p:cBhvr>
                                        <p:cTn id="8" dur="500" fill="hold"/>
                                        <p:tgtEl>
                                          <p:spTgt spid="131"/>
                                        </p:tgtEl>
                                        <p:attrNameLst>
                                          <p:attrName>ppt_h</p:attrName>
                                        </p:attrNameLst>
                                      </p:cBhvr>
                                      <p:tavLst>
                                        <p:tav tm="0">
                                          <p:val>
                                            <p:fltVal val="0"/>
                                          </p:val>
                                        </p:tav>
                                        <p:tav tm="100000">
                                          <p:val>
                                            <p:strVal val="#ppt_h"/>
                                          </p:val>
                                        </p:tav>
                                      </p:tavLst>
                                    </p:anim>
                                    <p:animEffect transition="in" filter="fade">
                                      <p:cBhvr>
                                        <p:cTn id="9" dur="500"/>
                                        <p:tgtEl>
                                          <p:spTgt spid="13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wipe(up)">
                                      <p:cBhvr>
                                        <p:cTn id="13" dur="500"/>
                                        <p:tgtEl>
                                          <p:spTgt spid="130"/>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32"/>
                                        </p:tgtEl>
                                        <p:attrNameLst>
                                          <p:attrName>style.visibility</p:attrName>
                                        </p:attrNameLst>
                                      </p:cBhvr>
                                      <p:to>
                                        <p:strVal val="visible"/>
                                      </p:to>
                                    </p:set>
                                    <p:anim calcmode="lin" valueType="num">
                                      <p:cBhvr additive="base">
                                        <p:cTn id="17" dur="500" fill="hold"/>
                                        <p:tgtEl>
                                          <p:spTgt spid="132"/>
                                        </p:tgtEl>
                                        <p:attrNameLst>
                                          <p:attrName>ppt_x</p:attrName>
                                        </p:attrNameLst>
                                      </p:cBhvr>
                                      <p:tavLst>
                                        <p:tav tm="0">
                                          <p:val>
                                            <p:strVal val="1+#ppt_w/2"/>
                                          </p:val>
                                        </p:tav>
                                        <p:tav tm="100000">
                                          <p:val>
                                            <p:strVal val="#ppt_x"/>
                                          </p:val>
                                        </p:tav>
                                      </p:tavLst>
                                    </p:anim>
                                    <p:anim calcmode="lin" valueType="num">
                                      <p:cBhvr additive="base">
                                        <p:cTn id="18" dur="500" fill="hold"/>
                                        <p:tgtEl>
                                          <p:spTgt spid="13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wipe(left)">
                                      <p:cBhvr>
                                        <p:cTn id="22"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1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919634" y="3073588"/>
            <a:ext cx="4442135" cy="895350"/>
          </a:xfrm>
        </p:spPr>
        <p:txBody>
          <a:bodyPr/>
          <a:lstStyle/>
          <a:p>
            <a:pPr>
              <a:lnSpc>
                <a:spcPct val="130000"/>
              </a:lnSpc>
            </a:pPr>
            <a:r>
              <a:rPr lang="zh-CN" altLang="en-US" dirty="0"/>
              <a:t>公司介绍</a:t>
            </a:r>
            <a:endParaRPr lang="en-US" altLang="zh-CN" dirty="0"/>
          </a:p>
        </p:txBody>
      </p:sp>
      <p:sp>
        <p:nvSpPr>
          <p:cNvPr id="6" name="文本占位符 5"/>
          <p:cNvSpPr>
            <a:spLocks noGrp="1"/>
          </p:cNvSpPr>
          <p:nvPr>
            <p:ph type="body" idx="1"/>
          </p:nvPr>
        </p:nvSpPr>
        <p:spPr>
          <a:xfrm>
            <a:off x="920750" y="3968938"/>
            <a:ext cx="4442135" cy="1015623"/>
          </a:xfrm>
        </p:spPr>
        <p:txBody>
          <a:bodyPr/>
          <a:lstStyle/>
          <a:p>
            <a:pPr marL="171450" lvl="0" indent="-171450">
              <a:buFont typeface="Arial" panose="020B0604020202020204" pitchFamily="34" charset="0"/>
              <a:buChar char="•"/>
            </a:pPr>
            <a:r>
              <a:rPr lang="zh-CN" altLang="en-US" dirty="0"/>
              <a:t>公司介绍</a:t>
            </a:r>
            <a:endParaRPr lang="en-US" altLang="zh-CN" dirty="0"/>
          </a:p>
          <a:p>
            <a:pPr marL="171450" lvl="0" indent="-171450">
              <a:buFont typeface="Arial" panose="020B0604020202020204" pitchFamily="34" charset="0"/>
              <a:buChar char="•"/>
            </a:pPr>
            <a:r>
              <a:rPr lang="zh-CN" altLang="en-US" dirty="0"/>
              <a:t>企业文化</a:t>
            </a:r>
            <a:endParaRPr lang="en-US" altLang="zh-CN" dirty="0"/>
          </a:p>
          <a:p>
            <a:pPr marL="171450" lvl="0" indent="-171450">
              <a:buFont typeface="Arial" panose="020B0604020202020204" pitchFamily="34" charset="0"/>
              <a:buChar char="•"/>
            </a:pPr>
            <a:r>
              <a:rPr lang="zh-CN" altLang="en-US" dirty="0"/>
              <a:t>企业荣誉</a:t>
            </a:r>
          </a:p>
        </p:txBody>
      </p:sp>
      <p:sp>
        <p:nvSpPr>
          <p:cNvPr id="9" name="文本框 8"/>
          <p:cNvSpPr txBox="1"/>
          <p:nvPr/>
        </p:nvSpPr>
        <p:spPr>
          <a:xfrm>
            <a:off x="1073150" y="2466875"/>
            <a:ext cx="997023" cy="866874"/>
          </a:xfrm>
          <a:prstGeom prst="rect">
            <a:avLst/>
          </a:prstGeom>
          <a:noFill/>
          <a:ln w="117475">
            <a:noFill/>
          </a:ln>
        </p:spPr>
        <p:txBody>
          <a:bodyPr wrap="none" rtlCol="0">
            <a:prstTxWarp prst="textPlain">
              <a:avLst/>
            </a:prstTxWarp>
            <a:spAutoFit/>
          </a:bodyPr>
          <a:lstStyle/>
          <a:p>
            <a:r>
              <a:rPr lang="en-US" altLang="zh-CN" spc="100" dirty="0">
                <a:solidFill>
                  <a:schemeClr val="bg1"/>
                </a:solidFill>
                <a:latin typeface="Impact" panose="020B0806030902050204" pitchFamily="34" charset="0"/>
                <a:cs typeface="Arial" panose="020B0604020202020204" pitchFamily="34" charset="0"/>
              </a:rPr>
              <a:t>/01</a:t>
            </a:r>
            <a:endParaRPr lang="zh-CN" altLang="en-US" spc="100" dirty="0">
              <a:solidFill>
                <a:schemeClr val="bg1"/>
              </a:solidFill>
              <a:latin typeface="Impact" panose="020B080603090205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等腰三角形 21"/>
          <p:cNvSpPr/>
          <p:nvPr/>
        </p:nvSpPr>
        <p:spPr bwMode="auto">
          <a:xfrm rot="16200000" flipH="1">
            <a:off x="5737593" y="2297703"/>
            <a:ext cx="2292156" cy="2344859"/>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1D5BB3">
              <a:alpha val="50196"/>
            </a:srgbClr>
          </a:solidFill>
          <a:ln w="9525" cap="rnd">
            <a:solidFill>
              <a:srgbClr val="E6E6E6"/>
            </a:solidFill>
            <a:prstDash val="solid"/>
            <a:round/>
          </a:ln>
        </p:spPr>
        <p:txBody>
          <a:bodyPr vert="eaVert" anchor="ctr"/>
          <a:lstStyle/>
          <a:p>
            <a:pPr>
              <a:defRPr/>
            </a:pPr>
            <a:endParaRPr lang="zh-CN" altLang="en-US" sz="1050" kern="0">
              <a:solidFill>
                <a:sysClr val="window" lastClr="FFFFFF"/>
              </a:solidFill>
              <a:latin typeface="微软雅黑" panose="020B0503020204020204" charset="-122"/>
            </a:endParaRPr>
          </a:p>
        </p:txBody>
      </p:sp>
      <p:sp>
        <p:nvSpPr>
          <p:cNvPr id="67" name="等腰三角形 21"/>
          <p:cNvSpPr/>
          <p:nvPr/>
        </p:nvSpPr>
        <p:spPr bwMode="auto">
          <a:xfrm rot="5400000">
            <a:off x="3467041" y="2297703"/>
            <a:ext cx="2292156" cy="2344859"/>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1D5BB3">
              <a:alpha val="50196"/>
            </a:srgbClr>
          </a:solidFill>
          <a:ln w="9525" cap="rnd">
            <a:solidFill>
              <a:srgbClr val="E6E6E6"/>
            </a:solidFill>
            <a:prstDash val="solid"/>
            <a:round/>
          </a:ln>
        </p:spPr>
        <p:txBody>
          <a:bodyPr vert="eaVert" anchor="ctr"/>
          <a:lstStyle/>
          <a:p>
            <a:pPr>
              <a:defRPr/>
            </a:pPr>
            <a:endParaRPr lang="zh-CN" altLang="en-US" sz="1050" kern="0">
              <a:solidFill>
                <a:sysClr val="window" lastClr="FFFFFF"/>
              </a:solidFill>
              <a:latin typeface="微软雅黑" panose="020B0503020204020204" charset="-122"/>
            </a:endParaRPr>
          </a:p>
        </p:txBody>
      </p:sp>
      <p:sp>
        <p:nvSpPr>
          <p:cNvPr id="68" name="椭圆 67"/>
          <p:cNvSpPr/>
          <p:nvPr/>
        </p:nvSpPr>
        <p:spPr bwMode="auto">
          <a:xfrm>
            <a:off x="3442138" y="2132856"/>
            <a:ext cx="2890585" cy="2890585"/>
          </a:xfrm>
          <a:prstGeom prst="ellipse">
            <a:avLst/>
          </a:prstGeom>
          <a:noFill/>
          <a:ln w="25400" cap="flat" cmpd="sng" algn="ctr">
            <a:solidFill>
              <a:srgbClr val="1D5BB3"/>
            </a:solidFill>
            <a:prstDash val="solid"/>
          </a:ln>
          <a:effectLst/>
        </p:spPr>
        <p:txBody>
          <a:bodyPr anchor="ctr"/>
          <a:lstStyle/>
          <a:p>
            <a:pPr algn="ctr">
              <a:defRPr/>
            </a:pPr>
            <a:endParaRPr lang="zh-CN" altLang="en-US" sz="1100" kern="0" dirty="0">
              <a:solidFill>
                <a:sysClr val="window" lastClr="FFFFFF"/>
              </a:solidFill>
              <a:latin typeface="Calibri" panose="020F0502020204030204"/>
            </a:endParaRPr>
          </a:p>
        </p:txBody>
      </p:sp>
      <p:sp>
        <p:nvSpPr>
          <p:cNvPr id="69" name="椭圆 68"/>
          <p:cNvSpPr/>
          <p:nvPr/>
        </p:nvSpPr>
        <p:spPr bwMode="auto">
          <a:xfrm>
            <a:off x="5171709" y="2132856"/>
            <a:ext cx="2891843" cy="2890585"/>
          </a:xfrm>
          <a:prstGeom prst="ellipse">
            <a:avLst/>
          </a:prstGeom>
          <a:noFill/>
          <a:ln w="25400" cap="flat" cmpd="sng" algn="ctr">
            <a:solidFill>
              <a:srgbClr val="1D5BB3"/>
            </a:solidFill>
            <a:prstDash val="solid"/>
          </a:ln>
          <a:effectLst/>
        </p:spPr>
        <p:txBody>
          <a:bodyPr anchor="ctr"/>
          <a:lstStyle/>
          <a:p>
            <a:pPr algn="ctr">
              <a:defRPr/>
            </a:pPr>
            <a:endParaRPr lang="zh-CN" altLang="en-US" sz="1100" kern="0" dirty="0">
              <a:solidFill>
                <a:sysClr val="window" lastClr="FFFFFF"/>
              </a:solidFill>
              <a:latin typeface="Calibri" panose="020F0502020204030204"/>
            </a:endParaRPr>
          </a:p>
        </p:txBody>
      </p:sp>
      <p:cxnSp>
        <p:nvCxnSpPr>
          <p:cNvPr id="70" name="直接连接符 69"/>
          <p:cNvCxnSpPr>
            <a:cxnSpLocks noChangeShapeType="1"/>
          </p:cNvCxnSpPr>
          <p:nvPr/>
        </p:nvCxnSpPr>
        <p:spPr bwMode="auto">
          <a:xfrm>
            <a:off x="4235854" y="2838523"/>
            <a:ext cx="452833" cy="212579"/>
          </a:xfrm>
          <a:prstGeom prst="line">
            <a:avLst/>
          </a:prstGeom>
          <a:noFill/>
          <a:ln w="9525" algn="ctr">
            <a:solidFill>
              <a:srgbClr val="1D5BB3"/>
            </a:solidFill>
            <a:round/>
            <a:headEnd type="none" w="med" len="med"/>
            <a:tailEnd type="arrow" w="med" len="med"/>
          </a:ln>
        </p:spPr>
      </p:cxnSp>
      <p:cxnSp>
        <p:nvCxnSpPr>
          <p:cNvPr id="71" name="直接连接符 70"/>
          <p:cNvCxnSpPr>
            <a:cxnSpLocks noChangeShapeType="1"/>
          </p:cNvCxnSpPr>
          <p:nvPr/>
        </p:nvCxnSpPr>
        <p:spPr bwMode="auto">
          <a:xfrm>
            <a:off x="3994341" y="3491355"/>
            <a:ext cx="467928" cy="0"/>
          </a:xfrm>
          <a:prstGeom prst="line">
            <a:avLst/>
          </a:prstGeom>
          <a:noFill/>
          <a:ln w="9525" algn="ctr">
            <a:solidFill>
              <a:srgbClr val="1D5BB3"/>
            </a:solidFill>
            <a:round/>
            <a:headEnd type="none" w="med" len="med"/>
            <a:tailEnd type="arrow" w="med" len="med"/>
          </a:ln>
        </p:spPr>
      </p:cxnSp>
      <p:cxnSp>
        <p:nvCxnSpPr>
          <p:cNvPr id="72" name="直接连接符 71"/>
          <p:cNvCxnSpPr>
            <a:cxnSpLocks noChangeShapeType="1"/>
          </p:cNvCxnSpPr>
          <p:nvPr/>
        </p:nvCxnSpPr>
        <p:spPr bwMode="auto">
          <a:xfrm flipV="1">
            <a:off x="4235853" y="3914000"/>
            <a:ext cx="467928" cy="247801"/>
          </a:xfrm>
          <a:prstGeom prst="line">
            <a:avLst/>
          </a:prstGeom>
          <a:noFill/>
          <a:ln w="9525" algn="ctr">
            <a:solidFill>
              <a:srgbClr val="1D5BB3"/>
            </a:solidFill>
            <a:round/>
            <a:headEnd type="none" w="med" len="med"/>
            <a:tailEnd type="arrow" w="med" len="med"/>
          </a:ln>
        </p:spPr>
      </p:cxnSp>
      <p:cxnSp>
        <p:nvCxnSpPr>
          <p:cNvPr id="73" name="直接连接符 72"/>
          <p:cNvCxnSpPr>
            <a:cxnSpLocks noChangeShapeType="1"/>
          </p:cNvCxnSpPr>
          <p:nvPr/>
        </p:nvCxnSpPr>
        <p:spPr bwMode="auto">
          <a:xfrm flipH="1" flipV="1">
            <a:off x="6876121" y="3903937"/>
            <a:ext cx="467928" cy="247801"/>
          </a:xfrm>
          <a:prstGeom prst="line">
            <a:avLst/>
          </a:prstGeom>
          <a:noFill/>
          <a:ln w="9525" algn="ctr">
            <a:solidFill>
              <a:srgbClr val="1D5BB3"/>
            </a:solidFill>
            <a:round/>
            <a:headEnd type="none" w="med" len="med"/>
            <a:tailEnd type="arrow" w="med" len="med"/>
          </a:ln>
        </p:spPr>
      </p:cxnSp>
      <p:cxnSp>
        <p:nvCxnSpPr>
          <p:cNvPr id="74" name="直接连接符 73"/>
          <p:cNvCxnSpPr>
            <a:cxnSpLocks noChangeShapeType="1"/>
          </p:cNvCxnSpPr>
          <p:nvPr/>
        </p:nvCxnSpPr>
        <p:spPr bwMode="auto">
          <a:xfrm flipH="1">
            <a:off x="7110085" y="3488840"/>
            <a:ext cx="467928" cy="0"/>
          </a:xfrm>
          <a:prstGeom prst="line">
            <a:avLst/>
          </a:prstGeom>
          <a:noFill/>
          <a:ln w="9525" algn="ctr">
            <a:solidFill>
              <a:srgbClr val="1D5BB3"/>
            </a:solidFill>
            <a:round/>
            <a:headEnd type="none" w="med" len="med"/>
            <a:tailEnd type="arrow" w="med" len="med"/>
          </a:ln>
        </p:spPr>
      </p:cxnSp>
      <p:cxnSp>
        <p:nvCxnSpPr>
          <p:cNvPr id="75" name="直接连接符 74"/>
          <p:cNvCxnSpPr>
            <a:cxnSpLocks noChangeShapeType="1"/>
          </p:cNvCxnSpPr>
          <p:nvPr/>
        </p:nvCxnSpPr>
        <p:spPr bwMode="auto">
          <a:xfrm flipH="1">
            <a:off x="6891217" y="2838523"/>
            <a:ext cx="452833" cy="212579"/>
          </a:xfrm>
          <a:prstGeom prst="line">
            <a:avLst/>
          </a:prstGeom>
          <a:noFill/>
          <a:ln w="9525" algn="ctr">
            <a:solidFill>
              <a:srgbClr val="1D5BB3"/>
            </a:solidFill>
            <a:round/>
            <a:headEnd type="none" w="med" len="med"/>
            <a:tailEnd type="arrow" w="med" len="med"/>
          </a:ln>
        </p:spPr>
      </p:cxnSp>
      <p:grpSp>
        <p:nvGrpSpPr>
          <p:cNvPr id="76" name="组合 75"/>
          <p:cNvGrpSpPr/>
          <p:nvPr/>
        </p:nvGrpSpPr>
        <p:grpSpPr>
          <a:xfrm>
            <a:off x="4920134" y="2662419"/>
            <a:ext cx="1667935" cy="1667936"/>
            <a:chOff x="5014912" y="2584450"/>
            <a:chExt cx="2105025" cy="2105025"/>
          </a:xfrm>
          <a:solidFill>
            <a:srgbClr val="0170C1"/>
          </a:solidFill>
        </p:grpSpPr>
        <p:sp>
          <p:nvSpPr>
            <p:cNvPr id="77" name="Oval 19"/>
            <p:cNvSpPr>
              <a:spLocks noChangeArrowheads="1"/>
            </p:cNvSpPr>
            <p:nvPr/>
          </p:nvSpPr>
          <p:spPr bwMode="auto">
            <a:xfrm>
              <a:off x="5014912" y="2584450"/>
              <a:ext cx="2105025" cy="2105025"/>
            </a:xfrm>
            <a:prstGeom prst="ellipse">
              <a:avLst/>
            </a:prstGeom>
            <a:solidFill>
              <a:srgbClr val="1D5BB3"/>
            </a:solidFill>
            <a:ln w="3175" cap="flat" cmpd="sng" algn="ctr">
              <a:noFill/>
              <a:prstDash val="solid"/>
            </a:ln>
            <a:effectLst/>
          </p:spPr>
          <p:txBody>
            <a:bodyPr anchor="ctr"/>
            <a:lstStyle/>
            <a:p>
              <a:pPr algn="ctr">
                <a:lnSpc>
                  <a:spcPct val="120000"/>
                </a:lnSpc>
                <a:defRPr/>
              </a:pPr>
              <a:endParaRPr lang="zh-CN" altLang="en-US" sz="1000" kern="0" dirty="0">
                <a:solidFill>
                  <a:srgbClr val="4D4D4D"/>
                </a:solidFill>
                <a:latin typeface="微软雅黑" panose="020B0503020204020204" charset="-122"/>
              </a:endParaRPr>
            </a:p>
          </p:txBody>
        </p:sp>
        <p:sp>
          <p:nvSpPr>
            <p:cNvPr id="78" name="Oval 19"/>
            <p:cNvSpPr>
              <a:spLocks noChangeArrowheads="1"/>
            </p:cNvSpPr>
            <p:nvPr/>
          </p:nvSpPr>
          <p:spPr bwMode="auto">
            <a:xfrm>
              <a:off x="5497512" y="3066331"/>
              <a:ext cx="1139825" cy="1139825"/>
            </a:xfrm>
            <a:prstGeom prst="ellipse">
              <a:avLst/>
            </a:prstGeom>
            <a:solidFill>
              <a:srgbClr val="1D5BB3"/>
            </a:solidFill>
            <a:ln w="3175" cap="flat" cmpd="sng" algn="ctr">
              <a:solidFill>
                <a:srgbClr val="D7D7D7"/>
              </a:solidFill>
              <a:prstDash val="solid"/>
            </a:ln>
            <a:effectLst/>
          </p:spPr>
          <p:txBody>
            <a:bodyPr anchor="ctr"/>
            <a:lstStyle/>
            <a:p>
              <a:pPr algn="ctr">
                <a:lnSpc>
                  <a:spcPct val="120000"/>
                </a:lnSpc>
                <a:defRPr/>
              </a:pPr>
              <a:r>
                <a:rPr lang="zh-CN" altLang="en-US" sz="900" kern="0" dirty="0">
                  <a:solidFill>
                    <a:sysClr val="window" lastClr="FFFFFF"/>
                  </a:solidFill>
                  <a:cs typeface="+mn-ea"/>
                  <a:sym typeface="Arial" panose="020B0604020202020204" pitchFamily="34" charset="0"/>
                </a:rPr>
                <a:t>请替换文字内容</a:t>
              </a:r>
              <a:endParaRPr lang="en-US" altLang="zh-CN" sz="900" kern="0" dirty="0">
                <a:solidFill>
                  <a:sysClr val="window" lastClr="FFFFFF"/>
                </a:solidFill>
                <a:cs typeface="+mn-ea"/>
                <a:sym typeface="Arial" panose="020B0604020202020204" pitchFamily="34" charset="0"/>
              </a:endParaRPr>
            </a:p>
          </p:txBody>
        </p:sp>
      </p:grpSp>
      <p:sp>
        <p:nvSpPr>
          <p:cNvPr id="79" name="Oval 19"/>
          <p:cNvSpPr>
            <a:spLocks noChangeArrowheads="1"/>
          </p:cNvSpPr>
          <p:nvPr/>
        </p:nvSpPr>
        <p:spPr bwMode="auto">
          <a:xfrm>
            <a:off x="3455975" y="2200781"/>
            <a:ext cx="786169" cy="786168"/>
          </a:xfrm>
          <a:prstGeom prst="ellipse">
            <a:avLst/>
          </a:prstGeom>
          <a:solidFill>
            <a:srgbClr val="FFC000"/>
          </a:solidFill>
          <a:ln w="9525">
            <a:noFill/>
            <a:round/>
          </a:ln>
          <a:effectLst/>
        </p:spPr>
        <p:txBody>
          <a:bodyPr anchor="ctr"/>
          <a:lstStyle/>
          <a:p>
            <a:pPr algn="ctr">
              <a:lnSpc>
                <a:spcPct val="120000"/>
              </a:lnSpc>
              <a:defRPr/>
            </a:pPr>
            <a:r>
              <a:rPr lang="zh-CN" altLang="en-US" sz="700" kern="0" dirty="0">
                <a:solidFill>
                  <a:sysClr val="window" lastClr="FFFFFF"/>
                </a:solidFill>
                <a:cs typeface="+mn-ea"/>
                <a:sym typeface="Arial" panose="020B0604020202020204" pitchFamily="34" charset="0"/>
              </a:rPr>
              <a:t>请替换文字内容</a:t>
            </a:r>
            <a:endParaRPr lang="en-US" altLang="zh-CN" sz="700" kern="0" dirty="0">
              <a:solidFill>
                <a:sysClr val="window" lastClr="FFFFFF"/>
              </a:solidFill>
              <a:cs typeface="+mn-ea"/>
              <a:sym typeface="Arial" panose="020B0604020202020204" pitchFamily="34" charset="0"/>
            </a:endParaRPr>
          </a:p>
        </p:txBody>
      </p:sp>
      <p:sp>
        <p:nvSpPr>
          <p:cNvPr id="80" name="Oval 19"/>
          <p:cNvSpPr>
            <a:spLocks noChangeArrowheads="1"/>
          </p:cNvSpPr>
          <p:nvPr/>
        </p:nvSpPr>
        <p:spPr bwMode="auto">
          <a:xfrm>
            <a:off x="7303797" y="2213360"/>
            <a:ext cx="786168" cy="787427"/>
          </a:xfrm>
          <a:prstGeom prst="ellipse">
            <a:avLst/>
          </a:prstGeom>
          <a:solidFill>
            <a:srgbClr val="1D5BB3"/>
          </a:solidFill>
          <a:ln w="9525">
            <a:noFill/>
            <a:round/>
          </a:ln>
          <a:effectLst/>
        </p:spPr>
        <p:txBody>
          <a:bodyPr anchor="ctr"/>
          <a:lstStyle/>
          <a:p>
            <a:pPr algn="ctr">
              <a:lnSpc>
                <a:spcPct val="120000"/>
              </a:lnSpc>
              <a:defRPr/>
            </a:pPr>
            <a:r>
              <a:rPr lang="zh-CN" altLang="en-US" sz="700" kern="0" dirty="0">
                <a:solidFill>
                  <a:sysClr val="window" lastClr="FFFFFF"/>
                </a:solidFill>
                <a:cs typeface="+mn-ea"/>
                <a:sym typeface="Arial" panose="020B0604020202020204" pitchFamily="34" charset="0"/>
              </a:rPr>
              <a:t>请替换文字内容</a:t>
            </a:r>
            <a:endParaRPr lang="en-US" altLang="zh-CN" sz="700" kern="0" dirty="0">
              <a:solidFill>
                <a:sysClr val="window" lastClr="FFFFFF"/>
              </a:solidFill>
              <a:cs typeface="+mn-ea"/>
              <a:sym typeface="Arial" panose="020B0604020202020204" pitchFamily="34" charset="0"/>
            </a:endParaRPr>
          </a:p>
        </p:txBody>
      </p:sp>
      <p:sp>
        <p:nvSpPr>
          <p:cNvPr id="81" name="Oval 19"/>
          <p:cNvSpPr>
            <a:spLocks noChangeArrowheads="1"/>
          </p:cNvSpPr>
          <p:nvPr/>
        </p:nvSpPr>
        <p:spPr bwMode="auto">
          <a:xfrm>
            <a:off x="7661033" y="3126574"/>
            <a:ext cx="787427" cy="787427"/>
          </a:xfrm>
          <a:prstGeom prst="ellipse">
            <a:avLst/>
          </a:prstGeom>
          <a:solidFill>
            <a:srgbClr val="FFC000"/>
          </a:solidFill>
          <a:ln w="9525">
            <a:noFill/>
            <a:round/>
          </a:ln>
          <a:effectLst/>
        </p:spPr>
        <p:txBody>
          <a:bodyPr anchor="ctr"/>
          <a:lstStyle/>
          <a:p>
            <a:pPr algn="ctr">
              <a:lnSpc>
                <a:spcPct val="120000"/>
              </a:lnSpc>
              <a:defRPr/>
            </a:pPr>
            <a:r>
              <a:rPr lang="zh-CN" altLang="en-US" sz="700" kern="0" dirty="0">
                <a:solidFill>
                  <a:sysClr val="window" lastClr="FFFFFF"/>
                </a:solidFill>
                <a:cs typeface="+mn-ea"/>
                <a:sym typeface="Arial" panose="020B0604020202020204" pitchFamily="34" charset="0"/>
              </a:rPr>
              <a:t>请替换文字内容</a:t>
            </a:r>
            <a:endParaRPr lang="en-US" altLang="zh-CN" sz="700" kern="0" dirty="0">
              <a:solidFill>
                <a:sysClr val="window" lastClr="FFFFFF"/>
              </a:solidFill>
              <a:cs typeface="+mn-ea"/>
              <a:sym typeface="Arial" panose="020B0604020202020204" pitchFamily="34" charset="0"/>
            </a:endParaRPr>
          </a:p>
        </p:txBody>
      </p:sp>
      <p:sp>
        <p:nvSpPr>
          <p:cNvPr id="82" name="Oval 19"/>
          <p:cNvSpPr>
            <a:spLocks noChangeArrowheads="1"/>
          </p:cNvSpPr>
          <p:nvPr/>
        </p:nvSpPr>
        <p:spPr bwMode="auto">
          <a:xfrm>
            <a:off x="7342792" y="4029724"/>
            <a:ext cx="787427" cy="787427"/>
          </a:xfrm>
          <a:prstGeom prst="ellipse">
            <a:avLst/>
          </a:prstGeom>
          <a:solidFill>
            <a:srgbClr val="FFC000"/>
          </a:solidFill>
          <a:ln w="9525">
            <a:noFill/>
            <a:round/>
          </a:ln>
          <a:effectLst/>
        </p:spPr>
        <p:txBody>
          <a:bodyPr anchor="ctr"/>
          <a:lstStyle/>
          <a:p>
            <a:pPr algn="ctr">
              <a:lnSpc>
                <a:spcPct val="120000"/>
              </a:lnSpc>
              <a:defRPr/>
            </a:pPr>
            <a:r>
              <a:rPr lang="zh-CN" altLang="en-US" sz="700" kern="0" dirty="0">
                <a:solidFill>
                  <a:sysClr val="window" lastClr="FFFFFF"/>
                </a:solidFill>
                <a:cs typeface="+mn-ea"/>
                <a:sym typeface="Arial" panose="020B0604020202020204" pitchFamily="34" charset="0"/>
              </a:rPr>
              <a:t>请替换文字内容</a:t>
            </a:r>
            <a:endParaRPr lang="en-US" altLang="zh-CN" sz="700" kern="0" dirty="0">
              <a:solidFill>
                <a:sysClr val="window" lastClr="FFFFFF"/>
              </a:solidFill>
              <a:cs typeface="+mn-ea"/>
              <a:sym typeface="Arial" panose="020B0604020202020204" pitchFamily="34" charset="0"/>
            </a:endParaRPr>
          </a:p>
        </p:txBody>
      </p:sp>
      <p:sp>
        <p:nvSpPr>
          <p:cNvPr id="83" name="Oval 19"/>
          <p:cNvSpPr>
            <a:spLocks noChangeArrowheads="1"/>
          </p:cNvSpPr>
          <p:nvPr/>
        </p:nvSpPr>
        <p:spPr bwMode="auto">
          <a:xfrm>
            <a:off x="3103771" y="3096385"/>
            <a:ext cx="787427" cy="787427"/>
          </a:xfrm>
          <a:prstGeom prst="ellipse">
            <a:avLst/>
          </a:prstGeom>
          <a:solidFill>
            <a:srgbClr val="1D5BB3"/>
          </a:solidFill>
          <a:ln w="9525">
            <a:noFill/>
            <a:round/>
          </a:ln>
          <a:effectLst/>
        </p:spPr>
        <p:txBody>
          <a:bodyPr anchor="ctr"/>
          <a:lstStyle/>
          <a:p>
            <a:pPr algn="ctr">
              <a:lnSpc>
                <a:spcPct val="120000"/>
              </a:lnSpc>
              <a:defRPr/>
            </a:pPr>
            <a:r>
              <a:rPr lang="zh-CN" altLang="en-US" sz="700" kern="0" dirty="0">
                <a:solidFill>
                  <a:sysClr val="window" lastClr="FFFFFF"/>
                </a:solidFill>
                <a:cs typeface="+mn-ea"/>
                <a:sym typeface="Arial" panose="020B0604020202020204" pitchFamily="34" charset="0"/>
              </a:rPr>
              <a:t>请替换文字内容</a:t>
            </a:r>
            <a:endParaRPr lang="en-US" altLang="zh-CN" sz="700" kern="0" dirty="0">
              <a:solidFill>
                <a:sysClr val="window" lastClr="FFFFFF"/>
              </a:solidFill>
              <a:cs typeface="+mn-ea"/>
              <a:sym typeface="Arial" panose="020B0604020202020204" pitchFamily="34" charset="0"/>
            </a:endParaRPr>
          </a:p>
        </p:txBody>
      </p:sp>
      <p:sp>
        <p:nvSpPr>
          <p:cNvPr id="84" name="Oval 19"/>
          <p:cNvSpPr>
            <a:spLocks noChangeArrowheads="1"/>
          </p:cNvSpPr>
          <p:nvPr/>
        </p:nvSpPr>
        <p:spPr bwMode="auto">
          <a:xfrm>
            <a:off x="3425785" y="4024693"/>
            <a:ext cx="787427" cy="787427"/>
          </a:xfrm>
          <a:prstGeom prst="ellipse">
            <a:avLst/>
          </a:prstGeom>
          <a:solidFill>
            <a:srgbClr val="FFC000"/>
          </a:solidFill>
          <a:ln w="9525">
            <a:noFill/>
            <a:round/>
          </a:ln>
          <a:effectLst/>
        </p:spPr>
        <p:txBody>
          <a:bodyPr anchor="ctr"/>
          <a:lstStyle/>
          <a:p>
            <a:pPr algn="ctr">
              <a:lnSpc>
                <a:spcPct val="120000"/>
              </a:lnSpc>
              <a:defRPr/>
            </a:pPr>
            <a:r>
              <a:rPr lang="zh-CN" altLang="en-US" sz="700" kern="0" dirty="0">
                <a:solidFill>
                  <a:sysClr val="window" lastClr="FFFFFF"/>
                </a:solidFill>
                <a:cs typeface="+mn-ea"/>
                <a:sym typeface="Arial" panose="020B0604020202020204" pitchFamily="34" charset="0"/>
              </a:rPr>
              <a:t>请替换文字内容</a:t>
            </a:r>
            <a:endParaRPr lang="en-US" altLang="zh-CN" sz="700" kern="0" dirty="0">
              <a:solidFill>
                <a:sysClr val="window" lastClr="FFFFFF"/>
              </a:solidFill>
              <a:cs typeface="+mn-ea"/>
              <a:sym typeface="Arial" panose="020B0604020202020204" pitchFamily="34" charset="0"/>
            </a:endParaRPr>
          </a:p>
        </p:txBody>
      </p:sp>
      <p:sp>
        <p:nvSpPr>
          <p:cNvPr id="85" name="TextBox 84"/>
          <p:cNvSpPr txBox="1"/>
          <p:nvPr/>
        </p:nvSpPr>
        <p:spPr>
          <a:xfrm>
            <a:off x="1663245" y="2224633"/>
            <a:ext cx="1590643" cy="491481"/>
          </a:xfrm>
          <a:prstGeom prst="rect">
            <a:avLst/>
          </a:prstGeom>
          <a:noFill/>
        </p:spPr>
        <p:txBody>
          <a:bodyPr wrap="square" rtlCol="0">
            <a:spAutoFit/>
          </a:bodyPr>
          <a:lstStyle/>
          <a:p>
            <a:pPr algn="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86" name="TextBox 85"/>
          <p:cNvSpPr txBox="1"/>
          <p:nvPr/>
        </p:nvSpPr>
        <p:spPr>
          <a:xfrm>
            <a:off x="8264447" y="2224633"/>
            <a:ext cx="1685771" cy="491481"/>
          </a:xfrm>
          <a:prstGeom prst="rect">
            <a:avLst/>
          </a:prstGeom>
          <a:noFill/>
        </p:spPr>
        <p:txBody>
          <a:bodyPr wrap="square"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87" name="TextBox 86"/>
          <p:cNvSpPr txBox="1"/>
          <p:nvPr/>
        </p:nvSpPr>
        <p:spPr>
          <a:xfrm>
            <a:off x="1502161" y="3167989"/>
            <a:ext cx="1590643" cy="491481"/>
          </a:xfrm>
          <a:prstGeom prst="rect">
            <a:avLst/>
          </a:prstGeom>
          <a:noFill/>
        </p:spPr>
        <p:txBody>
          <a:bodyPr wrap="square" rtlCol="0">
            <a:spAutoFit/>
          </a:bodyPr>
          <a:lstStyle/>
          <a:p>
            <a:pPr algn="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88" name="TextBox 87"/>
          <p:cNvSpPr txBox="1"/>
          <p:nvPr/>
        </p:nvSpPr>
        <p:spPr>
          <a:xfrm>
            <a:off x="8634801" y="3261786"/>
            <a:ext cx="1685771" cy="491481"/>
          </a:xfrm>
          <a:prstGeom prst="rect">
            <a:avLst/>
          </a:prstGeom>
          <a:noFill/>
        </p:spPr>
        <p:txBody>
          <a:bodyPr wrap="square"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89" name="TextBox 88"/>
          <p:cNvSpPr txBox="1"/>
          <p:nvPr/>
        </p:nvSpPr>
        <p:spPr>
          <a:xfrm>
            <a:off x="8284894" y="4164936"/>
            <a:ext cx="1685771" cy="491481"/>
          </a:xfrm>
          <a:prstGeom prst="rect">
            <a:avLst/>
          </a:prstGeom>
          <a:noFill/>
        </p:spPr>
        <p:txBody>
          <a:bodyPr wrap="square"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90" name="TextBox 89"/>
          <p:cNvSpPr txBox="1"/>
          <p:nvPr/>
        </p:nvSpPr>
        <p:spPr>
          <a:xfrm>
            <a:off x="1639923" y="4164936"/>
            <a:ext cx="1590643" cy="491481"/>
          </a:xfrm>
          <a:prstGeom prst="rect">
            <a:avLst/>
          </a:prstGeom>
          <a:noFill/>
        </p:spPr>
        <p:txBody>
          <a:bodyPr wrap="square" rtlCol="0">
            <a:spAutoFit/>
          </a:bodyPr>
          <a:lstStyle/>
          <a:p>
            <a:pPr algn="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91"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2101800" y="2132856"/>
            <a:ext cx="1443521" cy="1443522"/>
          </a:xfrm>
          <a:prstGeom prst="ellipse">
            <a:avLst/>
          </a:prstGeom>
          <a:solidFill>
            <a:srgbClr val="1D5BB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r>
              <a:rPr lang="en-US" altLang="zh-CN" b="1" kern="0" dirty="0">
                <a:solidFill>
                  <a:sysClr val="window" lastClr="FFFFFF"/>
                </a:solidFill>
                <a:latin typeface="微软雅黑" panose="020B0503020204020204" charset="-122"/>
              </a:rPr>
              <a:t>STEP 1</a:t>
            </a:r>
            <a:endParaRPr lang="zh-CN" altLang="en-US" b="1" kern="0" dirty="0">
              <a:solidFill>
                <a:sysClr val="window" lastClr="FFFFFF"/>
              </a:solidFill>
              <a:latin typeface="微软雅黑" panose="020B0503020204020204" charset="-122"/>
            </a:endParaRPr>
          </a:p>
        </p:txBody>
      </p:sp>
      <p:sp>
        <p:nvSpPr>
          <p:cNvPr id="18" name="椭圆 17"/>
          <p:cNvSpPr/>
          <p:nvPr/>
        </p:nvSpPr>
        <p:spPr>
          <a:xfrm>
            <a:off x="4298463" y="2600732"/>
            <a:ext cx="1443521" cy="1443522"/>
          </a:xfrm>
          <a:prstGeom prst="ellipse">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r>
              <a:rPr lang="en-US" altLang="zh-CN" b="1" kern="0">
                <a:solidFill>
                  <a:prstClr val="white"/>
                </a:solidFill>
                <a:latin typeface="微软雅黑" panose="020B0503020204020204" charset="-122"/>
              </a:rPr>
              <a:t>STEP 2</a:t>
            </a:r>
            <a:endParaRPr lang="zh-CN" altLang="en-US" b="1" kern="0">
              <a:solidFill>
                <a:prstClr val="white"/>
              </a:solidFill>
              <a:latin typeface="微软雅黑" panose="020B0503020204020204" charset="-122"/>
            </a:endParaRPr>
          </a:p>
        </p:txBody>
      </p:sp>
      <p:sp>
        <p:nvSpPr>
          <p:cNvPr id="19" name="椭圆 18"/>
          <p:cNvSpPr/>
          <p:nvPr/>
        </p:nvSpPr>
        <p:spPr>
          <a:xfrm>
            <a:off x="6495124" y="2132856"/>
            <a:ext cx="1443521" cy="1443522"/>
          </a:xfrm>
          <a:prstGeom prst="ellipse">
            <a:avLst/>
          </a:prstGeom>
          <a:solidFill>
            <a:srgbClr val="1D5BB3"/>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r>
              <a:rPr lang="en-US" altLang="zh-CN" b="1" kern="0">
                <a:solidFill>
                  <a:prstClr val="white"/>
                </a:solidFill>
                <a:latin typeface="微软雅黑" panose="020B0503020204020204" charset="-122"/>
              </a:rPr>
              <a:t>STEP 3</a:t>
            </a:r>
            <a:endParaRPr lang="zh-CN" altLang="en-US" b="1" kern="0">
              <a:solidFill>
                <a:prstClr val="white"/>
              </a:solidFill>
              <a:latin typeface="微软雅黑" panose="020B0503020204020204" charset="-122"/>
            </a:endParaRPr>
          </a:p>
        </p:txBody>
      </p:sp>
      <p:sp>
        <p:nvSpPr>
          <p:cNvPr id="20" name="椭圆 19"/>
          <p:cNvSpPr/>
          <p:nvPr/>
        </p:nvSpPr>
        <p:spPr>
          <a:xfrm>
            <a:off x="8691787" y="2600732"/>
            <a:ext cx="1443521" cy="1443522"/>
          </a:xfrm>
          <a:prstGeom prst="ellipse">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r>
              <a:rPr lang="en-US" altLang="zh-CN" b="1" kern="0" dirty="0">
                <a:solidFill>
                  <a:sysClr val="window" lastClr="FFFFFF"/>
                </a:solidFill>
                <a:latin typeface="微软雅黑" panose="020B0503020204020204" charset="-122"/>
              </a:rPr>
              <a:t>STEP 4</a:t>
            </a:r>
            <a:endParaRPr lang="zh-CN" altLang="en-US" b="1" kern="0" dirty="0">
              <a:solidFill>
                <a:sysClr val="window" lastClr="FFFFFF"/>
              </a:solidFill>
              <a:latin typeface="微软雅黑" panose="020B0503020204020204" charset="-122"/>
            </a:endParaRPr>
          </a:p>
        </p:txBody>
      </p:sp>
      <p:cxnSp>
        <p:nvCxnSpPr>
          <p:cNvPr id="21" name="直接连接符 20"/>
          <p:cNvCxnSpPr>
            <a:stCxn id="17" idx="6"/>
            <a:endCxn id="18" idx="2"/>
          </p:cNvCxnSpPr>
          <p:nvPr/>
        </p:nvCxnSpPr>
        <p:spPr>
          <a:xfrm>
            <a:off x="3545321" y="2854617"/>
            <a:ext cx="753141" cy="467875"/>
          </a:xfrm>
          <a:prstGeom prst="line">
            <a:avLst/>
          </a:prstGeom>
          <a:noFill/>
          <a:ln w="6350" cap="flat" cmpd="sng" algn="ctr">
            <a:solidFill>
              <a:srgbClr val="2B2939"/>
            </a:solidFill>
            <a:prstDash val="solid"/>
            <a:miter lim="800000"/>
            <a:headEnd type="oval" w="med" len="med"/>
            <a:tailEnd type="oval" w="med" len="med"/>
          </a:ln>
          <a:effectLst/>
        </p:spPr>
      </p:cxnSp>
      <p:cxnSp>
        <p:nvCxnSpPr>
          <p:cNvPr id="22" name="直接连接符 21"/>
          <p:cNvCxnSpPr>
            <a:stCxn id="18" idx="6"/>
            <a:endCxn id="19" idx="2"/>
          </p:cNvCxnSpPr>
          <p:nvPr/>
        </p:nvCxnSpPr>
        <p:spPr>
          <a:xfrm flipV="1">
            <a:off x="5741984" y="2854617"/>
            <a:ext cx="753141" cy="467875"/>
          </a:xfrm>
          <a:prstGeom prst="line">
            <a:avLst/>
          </a:prstGeom>
          <a:noFill/>
          <a:ln w="6350" cap="flat" cmpd="sng" algn="ctr">
            <a:solidFill>
              <a:srgbClr val="2B2939"/>
            </a:solidFill>
            <a:prstDash val="solid"/>
            <a:miter lim="800000"/>
            <a:headEnd type="oval" w="med" len="med"/>
            <a:tailEnd type="oval" w="med" len="med"/>
          </a:ln>
          <a:effectLst/>
        </p:spPr>
      </p:cxnSp>
      <p:cxnSp>
        <p:nvCxnSpPr>
          <p:cNvPr id="23" name="直接连接符 22"/>
          <p:cNvCxnSpPr>
            <a:stCxn id="19" idx="6"/>
            <a:endCxn id="20" idx="2"/>
          </p:cNvCxnSpPr>
          <p:nvPr/>
        </p:nvCxnSpPr>
        <p:spPr>
          <a:xfrm>
            <a:off x="7938646" y="2854617"/>
            <a:ext cx="753141" cy="467875"/>
          </a:xfrm>
          <a:prstGeom prst="line">
            <a:avLst/>
          </a:prstGeom>
          <a:noFill/>
          <a:ln w="6350" cap="flat" cmpd="sng" algn="ctr">
            <a:solidFill>
              <a:srgbClr val="2B2939"/>
            </a:solidFill>
            <a:prstDash val="solid"/>
            <a:miter lim="800000"/>
            <a:headEnd type="oval" w="med" len="med"/>
            <a:tailEnd type="oval" w="med" len="med"/>
          </a:ln>
          <a:effectLst/>
        </p:spPr>
      </p:cxnSp>
      <p:sp>
        <p:nvSpPr>
          <p:cNvPr id="24" name="TextBox 170"/>
          <p:cNvSpPr txBox="1"/>
          <p:nvPr/>
        </p:nvSpPr>
        <p:spPr>
          <a:xfrm>
            <a:off x="2012313" y="4529649"/>
            <a:ext cx="2008452"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25" name="TextBox 171"/>
          <p:cNvSpPr txBox="1"/>
          <p:nvPr/>
        </p:nvSpPr>
        <p:spPr>
          <a:xfrm>
            <a:off x="2012313" y="4778649"/>
            <a:ext cx="1843941" cy="496520"/>
          </a:xfrm>
          <a:prstGeom prst="rect">
            <a:avLst/>
          </a:prstGeom>
          <a:noFill/>
        </p:spPr>
        <p:txBody>
          <a:bodyPr wrap="square" lIns="96431" tIns="48215" rIns="96431" bIns="48215"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26" name="TextBox 170"/>
          <p:cNvSpPr txBox="1"/>
          <p:nvPr/>
        </p:nvSpPr>
        <p:spPr>
          <a:xfrm>
            <a:off x="4125918" y="4529649"/>
            <a:ext cx="2008452"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27" name="TextBox 171"/>
          <p:cNvSpPr txBox="1"/>
          <p:nvPr/>
        </p:nvSpPr>
        <p:spPr>
          <a:xfrm>
            <a:off x="4125918" y="4778649"/>
            <a:ext cx="1843941" cy="496520"/>
          </a:xfrm>
          <a:prstGeom prst="rect">
            <a:avLst/>
          </a:prstGeom>
          <a:noFill/>
        </p:spPr>
        <p:txBody>
          <a:bodyPr wrap="square" lIns="96431" tIns="48215" rIns="96431" bIns="48215"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28" name="TextBox 170"/>
          <p:cNvSpPr txBox="1"/>
          <p:nvPr/>
        </p:nvSpPr>
        <p:spPr>
          <a:xfrm>
            <a:off x="6239523" y="4529649"/>
            <a:ext cx="2008452"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29" name="TextBox 171"/>
          <p:cNvSpPr txBox="1"/>
          <p:nvPr/>
        </p:nvSpPr>
        <p:spPr>
          <a:xfrm>
            <a:off x="6239523" y="4778649"/>
            <a:ext cx="1843941" cy="496520"/>
          </a:xfrm>
          <a:prstGeom prst="rect">
            <a:avLst/>
          </a:prstGeom>
          <a:noFill/>
        </p:spPr>
        <p:txBody>
          <a:bodyPr wrap="square" lIns="96431" tIns="48215" rIns="96431" bIns="48215"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30" name="TextBox 170"/>
          <p:cNvSpPr txBox="1"/>
          <p:nvPr/>
        </p:nvSpPr>
        <p:spPr>
          <a:xfrm>
            <a:off x="8400360" y="4529649"/>
            <a:ext cx="2008452"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31" name="TextBox 171"/>
          <p:cNvSpPr txBox="1"/>
          <p:nvPr/>
        </p:nvSpPr>
        <p:spPr>
          <a:xfrm>
            <a:off x="8400360" y="4778649"/>
            <a:ext cx="1843941" cy="496520"/>
          </a:xfrm>
          <a:prstGeom prst="rect">
            <a:avLst/>
          </a:prstGeom>
          <a:noFill/>
        </p:spPr>
        <p:txBody>
          <a:bodyPr wrap="square" lIns="96431" tIns="48215" rIns="96431" bIns="48215"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32"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弧形 36"/>
          <p:cNvSpPr/>
          <p:nvPr/>
        </p:nvSpPr>
        <p:spPr>
          <a:xfrm rot="13095499">
            <a:off x="2318105" y="2166888"/>
            <a:ext cx="3036648" cy="3228043"/>
          </a:xfrm>
          <a:prstGeom prst="arc">
            <a:avLst>
              <a:gd name="adj1" fmla="val 13430170"/>
              <a:gd name="adj2" fmla="val 3396500"/>
            </a:avLst>
          </a:prstGeom>
          <a:noFill/>
          <a:ln w="19050" cap="flat" cmpd="sng" algn="ctr">
            <a:solidFill>
              <a:srgbClr val="1D5BB3"/>
            </a:solidFill>
            <a:prstDash val="solid"/>
            <a:miter lim="800000"/>
          </a:ln>
          <a:effectLst/>
        </p:spPr>
        <p:txBody>
          <a:bodyPr rtlCol="0" anchor="ctr"/>
          <a:lstStyle/>
          <a:p>
            <a:pPr algn="ctr">
              <a:defRPr/>
            </a:pPr>
            <a:endParaRPr lang="zh-CN" altLang="en-US" sz="1400" kern="0">
              <a:solidFill>
                <a:sysClr val="windowText" lastClr="000000"/>
              </a:solidFill>
              <a:latin typeface="微软雅黑" panose="020B0503020204020204" charset="-122"/>
            </a:endParaRPr>
          </a:p>
        </p:txBody>
      </p:sp>
      <p:sp>
        <p:nvSpPr>
          <p:cNvPr id="38" name="弧形 37"/>
          <p:cNvSpPr/>
          <p:nvPr/>
        </p:nvSpPr>
        <p:spPr>
          <a:xfrm rot="13095499">
            <a:off x="3181094" y="2781687"/>
            <a:ext cx="1879950" cy="1998443"/>
          </a:xfrm>
          <a:prstGeom prst="arc">
            <a:avLst>
              <a:gd name="adj1" fmla="val 13430170"/>
              <a:gd name="adj2" fmla="val 3396500"/>
            </a:avLst>
          </a:prstGeom>
          <a:noFill/>
          <a:ln w="19050" cap="flat" cmpd="sng" algn="ctr">
            <a:solidFill>
              <a:srgbClr val="1D5BB3"/>
            </a:solidFill>
            <a:prstDash val="solid"/>
            <a:miter lim="800000"/>
          </a:ln>
          <a:effectLst/>
        </p:spPr>
        <p:txBody>
          <a:bodyPr rtlCol="0" anchor="ctr"/>
          <a:lstStyle/>
          <a:p>
            <a:pPr algn="ctr">
              <a:defRPr/>
            </a:pPr>
            <a:endParaRPr lang="zh-CN" altLang="en-US" sz="1400" kern="0">
              <a:solidFill>
                <a:sysClr val="windowText" lastClr="000000"/>
              </a:solidFill>
              <a:latin typeface="微软雅黑" panose="020B0503020204020204" charset="-122"/>
            </a:endParaRPr>
          </a:p>
        </p:txBody>
      </p:sp>
      <p:sp>
        <p:nvSpPr>
          <p:cNvPr id="39" name="弧形 38"/>
          <p:cNvSpPr/>
          <p:nvPr/>
        </p:nvSpPr>
        <p:spPr>
          <a:xfrm rot="13095499">
            <a:off x="3632646" y="3284237"/>
            <a:ext cx="837446" cy="890230"/>
          </a:xfrm>
          <a:prstGeom prst="arc">
            <a:avLst>
              <a:gd name="adj1" fmla="val 13430170"/>
              <a:gd name="adj2" fmla="val 3396500"/>
            </a:avLst>
          </a:prstGeom>
          <a:noFill/>
          <a:ln w="19050" cap="flat" cmpd="sng" algn="ctr">
            <a:solidFill>
              <a:srgbClr val="1D5BB3"/>
            </a:solidFill>
            <a:prstDash val="solid"/>
            <a:miter lim="800000"/>
          </a:ln>
          <a:effectLst/>
        </p:spPr>
        <p:txBody>
          <a:bodyPr rtlCol="0" anchor="ctr"/>
          <a:lstStyle/>
          <a:p>
            <a:pPr algn="ctr">
              <a:defRPr/>
            </a:pPr>
            <a:endParaRPr lang="zh-CN" altLang="en-US" sz="1400" kern="0">
              <a:solidFill>
                <a:sysClr val="windowText" lastClr="000000"/>
              </a:solidFill>
              <a:latin typeface="微软雅黑" panose="020B0503020204020204" charset="-122"/>
            </a:endParaRPr>
          </a:p>
        </p:txBody>
      </p:sp>
      <p:grpSp>
        <p:nvGrpSpPr>
          <p:cNvPr id="40" name="组合 39"/>
          <p:cNvGrpSpPr/>
          <p:nvPr/>
        </p:nvGrpSpPr>
        <p:grpSpPr>
          <a:xfrm>
            <a:off x="5581062" y="4369330"/>
            <a:ext cx="1303832" cy="648660"/>
            <a:chOff x="6040947" y="4783891"/>
            <a:chExt cx="1577637" cy="784879"/>
          </a:xfrm>
        </p:grpSpPr>
        <p:grpSp>
          <p:nvGrpSpPr>
            <p:cNvPr id="41" name="组合 40"/>
            <p:cNvGrpSpPr/>
            <p:nvPr/>
          </p:nvGrpSpPr>
          <p:grpSpPr>
            <a:xfrm>
              <a:off x="6957175" y="4783891"/>
              <a:ext cx="661409" cy="784879"/>
              <a:chOff x="5950416" y="3480496"/>
              <a:chExt cx="627191" cy="744273"/>
            </a:xfrm>
          </p:grpSpPr>
          <p:sp>
            <p:nvSpPr>
              <p:cNvPr id="43" name="弧形 42"/>
              <p:cNvSpPr/>
              <p:nvPr/>
            </p:nvSpPr>
            <p:spPr>
              <a:xfrm rot="13095499">
                <a:off x="5950416" y="3516891"/>
                <a:ext cx="627191" cy="666722"/>
              </a:xfrm>
              <a:prstGeom prst="arc">
                <a:avLst>
                  <a:gd name="adj1" fmla="val 13430170"/>
                  <a:gd name="adj2" fmla="val 3396500"/>
                </a:avLst>
              </a:prstGeom>
              <a:noFill/>
              <a:ln w="19050" cap="flat" cmpd="sng" algn="ctr">
                <a:solidFill>
                  <a:srgbClr val="1D5BB3"/>
                </a:solidFill>
                <a:prstDash val="solid"/>
                <a:miter lim="800000"/>
              </a:ln>
              <a:effectLst/>
            </p:spPr>
            <p:txBody>
              <a:bodyPr rtlCol="0" anchor="ctr"/>
              <a:lstStyle/>
              <a:p>
                <a:pPr>
                  <a:defRPr/>
                </a:pPr>
                <a:endParaRPr lang="zh-CN" altLang="en-US" sz="1400" kern="0">
                  <a:solidFill>
                    <a:sysClr val="window" lastClr="FFFFFF">
                      <a:lumMod val="95000"/>
                    </a:sysClr>
                  </a:solidFill>
                  <a:latin typeface="微软雅黑" panose="020B0503020204020204" charset="-122"/>
                </a:endParaRPr>
              </a:p>
            </p:txBody>
          </p:sp>
          <p:sp>
            <p:nvSpPr>
              <p:cNvPr id="44" name="饼形 43"/>
              <p:cNvSpPr/>
              <p:nvPr/>
            </p:nvSpPr>
            <p:spPr>
              <a:xfrm>
                <a:off x="6273537" y="3480496"/>
                <a:ext cx="82285" cy="82285"/>
              </a:xfrm>
              <a:prstGeom prst="pie">
                <a:avLst>
                  <a:gd name="adj1" fmla="val 5510857"/>
                  <a:gd name="adj2" fmla="val 16200000"/>
                </a:avLst>
              </a:prstGeom>
              <a:solidFill>
                <a:srgbClr val="A1A1A1"/>
              </a:solidFill>
              <a:ln w="12700" cap="flat" cmpd="sng" algn="ctr">
                <a:solidFill>
                  <a:srgbClr val="1D5BB3"/>
                </a:solidFill>
                <a:prstDash val="solid"/>
                <a:miter lim="800000"/>
              </a:ln>
              <a:effectLst/>
            </p:spPr>
            <p:txBody>
              <a:bodyPr rtlCol="0" anchor="ctr"/>
              <a:lstStyle/>
              <a:p>
                <a:pPr>
                  <a:defRPr/>
                </a:pPr>
                <a:endParaRPr lang="zh-CN" altLang="en-US" sz="1400" kern="0">
                  <a:solidFill>
                    <a:sysClr val="window" lastClr="FFFFFF">
                      <a:lumMod val="95000"/>
                    </a:sysClr>
                  </a:solidFill>
                  <a:latin typeface="微软雅黑" panose="020B0503020204020204" charset="-122"/>
                </a:endParaRPr>
              </a:p>
            </p:txBody>
          </p:sp>
          <p:sp>
            <p:nvSpPr>
              <p:cNvPr id="45" name="饼形 44"/>
              <p:cNvSpPr/>
              <p:nvPr/>
            </p:nvSpPr>
            <p:spPr>
              <a:xfrm>
                <a:off x="6273537" y="4142484"/>
                <a:ext cx="82285" cy="82285"/>
              </a:xfrm>
              <a:prstGeom prst="pie">
                <a:avLst>
                  <a:gd name="adj1" fmla="val 5510857"/>
                  <a:gd name="adj2" fmla="val 16200000"/>
                </a:avLst>
              </a:prstGeom>
              <a:solidFill>
                <a:srgbClr val="A1A1A1"/>
              </a:solidFill>
              <a:ln w="12700" cap="flat" cmpd="sng" algn="ctr">
                <a:solidFill>
                  <a:srgbClr val="1D5BB3"/>
                </a:solidFill>
                <a:prstDash val="solid"/>
                <a:miter lim="800000"/>
              </a:ln>
              <a:effectLst/>
            </p:spPr>
            <p:txBody>
              <a:bodyPr rtlCol="0" anchor="ctr"/>
              <a:lstStyle/>
              <a:p>
                <a:pPr>
                  <a:defRPr/>
                </a:pPr>
                <a:endParaRPr lang="zh-CN" altLang="en-US" sz="1400" kern="0">
                  <a:solidFill>
                    <a:sysClr val="window" lastClr="FFFFFF">
                      <a:lumMod val="95000"/>
                    </a:sysClr>
                  </a:solidFill>
                  <a:latin typeface="微软雅黑" panose="020B0503020204020204" charset="-122"/>
                </a:endParaRPr>
              </a:p>
            </p:txBody>
          </p:sp>
        </p:grpSp>
        <p:cxnSp>
          <p:nvCxnSpPr>
            <p:cNvPr id="42" name="直接连接符 41"/>
            <p:cNvCxnSpPr/>
            <p:nvPr/>
          </p:nvCxnSpPr>
          <p:spPr>
            <a:xfrm>
              <a:off x="6040947" y="5191152"/>
              <a:ext cx="893975" cy="0"/>
            </a:xfrm>
            <a:prstGeom prst="line">
              <a:avLst/>
            </a:prstGeom>
            <a:noFill/>
            <a:ln w="19050" cap="flat" cmpd="sng" algn="ctr">
              <a:solidFill>
                <a:srgbClr val="1D5BB3"/>
              </a:solidFill>
              <a:prstDash val="solid"/>
              <a:miter lim="800000"/>
            </a:ln>
            <a:effectLst/>
          </p:spPr>
        </p:cxnSp>
      </p:grpSp>
      <p:grpSp>
        <p:nvGrpSpPr>
          <p:cNvPr id="46" name="组合 45"/>
          <p:cNvGrpSpPr/>
          <p:nvPr/>
        </p:nvGrpSpPr>
        <p:grpSpPr>
          <a:xfrm>
            <a:off x="5564461" y="3132428"/>
            <a:ext cx="1312132" cy="648660"/>
            <a:chOff x="6020861" y="3287240"/>
            <a:chExt cx="1587680" cy="784879"/>
          </a:xfrm>
        </p:grpSpPr>
        <p:grpSp>
          <p:nvGrpSpPr>
            <p:cNvPr id="47" name="组合 46"/>
            <p:cNvGrpSpPr/>
            <p:nvPr/>
          </p:nvGrpSpPr>
          <p:grpSpPr>
            <a:xfrm>
              <a:off x="6947132" y="3287240"/>
              <a:ext cx="661409" cy="784879"/>
              <a:chOff x="5950416" y="3480496"/>
              <a:chExt cx="627191" cy="744273"/>
            </a:xfrm>
          </p:grpSpPr>
          <p:sp>
            <p:nvSpPr>
              <p:cNvPr id="49" name="弧形 48"/>
              <p:cNvSpPr/>
              <p:nvPr/>
            </p:nvSpPr>
            <p:spPr>
              <a:xfrm rot="13095499">
                <a:off x="5950416" y="3516891"/>
                <a:ext cx="627191" cy="666722"/>
              </a:xfrm>
              <a:prstGeom prst="arc">
                <a:avLst>
                  <a:gd name="adj1" fmla="val 13430170"/>
                  <a:gd name="adj2" fmla="val 3396500"/>
                </a:avLst>
              </a:prstGeom>
              <a:noFill/>
              <a:ln w="19050" cap="flat" cmpd="sng" algn="ctr">
                <a:solidFill>
                  <a:srgbClr val="1D5BB3"/>
                </a:solidFill>
                <a:prstDash val="solid"/>
                <a:miter lim="800000"/>
              </a:ln>
              <a:effectLst/>
            </p:spPr>
            <p:txBody>
              <a:bodyPr rtlCol="0" anchor="ctr"/>
              <a:lstStyle/>
              <a:p>
                <a:pPr>
                  <a:defRPr/>
                </a:pPr>
                <a:endParaRPr lang="zh-CN" altLang="en-US" sz="1400" kern="0">
                  <a:solidFill>
                    <a:sysClr val="window" lastClr="FFFFFF">
                      <a:lumMod val="95000"/>
                    </a:sysClr>
                  </a:solidFill>
                  <a:latin typeface="微软雅黑" panose="020B0503020204020204" charset="-122"/>
                </a:endParaRPr>
              </a:p>
            </p:txBody>
          </p:sp>
          <p:sp>
            <p:nvSpPr>
              <p:cNvPr id="50" name="饼形 49"/>
              <p:cNvSpPr/>
              <p:nvPr/>
            </p:nvSpPr>
            <p:spPr>
              <a:xfrm>
                <a:off x="6273537" y="3480496"/>
                <a:ext cx="82285" cy="82285"/>
              </a:xfrm>
              <a:prstGeom prst="pie">
                <a:avLst>
                  <a:gd name="adj1" fmla="val 5510857"/>
                  <a:gd name="adj2" fmla="val 16200000"/>
                </a:avLst>
              </a:prstGeom>
              <a:solidFill>
                <a:srgbClr val="A1A1A1"/>
              </a:solidFill>
              <a:ln w="12700" cap="flat" cmpd="sng" algn="ctr">
                <a:solidFill>
                  <a:srgbClr val="1D5BB3"/>
                </a:solidFill>
                <a:prstDash val="solid"/>
                <a:miter lim="800000"/>
              </a:ln>
              <a:effectLst/>
            </p:spPr>
            <p:txBody>
              <a:bodyPr rtlCol="0" anchor="ctr"/>
              <a:lstStyle/>
              <a:p>
                <a:pPr>
                  <a:defRPr/>
                </a:pPr>
                <a:endParaRPr lang="zh-CN" altLang="en-US" sz="1400" kern="0">
                  <a:solidFill>
                    <a:sysClr val="window" lastClr="FFFFFF">
                      <a:lumMod val="95000"/>
                    </a:sysClr>
                  </a:solidFill>
                  <a:latin typeface="微软雅黑" panose="020B0503020204020204" charset="-122"/>
                </a:endParaRPr>
              </a:p>
            </p:txBody>
          </p:sp>
          <p:sp>
            <p:nvSpPr>
              <p:cNvPr id="51" name="饼形 50"/>
              <p:cNvSpPr/>
              <p:nvPr/>
            </p:nvSpPr>
            <p:spPr>
              <a:xfrm>
                <a:off x="6273537" y="4142484"/>
                <a:ext cx="82285" cy="82285"/>
              </a:xfrm>
              <a:prstGeom prst="pie">
                <a:avLst>
                  <a:gd name="adj1" fmla="val 5510857"/>
                  <a:gd name="adj2" fmla="val 16200000"/>
                </a:avLst>
              </a:prstGeom>
              <a:solidFill>
                <a:srgbClr val="A1A1A1"/>
              </a:solidFill>
              <a:ln w="12700" cap="flat" cmpd="sng" algn="ctr">
                <a:solidFill>
                  <a:srgbClr val="1D5BB3"/>
                </a:solidFill>
                <a:prstDash val="solid"/>
                <a:miter lim="800000"/>
              </a:ln>
              <a:effectLst/>
            </p:spPr>
            <p:txBody>
              <a:bodyPr rtlCol="0" anchor="ctr"/>
              <a:lstStyle/>
              <a:p>
                <a:pPr>
                  <a:defRPr/>
                </a:pPr>
                <a:endParaRPr lang="zh-CN" altLang="en-US" sz="1400" kern="0">
                  <a:solidFill>
                    <a:sysClr val="window" lastClr="FFFFFF">
                      <a:lumMod val="95000"/>
                    </a:sysClr>
                  </a:solidFill>
                  <a:latin typeface="微软雅黑" panose="020B0503020204020204" charset="-122"/>
                </a:endParaRPr>
              </a:p>
            </p:txBody>
          </p:sp>
        </p:grpSp>
        <p:cxnSp>
          <p:nvCxnSpPr>
            <p:cNvPr id="48" name="直接连接符 47"/>
            <p:cNvCxnSpPr/>
            <p:nvPr/>
          </p:nvCxnSpPr>
          <p:spPr>
            <a:xfrm>
              <a:off x="6020861" y="3692237"/>
              <a:ext cx="893975" cy="0"/>
            </a:xfrm>
            <a:prstGeom prst="line">
              <a:avLst/>
            </a:prstGeom>
            <a:noFill/>
            <a:ln w="19050" cap="flat" cmpd="sng" algn="ctr">
              <a:solidFill>
                <a:srgbClr val="1D5BB3"/>
              </a:solidFill>
              <a:prstDash val="solid"/>
              <a:miter lim="800000"/>
            </a:ln>
            <a:effectLst/>
          </p:spPr>
        </p:cxnSp>
      </p:grpSp>
      <p:grpSp>
        <p:nvGrpSpPr>
          <p:cNvPr id="52" name="组合 51"/>
          <p:cNvGrpSpPr/>
          <p:nvPr/>
        </p:nvGrpSpPr>
        <p:grpSpPr>
          <a:xfrm>
            <a:off x="5568612" y="1882092"/>
            <a:ext cx="1307980" cy="648660"/>
            <a:chOff x="6025884" y="1774333"/>
            <a:chExt cx="1582656" cy="784879"/>
          </a:xfrm>
        </p:grpSpPr>
        <p:grpSp>
          <p:nvGrpSpPr>
            <p:cNvPr id="53" name="组合 52"/>
            <p:cNvGrpSpPr/>
            <p:nvPr/>
          </p:nvGrpSpPr>
          <p:grpSpPr>
            <a:xfrm>
              <a:off x="6947131" y="1774333"/>
              <a:ext cx="661409" cy="784879"/>
              <a:chOff x="5950416" y="3480496"/>
              <a:chExt cx="627191" cy="744273"/>
            </a:xfrm>
          </p:grpSpPr>
          <p:sp>
            <p:nvSpPr>
              <p:cNvPr id="55" name="弧形 54"/>
              <p:cNvSpPr/>
              <p:nvPr/>
            </p:nvSpPr>
            <p:spPr>
              <a:xfrm rot="13095499">
                <a:off x="5950416" y="3516891"/>
                <a:ext cx="627191" cy="666722"/>
              </a:xfrm>
              <a:prstGeom prst="arc">
                <a:avLst>
                  <a:gd name="adj1" fmla="val 13430170"/>
                  <a:gd name="adj2" fmla="val 3396500"/>
                </a:avLst>
              </a:prstGeom>
              <a:noFill/>
              <a:ln w="19050" cap="flat" cmpd="sng" algn="ctr">
                <a:solidFill>
                  <a:srgbClr val="1D5BB3"/>
                </a:solidFill>
                <a:prstDash val="solid"/>
                <a:miter lim="800000"/>
              </a:ln>
              <a:effectLst/>
            </p:spPr>
            <p:txBody>
              <a:bodyPr rtlCol="0" anchor="ctr"/>
              <a:lstStyle/>
              <a:p>
                <a:pPr>
                  <a:defRPr/>
                </a:pPr>
                <a:endParaRPr lang="zh-CN" altLang="en-US" sz="1400" kern="0">
                  <a:solidFill>
                    <a:sysClr val="window" lastClr="FFFFFF">
                      <a:lumMod val="95000"/>
                    </a:sysClr>
                  </a:solidFill>
                  <a:latin typeface="微软雅黑" panose="020B0503020204020204" charset="-122"/>
                </a:endParaRPr>
              </a:p>
            </p:txBody>
          </p:sp>
          <p:sp>
            <p:nvSpPr>
              <p:cNvPr id="56" name="饼形 55"/>
              <p:cNvSpPr/>
              <p:nvPr/>
            </p:nvSpPr>
            <p:spPr>
              <a:xfrm>
                <a:off x="6273537" y="3480496"/>
                <a:ext cx="82285" cy="82285"/>
              </a:xfrm>
              <a:prstGeom prst="pie">
                <a:avLst>
                  <a:gd name="adj1" fmla="val 5510857"/>
                  <a:gd name="adj2" fmla="val 16200000"/>
                </a:avLst>
              </a:prstGeom>
              <a:solidFill>
                <a:srgbClr val="A1A1A1"/>
              </a:solidFill>
              <a:ln w="12700" cap="flat" cmpd="sng" algn="ctr">
                <a:solidFill>
                  <a:srgbClr val="1D5BB3"/>
                </a:solidFill>
                <a:prstDash val="solid"/>
                <a:miter lim="800000"/>
              </a:ln>
              <a:effectLst/>
            </p:spPr>
            <p:txBody>
              <a:bodyPr rtlCol="0" anchor="ctr"/>
              <a:lstStyle/>
              <a:p>
                <a:pPr>
                  <a:defRPr/>
                </a:pPr>
                <a:endParaRPr lang="zh-CN" altLang="en-US" sz="1400" kern="0">
                  <a:solidFill>
                    <a:sysClr val="window" lastClr="FFFFFF">
                      <a:lumMod val="95000"/>
                    </a:sysClr>
                  </a:solidFill>
                  <a:latin typeface="微软雅黑" panose="020B0503020204020204" charset="-122"/>
                </a:endParaRPr>
              </a:p>
            </p:txBody>
          </p:sp>
          <p:sp>
            <p:nvSpPr>
              <p:cNvPr id="57" name="饼形 56"/>
              <p:cNvSpPr/>
              <p:nvPr/>
            </p:nvSpPr>
            <p:spPr>
              <a:xfrm>
                <a:off x="6273537" y="4142484"/>
                <a:ext cx="82285" cy="82285"/>
              </a:xfrm>
              <a:prstGeom prst="pie">
                <a:avLst>
                  <a:gd name="adj1" fmla="val 5510857"/>
                  <a:gd name="adj2" fmla="val 16200000"/>
                </a:avLst>
              </a:prstGeom>
              <a:solidFill>
                <a:srgbClr val="A1A1A1"/>
              </a:solidFill>
              <a:ln w="12700" cap="flat" cmpd="sng" algn="ctr">
                <a:solidFill>
                  <a:srgbClr val="1D5BB3"/>
                </a:solidFill>
                <a:prstDash val="solid"/>
                <a:miter lim="800000"/>
              </a:ln>
              <a:effectLst/>
            </p:spPr>
            <p:txBody>
              <a:bodyPr rtlCol="0" anchor="ctr"/>
              <a:lstStyle/>
              <a:p>
                <a:pPr>
                  <a:defRPr/>
                </a:pPr>
                <a:endParaRPr lang="zh-CN" altLang="en-US" sz="1400" kern="0">
                  <a:solidFill>
                    <a:sysClr val="window" lastClr="FFFFFF">
                      <a:lumMod val="95000"/>
                    </a:sysClr>
                  </a:solidFill>
                  <a:latin typeface="微软雅黑" panose="020B0503020204020204" charset="-122"/>
                </a:endParaRPr>
              </a:p>
            </p:txBody>
          </p:sp>
        </p:grpSp>
        <p:cxnSp>
          <p:nvCxnSpPr>
            <p:cNvPr id="54" name="直接连接符 53"/>
            <p:cNvCxnSpPr/>
            <p:nvPr/>
          </p:nvCxnSpPr>
          <p:spPr>
            <a:xfrm>
              <a:off x="6025884" y="2171554"/>
              <a:ext cx="893975" cy="0"/>
            </a:xfrm>
            <a:prstGeom prst="line">
              <a:avLst/>
            </a:prstGeom>
            <a:noFill/>
            <a:ln w="19050" cap="flat" cmpd="sng" algn="ctr">
              <a:solidFill>
                <a:srgbClr val="1D5BB3"/>
              </a:solidFill>
              <a:prstDash val="solid"/>
              <a:miter lim="800000"/>
            </a:ln>
            <a:effectLst/>
          </p:spPr>
        </p:cxnSp>
      </p:grpSp>
      <p:grpSp>
        <p:nvGrpSpPr>
          <p:cNvPr id="58" name="组合 57"/>
          <p:cNvGrpSpPr/>
          <p:nvPr/>
        </p:nvGrpSpPr>
        <p:grpSpPr>
          <a:xfrm>
            <a:off x="3992296" y="2020475"/>
            <a:ext cx="1576384" cy="3487286"/>
            <a:chOff x="4118540" y="1941776"/>
            <a:chExt cx="1907425" cy="4219617"/>
          </a:xfrm>
          <a:solidFill>
            <a:srgbClr val="0170C1"/>
          </a:solidFill>
        </p:grpSpPr>
        <p:sp>
          <p:nvSpPr>
            <p:cNvPr id="59" name="矩形 58"/>
            <p:cNvSpPr/>
            <p:nvPr/>
          </p:nvSpPr>
          <p:spPr>
            <a:xfrm>
              <a:off x="4119300" y="5725074"/>
              <a:ext cx="1901640" cy="436319"/>
            </a:xfrm>
            <a:prstGeom prst="rect">
              <a:avLst/>
            </a:prstGeom>
            <a:solidFill>
              <a:srgbClr val="FFC000"/>
            </a:solidFill>
            <a:ln w="12700" cap="flat" cmpd="sng" algn="ctr">
              <a:noFill/>
              <a:prstDash val="solid"/>
              <a:miter lim="800000"/>
            </a:ln>
            <a:effectLst>
              <a:outerShdw blurRad="50800" dist="38100" dir="5400000" algn="t" rotWithShape="0">
                <a:prstClr val="black">
                  <a:alpha val="40000"/>
                </a:prstClr>
              </a:outerShdw>
              <a:softEdge rad="12700"/>
            </a:effectLst>
          </p:spPr>
          <p:txBody>
            <a:bodyPr rtlCol="0" anchor="ctr"/>
            <a:lstStyle/>
            <a:p>
              <a:pPr>
                <a:defRPr/>
              </a:pPr>
              <a:endParaRPr lang="zh-CN" altLang="en-US" sz="1400" kern="0" dirty="0">
                <a:solidFill>
                  <a:sysClr val="window" lastClr="FFFFFF">
                    <a:lumMod val="95000"/>
                  </a:sysClr>
                </a:solidFill>
                <a:latin typeface="微软雅黑" panose="020B0503020204020204" charset="-122"/>
              </a:endParaRPr>
            </a:p>
          </p:txBody>
        </p:sp>
        <p:sp>
          <p:nvSpPr>
            <p:cNvPr id="60" name="矩形 59"/>
            <p:cNvSpPr/>
            <p:nvPr/>
          </p:nvSpPr>
          <p:spPr>
            <a:xfrm>
              <a:off x="4118540" y="4182002"/>
              <a:ext cx="1901640" cy="436319"/>
            </a:xfrm>
            <a:prstGeom prst="rect">
              <a:avLst/>
            </a:prstGeom>
            <a:solidFill>
              <a:srgbClr val="FFC000"/>
            </a:solidFill>
            <a:ln w="12700" cap="flat" cmpd="sng" algn="ctr">
              <a:noFill/>
              <a:prstDash val="solid"/>
              <a:miter lim="800000"/>
            </a:ln>
            <a:effectLst>
              <a:outerShdw blurRad="50800" dist="38100" dir="5400000" algn="t" rotWithShape="0">
                <a:prstClr val="black">
                  <a:alpha val="40000"/>
                </a:prstClr>
              </a:outerShdw>
              <a:softEdge rad="12700"/>
            </a:effectLst>
          </p:spPr>
          <p:txBody>
            <a:bodyPr rtlCol="0" anchor="ctr"/>
            <a:lstStyle/>
            <a:p>
              <a:pPr>
                <a:defRPr/>
              </a:pPr>
              <a:endParaRPr lang="zh-CN" altLang="en-US" sz="1400" kern="0" dirty="0">
                <a:solidFill>
                  <a:sysClr val="window" lastClr="FFFFFF">
                    <a:lumMod val="95000"/>
                  </a:sysClr>
                </a:solidFill>
                <a:latin typeface="微软雅黑" panose="020B0503020204020204" charset="-122"/>
              </a:endParaRPr>
            </a:p>
          </p:txBody>
        </p:sp>
        <p:sp>
          <p:nvSpPr>
            <p:cNvPr id="61" name="矩形 60"/>
            <p:cNvSpPr/>
            <p:nvPr/>
          </p:nvSpPr>
          <p:spPr>
            <a:xfrm>
              <a:off x="4120162" y="3459009"/>
              <a:ext cx="1901640" cy="436319"/>
            </a:xfrm>
            <a:prstGeom prst="rect">
              <a:avLst/>
            </a:prstGeom>
            <a:solidFill>
              <a:srgbClr val="1D5BB3"/>
            </a:solidFill>
            <a:ln w="12700" cap="flat" cmpd="sng" algn="ctr">
              <a:noFill/>
              <a:prstDash val="solid"/>
              <a:miter lim="800000"/>
            </a:ln>
            <a:effectLst>
              <a:outerShdw blurRad="50800" dist="38100" dir="5400000" algn="t" rotWithShape="0">
                <a:prstClr val="black">
                  <a:alpha val="40000"/>
                </a:prstClr>
              </a:outerShdw>
              <a:softEdge rad="12700"/>
            </a:effectLst>
          </p:spPr>
          <p:txBody>
            <a:bodyPr rtlCol="0" anchor="ctr"/>
            <a:lstStyle/>
            <a:p>
              <a:pPr algn="ctr">
                <a:defRPr/>
              </a:pPr>
              <a:r>
                <a:rPr lang="en-US" altLang="zh-CN" sz="1400" b="1" kern="0" dirty="0">
                  <a:solidFill>
                    <a:sysClr val="window" lastClr="FFFFFF"/>
                  </a:solidFill>
                  <a:latin typeface="Franklin Gothic Book" panose="020B0503020102020204" pitchFamily="34" charset="0"/>
                  <a:ea typeface="Segoe UI Emoji" panose="020B0502040204020203" pitchFamily="34" charset="0"/>
                </a:rPr>
                <a:t>YOUR TITLE</a:t>
              </a:r>
              <a:endParaRPr lang="zh-CN" altLang="en-US" sz="1400" b="1" kern="0" dirty="0">
                <a:solidFill>
                  <a:sysClr val="window" lastClr="FFFFFF"/>
                </a:solidFill>
                <a:latin typeface="Franklin Gothic Book" panose="020B0503020102020204" pitchFamily="34" charset="0"/>
                <a:ea typeface="宋体" panose="02010600030101010101" pitchFamily="2" charset="-122"/>
              </a:endParaRPr>
            </a:p>
          </p:txBody>
        </p:sp>
        <p:sp>
          <p:nvSpPr>
            <p:cNvPr id="62" name="矩形 61"/>
            <p:cNvSpPr/>
            <p:nvPr/>
          </p:nvSpPr>
          <p:spPr>
            <a:xfrm>
              <a:off x="4120162" y="4955660"/>
              <a:ext cx="1901640" cy="436319"/>
            </a:xfrm>
            <a:prstGeom prst="rect">
              <a:avLst/>
            </a:prstGeom>
            <a:solidFill>
              <a:srgbClr val="1D5BB3"/>
            </a:solidFill>
            <a:ln w="12700" cap="flat" cmpd="sng" algn="ctr">
              <a:noFill/>
              <a:prstDash val="solid"/>
              <a:miter lim="800000"/>
            </a:ln>
            <a:effectLst>
              <a:outerShdw blurRad="50800" dist="38100" dir="5400000" algn="t" rotWithShape="0">
                <a:prstClr val="black">
                  <a:alpha val="40000"/>
                </a:prstClr>
              </a:outerShdw>
              <a:softEdge rad="12700"/>
            </a:effectLst>
          </p:spPr>
          <p:txBody>
            <a:bodyPr rtlCol="0" anchor="ctr"/>
            <a:lstStyle/>
            <a:p>
              <a:pPr algn="ctr">
                <a:defRPr/>
              </a:pPr>
              <a:r>
                <a:rPr lang="en-US" altLang="zh-CN" sz="1400" b="1" kern="0" dirty="0">
                  <a:solidFill>
                    <a:sysClr val="window" lastClr="FFFFFF"/>
                  </a:solidFill>
                  <a:latin typeface="Franklin Gothic Book" panose="020B0503020102020204" pitchFamily="34" charset="0"/>
                  <a:ea typeface="Segoe UI Emoji" panose="020B0502040204020203" pitchFamily="34" charset="0"/>
                </a:rPr>
                <a:t>YOUR TITLE</a:t>
              </a:r>
              <a:endParaRPr lang="zh-CN" altLang="en-US" sz="1400" b="1" kern="0" dirty="0">
                <a:solidFill>
                  <a:sysClr val="window" lastClr="FFFFFF"/>
                </a:solidFill>
                <a:latin typeface="Franklin Gothic Book" panose="020B0503020102020204" pitchFamily="34" charset="0"/>
                <a:ea typeface="宋体" panose="02010600030101010101" pitchFamily="2" charset="-122"/>
              </a:endParaRPr>
            </a:p>
          </p:txBody>
        </p:sp>
        <p:sp>
          <p:nvSpPr>
            <p:cNvPr id="63" name="矩形 62"/>
            <p:cNvSpPr/>
            <p:nvPr/>
          </p:nvSpPr>
          <p:spPr>
            <a:xfrm>
              <a:off x="4124325" y="2680221"/>
              <a:ext cx="1901640" cy="436319"/>
            </a:xfrm>
            <a:prstGeom prst="rect">
              <a:avLst/>
            </a:prstGeom>
            <a:solidFill>
              <a:srgbClr val="FFC000"/>
            </a:solidFill>
            <a:ln w="12700" cap="flat" cmpd="sng" algn="ctr">
              <a:noFill/>
              <a:prstDash val="solid"/>
              <a:miter lim="800000"/>
            </a:ln>
            <a:effectLst>
              <a:outerShdw blurRad="50800" dist="38100" dir="5400000" algn="t" rotWithShape="0">
                <a:prstClr val="black">
                  <a:alpha val="40000"/>
                </a:prstClr>
              </a:outerShdw>
              <a:softEdge rad="12700"/>
            </a:effectLst>
          </p:spPr>
          <p:txBody>
            <a:bodyPr rtlCol="0" anchor="ctr"/>
            <a:lstStyle/>
            <a:p>
              <a:pPr>
                <a:defRPr/>
              </a:pPr>
              <a:endParaRPr lang="zh-CN" altLang="en-US" sz="1400" kern="0" dirty="0">
                <a:solidFill>
                  <a:sysClr val="window" lastClr="FFFFFF">
                    <a:lumMod val="95000"/>
                  </a:sysClr>
                </a:solidFill>
                <a:latin typeface="微软雅黑" panose="020B0503020204020204" charset="-122"/>
              </a:endParaRPr>
            </a:p>
          </p:txBody>
        </p:sp>
        <p:sp>
          <p:nvSpPr>
            <p:cNvPr id="64" name="矩形 63"/>
            <p:cNvSpPr/>
            <p:nvPr/>
          </p:nvSpPr>
          <p:spPr>
            <a:xfrm>
              <a:off x="4120162" y="1941776"/>
              <a:ext cx="1901640" cy="436319"/>
            </a:xfrm>
            <a:prstGeom prst="rect">
              <a:avLst/>
            </a:prstGeom>
            <a:solidFill>
              <a:srgbClr val="1D5BB3"/>
            </a:solidFill>
            <a:ln w="12700" cap="flat" cmpd="sng" algn="ctr">
              <a:noFill/>
              <a:prstDash val="solid"/>
              <a:miter lim="800000"/>
            </a:ln>
            <a:effectLst>
              <a:outerShdw blurRad="50800" dist="38100" dir="5400000" algn="t" rotWithShape="0">
                <a:prstClr val="black">
                  <a:alpha val="40000"/>
                </a:prstClr>
              </a:outerShdw>
              <a:softEdge rad="12700"/>
            </a:effectLst>
          </p:spPr>
          <p:txBody>
            <a:bodyPr rtlCol="0" anchor="ctr"/>
            <a:lstStyle/>
            <a:p>
              <a:pPr algn="ctr">
                <a:defRPr/>
              </a:pPr>
              <a:r>
                <a:rPr lang="en-US" altLang="zh-CN" sz="1400" b="1" kern="0" dirty="0">
                  <a:solidFill>
                    <a:sysClr val="window" lastClr="FFFFFF"/>
                  </a:solidFill>
                  <a:latin typeface="Franklin Gothic Book" panose="020B0503020102020204" pitchFamily="34" charset="0"/>
                  <a:ea typeface="Segoe UI Emoji" panose="020B0502040204020203" pitchFamily="34" charset="0"/>
                </a:rPr>
                <a:t>YOUR TITLE</a:t>
              </a:r>
              <a:endParaRPr lang="zh-CN" altLang="en-US" sz="1400" b="1" kern="0" dirty="0">
                <a:solidFill>
                  <a:sysClr val="window" lastClr="FFFFFF"/>
                </a:solidFill>
                <a:latin typeface="Franklin Gothic Book" panose="020B0503020102020204" pitchFamily="34" charset="0"/>
                <a:ea typeface="宋体" panose="02010600030101010101" pitchFamily="2" charset="-122"/>
              </a:endParaRPr>
            </a:p>
          </p:txBody>
        </p:sp>
      </p:grpSp>
      <p:sp>
        <p:nvSpPr>
          <p:cNvPr id="65" name="矩形 64"/>
          <p:cNvSpPr/>
          <p:nvPr/>
        </p:nvSpPr>
        <p:spPr>
          <a:xfrm>
            <a:off x="1494230" y="3529075"/>
            <a:ext cx="1896091" cy="483180"/>
          </a:xfrm>
          <a:prstGeom prst="rect">
            <a:avLst/>
          </a:prstGeom>
          <a:solidFill>
            <a:srgbClr val="FFC000"/>
          </a:solidFill>
          <a:ln w="12700" cap="flat" cmpd="sng" algn="ctr">
            <a:noFill/>
            <a:prstDash val="solid"/>
            <a:miter lim="800000"/>
          </a:ln>
          <a:effectLst>
            <a:outerShdw blurRad="50800" dist="38100" dir="8100000" algn="tr" rotWithShape="0">
              <a:prstClr val="black">
                <a:alpha val="40000"/>
              </a:prstClr>
            </a:outerShdw>
            <a:softEdge rad="12700"/>
          </a:effectLst>
        </p:spPr>
        <p:txBody>
          <a:bodyPr rtlCol="0" anchor="ctr"/>
          <a:lstStyle/>
          <a:p>
            <a:pPr algn="ctr">
              <a:defRPr/>
            </a:pPr>
            <a:r>
              <a:rPr lang="en-US" altLang="zh-CN" sz="2000" b="1" kern="0" dirty="0">
                <a:solidFill>
                  <a:sysClr val="window" lastClr="FFFFFF"/>
                </a:solidFill>
                <a:latin typeface="Franklin Gothic Book" panose="020B0503020102020204" pitchFamily="34" charset="0"/>
                <a:ea typeface="Segoe UI Emoji" panose="020B0502040204020203" pitchFamily="34" charset="0"/>
              </a:rPr>
              <a:t>YOUR TITLE</a:t>
            </a:r>
            <a:endParaRPr lang="zh-CN" altLang="en-US" sz="2000" b="1" kern="0" dirty="0">
              <a:solidFill>
                <a:sysClr val="window" lastClr="FFFFFF"/>
              </a:solidFill>
              <a:latin typeface="Franklin Gothic Book" panose="020B0503020102020204" pitchFamily="34" charset="0"/>
              <a:ea typeface="宋体" panose="02010600030101010101" pitchFamily="2" charset="-122"/>
            </a:endParaRPr>
          </a:p>
        </p:txBody>
      </p:sp>
      <p:sp>
        <p:nvSpPr>
          <p:cNvPr id="66" name="TextBox 41"/>
          <p:cNvSpPr txBox="1"/>
          <p:nvPr/>
        </p:nvSpPr>
        <p:spPr>
          <a:xfrm>
            <a:off x="6977818" y="2194251"/>
            <a:ext cx="2732290" cy="34715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67" name="TextBox 170"/>
          <p:cNvSpPr txBox="1"/>
          <p:nvPr/>
        </p:nvSpPr>
        <p:spPr>
          <a:xfrm>
            <a:off x="6977818" y="1944594"/>
            <a:ext cx="2008452"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68" name="TextBox 41"/>
          <p:cNvSpPr txBox="1"/>
          <p:nvPr/>
        </p:nvSpPr>
        <p:spPr>
          <a:xfrm>
            <a:off x="6977818" y="3552155"/>
            <a:ext cx="2732290" cy="34715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69" name="TextBox 170"/>
          <p:cNvSpPr txBox="1"/>
          <p:nvPr/>
        </p:nvSpPr>
        <p:spPr>
          <a:xfrm>
            <a:off x="6977818" y="3302497"/>
            <a:ext cx="2008452"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70" name="TextBox 41"/>
          <p:cNvSpPr txBox="1"/>
          <p:nvPr/>
        </p:nvSpPr>
        <p:spPr>
          <a:xfrm>
            <a:off x="6977818" y="4851018"/>
            <a:ext cx="2732290" cy="34715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71" name="TextBox 170"/>
          <p:cNvSpPr txBox="1"/>
          <p:nvPr/>
        </p:nvSpPr>
        <p:spPr>
          <a:xfrm>
            <a:off x="6977818" y="4601360"/>
            <a:ext cx="2008452" cy="283000"/>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72"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p:nvPr/>
        </p:nvSpPr>
        <p:spPr bwMode="auto">
          <a:xfrm>
            <a:off x="1399503" y="1846684"/>
            <a:ext cx="1710737" cy="1702422"/>
          </a:xfrm>
          <a:custGeom>
            <a:avLst/>
            <a:gdLst>
              <a:gd name="T0" fmla="*/ 0 w 1073"/>
              <a:gd name="T1" fmla="*/ 0 h 1073"/>
              <a:gd name="T2" fmla="*/ 903 w 1073"/>
              <a:gd name="T3" fmla="*/ 0 h 1073"/>
              <a:gd name="T4" fmla="*/ 1073 w 1073"/>
              <a:gd name="T5" fmla="*/ 170 h 1073"/>
              <a:gd name="T6" fmla="*/ 1073 w 1073"/>
              <a:gd name="T7" fmla="*/ 1073 h 1073"/>
              <a:gd name="T8" fmla="*/ 0 w 1073"/>
              <a:gd name="T9" fmla="*/ 1073 h 1073"/>
              <a:gd name="T10" fmla="*/ 0 w 1073"/>
              <a:gd name="T11" fmla="*/ 0 h 1073"/>
            </a:gdLst>
            <a:ahLst/>
            <a:cxnLst>
              <a:cxn ang="0">
                <a:pos x="T0" y="T1"/>
              </a:cxn>
              <a:cxn ang="0">
                <a:pos x="T2" y="T3"/>
              </a:cxn>
              <a:cxn ang="0">
                <a:pos x="T4" y="T5"/>
              </a:cxn>
              <a:cxn ang="0">
                <a:pos x="T6" y="T7"/>
              </a:cxn>
              <a:cxn ang="0">
                <a:pos x="T8" y="T9"/>
              </a:cxn>
              <a:cxn ang="0">
                <a:pos x="T10" y="T11"/>
              </a:cxn>
            </a:cxnLst>
            <a:rect l="0" t="0" r="r" b="b"/>
            <a:pathLst>
              <a:path w="1073" h="1073">
                <a:moveTo>
                  <a:pt x="0" y="0"/>
                </a:moveTo>
                <a:lnTo>
                  <a:pt x="903" y="0"/>
                </a:lnTo>
                <a:lnTo>
                  <a:pt x="1073" y="170"/>
                </a:lnTo>
                <a:lnTo>
                  <a:pt x="1073" y="1073"/>
                </a:lnTo>
                <a:lnTo>
                  <a:pt x="0" y="1073"/>
                </a:lnTo>
                <a:lnTo>
                  <a:pt x="0" y="0"/>
                </a:lnTo>
                <a:close/>
              </a:path>
            </a:pathLst>
          </a:custGeom>
          <a:blipFill dpi="0" rotWithShape="1">
            <a:blip r:embed="rId2" cstate="screen"/>
            <a:srcRect/>
            <a:stretch>
              <a:fillRect/>
            </a:stretch>
          </a:blipFill>
          <a:ln w="0">
            <a:noFill/>
            <a:prstDash val="solid"/>
            <a:round/>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endParaRPr>
          </a:p>
        </p:txBody>
      </p:sp>
      <p:sp>
        <p:nvSpPr>
          <p:cNvPr id="15" name="Freeform 7"/>
          <p:cNvSpPr/>
          <p:nvPr/>
        </p:nvSpPr>
        <p:spPr bwMode="auto">
          <a:xfrm>
            <a:off x="3255325" y="1846684"/>
            <a:ext cx="1713925" cy="1702422"/>
          </a:xfrm>
          <a:custGeom>
            <a:avLst/>
            <a:gdLst>
              <a:gd name="T0" fmla="*/ 182 w 1075"/>
              <a:gd name="T1" fmla="*/ 0 h 1073"/>
              <a:gd name="T2" fmla="*/ 1075 w 1075"/>
              <a:gd name="T3" fmla="*/ 0 h 1073"/>
              <a:gd name="T4" fmla="*/ 1075 w 1075"/>
              <a:gd name="T5" fmla="*/ 1073 h 1073"/>
              <a:gd name="T6" fmla="*/ 0 w 1075"/>
              <a:gd name="T7" fmla="*/ 1073 h 1073"/>
              <a:gd name="T8" fmla="*/ 0 w 1075"/>
              <a:gd name="T9" fmla="*/ 182 h 1073"/>
              <a:gd name="T10" fmla="*/ 182 w 1075"/>
              <a:gd name="T11" fmla="*/ 0 h 1073"/>
            </a:gdLst>
            <a:ahLst/>
            <a:cxnLst>
              <a:cxn ang="0">
                <a:pos x="T0" y="T1"/>
              </a:cxn>
              <a:cxn ang="0">
                <a:pos x="T2" y="T3"/>
              </a:cxn>
              <a:cxn ang="0">
                <a:pos x="T4" y="T5"/>
              </a:cxn>
              <a:cxn ang="0">
                <a:pos x="T6" y="T7"/>
              </a:cxn>
              <a:cxn ang="0">
                <a:pos x="T8" y="T9"/>
              </a:cxn>
              <a:cxn ang="0">
                <a:pos x="T10" y="T11"/>
              </a:cxn>
            </a:cxnLst>
            <a:rect l="0" t="0" r="r" b="b"/>
            <a:pathLst>
              <a:path w="1075" h="1073">
                <a:moveTo>
                  <a:pt x="182" y="0"/>
                </a:moveTo>
                <a:lnTo>
                  <a:pt x="1075" y="0"/>
                </a:lnTo>
                <a:lnTo>
                  <a:pt x="1075" y="1073"/>
                </a:lnTo>
                <a:lnTo>
                  <a:pt x="0" y="1073"/>
                </a:lnTo>
                <a:lnTo>
                  <a:pt x="0" y="182"/>
                </a:lnTo>
                <a:lnTo>
                  <a:pt x="182" y="0"/>
                </a:lnTo>
                <a:close/>
              </a:path>
            </a:pathLst>
          </a:custGeom>
          <a:solidFill>
            <a:srgbClr val="FFC000"/>
          </a:solidFill>
          <a:ln w="0">
            <a:noFill/>
            <a:prstDash val="solid"/>
            <a:round/>
          </a:ln>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6" name="Freeform 8"/>
          <p:cNvSpPr/>
          <p:nvPr/>
        </p:nvSpPr>
        <p:spPr bwMode="auto">
          <a:xfrm>
            <a:off x="5114336" y="1846684"/>
            <a:ext cx="1710737" cy="1702422"/>
          </a:xfrm>
          <a:custGeom>
            <a:avLst/>
            <a:gdLst>
              <a:gd name="T0" fmla="*/ 0 w 1073"/>
              <a:gd name="T1" fmla="*/ 0 h 1073"/>
              <a:gd name="T2" fmla="*/ 896 w 1073"/>
              <a:gd name="T3" fmla="*/ 0 h 1073"/>
              <a:gd name="T4" fmla="*/ 1073 w 1073"/>
              <a:gd name="T5" fmla="*/ 179 h 1073"/>
              <a:gd name="T6" fmla="*/ 1073 w 1073"/>
              <a:gd name="T7" fmla="*/ 1073 h 1073"/>
              <a:gd name="T8" fmla="*/ 0 w 1073"/>
              <a:gd name="T9" fmla="*/ 1073 h 1073"/>
              <a:gd name="T10" fmla="*/ 0 w 1073"/>
              <a:gd name="T11" fmla="*/ 0 h 1073"/>
            </a:gdLst>
            <a:ahLst/>
            <a:cxnLst>
              <a:cxn ang="0">
                <a:pos x="T0" y="T1"/>
              </a:cxn>
              <a:cxn ang="0">
                <a:pos x="T2" y="T3"/>
              </a:cxn>
              <a:cxn ang="0">
                <a:pos x="T4" y="T5"/>
              </a:cxn>
              <a:cxn ang="0">
                <a:pos x="T6" y="T7"/>
              </a:cxn>
              <a:cxn ang="0">
                <a:pos x="T8" y="T9"/>
              </a:cxn>
              <a:cxn ang="0">
                <a:pos x="T10" y="T11"/>
              </a:cxn>
            </a:cxnLst>
            <a:rect l="0" t="0" r="r" b="b"/>
            <a:pathLst>
              <a:path w="1073" h="1073">
                <a:moveTo>
                  <a:pt x="0" y="0"/>
                </a:moveTo>
                <a:lnTo>
                  <a:pt x="896" y="0"/>
                </a:lnTo>
                <a:lnTo>
                  <a:pt x="1073" y="179"/>
                </a:lnTo>
                <a:lnTo>
                  <a:pt x="1073" y="1073"/>
                </a:lnTo>
                <a:lnTo>
                  <a:pt x="0" y="1073"/>
                </a:lnTo>
                <a:lnTo>
                  <a:pt x="0" y="0"/>
                </a:lnTo>
                <a:close/>
              </a:path>
            </a:pathLst>
          </a:custGeom>
          <a:blipFill dpi="0" rotWithShape="1">
            <a:blip r:embed="rId3" cstate="screen"/>
            <a:srcRect/>
            <a:stretch>
              <a:fillRect/>
            </a:stretch>
          </a:blipFill>
          <a:ln w="0">
            <a:noFill/>
            <a:prstDash val="solid"/>
            <a:round/>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endParaRPr>
          </a:p>
        </p:txBody>
      </p:sp>
      <p:sp>
        <p:nvSpPr>
          <p:cNvPr id="17" name="Freeform 9"/>
          <p:cNvSpPr/>
          <p:nvPr/>
        </p:nvSpPr>
        <p:spPr bwMode="auto">
          <a:xfrm>
            <a:off x="6970159" y="1846684"/>
            <a:ext cx="1712330" cy="1702422"/>
          </a:xfrm>
          <a:custGeom>
            <a:avLst/>
            <a:gdLst>
              <a:gd name="T0" fmla="*/ 175 w 1074"/>
              <a:gd name="T1" fmla="*/ 0 h 1073"/>
              <a:gd name="T2" fmla="*/ 1074 w 1074"/>
              <a:gd name="T3" fmla="*/ 0 h 1073"/>
              <a:gd name="T4" fmla="*/ 1074 w 1074"/>
              <a:gd name="T5" fmla="*/ 1073 h 1073"/>
              <a:gd name="T6" fmla="*/ 0 w 1074"/>
              <a:gd name="T7" fmla="*/ 1073 h 1073"/>
              <a:gd name="T8" fmla="*/ 0 w 1074"/>
              <a:gd name="T9" fmla="*/ 174 h 1073"/>
              <a:gd name="T10" fmla="*/ 175 w 1074"/>
              <a:gd name="T11" fmla="*/ 0 h 1073"/>
            </a:gdLst>
            <a:ahLst/>
            <a:cxnLst>
              <a:cxn ang="0">
                <a:pos x="T0" y="T1"/>
              </a:cxn>
              <a:cxn ang="0">
                <a:pos x="T2" y="T3"/>
              </a:cxn>
              <a:cxn ang="0">
                <a:pos x="T4" y="T5"/>
              </a:cxn>
              <a:cxn ang="0">
                <a:pos x="T6" y="T7"/>
              </a:cxn>
              <a:cxn ang="0">
                <a:pos x="T8" y="T9"/>
              </a:cxn>
              <a:cxn ang="0">
                <a:pos x="T10" y="T11"/>
              </a:cxn>
            </a:cxnLst>
            <a:rect l="0" t="0" r="r" b="b"/>
            <a:pathLst>
              <a:path w="1074" h="1073">
                <a:moveTo>
                  <a:pt x="175" y="0"/>
                </a:moveTo>
                <a:lnTo>
                  <a:pt x="1074" y="0"/>
                </a:lnTo>
                <a:lnTo>
                  <a:pt x="1074" y="1073"/>
                </a:lnTo>
                <a:lnTo>
                  <a:pt x="0" y="1073"/>
                </a:lnTo>
                <a:lnTo>
                  <a:pt x="0" y="174"/>
                </a:lnTo>
                <a:lnTo>
                  <a:pt x="175" y="0"/>
                </a:lnTo>
                <a:close/>
              </a:path>
            </a:pathLst>
          </a:custGeom>
          <a:blipFill dpi="0" rotWithShape="1">
            <a:blip r:embed="rId4" cstate="screen"/>
            <a:srcRect/>
            <a:stretch>
              <a:fillRect/>
            </a:stretch>
          </a:blipFill>
          <a:ln w="0">
            <a:noFill/>
            <a:prstDash val="solid"/>
            <a:round/>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endParaRPr>
          </a:p>
        </p:txBody>
      </p:sp>
      <p:sp>
        <p:nvSpPr>
          <p:cNvPr id="18" name="Rectangle 10"/>
          <p:cNvSpPr>
            <a:spLocks noChangeArrowheads="1"/>
          </p:cNvSpPr>
          <p:nvPr/>
        </p:nvSpPr>
        <p:spPr bwMode="auto">
          <a:xfrm>
            <a:off x="8827574" y="1846684"/>
            <a:ext cx="1710737" cy="1702422"/>
          </a:xfrm>
          <a:prstGeom prst="rect">
            <a:avLst/>
          </a:prstGeom>
          <a:solidFill>
            <a:srgbClr val="FFC000"/>
          </a:solidFill>
          <a:ln w="0">
            <a:noFill/>
            <a:prstDash val="solid"/>
            <a:miter lim="800000"/>
          </a:ln>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19" name="Rectangle 11"/>
          <p:cNvSpPr>
            <a:spLocks noChangeArrowheads="1"/>
          </p:cNvSpPr>
          <p:nvPr/>
        </p:nvSpPr>
        <p:spPr bwMode="auto">
          <a:xfrm>
            <a:off x="1399503" y="3687139"/>
            <a:ext cx="1710737" cy="1704008"/>
          </a:xfrm>
          <a:prstGeom prst="rect">
            <a:avLst/>
          </a:prstGeom>
          <a:solidFill>
            <a:srgbClr val="1D5BB3"/>
          </a:solidFill>
          <a:ln w="0">
            <a:noFill/>
            <a:prstDash val="solid"/>
            <a:miter lim="800000"/>
          </a:ln>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20" name="Freeform 12"/>
          <p:cNvSpPr/>
          <p:nvPr/>
        </p:nvSpPr>
        <p:spPr bwMode="auto">
          <a:xfrm>
            <a:off x="3255325" y="3687139"/>
            <a:ext cx="1713925" cy="1704008"/>
          </a:xfrm>
          <a:custGeom>
            <a:avLst/>
            <a:gdLst>
              <a:gd name="T0" fmla="*/ 0 w 1075"/>
              <a:gd name="T1" fmla="*/ 0 h 1074"/>
              <a:gd name="T2" fmla="*/ 1075 w 1075"/>
              <a:gd name="T3" fmla="*/ 0 h 1074"/>
              <a:gd name="T4" fmla="*/ 1075 w 1075"/>
              <a:gd name="T5" fmla="*/ 896 h 1074"/>
              <a:gd name="T6" fmla="*/ 898 w 1075"/>
              <a:gd name="T7" fmla="*/ 1074 h 1074"/>
              <a:gd name="T8" fmla="*/ 0 w 1075"/>
              <a:gd name="T9" fmla="*/ 1074 h 1074"/>
              <a:gd name="T10" fmla="*/ 0 w 1075"/>
              <a:gd name="T11" fmla="*/ 0 h 1074"/>
            </a:gdLst>
            <a:ahLst/>
            <a:cxnLst>
              <a:cxn ang="0">
                <a:pos x="T0" y="T1"/>
              </a:cxn>
              <a:cxn ang="0">
                <a:pos x="T2" y="T3"/>
              </a:cxn>
              <a:cxn ang="0">
                <a:pos x="T4" y="T5"/>
              </a:cxn>
              <a:cxn ang="0">
                <a:pos x="T6" y="T7"/>
              </a:cxn>
              <a:cxn ang="0">
                <a:pos x="T8" y="T9"/>
              </a:cxn>
              <a:cxn ang="0">
                <a:pos x="T10" y="T11"/>
              </a:cxn>
            </a:cxnLst>
            <a:rect l="0" t="0" r="r" b="b"/>
            <a:pathLst>
              <a:path w="1075" h="1074">
                <a:moveTo>
                  <a:pt x="0" y="0"/>
                </a:moveTo>
                <a:lnTo>
                  <a:pt x="1075" y="0"/>
                </a:lnTo>
                <a:lnTo>
                  <a:pt x="1075" y="896"/>
                </a:lnTo>
                <a:lnTo>
                  <a:pt x="898" y="1074"/>
                </a:lnTo>
                <a:lnTo>
                  <a:pt x="0" y="1074"/>
                </a:lnTo>
                <a:lnTo>
                  <a:pt x="0" y="0"/>
                </a:lnTo>
                <a:close/>
              </a:path>
            </a:pathLst>
          </a:custGeom>
          <a:blipFill dpi="0" rotWithShape="1">
            <a:blip r:embed="rId5" cstate="screen"/>
            <a:srcRect/>
            <a:stretch>
              <a:fillRect/>
            </a:stretch>
          </a:blipFill>
          <a:ln w="0">
            <a:noFill/>
            <a:prstDash val="solid"/>
            <a:round/>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endParaRPr>
          </a:p>
        </p:txBody>
      </p:sp>
      <p:sp>
        <p:nvSpPr>
          <p:cNvPr id="21" name="Freeform 13"/>
          <p:cNvSpPr/>
          <p:nvPr/>
        </p:nvSpPr>
        <p:spPr bwMode="auto">
          <a:xfrm>
            <a:off x="5114336" y="3687139"/>
            <a:ext cx="1710737" cy="1704008"/>
          </a:xfrm>
          <a:custGeom>
            <a:avLst/>
            <a:gdLst>
              <a:gd name="T0" fmla="*/ 0 w 1073"/>
              <a:gd name="T1" fmla="*/ 0 h 1074"/>
              <a:gd name="T2" fmla="*/ 1073 w 1073"/>
              <a:gd name="T3" fmla="*/ 0 h 1074"/>
              <a:gd name="T4" fmla="*/ 1073 w 1073"/>
              <a:gd name="T5" fmla="*/ 1074 h 1074"/>
              <a:gd name="T6" fmla="*/ 180 w 1073"/>
              <a:gd name="T7" fmla="*/ 1074 h 1074"/>
              <a:gd name="T8" fmla="*/ 0 w 1073"/>
              <a:gd name="T9" fmla="*/ 892 h 1074"/>
              <a:gd name="T10" fmla="*/ 0 w 1073"/>
              <a:gd name="T11" fmla="*/ 0 h 1074"/>
            </a:gdLst>
            <a:ahLst/>
            <a:cxnLst>
              <a:cxn ang="0">
                <a:pos x="T0" y="T1"/>
              </a:cxn>
              <a:cxn ang="0">
                <a:pos x="T2" y="T3"/>
              </a:cxn>
              <a:cxn ang="0">
                <a:pos x="T4" y="T5"/>
              </a:cxn>
              <a:cxn ang="0">
                <a:pos x="T6" y="T7"/>
              </a:cxn>
              <a:cxn ang="0">
                <a:pos x="T8" y="T9"/>
              </a:cxn>
              <a:cxn ang="0">
                <a:pos x="T10" y="T11"/>
              </a:cxn>
            </a:cxnLst>
            <a:rect l="0" t="0" r="r" b="b"/>
            <a:pathLst>
              <a:path w="1073" h="1074">
                <a:moveTo>
                  <a:pt x="0" y="0"/>
                </a:moveTo>
                <a:lnTo>
                  <a:pt x="1073" y="0"/>
                </a:lnTo>
                <a:lnTo>
                  <a:pt x="1073" y="1074"/>
                </a:lnTo>
                <a:lnTo>
                  <a:pt x="180" y="1074"/>
                </a:lnTo>
                <a:lnTo>
                  <a:pt x="0" y="892"/>
                </a:lnTo>
                <a:lnTo>
                  <a:pt x="0" y="0"/>
                </a:lnTo>
                <a:close/>
              </a:path>
            </a:pathLst>
          </a:custGeom>
          <a:blipFill dpi="0" rotWithShape="1">
            <a:blip r:embed="rId6" cstate="screen"/>
            <a:srcRect/>
            <a:stretch>
              <a:fillRect/>
            </a:stretch>
          </a:blipFill>
          <a:ln w="0">
            <a:noFill/>
            <a:prstDash val="solid"/>
            <a:round/>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endParaRPr>
          </a:p>
        </p:txBody>
      </p:sp>
      <p:sp>
        <p:nvSpPr>
          <p:cNvPr id="22" name="Freeform 14"/>
          <p:cNvSpPr/>
          <p:nvPr/>
        </p:nvSpPr>
        <p:spPr bwMode="auto">
          <a:xfrm>
            <a:off x="6970159" y="3687139"/>
            <a:ext cx="1712330" cy="1704008"/>
          </a:xfrm>
          <a:custGeom>
            <a:avLst/>
            <a:gdLst>
              <a:gd name="T0" fmla="*/ 0 w 1074"/>
              <a:gd name="T1" fmla="*/ 0 h 1074"/>
              <a:gd name="T2" fmla="*/ 1074 w 1074"/>
              <a:gd name="T3" fmla="*/ 0 h 1074"/>
              <a:gd name="T4" fmla="*/ 1074 w 1074"/>
              <a:gd name="T5" fmla="*/ 889 h 1074"/>
              <a:gd name="T6" fmla="*/ 889 w 1074"/>
              <a:gd name="T7" fmla="*/ 1074 h 1074"/>
              <a:gd name="T8" fmla="*/ 0 w 1074"/>
              <a:gd name="T9" fmla="*/ 1074 h 1074"/>
              <a:gd name="T10" fmla="*/ 0 w 1074"/>
              <a:gd name="T11" fmla="*/ 0 h 1074"/>
            </a:gdLst>
            <a:ahLst/>
            <a:cxnLst>
              <a:cxn ang="0">
                <a:pos x="T0" y="T1"/>
              </a:cxn>
              <a:cxn ang="0">
                <a:pos x="T2" y="T3"/>
              </a:cxn>
              <a:cxn ang="0">
                <a:pos x="T4" y="T5"/>
              </a:cxn>
              <a:cxn ang="0">
                <a:pos x="T6" y="T7"/>
              </a:cxn>
              <a:cxn ang="0">
                <a:pos x="T8" y="T9"/>
              </a:cxn>
              <a:cxn ang="0">
                <a:pos x="T10" y="T11"/>
              </a:cxn>
            </a:cxnLst>
            <a:rect l="0" t="0" r="r" b="b"/>
            <a:pathLst>
              <a:path w="1074" h="1074">
                <a:moveTo>
                  <a:pt x="0" y="0"/>
                </a:moveTo>
                <a:lnTo>
                  <a:pt x="1074" y="0"/>
                </a:lnTo>
                <a:lnTo>
                  <a:pt x="1074" y="889"/>
                </a:lnTo>
                <a:lnTo>
                  <a:pt x="889" y="1074"/>
                </a:lnTo>
                <a:lnTo>
                  <a:pt x="0" y="1074"/>
                </a:lnTo>
                <a:lnTo>
                  <a:pt x="0" y="0"/>
                </a:lnTo>
                <a:close/>
              </a:path>
            </a:pathLst>
          </a:custGeom>
          <a:solidFill>
            <a:srgbClr val="1D5BB3"/>
          </a:solidFill>
          <a:ln w="0">
            <a:noFill/>
            <a:prstDash val="solid"/>
            <a:round/>
          </a:ln>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ndParaRPr>
          </a:p>
        </p:txBody>
      </p:sp>
      <p:sp>
        <p:nvSpPr>
          <p:cNvPr id="23" name="Freeform 15"/>
          <p:cNvSpPr/>
          <p:nvPr/>
        </p:nvSpPr>
        <p:spPr bwMode="auto">
          <a:xfrm>
            <a:off x="8827574" y="3687139"/>
            <a:ext cx="1710737" cy="1704008"/>
          </a:xfrm>
          <a:custGeom>
            <a:avLst/>
            <a:gdLst>
              <a:gd name="T0" fmla="*/ 0 w 1073"/>
              <a:gd name="T1" fmla="*/ 0 h 1074"/>
              <a:gd name="T2" fmla="*/ 1073 w 1073"/>
              <a:gd name="T3" fmla="*/ 0 h 1074"/>
              <a:gd name="T4" fmla="*/ 1073 w 1073"/>
              <a:gd name="T5" fmla="*/ 1074 h 1074"/>
              <a:gd name="T6" fmla="*/ 174 w 1073"/>
              <a:gd name="T7" fmla="*/ 1074 h 1074"/>
              <a:gd name="T8" fmla="*/ 0 w 1073"/>
              <a:gd name="T9" fmla="*/ 901 h 1074"/>
              <a:gd name="T10" fmla="*/ 0 w 1073"/>
              <a:gd name="T11" fmla="*/ 0 h 1074"/>
            </a:gdLst>
            <a:ahLst/>
            <a:cxnLst>
              <a:cxn ang="0">
                <a:pos x="T0" y="T1"/>
              </a:cxn>
              <a:cxn ang="0">
                <a:pos x="T2" y="T3"/>
              </a:cxn>
              <a:cxn ang="0">
                <a:pos x="T4" y="T5"/>
              </a:cxn>
              <a:cxn ang="0">
                <a:pos x="T6" y="T7"/>
              </a:cxn>
              <a:cxn ang="0">
                <a:pos x="T8" y="T9"/>
              </a:cxn>
              <a:cxn ang="0">
                <a:pos x="T10" y="T11"/>
              </a:cxn>
            </a:cxnLst>
            <a:rect l="0" t="0" r="r" b="b"/>
            <a:pathLst>
              <a:path w="1073" h="1074">
                <a:moveTo>
                  <a:pt x="0" y="0"/>
                </a:moveTo>
                <a:lnTo>
                  <a:pt x="1073" y="0"/>
                </a:lnTo>
                <a:lnTo>
                  <a:pt x="1073" y="1074"/>
                </a:lnTo>
                <a:lnTo>
                  <a:pt x="174" y="1074"/>
                </a:lnTo>
                <a:lnTo>
                  <a:pt x="0" y="901"/>
                </a:lnTo>
                <a:lnTo>
                  <a:pt x="0" y="0"/>
                </a:lnTo>
                <a:close/>
              </a:path>
            </a:pathLst>
          </a:custGeom>
          <a:blipFill dpi="0" rotWithShape="1">
            <a:blip r:embed="rId7" cstate="screen"/>
            <a:srcRect/>
            <a:stretch>
              <a:fillRect/>
            </a:stretch>
          </a:blipFill>
          <a:ln w="0">
            <a:noFill/>
            <a:prstDash val="solid"/>
            <a:round/>
          </a:ln>
        </p:spPr>
        <p:txBody>
          <a:bodyPr vert="horz" wrap="square" lIns="128580" tIns="64290" rIns="128580" bIns="6429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smtClean="0">
              <a:ln>
                <a:noFill/>
              </a:ln>
              <a:solidFill>
                <a:prstClr val="black"/>
              </a:solidFill>
              <a:effectLst/>
              <a:uLnTx/>
              <a:uFillTx/>
            </a:endParaRPr>
          </a:p>
        </p:txBody>
      </p:sp>
      <p:sp>
        <p:nvSpPr>
          <p:cNvPr id="24" name="TextBox 32"/>
          <p:cNvSpPr txBox="1"/>
          <p:nvPr/>
        </p:nvSpPr>
        <p:spPr>
          <a:xfrm>
            <a:off x="3291604" y="2479213"/>
            <a:ext cx="1677645" cy="646331"/>
          </a:xfrm>
          <a:prstGeom prst="rect">
            <a:avLst/>
          </a:prstGeom>
          <a:noFill/>
        </p:spPr>
        <p:txBody>
          <a:bodyPr wrap="square" rtlCol="0">
            <a:spAutoFit/>
          </a:bodyPr>
          <a:lstStyle/>
          <a:p>
            <a:pPr>
              <a:defRPr/>
            </a:pPr>
            <a:r>
              <a:rPr lang="en-US" altLang="zh-CN" sz="1600" b="1" kern="0" dirty="0">
                <a:solidFill>
                  <a:sysClr val="window" lastClr="FFFFFF"/>
                </a:solidFill>
                <a:latin typeface="Franklin Gothic Book" panose="020B0503020102020204" pitchFamily="34" charset="0"/>
              </a:rPr>
              <a:t>ADD RELATED</a:t>
            </a:r>
          </a:p>
          <a:p>
            <a:pPr>
              <a:defRPr/>
            </a:pPr>
            <a:r>
              <a:rPr lang="en-US" altLang="zh-CN" sz="2000" kern="0" dirty="0">
                <a:solidFill>
                  <a:sysClr val="window" lastClr="FFFFFF"/>
                </a:solidFill>
                <a:latin typeface="Impact" panose="020B0806030902050204" pitchFamily="34" charset="0"/>
              </a:rPr>
              <a:t>TITLE WORDS</a:t>
            </a:r>
            <a:endParaRPr lang="zh-CN" altLang="en-US" sz="2000" kern="0" dirty="0">
              <a:solidFill>
                <a:sysClr val="window" lastClr="FFFFFF"/>
              </a:solidFill>
              <a:latin typeface="Impact" panose="020B0806030902050204" pitchFamily="34" charset="0"/>
              <a:cs typeface="Arial" panose="020B0604020202020204" pitchFamily="34" charset="0"/>
            </a:endParaRPr>
          </a:p>
        </p:txBody>
      </p:sp>
      <p:sp>
        <p:nvSpPr>
          <p:cNvPr id="25" name="TextBox 32"/>
          <p:cNvSpPr txBox="1"/>
          <p:nvPr/>
        </p:nvSpPr>
        <p:spPr>
          <a:xfrm>
            <a:off x="7043675" y="4026958"/>
            <a:ext cx="1586562" cy="540020"/>
          </a:xfrm>
          <a:prstGeom prst="rect">
            <a:avLst/>
          </a:prstGeom>
          <a:noFill/>
        </p:spPr>
        <p:txBody>
          <a:bodyPr wrap="square" rtlCol="0">
            <a:spAutoFit/>
          </a:bodyPr>
          <a:lstStyle/>
          <a:p>
            <a:pPr algn="just">
              <a:lnSpc>
                <a:spcPct val="150000"/>
              </a:lnSpc>
              <a:defRPr/>
            </a:pPr>
            <a:r>
              <a:rPr lang="zh-CN" altLang="en-US" sz="500" kern="0" dirty="0" smtClean="0">
                <a:solidFill>
                  <a:sysClr val="window" lastClr="FFFFFF"/>
                </a:solidFill>
                <a:latin typeface="Impact" panose="020B0806030902050204" pitchFamily="34" charset="0"/>
                <a:sym typeface="Arial" panose="020B0604020202020204" pitchFamily="34" charset="0"/>
              </a:rPr>
              <a:t>点击</a:t>
            </a:r>
            <a:r>
              <a:rPr lang="zh-CN" altLang="en-US" sz="500" kern="0" dirty="0">
                <a:solidFill>
                  <a:sysClr val="window" lastClr="FFFFFF"/>
                </a:solidFill>
                <a:latin typeface="Impact" panose="020B0806030902050204" pitchFamily="34" charset="0"/>
                <a:sym typeface="Arial" panose="020B0604020202020204" pitchFamily="34" charset="0"/>
              </a:rPr>
              <a:t>添加相关标题文字，点击添加相关标题文字，点击添加相关标题文字。点击添加相关标题文字，点击添加相关标题文字，点击添加相关标题文字，点击添加相关标题文字。</a:t>
            </a:r>
            <a:endParaRPr lang="en-US" sz="500" kern="0" dirty="0">
              <a:solidFill>
                <a:sysClr val="window" lastClr="FFFFFF"/>
              </a:solidFill>
              <a:latin typeface="Impact" panose="020B0806030902050204" pitchFamily="34" charset="0"/>
              <a:sym typeface="Arial" panose="020B0604020202020204" pitchFamily="34" charset="0"/>
            </a:endParaRPr>
          </a:p>
        </p:txBody>
      </p:sp>
      <p:sp>
        <p:nvSpPr>
          <p:cNvPr id="26"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101703" y="1917931"/>
            <a:ext cx="4767704" cy="3312613"/>
            <a:chOff x="3256005" y="1369693"/>
            <a:chExt cx="6345814" cy="4409087"/>
          </a:xfrm>
        </p:grpSpPr>
        <p:sp>
          <p:nvSpPr>
            <p:cNvPr id="24" name="Freeform 6"/>
            <p:cNvSpPr/>
            <p:nvPr/>
          </p:nvSpPr>
          <p:spPr bwMode="auto">
            <a:xfrm rot="20191043">
              <a:off x="6992735" y="4326205"/>
              <a:ext cx="2609084" cy="1452575"/>
            </a:xfrm>
            <a:custGeom>
              <a:avLst/>
              <a:gdLst/>
              <a:ahLst/>
              <a:cxnLst>
                <a:cxn ang="0">
                  <a:pos x="18666" y="3700"/>
                </a:cxn>
                <a:cxn ang="0">
                  <a:pos x="18297" y="3933"/>
                </a:cxn>
                <a:cxn ang="0">
                  <a:pos x="17898" y="4115"/>
                </a:cxn>
                <a:cxn ang="0">
                  <a:pos x="17482" y="4252"/>
                </a:cxn>
                <a:cxn ang="0">
                  <a:pos x="17005" y="4363"/>
                </a:cxn>
                <a:cxn ang="0">
                  <a:pos x="16235" y="4463"/>
                </a:cxn>
                <a:cxn ang="0">
                  <a:pos x="15583" y="4488"/>
                </a:cxn>
                <a:cxn ang="0">
                  <a:pos x="5281" y="4488"/>
                </a:cxn>
                <a:cxn ang="0">
                  <a:pos x="4629" y="4463"/>
                </a:cxn>
                <a:cxn ang="0">
                  <a:pos x="3858" y="4363"/>
                </a:cxn>
                <a:cxn ang="0">
                  <a:pos x="3382" y="4252"/>
                </a:cxn>
                <a:cxn ang="0">
                  <a:pos x="2966" y="4115"/>
                </a:cxn>
                <a:cxn ang="0">
                  <a:pos x="2566" y="3933"/>
                </a:cxn>
                <a:cxn ang="0">
                  <a:pos x="2198" y="3700"/>
                </a:cxn>
                <a:cxn ang="0">
                  <a:pos x="1903" y="3442"/>
                </a:cxn>
                <a:cxn ang="0">
                  <a:pos x="866" y="2394"/>
                </a:cxn>
                <a:cxn ang="0">
                  <a:pos x="491" y="1968"/>
                </a:cxn>
                <a:cxn ang="0">
                  <a:pos x="368" y="1752"/>
                </a:cxn>
                <a:cxn ang="0">
                  <a:pos x="246" y="1454"/>
                </a:cxn>
                <a:cxn ang="0">
                  <a:pos x="141" y="1049"/>
                </a:cxn>
                <a:cxn ang="0">
                  <a:pos x="48" y="450"/>
                </a:cxn>
                <a:cxn ang="0">
                  <a:pos x="1" y="161"/>
                </a:cxn>
                <a:cxn ang="0">
                  <a:pos x="47" y="882"/>
                </a:cxn>
                <a:cxn ang="0">
                  <a:pos x="155" y="1455"/>
                </a:cxn>
                <a:cxn ang="0">
                  <a:pos x="310" y="1897"/>
                </a:cxn>
                <a:cxn ang="0">
                  <a:pos x="498" y="2224"/>
                </a:cxn>
                <a:cxn ang="0">
                  <a:pos x="808" y="2567"/>
                </a:cxn>
                <a:cxn ang="0">
                  <a:pos x="3856" y="5626"/>
                </a:cxn>
                <a:cxn ang="0">
                  <a:pos x="6923" y="8648"/>
                </a:cxn>
                <a:cxn ang="0">
                  <a:pos x="7811" y="9490"/>
                </a:cxn>
                <a:cxn ang="0">
                  <a:pos x="8163" y="9753"/>
                </a:cxn>
                <a:cxn ang="0">
                  <a:pos x="8534" y="9956"/>
                </a:cxn>
                <a:cxn ang="0">
                  <a:pos x="8906" y="10107"/>
                </a:cxn>
                <a:cxn ang="0">
                  <a:pos x="9269" y="10214"/>
                </a:cxn>
                <a:cxn ang="0">
                  <a:pos x="9865" y="10319"/>
                </a:cxn>
                <a:cxn ang="0">
                  <a:pos x="10311" y="10347"/>
                </a:cxn>
                <a:cxn ang="0">
                  <a:pos x="10653" y="10344"/>
                </a:cxn>
                <a:cxn ang="0">
                  <a:pos x="11168" y="10297"/>
                </a:cxn>
                <a:cxn ang="0">
                  <a:pos x="11697" y="10187"/>
                </a:cxn>
                <a:cxn ang="0">
                  <a:pos x="12063" y="10069"/>
                </a:cxn>
                <a:cxn ang="0">
                  <a:pos x="12437" y="9903"/>
                </a:cxn>
                <a:cxn ang="0">
                  <a:pos x="12803" y="9684"/>
                </a:cxn>
                <a:cxn ang="0">
                  <a:pos x="13101" y="9447"/>
                </a:cxn>
                <a:cxn ang="0">
                  <a:pos x="14412" y="8189"/>
                </a:cxn>
                <a:cxn ang="0">
                  <a:pos x="18175" y="4462"/>
                </a:cxn>
                <a:cxn ang="0">
                  <a:pos x="20232" y="2383"/>
                </a:cxn>
                <a:cxn ang="0">
                  <a:pos x="20422" y="2141"/>
                </a:cxn>
                <a:cxn ang="0">
                  <a:pos x="20603" y="1782"/>
                </a:cxn>
                <a:cxn ang="0">
                  <a:pos x="20746" y="1305"/>
                </a:cxn>
                <a:cxn ang="0">
                  <a:pos x="20838" y="691"/>
                </a:cxn>
                <a:cxn ang="0">
                  <a:pos x="20859" y="0"/>
                </a:cxn>
                <a:cxn ang="0">
                  <a:pos x="20791" y="644"/>
                </a:cxn>
                <a:cxn ang="0">
                  <a:pos x="20694" y="1182"/>
                </a:cxn>
                <a:cxn ang="0">
                  <a:pos x="20586" y="1543"/>
                </a:cxn>
                <a:cxn ang="0">
                  <a:pos x="20439" y="1860"/>
                </a:cxn>
                <a:cxn ang="0">
                  <a:pos x="20307" y="2051"/>
                </a:cxn>
                <a:cxn ang="0">
                  <a:pos x="19738" y="2665"/>
                </a:cxn>
                <a:cxn ang="0">
                  <a:pos x="18901" y="3501"/>
                </a:cxn>
              </a:cxnLst>
              <a:rect l="0" t="0" r="r" b="b"/>
              <a:pathLst>
                <a:path w="20864" h="10347">
                  <a:moveTo>
                    <a:pt x="18901" y="3501"/>
                  </a:moveTo>
                  <a:lnTo>
                    <a:pt x="18901" y="3501"/>
                  </a:lnTo>
                  <a:lnTo>
                    <a:pt x="18856" y="3543"/>
                  </a:lnTo>
                  <a:lnTo>
                    <a:pt x="18810" y="3584"/>
                  </a:lnTo>
                  <a:lnTo>
                    <a:pt x="18763" y="3624"/>
                  </a:lnTo>
                  <a:lnTo>
                    <a:pt x="18714" y="3663"/>
                  </a:lnTo>
                  <a:lnTo>
                    <a:pt x="18666" y="3700"/>
                  </a:lnTo>
                  <a:lnTo>
                    <a:pt x="18615" y="3737"/>
                  </a:lnTo>
                  <a:lnTo>
                    <a:pt x="18564" y="3772"/>
                  </a:lnTo>
                  <a:lnTo>
                    <a:pt x="18512" y="3807"/>
                  </a:lnTo>
                  <a:lnTo>
                    <a:pt x="18460" y="3840"/>
                  </a:lnTo>
                  <a:lnTo>
                    <a:pt x="18406" y="3872"/>
                  </a:lnTo>
                  <a:lnTo>
                    <a:pt x="18352" y="3903"/>
                  </a:lnTo>
                  <a:lnTo>
                    <a:pt x="18297" y="3933"/>
                  </a:lnTo>
                  <a:lnTo>
                    <a:pt x="18242" y="3962"/>
                  </a:lnTo>
                  <a:lnTo>
                    <a:pt x="18185" y="3990"/>
                  </a:lnTo>
                  <a:lnTo>
                    <a:pt x="18129" y="4016"/>
                  </a:lnTo>
                  <a:lnTo>
                    <a:pt x="18071" y="4042"/>
                  </a:lnTo>
                  <a:lnTo>
                    <a:pt x="18014" y="4068"/>
                  </a:lnTo>
                  <a:lnTo>
                    <a:pt x="17956" y="4092"/>
                  </a:lnTo>
                  <a:lnTo>
                    <a:pt x="17898" y="4115"/>
                  </a:lnTo>
                  <a:lnTo>
                    <a:pt x="17839" y="4137"/>
                  </a:lnTo>
                  <a:lnTo>
                    <a:pt x="17779" y="4159"/>
                  </a:lnTo>
                  <a:lnTo>
                    <a:pt x="17721" y="4179"/>
                  </a:lnTo>
                  <a:lnTo>
                    <a:pt x="17661" y="4198"/>
                  </a:lnTo>
                  <a:lnTo>
                    <a:pt x="17602" y="4217"/>
                  </a:lnTo>
                  <a:lnTo>
                    <a:pt x="17541" y="4235"/>
                  </a:lnTo>
                  <a:lnTo>
                    <a:pt x="17482" y="4252"/>
                  </a:lnTo>
                  <a:lnTo>
                    <a:pt x="17422" y="4268"/>
                  </a:lnTo>
                  <a:lnTo>
                    <a:pt x="17363" y="4284"/>
                  </a:lnTo>
                  <a:lnTo>
                    <a:pt x="17302" y="4299"/>
                  </a:lnTo>
                  <a:lnTo>
                    <a:pt x="17242" y="4313"/>
                  </a:lnTo>
                  <a:lnTo>
                    <a:pt x="17183" y="4326"/>
                  </a:lnTo>
                  <a:lnTo>
                    <a:pt x="17123" y="4340"/>
                  </a:lnTo>
                  <a:lnTo>
                    <a:pt x="17005" y="4363"/>
                  </a:lnTo>
                  <a:lnTo>
                    <a:pt x="16889" y="4384"/>
                  </a:lnTo>
                  <a:lnTo>
                    <a:pt x="16774" y="4402"/>
                  </a:lnTo>
                  <a:lnTo>
                    <a:pt x="16661" y="4418"/>
                  </a:lnTo>
                  <a:lnTo>
                    <a:pt x="16550" y="4432"/>
                  </a:lnTo>
                  <a:lnTo>
                    <a:pt x="16442" y="4444"/>
                  </a:lnTo>
                  <a:lnTo>
                    <a:pt x="16337" y="4454"/>
                  </a:lnTo>
                  <a:lnTo>
                    <a:pt x="16235" y="4463"/>
                  </a:lnTo>
                  <a:lnTo>
                    <a:pt x="16137" y="4470"/>
                  </a:lnTo>
                  <a:lnTo>
                    <a:pt x="16043" y="4475"/>
                  </a:lnTo>
                  <a:lnTo>
                    <a:pt x="15954" y="4480"/>
                  </a:lnTo>
                  <a:lnTo>
                    <a:pt x="15869" y="4483"/>
                  </a:lnTo>
                  <a:lnTo>
                    <a:pt x="15789" y="4485"/>
                  </a:lnTo>
                  <a:lnTo>
                    <a:pt x="15714" y="4487"/>
                  </a:lnTo>
                  <a:lnTo>
                    <a:pt x="15583" y="4488"/>
                  </a:lnTo>
                  <a:lnTo>
                    <a:pt x="15583" y="4488"/>
                  </a:lnTo>
                  <a:lnTo>
                    <a:pt x="10448" y="4488"/>
                  </a:lnTo>
                  <a:lnTo>
                    <a:pt x="10448" y="4488"/>
                  </a:lnTo>
                  <a:lnTo>
                    <a:pt x="10415" y="4488"/>
                  </a:lnTo>
                  <a:lnTo>
                    <a:pt x="10415" y="4488"/>
                  </a:lnTo>
                  <a:lnTo>
                    <a:pt x="5281" y="4488"/>
                  </a:lnTo>
                  <a:lnTo>
                    <a:pt x="5281" y="4488"/>
                  </a:lnTo>
                  <a:lnTo>
                    <a:pt x="5149" y="4487"/>
                  </a:lnTo>
                  <a:lnTo>
                    <a:pt x="5076" y="4485"/>
                  </a:lnTo>
                  <a:lnTo>
                    <a:pt x="4995" y="4483"/>
                  </a:lnTo>
                  <a:lnTo>
                    <a:pt x="4910" y="4480"/>
                  </a:lnTo>
                  <a:lnTo>
                    <a:pt x="4821" y="4475"/>
                  </a:lnTo>
                  <a:lnTo>
                    <a:pt x="4726" y="4470"/>
                  </a:lnTo>
                  <a:lnTo>
                    <a:pt x="4629" y="4463"/>
                  </a:lnTo>
                  <a:lnTo>
                    <a:pt x="4527" y="4454"/>
                  </a:lnTo>
                  <a:lnTo>
                    <a:pt x="4422" y="4444"/>
                  </a:lnTo>
                  <a:lnTo>
                    <a:pt x="4314" y="4432"/>
                  </a:lnTo>
                  <a:lnTo>
                    <a:pt x="4203" y="4418"/>
                  </a:lnTo>
                  <a:lnTo>
                    <a:pt x="4090" y="4402"/>
                  </a:lnTo>
                  <a:lnTo>
                    <a:pt x="3975" y="4384"/>
                  </a:lnTo>
                  <a:lnTo>
                    <a:pt x="3858" y="4363"/>
                  </a:lnTo>
                  <a:lnTo>
                    <a:pt x="3740" y="4340"/>
                  </a:lnTo>
                  <a:lnTo>
                    <a:pt x="3681" y="4326"/>
                  </a:lnTo>
                  <a:lnTo>
                    <a:pt x="3621" y="4313"/>
                  </a:lnTo>
                  <a:lnTo>
                    <a:pt x="3562" y="4299"/>
                  </a:lnTo>
                  <a:lnTo>
                    <a:pt x="3502" y="4284"/>
                  </a:lnTo>
                  <a:lnTo>
                    <a:pt x="3442" y="4268"/>
                  </a:lnTo>
                  <a:lnTo>
                    <a:pt x="3382" y="4252"/>
                  </a:lnTo>
                  <a:lnTo>
                    <a:pt x="3322" y="4235"/>
                  </a:lnTo>
                  <a:lnTo>
                    <a:pt x="3263" y="4217"/>
                  </a:lnTo>
                  <a:lnTo>
                    <a:pt x="3202" y="4198"/>
                  </a:lnTo>
                  <a:lnTo>
                    <a:pt x="3144" y="4179"/>
                  </a:lnTo>
                  <a:lnTo>
                    <a:pt x="3084" y="4159"/>
                  </a:lnTo>
                  <a:lnTo>
                    <a:pt x="3025" y="4137"/>
                  </a:lnTo>
                  <a:lnTo>
                    <a:pt x="2966" y="4115"/>
                  </a:lnTo>
                  <a:lnTo>
                    <a:pt x="2908" y="4092"/>
                  </a:lnTo>
                  <a:lnTo>
                    <a:pt x="2850" y="4068"/>
                  </a:lnTo>
                  <a:lnTo>
                    <a:pt x="2793" y="4042"/>
                  </a:lnTo>
                  <a:lnTo>
                    <a:pt x="2735" y="4016"/>
                  </a:lnTo>
                  <a:lnTo>
                    <a:pt x="2679" y="3990"/>
                  </a:lnTo>
                  <a:lnTo>
                    <a:pt x="2622" y="3962"/>
                  </a:lnTo>
                  <a:lnTo>
                    <a:pt x="2566" y="3933"/>
                  </a:lnTo>
                  <a:lnTo>
                    <a:pt x="2512" y="3903"/>
                  </a:lnTo>
                  <a:lnTo>
                    <a:pt x="2457" y="3872"/>
                  </a:lnTo>
                  <a:lnTo>
                    <a:pt x="2404" y="3840"/>
                  </a:lnTo>
                  <a:lnTo>
                    <a:pt x="2351" y="3807"/>
                  </a:lnTo>
                  <a:lnTo>
                    <a:pt x="2300" y="3772"/>
                  </a:lnTo>
                  <a:lnTo>
                    <a:pt x="2249" y="3737"/>
                  </a:lnTo>
                  <a:lnTo>
                    <a:pt x="2198" y="3700"/>
                  </a:lnTo>
                  <a:lnTo>
                    <a:pt x="2150" y="3663"/>
                  </a:lnTo>
                  <a:lnTo>
                    <a:pt x="2101" y="3624"/>
                  </a:lnTo>
                  <a:lnTo>
                    <a:pt x="2054" y="3584"/>
                  </a:lnTo>
                  <a:lnTo>
                    <a:pt x="2008" y="3543"/>
                  </a:lnTo>
                  <a:lnTo>
                    <a:pt x="1963" y="3501"/>
                  </a:lnTo>
                  <a:lnTo>
                    <a:pt x="1963" y="3501"/>
                  </a:lnTo>
                  <a:lnTo>
                    <a:pt x="1903" y="3442"/>
                  </a:lnTo>
                  <a:lnTo>
                    <a:pt x="1747" y="3289"/>
                  </a:lnTo>
                  <a:lnTo>
                    <a:pt x="1523" y="3066"/>
                  </a:lnTo>
                  <a:lnTo>
                    <a:pt x="1395" y="2937"/>
                  </a:lnTo>
                  <a:lnTo>
                    <a:pt x="1261" y="2803"/>
                  </a:lnTo>
                  <a:lnTo>
                    <a:pt x="1126" y="2665"/>
                  </a:lnTo>
                  <a:lnTo>
                    <a:pt x="993" y="2527"/>
                  </a:lnTo>
                  <a:lnTo>
                    <a:pt x="866" y="2394"/>
                  </a:lnTo>
                  <a:lnTo>
                    <a:pt x="748" y="2267"/>
                  </a:lnTo>
                  <a:lnTo>
                    <a:pt x="694" y="2208"/>
                  </a:lnTo>
                  <a:lnTo>
                    <a:pt x="644" y="2152"/>
                  </a:lnTo>
                  <a:lnTo>
                    <a:pt x="598" y="2100"/>
                  </a:lnTo>
                  <a:lnTo>
                    <a:pt x="557" y="2051"/>
                  </a:lnTo>
                  <a:lnTo>
                    <a:pt x="522" y="2007"/>
                  </a:lnTo>
                  <a:lnTo>
                    <a:pt x="491" y="1968"/>
                  </a:lnTo>
                  <a:lnTo>
                    <a:pt x="468" y="1935"/>
                  </a:lnTo>
                  <a:lnTo>
                    <a:pt x="458" y="1920"/>
                  </a:lnTo>
                  <a:lnTo>
                    <a:pt x="451" y="1907"/>
                  </a:lnTo>
                  <a:lnTo>
                    <a:pt x="451" y="1907"/>
                  </a:lnTo>
                  <a:lnTo>
                    <a:pt x="425" y="1860"/>
                  </a:lnTo>
                  <a:lnTo>
                    <a:pt x="396" y="1808"/>
                  </a:lnTo>
                  <a:lnTo>
                    <a:pt x="368" y="1752"/>
                  </a:lnTo>
                  <a:lnTo>
                    <a:pt x="338" y="1690"/>
                  </a:lnTo>
                  <a:lnTo>
                    <a:pt x="323" y="1657"/>
                  </a:lnTo>
                  <a:lnTo>
                    <a:pt x="308" y="1621"/>
                  </a:lnTo>
                  <a:lnTo>
                    <a:pt x="292" y="1583"/>
                  </a:lnTo>
                  <a:lnTo>
                    <a:pt x="277" y="1543"/>
                  </a:lnTo>
                  <a:lnTo>
                    <a:pt x="262" y="1500"/>
                  </a:lnTo>
                  <a:lnTo>
                    <a:pt x="246" y="1454"/>
                  </a:lnTo>
                  <a:lnTo>
                    <a:pt x="231" y="1406"/>
                  </a:lnTo>
                  <a:lnTo>
                    <a:pt x="216" y="1355"/>
                  </a:lnTo>
                  <a:lnTo>
                    <a:pt x="201" y="1301"/>
                  </a:lnTo>
                  <a:lnTo>
                    <a:pt x="185" y="1243"/>
                  </a:lnTo>
                  <a:lnTo>
                    <a:pt x="170" y="1182"/>
                  </a:lnTo>
                  <a:lnTo>
                    <a:pt x="155" y="1118"/>
                  </a:lnTo>
                  <a:lnTo>
                    <a:pt x="141" y="1049"/>
                  </a:lnTo>
                  <a:lnTo>
                    <a:pt x="126" y="976"/>
                  </a:lnTo>
                  <a:lnTo>
                    <a:pt x="113" y="900"/>
                  </a:lnTo>
                  <a:lnTo>
                    <a:pt x="99" y="819"/>
                  </a:lnTo>
                  <a:lnTo>
                    <a:pt x="85" y="734"/>
                  </a:lnTo>
                  <a:lnTo>
                    <a:pt x="72" y="644"/>
                  </a:lnTo>
                  <a:lnTo>
                    <a:pt x="60" y="550"/>
                  </a:lnTo>
                  <a:lnTo>
                    <a:pt x="48" y="450"/>
                  </a:lnTo>
                  <a:lnTo>
                    <a:pt x="36" y="345"/>
                  </a:lnTo>
                  <a:lnTo>
                    <a:pt x="25" y="236"/>
                  </a:lnTo>
                  <a:lnTo>
                    <a:pt x="15" y="120"/>
                  </a:lnTo>
                  <a:lnTo>
                    <a:pt x="5" y="0"/>
                  </a:lnTo>
                  <a:lnTo>
                    <a:pt x="0" y="44"/>
                  </a:lnTo>
                  <a:lnTo>
                    <a:pt x="0" y="44"/>
                  </a:lnTo>
                  <a:lnTo>
                    <a:pt x="1" y="161"/>
                  </a:lnTo>
                  <a:lnTo>
                    <a:pt x="3" y="273"/>
                  </a:lnTo>
                  <a:lnTo>
                    <a:pt x="7" y="382"/>
                  </a:lnTo>
                  <a:lnTo>
                    <a:pt x="12" y="489"/>
                  </a:lnTo>
                  <a:lnTo>
                    <a:pt x="19" y="592"/>
                  </a:lnTo>
                  <a:lnTo>
                    <a:pt x="27" y="691"/>
                  </a:lnTo>
                  <a:lnTo>
                    <a:pt x="36" y="788"/>
                  </a:lnTo>
                  <a:lnTo>
                    <a:pt x="47" y="882"/>
                  </a:lnTo>
                  <a:lnTo>
                    <a:pt x="58" y="972"/>
                  </a:lnTo>
                  <a:lnTo>
                    <a:pt x="72" y="1060"/>
                  </a:lnTo>
                  <a:lnTo>
                    <a:pt x="86" y="1144"/>
                  </a:lnTo>
                  <a:lnTo>
                    <a:pt x="102" y="1226"/>
                  </a:lnTo>
                  <a:lnTo>
                    <a:pt x="119" y="1305"/>
                  </a:lnTo>
                  <a:lnTo>
                    <a:pt x="136" y="1381"/>
                  </a:lnTo>
                  <a:lnTo>
                    <a:pt x="155" y="1455"/>
                  </a:lnTo>
                  <a:lnTo>
                    <a:pt x="174" y="1525"/>
                  </a:lnTo>
                  <a:lnTo>
                    <a:pt x="194" y="1594"/>
                  </a:lnTo>
                  <a:lnTo>
                    <a:pt x="217" y="1659"/>
                  </a:lnTo>
                  <a:lnTo>
                    <a:pt x="239" y="1722"/>
                  </a:lnTo>
                  <a:lnTo>
                    <a:pt x="262" y="1782"/>
                  </a:lnTo>
                  <a:lnTo>
                    <a:pt x="285" y="1841"/>
                  </a:lnTo>
                  <a:lnTo>
                    <a:pt x="310" y="1897"/>
                  </a:lnTo>
                  <a:lnTo>
                    <a:pt x="335" y="1950"/>
                  </a:lnTo>
                  <a:lnTo>
                    <a:pt x="361" y="2001"/>
                  </a:lnTo>
                  <a:lnTo>
                    <a:pt x="387" y="2049"/>
                  </a:lnTo>
                  <a:lnTo>
                    <a:pt x="415" y="2096"/>
                  </a:lnTo>
                  <a:lnTo>
                    <a:pt x="442" y="2141"/>
                  </a:lnTo>
                  <a:lnTo>
                    <a:pt x="470" y="2184"/>
                  </a:lnTo>
                  <a:lnTo>
                    <a:pt x="498" y="2224"/>
                  </a:lnTo>
                  <a:lnTo>
                    <a:pt x="528" y="2262"/>
                  </a:lnTo>
                  <a:lnTo>
                    <a:pt x="557" y="2299"/>
                  </a:lnTo>
                  <a:lnTo>
                    <a:pt x="586" y="2333"/>
                  </a:lnTo>
                  <a:lnTo>
                    <a:pt x="586" y="2333"/>
                  </a:lnTo>
                  <a:lnTo>
                    <a:pt x="631" y="2383"/>
                  </a:lnTo>
                  <a:lnTo>
                    <a:pt x="706" y="2461"/>
                  </a:lnTo>
                  <a:lnTo>
                    <a:pt x="808" y="2567"/>
                  </a:lnTo>
                  <a:lnTo>
                    <a:pt x="937" y="2699"/>
                  </a:lnTo>
                  <a:lnTo>
                    <a:pt x="1265" y="3032"/>
                  </a:lnTo>
                  <a:lnTo>
                    <a:pt x="1677" y="3447"/>
                  </a:lnTo>
                  <a:lnTo>
                    <a:pt x="2156" y="3928"/>
                  </a:lnTo>
                  <a:lnTo>
                    <a:pt x="2689" y="4462"/>
                  </a:lnTo>
                  <a:lnTo>
                    <a:pt x="3260" y="5033"/>
                  </a:lnTo>
                  <a:lnTo>
                    <a:pt x="3856" y="5626"/>
                  </a:lnTo>
                  <a:lnTo>
                    <a:pt x="4462" y="6228"/>
                  </a:lnTo>
                  <a:lnTo>
                    <a:pt x="5064" y="6824"/>
                  </a:lnTo>
                  <a:lnTo>
                    <a:pt x="5646" y="7398"/>
                  </a:lnTo>
                  <a:lnTo>
                    <a:pt x="6194" y="7937"/>
                  </a:lnTo>
                  <a:lnTo>
                    <a:pt x="6451" y="8189"/>
                  </a:lnTo>
                  <a:lnTo>
                    <a:pt x="6695" y="8427"/>
                  </a:lnTo>
                  <a:lnTo>
                    <a:pt x="6923" y="8648"/>
                  </a:lnTo>
                  <a:lnTo>
                    <a:pt x="7133" y="8851"/>
                  </a:lnTo>
                  <a:lnTo>
                    <a:pt x="7324" y="9034"/>
                  </a:lnTo>
                  <a:lnTo>
                    <a:pt x="7494" y="9196"/>
                  </a:lnTo>
                  <a:lnTo>
                    <a:pt x="7640" y="9334"/>
                  </a:lnTo>
                  <a:lnTo>
                    <a:pt x="7763" y="9447"/>
                  </a:lnTo>
                  <a:lnTo>
                    <a:pt x="7763" y="9447"/>
                  </a:lnTo>
                  <a:lnTo>
                    <a:pt x="7811" y="9490"/>
                  </a:lnTo>
                  <a:lnTo>
                    <a:pt x="7860" y="9531"/>
                  </a:lnTo>
                  <a:lnTo>
                    <a:pt x="7909" y="9571"/>
                  </a:lnTo>
                  <a:lnTo>
                    <a:pt x="7959" y="9610"/>
                  </a:lnTo>
                  <a:lnTo>
                    <a:pt x="8010" y="9647"/>
                  </a:lnTo>
                  <a:lnTo>
                    <a:pt x="8060" y="9684"/>
                  </a:lnTo>
                  <a:lnTo>
                    <a:pt x="8112" y="9719"/>
                  </a:lnTo>
                  <a:lnTo>
                    <a:pt x="8163" y="9753"/>
                  </a:lnTo>
                  <a:lnTo>
                    <a:pt x="8216" y="9785"/>
                  </a:lnTo>
                  <a:lnTo>
                    <a:pt x="8268" y="9816"/>
                  </a:lnTo>
                  <a:lnTo>
                    <a:pt x="8321" y="9847"/>
                  </a:lnTo>
                  <a:lnTo>
                    <a:pt x="8374" y="9875"/>
                  </a:lnTo>
                  <a:lnTo>
                    <a:pt x="8427" y="9903"/>
                  </a:lnTo>
                  <a:lnTo>
                    <a:pt x="8480" y="9931"/>
                  </a:lnTo>
                  <a:lnTo>
                    <a:pt x="8534" y="9956"/>
                  </a:lnTo>
                  <a:lnTo>
                    <a:pt x="8587" y="9981"/>
                  </a:lnTo>
                  <a:lnTo>
                    <a:pt x="8641" y="10004"/>
                  </a:lnTo>
                  <a:lnTo>
                    <a:pt x="8693" y="10027"/>
                  </a:lnTo>
                  <a:lnTo>
                    <a:pt x="8747" y="10048"/>
                  </a:lnTo>
                  <a:lnTo>
                    <a:pt x="8800" y="10069"/>
                  </a:lnTo>
                  <a:lnTo>
                    <a:pt x="8854" y="10088"/>
                  </a:lnTo>
                  <a:lnTo>
                    <a:pt x="8906" y="10107"/>
                  </a:lnTo>
                  <a:lnTo>
                    <a:pt x="8959" y="10124"/>
                  </a:lnTo>
                  <a:lnTo>
                    <a:pt x="9011" y="10141"/>
                  </a:lnTo>
                  <a:lnTo>
                    <a:pt x="9064" y="10157"/>
                  </a:lnTo>
                  <a:lnTo>
                    <a:pt x="9115" y="10172"/>
                  </a:lnTo>
                  <a:lnTo>
                    <a:pt x="9167" y="10187"/>
                  </a:lnTo>
                  <a:lnTo>
                    <a:pt x="9218" y="10200"/>
                  </a:lnTo>
                  <a:lnTo>
                    <a:pt x="9269" y="10214"/>
                  </a:lnTo>
                  <a:lnTo>
                    <a:pt x="9319" y="10226"/>
                  </a:lnTo>
                  <a:lnTo>
                    <a:pt x="9417" y="10247"/>
                  </a:lnTo>
                  <a:lnTo>
                    <a:pt x="9513" y="10267"/>
                  </a:lnTo>
                  <a:lnTo>
                    <a:pt x="9607" y="10283"/>
                  </a:lnTo>
                  <a:lnTo>
                    <a:pt x="9697" y="10297"/>
                  </a:lnTo>
                  <a:lnTo>
                    <a:pt x="9782" y="10309"/>
                  </a:lnTo>
                  <a:lnTo>
                    <a:pt x="9865" y="10319"/>
                  </a:lnTo>
                  <a:lnTo>
                    <a:pt x="9944" y="10327"/>
                  </a:lnTo>
                  <a:lnTo>
                    <a:pt x="10019" y="10333"/>
                  </a:lnTo>
                  <a:lnTo>
                    <a:pt x="10087" y="10338"/>
                  </a:lnTo>
                  <a:lnTo>
                    <a:pt x="10152" y="10342"/>
                  </a:lnTo>
                  <a:lnTo>
                    <a:pt x="10210" y="10344"/>
                  </a:lnTo>
                  <a:lnTo>
                    <a:pt x="10264" y="10346"/>
                  </a:lnTo>
                  <a:lnTo>
                    <a:pt x="10311" y="10347"/>
                  </a:lnTo>
                  <a:lnTo>
                    <a:pt x="10386" y="10346"/>
                  </a:lnTo>
                  <a:lnTo>
                    <a:pt x="10432" y="10345"/>
                  </a:lnTo>
                  <a:lnTo>
                    <a:pt x="10432" y="10345"/>
                  </a:lnTo>
                  <a:lnTo>
                    <a:pt x="10479" y="10346"/>
                  </a:lnTo>
                  <a:lnTo>
                    <a:pt x="10553" y="10347"/>
                  </a:lnTo>
                  <a:lnTo>
                    <a:pt x="10600" y="10346"/>
                  </a:lnTo>
                  <a:lnTo>
                    <a:pt x="10653" y="10344"/>
                  </a:lnTo>
                  <a:lnTo>
                    <a:pt x="10712" y="10342"/>
                  </a:lnTo>
                  <a:lnTo>
                    <a:pt x="10777" y="10338"/>
                  </a:lnTo>
                  <a:lnTo>
                    <a:pt x="10846" y="10333"/>
                  </a:lnTo>
                  <a:lnTo>
                    <a:pt x="10920" y="10327"/>
                  </a:lnTo>
                  <a:lnTo>
                    <a:pt x="10999" y="10319"/>
                  </a:lnTo>
                  <a:lnTo>
                    <a:pt x="11081" y="10309"/>
                  </a:lnTo>
                  <a:lnTo>
                    <a:pt x="11168" y="10297"/>
                  </a:lnTo>
                  <a:lnTo>
                    <a:pt x="11258" y="10283"/>
                  </a:lnTo>
                  <a:lnTo>
                    <a:pt x="11351" y="10267"/>
                  </a:lnTo>
                  <a:lnTo>
                    <a:pt x="11447" y="10247"/>
                  </a:lnTo>
                  <a:lnTo>
                    <a:pt x="11546" y="10226"/>
                  </a:lnTo>
                  <a:lnTo>
                    <a:pt x="11595" y="10214"/>
                  </a:lnTo>
                  <a:lnTo>
                    <a:pt x="11646" y="10200"/>
                  </a:lnTo>
                  <a:lnTo>
                    <a:pt x="11697" y="10187"/>
                  </a:lnTo>
                  <a:lnTo>
                    <a:pt x="11749" y="10172"/>
                  </a:lnTo>
                  <a:lnTo>
                    <a:pt x="11800" y="10157"/>
                  </a:lnTo>
                  <a:lnTo>
                    <a:pt x="11853" y="10141"/>
                  </a:lnTo>
                  <a:lnTo>
                    <a:pt x="11905" y="10124"/>
                  </a:lnTo>
                  <a:lnTo>
                    <a:pt x="11957" y="10107"/>
                  </a:lnTo>
                  <a:lnTo>
                    <a:pt x="12010" y="10088"/>
                  </a:lnTo>
                  <a:lnTo>
                    <a:pt x="12063" y="10069"/>
                  </a:lnTo>
                  <a:lnTo>
                    <a:pt x="12117" y="10048"/>
                  </a:lnTo>
                  <a:lnTo>
                    <a:pt x="12170" y="10027"/>
                  </a:lnTo>
                  <a:lnTo>
                    <a:pt x="12224" y="10004"/>
                  </a:lnTo>
                  <a:lnTo>
                    <a:pt x="12276" y="9981"/>
                  </a:lnTo>
                  <a:lnTo>
                    <a:pt x="12330" y="9956"/>
                  </a:lnTo>
                  <a:lnTo>
                    <a:pt x="12383" y="9931"/>
                  </a:lnTo>
                  <a:lnTo>
                    <a:pt x="12437" y="9903"/>
                  </a:lnTo>
                  <a:lnTo>
                    <a:pt x="12490" y="9875"/>
                  </a:lnTo>
                  <a:lnTo>
                    <a:pt x="12543" y="9847"/>
                  </a:lnTo>
                  <a:lnTo>
                    <a:pt x="12595" y="9816"/>
                  </a:lnTo>
                  <a:lnTo>
                    <a:pt x="12648" y="9785"/>
                  </a:lnTo>
                  <a:lnTo>
                    <a:pt x="12700" y="9753"/>
                  </a:lnTo>
                  <a:lnTo>
                    <a:pt x="12752" y="9719"/>
                  </a:lnTo>
                  <a:lnTo>
                    <a:pt x="12803" y="9684"/>
                  </a:lnTo>
                  <a:lnTo>
                    <a:pt x="12854" y="9647"/>
                  </a:lnTo>
                  <a:lnTo>
                    <a:pt x="12904" y="9610"/>
                  </a:lnTo>
                  <a:lnTo>
                    <a:pt x="12955" y="9571"/>
                  </a:lnTo>
                  <a:lnTo>
                    <a:pt x="13004" y="9531"/>
                  </a:lnTo>
                  <a:lnTo>
                    <a:pt x="13053" y="9490"/>
                  </a:lnTo>
                  <a:lnTo>
                    <a:pt x="13101" y="9447"/>
                  </a:lnTo>
                  <a:lnTo>
                    <a:pt x="13101" y="9447"/>
                  </a:lnTo>
                  <a:lnTo>
                    <a:pt x="13223" y="9334"/>
                  </a:lnTo>
                  <a:lnTo>
                    <a:pt x="13370" y="9196"/>
                  </a:lnTo>
                  <a:lnTo>
                    <a:pt x="13540" y="9034"/>
                  </a:lnTo>
                  <a:lnTo>
                    <a:pt x="13731" y="8851"/>
                  </a:lnTo>
                  <a:lnTo>
                    <a:pt x="13941" y="8648"/>
                  </a:lnTo>
                  <a:lnTo>
                    <a:pt x="14169" y="8427"/>
                  </a:lnTo>
                  <a:lnTo>
                    <a:pt x="14412" y="8189"/>
                  </a:lnTo>
                  <a:lnTo>
                    <a:pt x="14670" y="7937"/>
                  </a:lnTo>
                  <a:lnTo>
                    <a:pt x="15218" y="7398"/>
                  </a:lnTo>
                  <a:lnTo>
                    <a:pt x="15800" y="6824"/>
                  </a:lnTo>
                  <a:lnTo>
                    <a:pt x="16402" y="6228"/>
                  </a:lnTo>
                  <a:lnTo>
                    <a:pt x="17007" y="5626"/>
                  </a:lnTo>
                  <a:lnTo>
                    <a:pt x="17604" y="5033"/>
                  </a:lnTo>
                  <a:lnTo>
                    <a:pt x="18175" y="4462"/>
                  </a:lnTo>
                  <a:lnTo>
                    <a:pt x="18708" y="3928"/>
                  </a:lnTo>
                  <a:lnTo>
                    <a:pt x="19186" y="3447"/>
                  </a:lnTo>
                  <a:lnTo>
                    <a:pt x="19598" y="3032"/>
                  </a:lnTo>
                  <a:lnTo>
                    <a:pt x="19926" y="2699"/>
                  </a:lnTo>
                  <a:lnTo>
                    <a:pt x="20056" y="2567"/>
                  </a:lnTo>
                  <a:lnTo>
                    <a:pt x="20157" y="2461"/>
                  </a:lnTo>
                  <a:lnTo>
                    <a:pt x="20232" y="2383"/>
                  </a:lnTo>
                  <a:lnTo>
                    <a:pt x="20278" y="2333"/>
                  </a:lnTo>
                  <a:lnTo>
                    <a:pt x="20278" y="2333"/>
                  </a:lnTo>
                  <a:lnTo>
                    <a:pt x="20307" y="2299"/>
                  </a:lnTo>
                  <a:lnTo>
                    <a:pt x="20336" y="2262"/>
                  </a:lnTo>
                  <a:lnTo>
                    <a:pt x="20365" y="2224"/>
                  </a:lnTo>
                  <a:lnTo>
                    <a:pt x="20394" y="2184"/>
                  </a:lnTo>
                  <a:lnTo>
                    <a:pt x="20422" y="2141"/>
                  </a:lnTo>
                  <a:lnTo>
                    <a:pt x="20449" y="2096"/>
                  </a:lnTo>
                  <a:lnTo>
                    <a:pt x="20476" y="2049"/>
                  </a:lnTo>
                  <a:lnTo>
                    <a:pt x="20503" y="2001"/>
                  </a:lnTo>
                  <a:lnTo>
                    <a:pt x="20529" y="1950"/>
                  </a:lnTo>
                  <a:lnTo>
                    <a:pt x="20554" y="1897"/>
                  </a:lnTo>
                  <a:lnTo>
                    <a:pt x="20578" y="1841"/>
                  </a:lnTo>
                  <a:lnTo>
                    <a:pt x="20603" y="1782"/>
                  </a:lnTo>
                  <a:lnTo>
                    <a:pt x="20625" y="1722"/>
                  </a:lnTo>
                  <a:lnTo>
                    <a:pt x="20647" y="1659"/>
                  </a:lnTo>
                  <a:lnTo>
                    <a:pt x="20669" y="1594"/>
                  </a:lnTo>
                  <a:lnTo>
                    <a:pt x="20689" y="1525"/>
                  </a:lnTo>
                  <a:lnTo>
                    <a:pt x="20710" y="1455"/>
                  </a:lnTo>
                  <a:lnTo>
                    <a:pt x="20728" y="1381"/>
                  </a:lnTo>
                  <a:lnTo>
                    <a:pt x="20746" y="1305"/>
                  </a:lnTo>
                  <a:lnTo>
                    <a:pt x="20762" y="1226"/>
                  </a:lnTo>
                  <a:lnTo>
                    <a:pt x="20777" y="1144"/>
                  </a:lnTo>
                  <a:lnTo>
                    <a:pt x="20792" y="1060"/>
                  </a:lnTo>
                  <a:lnTo>
                    <a:pt x="20805" y="972"/>
                  </a:lnTo>
                  <a:lnTo>
                    <a:pt x="20818" y="882"/>
                  </a:lnTo>
                  <a:lnTo>
                    <a:pt x="20828" y="788"/>
                  </a:lnTo>
                  <a:lnTo>
                    <a:pt x="20838" y="691"/>
                  </a:lnTo>
                  <a:lnTo>
                    <a:pt x="20846" y="592"/>
                  </a:lnTo>
                  <a:lnTo>
                    <a:pt x="20852" y="489"/>
                  </a:lnTo>
                  <a:lnTo>
                    <a:pt x="20858" y="382"/>
                  </a:lnTo>
                  <a:lnTo>
                    <a:pt x="20861" y="273"/>
                  </a:lnTo>
                  <a:lnTo>
                    <a:pt x="20864" y="161"/>
                  </a:lnTo>
                  <a:lnTo>
                    <a:pt x="20864" y="44"/>
                  </a:lnTo>
                  <a:lnTo>
                    <a:pt x="20859" y="0"/>
                  </a:lnTo>
                  <a:lnTo>
                    <a:pt x="20859" y="0"/>
                  </a:lnTo>
                  <a:lnTo>
                    <a:pt x="20849" y="120"/>
                  </a:lnTo>
                  <a:lnTo>
                    <a:pt x="20839" y="236"/>
                  </a:lnTo>
                  <a:lnTo>
                    <a:pt x="20828" y="345"/>
                  </a:lnTo>
                  <a:lnTo>
                    <a:pt x="20816" y="450"/>
                  </a:lnTo>
                  <a:lnTo>
                    <a:pt x="20804" y="550"/>
                  </a:lnTo>
                  <a:lnTo>
                    <a:pt x="20791" y="644"/>
                  </a:lnTo>
                  <a:lnTo>
                    <a:pt x="20778" y="734"/>
                  </a:lnTo>
                  <a:lnTo>
                    <a:pt x="20765" y="819"/>
                  </a:lnTo>
                  <a:lnTo>
                    <a:pt x="20752" y="900"/>
                  </a:lnTo>
                  <a:lnTo>
                    <a:pt x="20738" y="976"/>
                  </a:lnTo>
                  <a:lnTo>
                    <a:pt x="20724" y="1049"/>
                  </a:lnTo>
                  <a:lnTo>
                    <a:pt x="20709" y="1118"/>
                  </a:lnTo>
                  <a:lnTo>
                    <a:pt x="20694" y="1182"/>
                  </a:lnTo>
                  <a:lnTo>
                    <a:pt x="20679" y="1243"/>
                  </a:lnTo>
                  <a:lnTo>
                    <a:pt x="20664" y="1301"/>
                  </a:lnTo>
                  <a:lnTo>
                    <a:pt x="20649" y="1355"/>
                  </a:lnTo>
                  <a:lnTo>
                    <a:pt x="20633" y="1406"/>
                  </a:lnTo>
                  <a:lnTo>
                    <a:pt x="20618" y="1454"/>
                  </a:lnTo>
                  <a:lnTo>
                    <a:pt x="20603" y="1500"/>
                  </a:lnTo>
                  <a:lnTo>
                    <a:pt x="20586" y="1543"/>
                  </a:lnTo>
                  <a:lnTo>
                    <a:pt x="20571" y="1583"/>
                  </a:lnTo>
                  <a:lnTo>
                    <a:pt x="20556" y="1621"/>
                  </a:lnTo>
                  <a:lnTo>
                    <a:pt x="20541" y="1657"/>
                  </a:lnTo>
                  <a:lnTo>
                    <a:pt x="20526" y="1690"/>
                  </a:lnTo>
                  <a:lnTo>
                    <a:pt x="20496" y="1752"/>
                  </a:lnTo>
                  <a:lnTo>
                    <a:pt x="20467" y="1808"/>
                  </a:lnTo>
                  <a:lnTo>
                    <a:pt x="20439" y="1860"/>
                  </a:lnTo>
                  <a:lnTo>
                    <a:pt x="20413" y="1907"/>
                  </a:lnTo>
                  <a:lnTo>
                    <a:pt x="20413" y="1907"/>
                  </a:lnTo>
                  <a:lnTo>
                    <a:pt x="20406" y="1920"/>
                  </a:lnTo>
                  <a:lnTo>
                    <a:pt x="20396" y="1935"/>
                  </a:lnTo>
                  <a:lnTo>
                    <a:pt x="20372" y="1968"/>
                  </a:lnTo>
                  <a:lnTo>
                    <a:pt x="20342" y="2007"/>
                  </a:lnTo>
                  <a:lnTo>
                    <a:pt x="20307" y="2051"/>
                  </a:lnTo>
                  <a:lnTo>
                    <a:pt x="20265" y="2100"/>
                  </a:lnTo>
                  <a:lnTo>
                    <a:pt x="20220" y="2152"/>
                  </a:lnTo>
                  <a:lnTo>
                    <a:pt x="20170" y="2208"/>
                  </a:lnTo>
                  <a:lnTo>
                    <a:pt x="20115" y="2267"/>
                  </a:lnTo>
                  <a:lnTo>
                    <a:pt x="19998" y="2394"/>
                  </a:lnTo>
                  <a:lnTo>
                    <a:pt x="19871" y="2527"/>
                  </a:lnTo>
                  <a:lnTo>
                    <a:pt x="19738" y="2665"/>
                  </a:lnTo>
                  <a:lnTo>
                    <a:pt x="19602" y="2803"/>
                  </a:lnTo>
                  <a:lnTo>
                    <a:pt x="19469" y="2937"/>
                  </a:lnTo>
                  <a:lnTo>
                    <a:pt x="19341" y="3066"/>
                  </a:lnTo>
                  <a:lnTo>
                    <a:pt x="19117" y="3289"/>
                  </a:lnTo>
                  <a:lnTo>
                    <a:pt x="18960" y="3442"/>
                  </a:lnTo>
                  <a:lnTo>
                    <a:pt x="18901" y="3501"/>
                  </a:lnTo>
                  <a:lnTo>
                    <a:pt x="18901" y="3501"/>
                  </a:lnTo>
                  <a:close/>
                </a:path>
              </a:pathLst>
            </a:custGeom>
            <a:solidFill>
              <a:sysClr val="window" lastClr="FFFFFF">
                <a:lumMod val="85000"/>
              </a:sysClr>
            </a:solidFill>
            <a:ln w="9525">
              <a:noFill/>
              <a:round/>
            </a:ln>
          </p:spPr>
          <p:txBody>
            <a:bodyPr vert="horz" wrap="square" lIns="96435" tIns="48218" rIns="96435" bIns="48218" numCol="1" anchor="t" anchorCtr="0" compatLnSpc="1"/>
            <a:lstStyle/>
            <a:p>
              <a:pPr>
                <a:defRPr/>
              </a:pPr>
              <a:endParaRPr lang="fr-FR" sz="1400" kern="0">
                <a:solidFill>
                  <a:sysClr val="windowText" lastClr="000000"/>
                </a:solidFill>
                <a:ea typeface="宋体" panose="02010600030101010101" pitchFamily="2" charset="-122"/>
              </a:endParaRPr>
            </a:p>
          </p:txBody>
        </p:sp>
        <p:sp>
          <p:nvSpPr>
            <p:cNvPr id="25" name="Freeform 7"/>
            <p:cNvSpPr/>
            <p:nvPr/>
          </p:nvSpPr>
          <p:spPr bwMode="auto">
            <a:xfrm rot="20191043">
              <a:off x="3256005" y="1369693"/>
              <a:ext cx="2609084" cy="1447951"/>
            </a:xfrm>
            <a:custGeom>
              <a:avLst/>
              <a:gdLst/>
              <a:ahLst/>
              <a:cxnLst>
                <a:cxn ang="0">
                  <a:pos x="2199" y="6646"/>
                </a:cxn>
                <a:cxn ang="0">
                  <a:pos x="2567" y="6413"/>
                </a:cxn>
                <a:cxn ang="0">
                  <a:pos x="2967" y="6231"/>
                </a:cxn>
                <a:cxn ang="0">
                  <a:pos x="3382" y="6094"/>
                </a:cxn>
                <a:cxn ang="0">
                  <a:pos x="3859" y="5983"/>
                </a:cxn>
                <a:cxn ang="0">
                  <a:pos x="4629" y="5883"/>
                </a:cxn>
                <a:cxn ang="0">
                  <a:pos x="5281" y="5859"/>
                </a:cxn>
                <a:cxn ang="0">
                  <a:pos x="15583" y="5859"/>
                </a:cxn>
                <a:cxn ang="0">
                  <a:pos x="16236" y="5883"/>
                </a:cxn>
                <a:cxn ang="0">
                  <a:pos x="17007" y="5983"/>
                </a:cxn>
                <a:cxn ang="0">
                  <a:pos x="17482" y="6094"/>
                </a:cxn>
                <a:cxn ang="0">
                  <a:pos x="17898" y="6231"/>
                </a:cxn>
                <a:cxn ang="0">
                  <a:pos x="18298" y="6413"/>
                </a:cxn>
                <a:cxn ang="0">
                  <a:pos x="18666" y="6646"/>
                </a:cxn>
                <a:cxn ang="0">
                  <a:pos x="18961" y="6903"/>
                </a:cxn>
                <a:cxn ang="0">
                  <a:pos x="19998" y="7952"/>
                </a:cxn>
                <a:cxn ang="0">
                  <a:pos x="20373" y="8378"/>
                </a:cxn>
                <a:cxn ang="0">
                  <a:pos x="20496" y="8593"/>
                </a:cxn>
                <a:cxn ang="0">
                  <a:pos x="20618" y="8892"/>
                </a:cxn>
                <a:cxn ang="0">
                  <a:pos x="20724" y="9297"/>
                </a:cxn>
                <a:cxn ang="0">
                  <a:pos x="20816" y="9896"/>
                </a:cxn>
                <a:cxn ang="0">
                  <a:pos x="20864" y="10185"/>
                </a:cxn>
                <a:cxn ang="0">
                  <a:pos x="20818" y="9465"/>
                </a:cxn>
                <a:cxn ang="0">
                  <a:pos x="20710" y="8892"/>
                </a:cxn>
                <a:cxn ang="0">
                  <a:pos x="20555" y="8450"/>
                </a:cxn>
                <a:cxn ang="0">
                  <a:pos x="20366" y="8122"/>
                </a:cxn>
                <a:cxn ang="0">
                  <a:pos x="20056" y="7780"/>
                </a:cxn>
                <a:cxn ang="0">
                  <a:pos x="17008" y="4720"/>
                </a:cxn>
                <a:cxn ang="0">
                  <a:pos x="13941" y="1698"/>
                </a:cxn>
                <a:cxn ang="0">
                  <a:pos x="13053" y="857"/>
                </a:cxn>
                <a:cxn ang="0">
                  <a:pos x="12701" y="593"/>
                </a:cxn>
                <a:cxn ang="0">
                  <a:pos x="12330" y="390"/>
                </a:cxn>
                <a:cxn ang="0">
                  <a:pos x="11958" y="240"/>
                </a:cxn>
                <a:cxn ang="0">
                  <a:pos x="11596" y="133"/>
                </a:cxn>
                <a:cxn ang="0">
                  <a:pos x="10999" y="27"/>
                </a:cxn>
                <a:cxn ang="0">
                  <a:pos x="10554" y="0"/>
                </a:cxn>
                <a:cxn ang="0">
                  <a:pos x="10211" y="2"/>
                </a:cxn>
                <a:cxn ang="0">
                  <a:pos x="9697" y="49"/>
                </a:cxn>
                <a:cxn ang="0">
                  <a:pos x="9167" y="159"/>
                </a:cxn>
                <a:cxn ang="0">
                  <a:pos x="8801" y="278"/>
                </a:cxn>
                <a:cxn ang="0">
                  <a:pos x="8427" y="442"/>
                </a:cxn>
                <a:cxn ang="0">
                  <a:pos x="8062" y="662"/>
                </a:cxn>
                <a:cxn ang="0">
                  <a:pos x="7764" y="899"/>
                </a:cxn>
                <a:cxn ang="0">
                  <a:pos x="6453" y="2156"/>
                </a:cxn>
                <a:cxn ang="0">
                  <a:pos x="2689" y="5884"/>
                </a:cxn>
                <a:cxn ang="0">
                  <a:pos x="632" y="7963"/>
                </a:cxn>
                <a:cxn ang="0">
                  <a:pos x="443" y="8205"/>
                </a:cxn>
                <a:cxn ang="0">
                  <a:pos x="263" y="8563"/>
                </a:cxn>
                <a:cxn ang="0">
                  <a:pos x="119" y="9041"/>
                </a:cxn>
                <a:cxn ang="0">
                  <a:pos x="27" y="9654"/>
                </a:cxn>
                <a:cxn ang="0">
                  <a:pos x="5" y="10347"/>
                </a:cxn>
                <a:cxn ang="0">
                  <a:pos x="73" y="9702"/>
                </a:cxn>
                <a:cxn ang="0">
                  <a:pos x="171" y="9164"/>
                </a:cxn>
                <a:cxn ang="0">
                  <a:pos x="278" y="8803"/>
                </a:cxn>
                <a:cxn ang="0">
                  <a:pos x="425" y="8487"/>
                </a:cxn>
                <a:cxn ang="0">
                  <a:pos x="558" y="8294"/>
                </a:cxn>
                <a:cxn ang="0">
                  <a:pos x="1127" y="7681"/>
                </a:cxn>
                <a:cxn ang="0">
                  <a:pos x="1963" y="6846"/>
                </a:cxn>
              </a:cxnLst>
              <a:rect l="0" t="0" r="r" b="b"/>
              <a:pathLst>
                <a:path w="20864" h="10347">
                  <a:moveTo>
                    <a:pt x="1963" y="6846"/>
                  </a:moveTo>
                  <a:lnTo>
                    <a:pt x="1963" y="6846"/>
                  </a:lnTo>
                  <a:lnTo>
                    <a:pt x="2009" y="6803"/>
                  </a:lnTo>
                  <a:lnTo>
                    <a:pt x="2054" y="6762"/>
                  </a:lnTo>
                  <a:lnTo>
                    <a:pt x="2102" y="6722"/>
                  </a:lnTo>
                  <a:lnTo>
                    <a:pt x="2150" y="6683"/>
                  </a:lnTo>
                  <a:lnTo>
                    <a:pt x="2199" y="6646"/>
                  </a:lnTo>
                  <a:lnTo>
                    <a:pt x="2249" y="6609"/>
                  </a:lnTo>
                  <a:lnTo>
                    <a:pt x="2300" y="6573"/>
                  </a:lnTo>
                  <a:lnTo>
                    <a:pt x="2352" y="6539"/>
                  </a:lnTo>
                  <a:lnTo>
                    <a:pt x="2404" y="6506"/>
                  </a:lnTo>
                  <a:lnTo>
                    <a:pt x="2458" y="6474"/>
                  </a:lnTo>
                  <a:lnTo>
                    <a:pt x="2512" y="6443"/>
                  </a:lnTo>
                  <a:lnTo>
                    <a:pt x="2567" y="6413"/>
                  </a:lnTo>
                  <a:lnTo>
                    <a:pt x="2622" y="6384"/>
                  </a:lnTo>
                  <a:lnTo>
                    <a:pt x="2679" y="6356"/>
                  </a:lnTo>
                  <a:lnTo>
                    <a:pt x="2735" y="6329"/>
                  </a:lnTo>
                  <a:lnTo>
                    <a:pt x="2793" y="6303"/>
                  </a:lnTo>
                  <a:lnTo>
                    <a:pt x="2851" y="6278"/>
                  </a:lnTo>
                  <a:lnTo>
                    <a:pt x="2908" y="6254"/>
                  </a:lnTo>
                  <a:lnTo>
                    <a:pt x="2967" y="6231"/>
                  </a:lnTo>
                  <a:lnTo>
                    <a:pt x="3025" y="6209"/>
                  </a:lnTo>
                  <a:lnTo>
                    <a:pt x="3085" y="6188"/>
                  </a:lnTo>
                  <a:lnTo>
                    <a:pt x="3144" y="6167"/>
                  </a:lnTo>
                  <a:lnTo>
                    <a:pt x="3204" y="6148"/>
                  </a:lnTo>
                  <a:lnTo>
                    <a:pt x="3263" y="6129"/>
                  </a:lnTo>
                  <a:lnTo>
                    <a:pt x="3323" y="6111"/>
                  </a:lnTo>
                  <a:lnTo>
                    <a:pt x="3382" y="6094"/>
                  </a:lnTo>
                  <a:lnTo>
                    <a:pt x="3442" y="6077"/>
                  </a:lnTo>
                  <a:lnTo>
                    <a:pt x="3503" y="6062"/>
                  </a:lnTo>
                  <a:lnTo>
                    <a:pt x="3562" y="6047"/>
                  </a:lnTo>
                  <a:lnTo>
                    <a:pt x="3622" y="6033"/>
                  </a:lnTo>
                  <a:lnTo>
                    <a:pt x="3681" y="6019"/>
                  </a:lnTo>
                  <a:lnTo>
                    <a:pt x="3741" y="6007"/>
                  </a:lnTo>
                  <a:lnTo>
                    <a:pt x="3859" y="5983"/>
                  </a:lnTo>
                  <a:lnTo>
                    <a:pt x="3975" y="5963"/>
                  </a:lnTo>
                  <a:lnTo>
                    <a:pt x="4090" y="5944"/>
                  </a:lnTo>
                  <a:lnTo>
                    <a:pt x="4204" y="5928"/>
                  </a:lnTo>
                  <a:lnTo>
                    <a:pt x="4314" y="5914"/>
                  </a:lnTo>
                  <a:lnTo>
                    <a:pt x="4422" y="5902"/>
                  </a:lnTo>
                  <a:lnTo>
                    <a:pt x="4528" y="5892"/>
                  </a:lnTo>
                  <a:lnTo>
                    <a:pt x="4629" y="5883"/>
                  </a:lnTo>
                  <a:lnTo>
                    <a:pt x="4728" y="5876"/>
                  </a:lnTo>
                  <a:lnTo>
                    <a:pt x="4822" y="5871"/>
                  </a:lnTo>
                  <a:lnTo>
                    <a:pt x="4912" y="5867"/>
                  </a:lnTo>
                  <a:lnTo>
                    <a:pt x="4996" y="5863"/>
                  </a:lnTo>
                  <a:lnTo>
                    <a:pt x="5076" y="5861"/>
                  </a:lnTo>
                  <a:lnTo>
                    <a:pt x="5150" y="5860"/>
                  </a:lnTo>
                  <a:lnTo>
                    <a:pt x="5281" y="5859"/>
                  </a:lnTo>
                  <a:lnTo>
                    <a:pt x="5281" y="5859"/>
                  </a:lnTo>
                  <a:lnTo>
                    <a:pt x="10416" y="5859"/>
                  </a:lnTo>
                  <a:lnTo>
                    <a:pt x="10416" y="5859"/>
                  </a:lnTo>
                  <a:lnTo>
                    <a:pt x="10449" y="5859"/>
                  </a:lnTo>
                  <a:lnTo>
                    <a:pt x="10449" y="5859"/>
                  </a:lnTo>
                  <a:lnTo>
                    <a:pt x="15583" y="5859"/>
                  </a:lnTo>
                  <a:lnTo>
                    <a:pt x="15583" y="5859"/>
                  </a:lnTo>
                  <a:lnTo>
                    <a:pt x="15715" y="5860"/>
                  </a:lnTo>
                  <a:lnTo>
                    <a:pt x="15789" y="5861"/>
                  </a:lnTo>
                  <a:lnTo>
                    <a:pt x="15869" y="5863"/>
                  </a:lnTo>
                  <a:lnTo>
                    <a:pt x="15954" y="5867"/>
                  </a:lnTo>
                  <a:lnTo>
                    <a:pt x="16044" y="5871"/>
                  </a:lnTo>
                  <a:lnTo>
                    <a:pt x="16138" y="5876"/>
                  </a:lnTo>
                  <a:lnTo>
                    <a:pt x="16236" y="5883"/>
                  </a:lnTo>
                  <a:lnTo>
                    <a:pt x="16337" y="5892"/>
                  </a:lnTo>
                  <a:lnTo>
                    <a:pt x="16442" y="5902"/>
                  </a:lnTo>
                  <a:lnTo>
                    <a:pt x="16550" y="5914"/>
                  </a:lnTo>
                  <a:lnTo>
                    <a:pt x="16661" y="5928"/>
                  </a:lnTo>
                  <a:lnTo>
                    <a:pt x="16775" y="5944"/>
                  </a:lnTo>
                  <a:lnTo>
                    <a:pt x="16890" y="5963"/>
                  </a:lnTo>
                  <a:lnTo>
                    <a:pt x="17007" y="5983"/>
                  </a:lnTo>
                  <a:lnTo>
                    <a:pt x="17124" y="6007"/>
                  </a:lnTo>
                  <a:lnTo>
                    <a:pt x="17183" y="6019"/>
                  </a:lnTo>
                  <a:lnTo>
                    <a:pt x="17243" y="6033"/>
                  </a:lnTo>
                  <a:lnTo>
                    <a:pt x="17302" y="6047"/>
                  </a:lnTo>
                  <a:lnTo>
                    <a:pt x="17363" y="6062"/>
                  </a:lnTo>
                  <a:lnTo>
                    <a:pt x="17423" y="6077"/>
                  </a:lnTo>
                  <a:lnTo>
                    <a:pt x="17482" y="6094"/>
                  </a:lnTo>
                  <a:lnTo>
                    <a:pt x="17542" y="6111"/>
                  </a:lnTo>
                  <a:lnTo>
                    <a:pt x="17602" y="6129"/>
                  </a:lnTo>
                  <a:lnTo>
                    <a:pt x="17662" y="6148"/>
                  </a:lnTo>
                  <a:lnTo>
                    <a:pt x="17721" y="6167"/>
                  </a:lnTo>
                  <a:lnTo>
                    <a:pt x="17780" y="6188"/>
                  </a:lnTo>
                  <a:lnTo>
                    <a:pt x="17839" y="6209"/>
                  </a:lnTo>
                  <a:lnTo>
                    <a:pt x="17898" y="6231"/>
                  </a:lnTo>
                  <a:lnTo>
                    <a:pt x="17956" y="6254"/>
                  </a:lnTo>
                  <a:lnTo>
                    <a:pt x="18014" y="6278"/>
                  </a:lnTo>
                  <a:lnTo>
                    <a:pt x="18073" y="6303"/>
                  </a:lnTo>
                  <a:lnTo>
                    <a:pt x="18129" y="6329"/>
                  </a:lnTo>
                  <a:lnTo>
                    <a:pt x="18186" y="6356"/>
                  </a:lnTo>
                  <a:lnTo>
                    <a:pt x="18242" y="6384"/>
                  </a:lnTo>
                  <a:lnTo>
                    <a:pt x="18298" y="6413"/>
                  </a:lnTo>
                  <a:lnTo>
                    <a:pt x="18352" y="6443"/>
                  </a:lnTo>
                  <a:lnTo>
                    <a:pt x="18407" y="6474"/>
                  </a:lnTo>
                  <a:lnTo>
                    <a:pt x="18460" y="6506"/>
                  </a:lnTo>
                  <a:lnTo>
                    <a:pt x="18513" y="6539"/>
                  </a:lnTo>
                  <a:lnTo>
                    <a:pt x="18564" y="6573"/>
                  </a:lnTo>
                  <a:lnTo>
                    <a:pt x="18616" y="6609"/>
                  </a:lnTo>
                  <a:lnTo>
                    <a:pt x="18666" y="6646"/>
                  </a:lnTo>
                  <a:lnTo>
                    <a:pt x="18715" y="6683"/>
                  </a:lnTo>
                  <a:lnTo>
                    <a:pt x="18763" y="6722"/>
                  </a:lnTo>
                  <a:lnTo>
                    <a:pt x="18810" y="6762"/>
                  </a:lnTo>
                  <a:lnTo>
                    <a:pt x="18857" y="6803"/>
                  </a:lnTo>
                  <a:lnTo>
                    <a:pt x="18901" y="6846"/>
                  </a:lnTo>
                  <a:lnTo>
                    <a:pt x="18901" y="6846"/>
                  </a:lnTo>
                  <a:lnTo>
                    <a:pt x="18961" y="6903"/>
                  </a:lnTo>
                  <a:lnTo>
                    <a:pt x="19117" y="7058"/>
                  </a:lnTo>
                  <a:lnTo>
                    <a:pt x="19341" y="7281"/>
                  </a:lnTo>
                  <a:lnTo>
                    <a:pt x="19469" y="7408"/>
                  </a:lnTo>
                  <a:lnTo>
                    <a:pt x="19603" y="7544"/>
                  </a:lnTo>
                  <a:lnTo>
                    <a:pt x="19738" y="7681"/>
                  </a:lnTo>
                  <a:lnTo>
                    <a:pt x="19871" y="7819"/>
                  </a:lnTo>
                  <a:lnTo>
                    <a:pt x="19998" y="7952"/>
                  </a:lnTo>
                  <a:lnTo>
                    <a:pt x="20116" y="8079"/>
                  </a:lnTo>
                  <a:lnTo>
                    <a:pt x="20170" y="8138"/>
                  </a:lnTo>
                  <a:lnTo>
                    <a:pt x="20220" y="8194"/>
                  </a:lnTo>
                  <a:lnTo>
                    <a:pt x="20266" y="8246"/>
                  </a:lnTo>
                  <a:lnTo>
                    <a:pt x="20307" y="8294"/>
                  </a:lnTo>
                  <a:lnTo>
                    <a:pt x="20343" y="8339"/>
                  </a:lnTo>
                  <a:lnTo>
                    <a:pt x="20373" y="8378"/>
                  </a:lnTo>
                  <a:lnTo>
                    <a:pt x="20396" y="8411"/>
                  </a:lnTo>
                  <a:lnTo>
                    <a:pt x="20406" y="8426"/>
                  </a:lnTo>
                  <a:lnTo>
                    <a:pt x="20413" y="8439"/>
                  </a:lnTo>
                  <a:lnTo>
                    <a:pt x="20413" y="8439"/>
                  </a:lnTo>
                  <a:lnTo>
                    <a:pt x="20439" y="8487"/>
                  </a:lnTo>
                  <a:lnTo>
                    <a:pt x="20468" y="8538"/>
                  </a:lnTo>
                  <a:lnTo>
                    <a:pt x="20496" y="8593"/>
                  </a:lnTo>
                  <a:lnTo>
                    <a:pt x="20526" y="8656"/>
                  </a:lnTo>
                  <a:lnTo>
                    <a:pt x="20541" y="8690"/>
                  </a:lnTo>
                  <a:lnTo>
                    <a:pt x="20557" y="8725"/>
                  </a:lnTo>
                  <a:lnTo>
                    <a:pt x="20572" y="8763"/>
                  </a:lnTo>
                  <a:lnTo>
                    <a:pt x="20587" y="8803"/>
                  </a:lnTo>
                  <a:lnTo>
                    <a:pt x="20603" y="8846"/>
                  </a:lnTo>
                  <a:lnTo>
                    <a:pt x="20618" y="8892"/>
                  </a:lnTo>
                  <a:lnTo>
                    <a:pt x="20633" y="8940"/>
                  </a:lnTo>
                  <a:lnTo>
                    <a:pt x="20649" y="8991"/>
                  </a:lnTo>
                  <a:lnTo>
                    <a:pt x="20665" y="9045"/>
                  </a:lnTo>
                  <a:lnTo>
                    <a:pt x="20680" y="9103"/>
                  </a:lnTo>
                  <a:lnTo>
                    <a:pt x="20694" y="9164"/>
                  </a:lnTo>
                  <a:lnTo>
                    <a:pt x="20709" y="9229"/>
                  </a:lnTo>
                  <a:lnTo>
                    <a:pt x="20724" y="9297"/>
                  </a:lnTo>
                  <a:lnTo>
                    <a:pt x="20738" y="9369"/>
                  </a:lnTo>
                  <a:lnTo>
                    <a:pt x="20752" y="9447"/>
                  </a:lnTo>
                  <a:lnTo>
                    <a:pt x="20766" y="9527"/>
                  </a:lnTo>
                  <a:lnTo>
                    <a:pt x="20779" y="9612"/>
                  </a:lnTo>
                  <a:lnTo>
                    <a:pt x="20792" y="9702"/>
                  </a:lnTo>
                  <a:lnTo>
                    <a:pt x="20804" y="9797"/>
                  </a:lnTo>
                  <a:lnTo>
                    <a:pt x="20816" y="9896"/>
                  </a:lnTo>
                  <a:lnTo>
                    <a:pt x="20828" y="10001"/>
                  </a:lnTo>
                  <a:lnTo>
                    <a:pt x="20839" y="10111"/>
                  </a:lnTo>
                  <a:lnTo>
                    <a:pt x="20849" y="10225"/>
                  </a:lnTo>
                  <a:lnTo>
                    <a:pt x="20859" y="10347"/>
                  </a:lnTo>
                  <a:lnTo>
                    <a:pt x="20864" y="10302"/>
                  </a:lnTo>
                  <a:lnTo>
                    <a:pt x="20864" y="10302"/>
                  </a:lnTo>
                  <a:lnTo>
                    <a:pt x="20864" y="10185"/>
                  </a:lnTo>
                  <a:lnTo>
                    <a:pt x="20861" y="10073"/>
                  </a:lnTo>
                  <a:lnTo>
                    <a:pt x="20858" y="9963"/>
                  </a:lnTo>
                  <a:lnTo>
                    <a:pt x="20852" y="9857"/>
                  </a:lnTo>
                  <a:lnTo>
                    <a:pt x="20846" y="9755"/>
                  </a:lnTo>
                  <a:lnTo>
                    <a:pt x="20838" y="9654"/>
                  </a:lnTo>
                  <a:lnTo>
                    <a:pt x="20828" y="9558"/>
                  </a:lnTo>
                  <a:lnTo>
                    <a:pt x="20818" y="9465"/>
                  </a:lnTo>
                  <a:lnTo>
                    <a:pt x="20806" y="9374"/>
                  </a:lnTo>
                  <a:lnTo>
                    <a:pt x="20793" y="9286"/>
                  </a:lnTo>
                  <a:lnTo>
                    <a:pt x="20778" y="9202"/>
                  </a:lnTo>
                  <a:lnTo>
                    <a:pt x="20762" y="9120"/>
                  </a:lnTo>
                  <a:lnTo>
                    <a:pt x="20746" y="9041"/>
                  </a:lnTo>
                  <a:lnTo>
                    <a:pt x="20728" y="8965"/>
                  </a:lnTo>
                  <a:lnTo>
                    <a:pt x="20710" y="8892"/>
                  </a:lnTo>
                  <a:lnTo>
                    <a:pt x="20690" y="8820"/>
                  </a:lnTo>
                  <a:lnTo>
                    <a:pt x="20670" y="8752"/>
                  </a:lnTo>
                  <a:lnTo>
                    <a:pt x="20648" y="8687"/>
                  </a:lnTo>
                  <a:lnTo>
                    <a:pt x="20626" y="8624"/>
                  </a:lnTo>
                  <a:lnTo>
                    <a:pt x="20603" y="8563"/>
                  </a:lnTo>
                  <a:lnTo>
                    <a:pt x="20579" y="8505"/>
                  </a:lnTo>
                  <a:lnTo>
                    <a:pt x="20555" y="8450"/>
                  </a:lnTo>
                  <a:lnTo>
                    <a:pt x="20529" y="8396"/>
                  </a:lnTo>
                  <a:lnTo>
                    <a:pt x="20503" y="8346"/>
                  </a:lnTo>
                  <a:lnTo>
                    <a:pt x="20477" y="8296"/>
                  </a:lnTo>
                  <a:lnTo>
                    <a:pt x="20450" y="8249"/>
                  </a:lnTo>
                  <a:lnTo>
                    <a:pt x="20422" y="8205"/>
                  </a:lnTo>
                  <a:lnTo>
                    <a:pt x="20394" y="8163"/>
                  </a:lnTo>
                  <a:lnTo>
                    <a:pt x="20366" y="8122"/>
                  </a:lnTo>
                  <a:lnTo>
                    <a:pt x="20337" y="8084"/>
                  </a:lnTo>
                  <a:lnTo>
                    <a:pt x="20308" y="8048"/>
                  </a:lnTo>
                  <a:lnTo>
                    <a:pt x="20278" y="8012"/>
                  </a:lnTo>
                  <a:lnTo>
                    <a:pt x="20278" y="8012"/>
                  </a:lnTo>
                  <a:lnTo>
                    <a:pt x="20234" y="7963"/>
                  </a:lnTo>
                  <a:lnTo>
                    <a:pt x="20159" y="7885"/>
                  </a:lnTo>
                  <a:lnTo>
                    <a:pt x="20056" y="7780"/>
                  </a:lnTo>
                  <a:lnTo>
                    <a:pt x="19927" y="7647"/>
                  </a:lnTo>
                  <a:lnTo>
                    <a:pt x="19599" y="7314"/>
                  </a:lnTo>
                  <a:lnTo>
                    <a:pt x="19187" y="6899"/>
                  </a:lnTo>
                  <a:lnTo>
                    <a:pt x="18708" y="6418"/>
                  </a:lnTo>
                  <a:lnTo>
                    <a:pt x="18176" y="5884"/>
                  </a:lnTo>
                  <a:lnTo>
                    <a:pt x="17604" y="5314"/>
                  </a:lnTo>
                  <a:lnTo>
                    <a:pt x="17008" y="4720"/>
                  </a:lnTo>
                  <a:lnTo>
                    <a:pt x="16402" y="4117"/>
                  </a:lnTo>
                  <a:lnTo>
                    <a:pt x="15801" y="3522"/>
                  </a:lnTo>
                  <a:lnTo>
                    <a:pt x="15218" y="2947"/>
                  </a:lnTo>
                  <a:lnTo>
                    <a:pt x="14670" y="2408"/>
                  </a:lnTo>
                  <a:lnTo>
                    <a:pt x="14413" y="2156"/>
                  </a:lnTo>
                  <a:lnTo>
                    <a:pt x="14169" y="1920"/>
                  </a:lnTo>
                  <a:lnTo>
                    <a:pt x="13941" y="1698"/>
                  </a:lnTo>
                  <a:lnTo>
                    <a:pt x="13731" y="1495"/>
                  </a:lnTo>
                  <a:lnTo>
                    <a:pt x="13541" y="1311"/>
                  </a:lnTo>
                  <a:lnTo>
                    <a:pt x="13370" y="1150"/>
                  </a:lnTo>
                  <a:lnTo>
                    <a:pt x="13224" y="1012"/>
                  </a:lnTo>
                  <a:lnTo>
                    <a:pt x="13101" y="899"/>
                  </a:lnTo>
                  <a:lnTo>
                    <a:pt x="13101" y="899"/>
                  </a:lnTo>
                  <a:lnTo>
                    <a:pt x="13053" y="857"/>
                  </a:lnTo>
                  <a:lnTo>
                    <a:pt x="13005" y="815"/>
                  </a:lnTo>
                  <a:lnTo>
                    <a:pt x="12955" y="775"/>
                  </a:lnTo>
                  <a:lnTo>
                    <a:pt x="12905" y="735"/>
                  </a:lnTo>
                  <a:lnTo>
                    <a:pt x="12854" y="698"/>
                  </a:lnTo>
                  <a:lnTo>
                    <a:pt x="12804" y="662"/>
                  </a:lnTo>
                  <a:lnTo>
                    <a:pt x="12752" y="627"/>
                  </a:lnTo>
                  <a:lnTo>
                    <a:pt x="12701" y="593"/>
                  </a:lnTo>
                  <a:lnTo>
                    <a:pt x="12648" y="561"/>
                  </a:lnTo>
                  <a:lnTo>
                    <a:pt x="12596" y="530"/>
                  </a:lnTo>
                  <a:lnTo>
                    <a:pt x="12543" y="500"/>
                  </a:lnTo>
                  <a:lnTo>
                    <a:pt x="12491" y="470"/>
                  </a:lnTo>
                  <a:lnTo>
                    <a:pt x="12437" y="442"/>
                  </a:lnTo>
                  <a:lnTo>
                    <a:pt x="12384" y="416"/>
                  </a:lnTo>
                  <a:lnTo>
                    <a:pt x="12330" y="390"/>
                  </a:lnTo>
                  <a:lnTo>
                    <a:pt x="12278" y="366"/>
                  </a:lnTo>
                  <a:lnTo>
                    <a:pt x="12224" y="342"/>
                  </a:lnTo>
                  <a:lnTo>
                    <a:pt x="12171" y="320"/>
                  </a:lnTo>
                  <a:lnTo>
                    <a:pt x="12117" y="298"/>
                  </a:lnTo>
                  <a:lnTo>
                    <a:pt x="12064" y="278"/>
                  </a:lnTo>
                  <a:lnTo>
                    <a:pt x="12010" y="258"/>
                  </a:lnTo>
                  <a:lnTo>
                    <a:pt x="11958" y="240"/>
                  </a:lnTo>
                  <a:lnTo>
                    <a:pt x="11905" y="222"/>
                  </a:lnTo>
                  <a:lnTo>
                    <a:pt x="11853" y="204"/>
                  </a:lnTo>
                  <a:lnTo>
                    <a:pt x="11800" y="188"/>
                  </a:lnTo>
                  <a:lnTo>
                    <a:pt x="11749" y="173"/>
                  </a:lnTo>
                  <a:lnTo>
                    <a:pt x="11697" y="159"/>
                  </a:lnTo>
                  <a:lnTo>
                    <a:pt x="11646" y="145"/>
                  </a:lnTo>
                  <a:lnTo>
                    <a:pt x="11596" y="133"/>
                  </a:lnTo>
                  <a:lnTo>
                    <a:pt x="11546" y="121"/>
                  </a:lnTo>
                  <a:lnTo>
                    <a:pt x="11447" y="99"/>
                  </a:lnTo>
                  <a:lnTo>
                    <a:pt x="11351" y="80"/>
                  </a:lnTo>
                  <a:lnTo>
                    <a:pt x="11258" y="63"/>
                  </a:lnTo>
                  <a:lnTo>
                    <a:pt x="11169" y="49"/>
                  </a:lnTo>
                  <a:lnTo>
                    <a:pt x="11082" y="37"/>
                  </a:lnTo>
                  <a:lnTo>
                    <a:pt x="10999" y="27"/>
                  </a:lnTo>
                  <a:lnTo>
                    <a:pt x="10920" y="19"/>
                  </a:lnTo>
                  <a:lnTo>
                    <a:pt x="10847" y="13"/>
                  </a:lnTo>
                  <a:lnTo>
                    <a:pt x="10777" y="8"/>
                  </a:lnTo>
                  <a:lnTo>
                    <a:pt x="10712" y="5"/>
                  </a:lnTo>
                  <a:lnTo>
                    <a:pt x="10654" y="2"/>
                  </a:lnTo>
                  <a:lnTo>
                    <a:pt x="10600" y="1"/>
                  </a:lnTo>
                  <a:lnTo>
                    <a:pt x="10554" y="0"/>
                  </a:lnTo>
                  <a:lnTo>
                    <a:pt x="10479" y="0"/>
                  </a:lnTo>
                  <a:lnTo>
                    <a:pt x="10433" y="1"/>
                  </a:lnTo>
                  <a:lnTo>
                    <a:pt x="10433" y="1"/>
                  </a:lnTo>
                  <a:lnTo>
                    <a:pt x="10385" y="0"/>
                  </a:lnTo>
                  <a:lnTo>
                    <a:pt x="10312" y="0"/>
                  </a:lnTo>
                  <a:lnTo>
                    <a:pt x="10264" y="1"/>
                  </a:lnTo>
                  <a:lnTo>
                    <a:pt x="10211" y="2"/>
                  </a:lnTo>
                  <a:lnTo>
                    <a:pt x="10152" y="5"/>
                  </a:lnTo>
                  <a:lnTo>
                    <a:pt x="10088" y="8"/>
                  </a:lnTo>
                  <a:lnTo>
                    <a:pt x="10018" y="13"/>
                  </a:lnTo>
                  <a:lnTo>
                    <a:pt x="9944" y="19"/>
                  </a:lnTo>
                  <a:lnTo>
                    <a:pt x="9866" y="27"/>
                  </a:lnTo>
                  <a:lnTo>
                    <a:pt x="9783" y="37"/>
                  </a:lnTo>
                  <a:lnTo>
                    <a:pt x="9697" y="49"/>
                  </a:lnTo>
                  <a:lnTo>
                    <a:pt x="9606" y="63"/>
                  </a:lnTo>
                  <a:lnTo>
                    <a:pt x="9513" y="80"/>
                  </a:lnTo>
                  <a:lnTo>
                    <a:pt x="9417" y="99"/>
                  </a:lnTo>
                  <a:lnTo>
                    <a:pt x="9319" y="121"/>
                  </a:lnTo>
                  <a:lnTo>
                    <a:pt x="9269" y="133"/>
                  </a:lnTo>
                  <a:lnTo>
                    <a:pt x="9219" y="145"/>
                  </a:lnTo>
                  <a:lnTo>
                    <a:pt x="9167" y="159"/>
                  </a:lnTo>
                  <a:lnTo>
                    <a:pt x="9116" y="173"/>
                  </a:lnTo>
                  <a:lnTo>
                    <a:pt x="9064" y="188"/>
                  </a:lnTo>
                  <a:lnTo>
                    <a:pt x="9012" y="204"/>
                  </a:lnTo>
                  <a:lnTo>
                    <a:pt x="8959" y="222"/>
                  </a:lnTo>
                  <a:lnTo>
                    <a:pt x="8907" y="240"/>
                  </a:lnTo>
                  <a:lnTo>
                    <a:pt x="8854" y="258"/>
                  </a:lnTo>
                  <a:lnTo>
                    <a:pt x="8801" y="278"/>
                  </a:lnTo>
                  <a:lnTo>
                    <a:pt x="8747" y="298"/>
                  </a:lnTo>
                  <a:lnTo>
                    <a:pt x="8695" y="320"/>
                  </a:lnTo>
                  <a:lnTo>
                    <a:pt x="8641" y="342"/>
                  </a:lnTo>
                  <a:lnTo>
                    <a:pt x="8588" y="366"/>
                  </a:lnTo>
                  <a:lnTo>
                    <a:pt x="8534" y="390"/>
                  </a:lnTo>
                  <a:lnTo>
                    <a:pt x="8481" y="416"/>
                  </a:lnTo>
                  <a:lnTo>
                    <a:pt x="8427" y="442"/>
                  </a:lnTo>
                  <a:lnTo>
                    <a:pt x="8375" y="470"/>
                  </a:lnTo>
                  <a:lnTo>
                    <a:pt x="8321" y="500"/>
                  </a:lnTo>
                  <a:lnTo>
                    <a:pt x="8269" y="530"/>
                  </a:lnTo>
                  <a:lnTo>
                    <a:pt x="8216" y="561"/>
                  </a:lnTo>
                  <a:lnTo>
                    <a:pt x="8165" y="593"/>
                  </a:lnTo>
                  <a:lnTo>
                    <a:pt x="8112" y="627"/>
                  </a:lnTo>
                  <a:lnTo>
                    <a:pt x="8062" y="662"/>
                  </a:lnTo>
                  <a:lnTo>
                    <a:pt x="8010" y="698"/>
                  </a:lnTo>
                  <a:lnTo>
                    <a:pt x="7960" y="735"/>
                  </a:lnTo>
                  <a:lnTo>
                    <a:pt x="7910" y="775"/>
                  </a:lnTo>
                  <a:lnTo>
                    <a:pt x="7861" y="815"/>
                  </a:lnTo>
                  <a:lnTo>
                    <a:pt x="7811" y="857"/>
                  </a:lnTo>
                  <a:lnTo>
                    <a:pt x="7764" y="899"/>
                  </a:lnTo>
                  <a:lnTo>
                    <a:pt x="7764" y="899"/>
                  </a:lnTo>
                  <a:lnTo>
                    <a:pt x="7642" y="1012"/>
                  </a:lnTo>
                  <a:lnTo>
                    <a:pt x="7495" y="1150"/>
                  </a:lnTo>
                  <a:lnTo>
                    <a:pt x="7325" y="1311"/>
                  </a:lnTo>
                  <a:lnTo>
                    <a:pt x="7134" y="1495"/>
                  </a:lnTo>
                  <a:lnTo>
                    <a:pt x="6923" y="1698"/>
                  </a:lnTo>
                  <a:lnTo>
                    <a:pt x="6696" y="1920"/>
                  </a:lnTo>
                  <a:lnTo>
                    <a:pt x="6453" y="2156"/>
                  </a:lnTo>
                  <a:lnTo>
                    <a:pt x="6196" y="2408"/>
                  </a:lnTo>
                  <a:lnTo>
                    <a:pt x="5646" y="2947"/>
                  </a:lnTo>
                  <a:lnTo>
                    <a:pt x="5064" y="3522"/>
                  </a:lnTo>
                  <a:lnTo>
                    <a:pt x="4462" y="4117"/>
                  </a:lnTo>
                  <a:lnTo>
                    <a:pt x="3857" y="4720"/>
                  </a:lnTo>
                  <a:lnTo>
                    <a:pt x="3260" y="5314"/>
                  </a:lnTo>
                  <a:lnTo>
                    <a:pt x="2689" y="5884"/>
                  </a:lnTo>
                  <a:lnTo>
                    <a:pt x="2157" y="6418"/>
                  </a:lnTo>
                  <a:lnTo>
                    <a:pt x="1678" y="6899"/>
                  </a:lnTo>
                  <a:lnTo>
                    <a:pt x="1267" y="7314"/>
                  </a:lnTo>
                  <a:lnTo>
                    <a:pt x="938" y="7647"/>
                  </a:lnTo>
                  <a:lnTo>
                    <a:pt x="810" y="7780"/>
                  </a:lnTo>
                  <a:lnTo>
                    <a:pt x="707" y="7885"/>
                  </a:lnTo>
                  <a:lnTo>
                    <a:pt x="632" y="7963"/>
                  </a:lnTo>
                  <a:lnTo>
                    <a:pt x="587" y="8012"/>
                  </a:lnTo>
                  <a:lnTo>
                    <a:pt x="587" y="8012"/>
                  </a:lnTo>
                  <a:lnTo>
                    <a:pt x="557" y="8048"/>
                  </a:lnTo>
                  <a:lnTo>
                    <a:pt x="528" y="8084"/>
                  </a:lnTo>
                  <a:lnTo>
                    <a:pt x="500" y="8122"/>
                  </a:lnTo>
                  <a:lnTo>
                    <a:pt x="470" y="8163"/>
                  </a:lnTo>
                  <a:lnTo>
                    <a:pt x="443" y="8205"/>
                  </a:lnTo>
                  <a:lnTo>
                    <a:pt x="415" y="8249"/>
                  </a:lnTo>
                  <a:lnTo>
                    <a:pt x="389" y="8296"/>
                  </a:lnTo>
                  <a:lnTo>
                    <a:pt x="361" y="8346"/>
                  </a:lnTo>
                  <a:lnTo>
                    <a:pt x="336" y="8396"/>
                  </a:lnTo>
                  <a:lnTo>
                    <a:pt x="311" y="8450"/>
                  </a:lnTo>
                  <a:lnTo>
                    <a:pt x="286" y="8505"/>
                  </a:lnTo>
                  <a:lnTo>
                    <a:pt x="263" y="8563"/>
                  </a:lnTo>
                  <a:lnTo>
                    <a:pt x="239" y="8624"/>
                  </a:lnTo>
                  <a:lnTo>
                    <a:pt x="217" y="8687"/>
                  </a:lnTo>
                  <a:lnTo>
                    <a:pt x="195" y="8752"/>
                  </a:lnTo>
                  <a:lnTo>
                    <a:pt x="175" y="8820"/>
                  </a:lnTo>
                  <a:lnTo>
                    <a:pt x="156" y="8892"/>
                  </a:lnTo>
                  <a:lnTo>
                    <a:pt x="136" y="8965"/>
                  </a:lnTo>
                  <a:lnTo>
                    <a:pt x="119" y="9041"/>
                  </a:lnTo>
                  <a:lnTo>
                    <a:pt x="102" y="9120"/>
                  </a:lnTo>
                  <a:lnTo>
                    <a:pt x="87" y="9202"/>
                  </a:lnTo>
                  <a:lnTo>
                    <a:pt x="73" y="9286"/>
                  </a:lnTo>
                  <a:lnTo>
                    <a:pt x="59" y="9374"/>
                  </a:lnTo>
                  <a:lnTo>
                    <a:pt x="48" y="9465"/>
                  </a:lnTo>
                  <a:lnTo>
                    <a:pt x="36" y="9558"/>
                  </a:lnTo>
                  <a:lnTo>
                    <a:pt x="27" y="9654"/>
                  </a:lnTo>
                  <a:lnTo>
                    <a:pt x="19" y="9755"/>
                  </a:lnTo>
                  <a:lnTo>
                    <a:pt x="12" y="9857"/>
                  </a:lnTo>
                  <a:lnTo>
                    <a:pt x="7" y="9963"/>
                  </a:lnTo>
                  <a:lnTo>
                    <a:pt x="3" y="10073"/>
                  </a:lnTo>
                  <a:lnTo>
                    <a:pt x="1" y="10185"/>
                  </a:lnTo>
                  <a:lnTo>
                    <a:pt x="0" y="10302"/>
                  </a:lnTo>
                  <a:lnTo>
                    <a:pt x="5" y="10347"/>
                  </a:lnTo>
                  <a:lnTo>
                    <a:pt x="5" y="10347"/>
                  </a:lnTo>
                  <a:lnTo>
                    <a:pt x="15" y="10225"/>
                  </a:lnTo>
                  <a:lnTo>
                    <a:pt x="25" y="10111"/>
                  </a:lnTo>
                  <a:lnTo>
                    <a:pt x="36" y="10001"/>
                  </a:lnTo>
                  <a:lnTo>
                    <a:pt x="49" y="9896"/>
                  </a:lnTo>
                  <a:lnTo>
                    <a:pt x="61" y="9797"/>
                  </a:lnTo>
                  <a:lnTo>
                    <a:pt x="73" y="9702"/>
                  </a:lnTo>
                  <a:lnTo>
                    <a:pt x="86" y="9612"/>
                  </a:lnTo>
                  <a:lnTo>
                    <a:pt x="99" y="9527"/>
                  </a:lnTo>
                  <a:lnTo>
                    <a:pt x="113" y="9447"/>
                  </a:lnTo>
                  <a:lnTo>
                    <a:pt x="126" y="9369"/>
                  </a:lnTo>
                  <a:lnTo>
                    <a:pt x="141" y="9297"/>
                  </a:lnTo>
                  <a:lnTo>
                    <a:pt x="156" y="9229"/>
                  </a:lnTo>
                  <a:lnTo>
                    <a:pt x="171" y="9164"/>
                  </a:lnTo>
                  <a:lnTo>
                    <a:pt x="186" y="9103"/>
                  </a:lnTo>
                  <a:lnTo>
                    <a:pt x="201" y="9045"/>
                  </a:lnTo>
                  <a:lnTo>
                    <a:pt x="216" y="8991"/>
                  </a:lnTo>
                  <a:lnTo>
                    <a:pt x="231" y="8940"/>
                  </a:lnTo>
                  <a:lnTo>
                    <a:pt x="246" y="8892"/>
                  </a:lnTo>
                  <a:lnTo>
                    <a:pt x="263" y="8846"/>
                  </a:lnTo>
                  <a:lnTo>
                    <a:pt x="278" y="8803"/>
                  </a:lnTo>
                  <a:lnTo>
                    <a:pt x="293" y="8763"/>
                  </a:lnTo>
                  <a:lnTo>
                    <a:pt x="308" y="8725"/>
                  </a:lnTo>
                  <a:lnTo>
                    <a:pt x="323" y="8690"/>
                  </a:lnTo>
                  <a:lnTo>
                    <a:pt x="338" y="8656"/>
                  </a:lnTo>
                  <a:lnTo>
                    <a:pt x="369" y="8593"/>
                  </a:lnTo>
                  <a:lnTo>
                    <a:pt x="397" y="8538"/>
                  </a:lnTo>
                  <a:lnTo>
                    <a:pt x="425" y="8487"/>
                  </a:lnTo>
                  <a:lnTo>
                    <a:pt x="451" y="8439"/>
                  </a:lnTo>
                  <a:lnTo>
                    <a:pt x="451" y="8439"/>
                  </a:lnTo>
                  <a:lnTo>
                    <a:pt x="458" y="8426"/>
                  </a:lnTo>
                  <a:lnTo>
                    <a:pt x="468" y="8411"/>
                  </a:lnTo>
                  <a:lnTo>
                    <a:pt x="492" y="8378"/>
                  </a:lnTo>
                  <a:lnTo>
                    <a:pt x="522" y="8339"/>
                  </a:lnTo>
                  <a:lnTo>
                    <a:pt x="558" y="8294"/>
                  </a:lnTo>
                  <a:lnTo>
                    <a:pt x="599" y="8246"/>
                  </a:lnTo>
                  <a:lnTo>
                    <a:pt x="645" y="8194"/>
                  </a:lnTo>
                  <a:lnTo>
                    <a:pt x="695" y="8138"/>
                  </a:lnTo>
                  <a:lnTo>
                    <a:pt x="749" y="8079"/>
                  </a:lnTo>
                  <a:lnTo>
                    <a:pt x="866" y="7952"/>
                  </a:lnTo>
                  <a:lnTo>
                    <a:pt x="993" y="7819"/>
                  </a:lnTo>
                  <a:lnTo>
                    <a:pt x="1127" y="7681"/>
                  </a:lnTo>
                  <a:lnTo>
                    <a:pt x="1262" y="7544"/>
                  </a:lnTo>
                  <a:lnTo>
                    <a:pt x="1395" y="7408"/>
                  </a:lnTo>
                  <a:lnTo>
                    <a:pt x="1523" y="7281"/>
                  </a:lnTo>
                  <a:lnTo>
                    <a:pt x="1747" y="7058"/>
                  </a:lnTo>
                  <a:lnTo>
                    <a:pt x="1905" y="6903"/>
                  </a:lnTo>
                  <a:lnTo>
                    <a:pt x="1963" y="6846"/>
                  </a:lnTo>
                  <a:lnTo>
                    <a:pt x="1963" y="6846"/>
                  </a:lnTo>
                  <a:close/>
                </a:path>
              </a:pathLst>
            </a:custGeom>
            <a:solidFill>
              <a:sysClr val="window" lastClr="FFFFFF">
                <a:lumMod val="85000"/>
              </a:sysClr>
            </a:solidFill>
            <a:ln w="9525">
              <a:noFill/>
              <a:round/>
            </a:ln>
          </p:spPr>
          <p:txBody>
            <a:bodyPr vert="horz" wrap="square" lIns="96435" tIns="48218" rIns="96435" bIns="48218" numCol="1" anchor="t" anchorCtr="0" compatLnSpc="1"/>
            <a:lstStyle/>
            <a:p>
              <a:pPr>
                <a:defRPr/>
              </a:pPr>
              <a:endParaRPr lang="fr-FR" sz="1400" kern="0">
                <a:solidFill>
                  <a:sysClr val="windowText" lastClr="000000"/>
                </a:solidFill>
                <a:ea typeface="宋体" panose="02010600030101010101" pitchFamily="2" charset="-122"/>
              </a:endParaRPr>
            </a:p>
          </p:txBody>
        </p:sp>
        <p:sp>
          <p:nvSpPr>
            <p:cNvPr id="26" name="Freeform 8"/>
            <p:cNvSpPr/>
            <p:nvPr/>
          </p:nvSpPr>
          <p:spPr bwMode="auto">
            <a:xfrm rot="20191043">
              <a:off x="5789902" y="2480608"/>
              <a:ext cx="3122576" cy="2077091"/>
            </a:xfrm>
            <a:custGeom>
              <a:avLst/>
              <a:gdLst/>
              <a:ahLst/>
              <a:cxnLst>
                <a:cxn ang="0">
                  <a:pos x="4996" y="4484"/>
                </a:cxn>
                <a:cxn ang="0">
                  <a:pos x="4315" y="4432"/>
                </a:cxn>
                <a:cxn ang="0">
                  <a:pos x="3622" y="4314"/>
                </a:cxn>
                <a:cxn ang="0">
                  <a:pos x="3204" y="4198"/>
                </a:cxn>
                <a:cxn ang="0">
                  <a:pos x="2793" y="4043"/>
                </a:cxn>
                <a:cxn ang="0">
                  <a:pos x="2405" y="3840"/>
                </a:cxn>
                <a:cxn ang="0">
                  <a:pos x="2055" y="3584"/>
                </a:cxn>
                <a:cxn ang="0">
                  <a:pos x="1395" y="2938"/>
                </a:cxn>
                <a:cxn ang="0">
                  <a:pos x="646" y="2153"/>
                </a:cxn>
                <a:cxn ang="0">
                  <a:pos x="452" y="1907"/>
                </a:cxn>
                <a:cxn ang="0">
                  <a:pos x="308" y="1621"/>
                </a:cxn>
                <a:cxn ang="0">
                  <a:pos x="200" y="1301"/>
                </a:cxn>
                <a:cxn ang="0">
                  <a:pos x="99" y="819"/>
                </a:cxn>
                <a:cxn ang="0">
                  <a:pos x="16" y="121"/>
                </a:cxn>
                <a:cxn ang="0">
                  <a:pos x="13" y="489"/>
                </a:cxn>
                <a:cxn ang="0">
                  <a:pos x="86" y="1146"/>
                </a:cxn>
                <a:cxn ang="0">
                  <a:pos x="217" y="1659"/>
                </a:cxn>
                <a:cxn ang="0">
                  <a:pos x="388" y="2051"/>
                </a:cxn>
                <a:cxn ang="0">
                  <a:pos x="587" y="2334"/>
                </a:cxn>
                <a:cxn ang="0">
                  <a:pos x="1678" y="3448"/>
                </a:cxn>
                <a:cxn ang="0">
                  <a:pos x="5647" y="7399"/>
                </a:cxn>
                <a:cxn ang="0">
                  <a:pos x="7495" y="9196"/>
                </a:cxn>
                <a:cxn ang="0">
                  <a:pos x="7972" y="9620"/>
                </a:cxn>
                <a:cxn ang="0">
                  <a:pos x="8358" y="9867"/>
                </a:cxn>
                <a:cxn ang="0">
                  <a:pos x="8754" y="10050"/>
                </a:cxn>
                <a:cxn ang="0">
                  <a:pos x="9144" y="10181"/>
                </a:cxn>
                <a:cxn ang="0">
                  <a:pos x="9612" y="10284"/>
                </a:cxn>
                <a:cxn ang="0">
                  <a:pos x="10182" y="10343"/>
                </a:cxn>
                <a:cxn ang="0">
                  <a:pos x="14532" y="10340"/>
                </a:cxn>
                <a:cxn ang="0">
                  <a:pos x="20159" y="10354"/>
                </a:cxn>
                <a:cxn ang="0">
                  <a:pos x="20891" y="10427"/>
                </a:cxn>
                <a:cxn ang="0">
                  <a:pos x="21479" y="10544"/>
                </a:cxn>
                <a:cxn ang="0">
                  <a:pos x="21896" y="10671"/>
                </a:cxn>
                <a:cxn ang="0">
                  <a:pos x="22302" y="10838"/>
                </a:cxn>
                <a:cxn ang="0">
                  <a:pos x="22681" y="11056"/>
                </a:cxn>
                <a:cxn ang="0">
                  <a:pos x="23018" y="11328"/>
                </a:cxn>
                <a:cxn ang="0">
                  <a:pos x="23855" y="12164"/>
                </a:cxn>
                <a:cxn ang="0">
                  <a:pos x="24423" y="12777"/>
                </a:cxn>
                <a:cxn ang="0">
                  <a:pos x="24556" y="12969"/>
                </a:cxn>
                <a:cxn ang="0">
                  <a:pos x="24703" y="13286"/>
                </a:cxn>
                <a:cxn ang="0">
                  <a:pos x="24810" y="13646"/>
                </a:cxn>
                <a:cxn ang="0">
                  <a:pos x="24908" y="14184"/>
                </a:cxn>
                <a:cxn ang="0">
                  <a:pos x="24981" y="14784"/>
                </a:cxn>
                <a:cxn ang="0">
                  <a:pos x="24955" y="14137"/>
                </a:cxn>
                <a:cxn ang="0">
                  <a:pos x="24863" y="13523"/>
                </a:cxn>
                <a:cxn ang="0">
                  <a:pos x="24720" y="13046"/>
                </a:cxn>
                <a:cxn ang="0">
                  <a:pos x="24539" y="12688"/>
                </a:cxn>
                <a:cxn ang="0">
                  <a:pos x="24349" y="12446"/>
                </a:cxn>
                <a:cxn ang="0">
                  <a:pos x="22292" y="10367"/>
                </a:cxn>
                <a:cxn ang="0">
                  <a:pos x="18528" y="6639"/>
                </a:cxn>
                <a:cxn ang="0">
                  <a:pos x="17217" y="5382"/>
                </a:cxn>
                <a:cxn ang="0">
                  <a:pos x="16901" y="5132"/>
                </a:cxn>
                <a:cxn ang="0">
                  <a:pos x="16511" y="4904"/>
                </a:cxn>
                <a:cxn ang="0">
                  <a:pos x="16115" y="4736"/>
                </a:cxn>
                <a:cxn ang="0">
                  <a:pos x="15728" y="4619"/>
                </a:cxn>
                <a:cxn ang="0">
                  <a:pos x="15183" y="4518"/>
                </a:cxn>
                <a:cxn ang="0">
                  <a:pos x="14687" y="4483"/>
                </a:cxn>
              </a:cxnLst>
              <a:rect l="0" t="0" r="r" b="b"/>
              <a:pathLst>
                <a:path w="24981" h="14829">
                  <a:moveTo>
                    <a:pt x="10449" y="4489"/>
                  </a:moveTo>
                  <a:lnTo>
                    <a:pt x="10449" y="4489"/>
                  </a:lnTo>
                  <a:lnTo>
                    <a:pt x="5281" y="4489"/>
                  </a:lnTo>
                  <a:lnTo>
                    <a:pt x="5281" y="4489"/>
                  </a:lnTo>
                  <a:lnTo>
                    <a:pt x="5150" y="4488"/>
                  </a:lnTo>
                  <a:lnTo>
                    <a:pt x="5076" y="4486"/>
                  </a:lnTo>
                  <a:lnTo>
                    <a:pt x="4996" y="4484"/>
                  </a:lnTo>
                  <a:lnTo>
                    <a:pt x="4911" y="4480"/>
                  </a:lnTo>
                  <a:lnTo>
                    <a:pt x="4821" y="4475"/>
                  </a:lnTo>
                  <a:lnTo>
                    <a:pt x="4727" y="4470"/>
                  </a:lnTo>
                  <a:lnTo>
                    <a:pt x="4629" y="4463"/>
                  </a:lnTo>
                  <a:lnTo>
                    <a:pt x="4527" y="4454"/>
                  </a:lnTo>
                  <a:lnTo>
                    <a:pt x="4423" y="4444"/>
                  </a:lnTo>
                  <a:lnTo>
                    <a:pt x="4315" y="4432"/>
                  </a:lnTo>
                  <a:lnTo>
                    <a:pt x="4203" y="4418"/>
                  </a:lnTo>
                  <a:lnTo>
                    <a:pt x="4090" y="4402"/>
                  </a:lnTo>
                  <a:lnTo>
                    <a:pt x="3975" y="4384"/>
                  </a:lnTo>
                  <a:lnTo>
                    <a:pt x="3859" y="4363"/>
                  </a:lnTo>
                  <a:lnTo>
                    <a:pt x="3741" y="4340"/>
                  </a:lnTo>
                  <a:lnTo>
                    <a:pt x="3682" y="4327"/>
                  </a:lnTo>
                  <a:lnTo>
                    <a:pt x="3622" y="4314"/>
                  </a:lnTo>
                  <a:lnTo>
                    <a:pt x="3563" y="4300"/>
                  </a:lnTo>
                  <a:lnTo>
                    <a:pt x="3503" y="4285"/>
                  </a:lnTo>
                  <a:lnTo>
                    <a:pt x="3442" y="4269"/>
                  </a:lnTo>
                  <a:lnTo>
                    <a:pt x="3383" y="4253"/>
                  </a:lnTo>
                  <a:lnTo>
                    <a:pt x="3323" y="4236"/>
                  </a:lnTo>
                  <a:lnTo>
                    <a:pt x="3264" y="4218"/>
                  </a:lnTo>
                  <a:lnTo>
                    <a:pt x="3204" y="4198"/>
                  </a:lnTo>
                  <a:lnTo>
                    <a:pt x="3145" y="4179"/>
                  </a:lnTo>
                  <a:lnTo>
                    <a:pt x="3085" y="4159"/>
                  </a:lnTo>
                  <a:lnTo>
                    <a:pt x="3026" y="4137"/>
                  </a:lnTo>
                  <a:lnTo>
                    <a:pt x="2967" y="4115"/>
                  </a:lnTo>
                  <a:lnTo>
                    <a:pt x="2908" y="4092"/>
                  </a:lnTo>
                  <a:lnTo>
                    <a:pt x="2851" y="4068"/>
                  </a:lnTo>
                  <a:lnTo>
                    <a:pt x="2793" y="4043"/>
                  </a:lnTo>
                  <a:lnTo>
                    <a:pt x="2736" y="4018"/>
                  </a:lnTo>
                  <a:lnTo>
                    <a:pt x="2679" y="3991"/>
                  </a:lnTo>
                  <a:lnTo>
                    <a:pt x="2623" y="3963"/>
                  </a:lnTo>
                  <a:lnTo>
                    <a:pt x="2567" y="3934"/>
                  </a:lnTo>
                  <a:lnTo>
                    <a:pt x="2513" y="3903"/>
                  </a:lnTo>
                  <a:lnTo>
                    <a:pt x="2458" y="3872"/>
                  </a:lnTo>
                  <a:lnTo>
                    <a:pt x="2405" y="3840"/>
                  </a:lnTo>
                  <a:lnTo>
                    <a:pt x="2352" y="3807"/>
                  </a:lnTo>
                  <a:lnTo>
                    <a:pt x="2301" y="3773"/>
                  </a:lnTo>
                  <a:lnTo>
                    <a:pt x="2249" y="3738"/>
                  </a:lnTo>
                  <a:lnTo>
                    <a:pt x="2200" y="3702"/>
                  </a:lnTo>
                  <a:lnTo>
                    <a:pt x="2150" y="3664"/>
                  </a:lnTo>
                  <a:lnTo>
                    <a:pt x="2102" y="3624"/>
                  </a:lnTo>
                  <a:lnTo>
                    <a:pt x="2055" y="3584"/>
                  </a:lnTo>
                  <a:lnTo>
                    <a:pt x="2009" y="3543"/>
                  </a:lnTo>
                  <a:lnTo>
                    <a:pt x="1964" y="3501"/>
                  </a:lnTo>
                  <a:lnTo>
                    <a:pt x="1964" y="3501"/>
                  </a:lnTo>
                  <a:lnTo>
                    <a:pt x="1905" y="3444"/>
                  </a:lnTo>
                  <a:lnTo>
                    <a:pt x="1748" y="3289"/>
                  </a:lnTo>
                  <a:lnTo>
                    <a:pt x="1524" y="3066"/>
                  </a:lnTo>
                  <a:lnTo>
                    <a:pt x="1395" y="2938"/>
                  </a:lnTo>
                  <a:lnTo>
                    <a:pt x="1262" y="2803"/>
                  </a:lnTo>
                  <a:lnTo>
                    <a:pt x="1127" y="2665"/>
                  </a:lnTo>
                  <a:lnTo>
                    <a:pt x="994" y="2528"/>
                  </a:lnTo>
                  <a:lnTo>
                    <a:pt x="867" y="2394"/>
                  </a:lnTo>
                  <a:lnTo>
                    <a:pt x="749" y="2268"/>
                  </a:lnTo>
                  <a:lnTo>
                    <a:pt x="695" y="2208"/>
                  </a:lnTo>
                  <a:lnTo>
                    <a:pt x="646" y="2153"/>
                  </a:lnTo>
                  <a:lnTo>
                    <a:pt x="599" y="2100"/>
                  </a:lnTo>
                  <a:lnTo>
                    <a:pt x="559" y="2052"/>
                  </a:lnTo>
                  <a:lnTo>
                    <a:pt x="522" y="2008"/>
                  </a:lnTo>
                  <a:lnTo>
                    <a:pt x="492" y="1969"/>
                  </a:lnTo>
                  <a:lnTo>
                    <a:pt x="469" y="1935"/>
                  </a:lnTo>
                  <a:lnTo>
                    <a:pt x="460" y="1920"/>
                  </a:lnTo>
                  <a:lnTo>
                    <a:pt x="452" y="1907"/>
                  </a:lnTo>
                  <a:lnTo>
                    <a:pt x="452" y="1907"/>
                  </a:lnTo>
                  <a:lnTo>
                    <a:pt x="425" y="1860"/>
                  </a:lnTo>
                  <a:lnTo>
                    <a:pt x="398" y="1809"/>
                  </a:lnTo>
                  <a:lnTo>
                    <a:pt x="369" y="1753"/>
                  </a:lnTo>
                  <a:lnTo>
                    <a:pt x="340" y="1691"/>
                  </a:lnTo>
                  <a:lnTo>
                    <a:pt x="325" y="1657"/>
                  </a:lnTo>
                  <a:lnTo>
                    <a:pt x="308" y="1621"/>
                  </a:lnTo>
                  <a:lnTo>
                    <a:pt x="293" y="1583"/>
                  </a:lnTo>
                  <a:lnTo>
                    <a:pt x="278" y="1543"/>
                  </a:lnTo>
                  <a:lnTo>
                    <a:pt x="263" y="1501"/>
                  </a:lnTo>
                  <a:lnTo>
                    <a:pt x="247" y="1455"/>
                  </a:lnTo>
                  <a:lnTo>
                    <a:pt x="232" y="1407"/>
                  </a:lnTo>
                  <a:lnTo>
                    <a:pt x="217" y="1355"/>
                  </a:lnTo>
                  <a:lnTo>
                    <a:pt x="200" y="1301"/>
                  </a:lnTo>
                  <a:lnTo>
                    <a:pt x="185" y="1244"/>
                  </a:lnTo>
                  <a:lnTo>
                    <a:pt x="171" y="1183"/>
                  </a:lnTo>
                  <a:lnTo>
                    <a:pt x="156" y="1118"/>
                  </a:lnTo>
                  <a:lnTo>
                    <a:pt x="142" y="1049"/>
                  </a:lnTo>
                  <a:lnTo>
                    <a:pt x="127" y="977"/>
                  </a:lnTo>
                  <a:lnTo>
                    <a:pt x="114" y="901"/>
                  </a:lnTo>
                  <a:lnTo>
                    <a:pt x="99" y="819"/>
                  </a:lnTo>
                  <a:lnTo>
                    <a:pt x="86" y="734"/>
                  </a:lnTo>
                  <a:lnTo>
                    <a:pt x="73" y="645"/>
                  </a:lnTo>
                  <a:lnTo>
                    <a:pt x="61" y="550"/>
                  </a:lnTo>
                  <a:lnTo>
                    <a:pt x="49" y="451"/>
                  </a:lnTo>
                  <a:lnTo>
                    <a:pt x="37" y="346"/>
                  </a:lnTo>
                  <a:lnTo>
                    <a:pt x="27" y="236"/>
                  </a:lnTo>
                  <a:lnTo>
                    <a:pt x="16" y="121"/>
                  </a:lnTo>
                  <a:lnTo>
                    <a:pt x="6" y="0"/>
                  </a:lnTo>
                  <a:lnTo>
                    <a:pt x="0" y="46"/>
                  </a:lnTo>
                  <a:lnTo>
                    <a:pt x="0" y="46"/>
                  </a:lnTo>
                  <a:lnTo>
                    <a:pt x="1" y="161"/>
                  </a:lnTo>
                  <a:lnTo>
                    <a:pt x="4" y="274"/>
                  </a:lnTo>
                  <a:lnTo>
                    <a:pt x="7" y="384"/>
                  </a:lnTo>
                  <a:lnTo>
                    <a:pt x="13" y="489"/>
                  </a:lnTo>
                  <a:lnTo>
                    <a:pt x="19" y="593"/>
                  </a:lnTo>
                  <a:lnTo>
                    <a:pt x="27" y="692"/>
                  </a:lnTo>
                  <a:lnTo>
                    <a:pt x="37" y="789"/>
                  </a:lnTo>
                  <a:lnTo>
                    <a:pt x="47" y="883"/>
                  </a:lnTo>
                  <a:lnTo>
                    <a:pt x="59" y="973"/>
                  </a:lnTo>
                  <a:lnTo>
                    <a:pt x="72" y="1060"/>
                  </a:lnTo>
                  <a:lnTo>
                    <a:pt x="86" y="1146"/>
                  </a:lnTo>
                  <a:lnTo>
                    <a:pt x="102" y="1227"/>
                  </a:lnTo>
                  <a:lnTo>
                    <a:pt x="119" y="1306"/>
                  </a:lnTo>
                  <a:lnTo>
                    <a:pt x="137" y="1382"/>
                  </a:lnTo>
                  <a:lnTo>
                    <a:pt x="155" y="1456"/>
                  </a:lnTo>
                  <a:lnTo>
                    <a:pt x="175" y="1526"/>
                  </a:lnTo>
                  <a:lnTo>
                    <a:pt x="195" y="1594"/>
                  </a:lnTo>
                  <a:lnTo>
                    <a:pt x="217" y="1659"/>
                  </a:lnTo>
                  <a:lnTo>
                    <a:pt x="239" y="1723"/>
                  </a:lnTo>
                  <a:lnTo>
                    <a:pt x="262" y="1783"/>
                  </a:lnTo>
                  <a:lnTo>
                    <a:pt x="286" y="1841"/>
                  </a:lnTo>
                  <a:lnTo>
                    <a:pt x="310" y="1897"/>
                  </a:lnTo>
                  <a:lnTo>
                    <a:pt x="336" y="1950"/>
                  </a:lnTo>
                  <a:lnTo>
                    <a:pt x="362" y="2002"/>
                  </a:lnTo>
                  <a:lnTo>
                    <a:pt x="388" y="2051"/>
                  </a:lnTo>
                  <a:lnTo>
                    <a:pt x="415" y="2097"/>
                  </a:lnTo>
                  <a:lnTo>
                    <a:pt x="443" y="2141"/>
                  </a:lnTo>
                  <a:lnTo>
                    <a:pt x="471" y="2184"/>
                  </a:lnTo>
                  <a:lnTo>
                    <a:pt x="499" y="2224"/>
                  </a:lnTo>
                  <a:lnTo>
                    <a:pt x="528" y="2263"/>
                  </a:lnTo>
                  <a:lnTo>
                    <a:pt x="558" y="2300"/>
                  </a:lnTo>
                  <a:lnTo>
                    <a:pt x="587" y="2334"/>
                  </a:lnTo>
                  <a:lnTo>
                    <a:pt x="587" y="2334"/>
                  </a:lnTo>
                  <a:lnTo>
                    <a:pt x="632" y="2383"/>
                  </a:lnTo>
                  <a:lnTo>
                    <a:pt x="707" y="2461"/>
                  </a:lnTo>
                  <a:lnTo>
                    <a:pt x="809" y="2568"/>
                  </a:lnTo>
                  <a:lnTo>
                    <a:pt x="938" y="2699"/>
                  </a:lnTo>
                  <a:lnTo>
                    <a:pt x="1267" y="3032"/>
                  </a:lnTo>
                  <a:lnTo>
                    <a:pt x="1678" y="3448"/>
                  </a:lnTo>
                  <a:lnTo>
                    <a:pt x="2158" y="3930"/>
                  </a:lnTo>
                  <a:lnTo>
                    <a:pt x="2689" y="4462"/>
                  </a:lnTo>
                  <a:lnTo>
                    <a:pt x="3261" y="5033"/>
                  </a:lnTo>
                  <a:lnTo>
                    <a:pt x="3857" y="5628"/>
                  </a:lnTo>
                  <a:lnTo>
                    <a:pt x="4463" y="6229"/>
                  </a:lnTo>
                  <a:lnTo>
                    <a:pt x="5064" y="6825"/>
                  </a:lnTo>
                  <a:lnTo>
                    <a:pt x="5647" y="7399"/>
                  </a:lnTo>
                  <a:lnTo>
                    <a:pt x="6196" y="7939"/>
                  </a:lnTo>
                  <a:lnTo>
                    <a:pt x="6452" y="8190"/>
                  </a:lnTo>
                  <a:lnTo>
                    <a:pt x="6697" y="8428"/>
                  </a:lnTo>
                  <a:lnTo>
                    <a:pt x="6924" y="8648"/>
                  </a:lnTo>
                  <a:lnTo>
                    <a:pt x="7134" y="8851"/>
                  </a:lnTo>
                  <a:lnTo>
                    <a:pt x="7325" y="9035"/>
                  </a:lnTo>
                  <a:lnTo>
                    <a:pt x="7495" y="9196"/>
                  </a:lnTo>
                  <a:lnTo>
                    <a:pt x="7641" y="9335"/>
                  </a:lnTo>
                  <a:lnTo>
                    <a:pt x="7763" y="9447"/>
                  </a:lnTo>
                  <a:lnTo>
                    <a:pt x="7763" y="9447"/>
                  </a:lnTo>
                  <a:lnTo>
                    <a:pt x="7815" y="9492"/>
                  </a:lnTo>
                  <a:lnTo>
                    <a:pt x="7867" y="9537"/>
                  </a:lnTo>
                  <a:lnTo>
                    <a:pt x="7920" y="9580"/>
                  </a:lnTo>
                  <a:lnTo>
                    <a:pt x="7972" y="9620"/>
                  </a:lnTo>
                  <a:lnTo>
                    <a:pt x="8026" y="9660"/>
                  </a:lnTo>
                  <a:lnTo>
                    <a:pt x="8080" y="9698"/>
                  </a:lnTo>
                  <a:lnTo>
                    <a:pt x="8135" y="9734"/>
                  </a:lnTo>
                  <a:lnTo>
                    <a:pt x="8190" y="9769"/>
                  </a:lnTo>
                  <a:lnTo>
                    <a:pt x="8246" y="9804"/>
                  </a:lnTo>
                  <a:lnTo>
                    <a:pt x="8301" y="9836"/>
                  </a:lnTo>
                  <a:lnTo>
                    <a:pt x="8358" y="9867"/>
                  </a:lnTo>
                  <a:lnTo>
                    <a:pt x="8415" y="9897"/>
                  </a:lnTo>
                  <a:lnTo>
                    <a:pt x="8471" y="9926"/>
                  </a:lnTo>
                  <a:lnTo>
                    <a:pt x="8528" y="9953"/>
                  </a:lnTo>
                  <a:lnTo>
                    <a:pt x="8584" y="9979"/>
                  </a:lnTo>
                  <a:lnTo>
                    <a:pt x="8641" y="10004"/>
                  </a:lnTo>
                  <a:lnTo>
                    <a:pt x="8697" y="10028"/>
                  </a:lnTo>
                  <a:lnTo>
                    <a:pt x="8754" y="10050"/>
                  </a:lnTo>
                  <a:lnTo>
                    <a:pt x="8810" y="10072"/>
                  </a:lnTo>
                  <a:lnTo>
                    <a:pt x="8867" y="10094"/>
                  </a:lnTo>
                  <a:lnTo>
                    <a:pt x="8923" y="10113"/>
                  </a:lnTo>
                  <a:lnTo>
                    <a:pt x="8979" y="10132"/>
                  </a:lnTo>
                  <a:lnTo>
                    <a:pt x="9034" y="10149"/>
                  </a:lnTo>
                  <a:lnTo>
                    <a:pt x="9090" y="10166"/>
                  </a:lnTo>
                  <a:lnTo>
                    <a:pt x="9144" y="10181"/>
                  </a:lnTo>
                  <a:lnTo>
                    <a:pt x="9199" y="10196"/>
                  </a:lnTo>
                  <a:lnTo>
                    <a:pt x="9253" y="10210"/>
                  </a:lnTo>
                  <a:lnTo>
                    <a:pt x="9306" y="10223"/>
                  </a:lnTo>
                  <a:lnTo>
                    <a:pt x="9359" y="10235"/>
                  </a:lnTo>
                  <a:lnTo>
                    <a:pt x="9411" y="10246"/>
                  </a:lnTo>
                  <a:lnTo>
                    <a:pt x="9513" y="10266"/>
                  </a:lnTo>
                  <a:lnTo>
                    <a:pt x="9612" y="10284"/>
                  </a:lnTo>
                  <a:lnTo>
                    <a:pt x="9707" y="10299"/>
                  </a:lnTo>
                  <a:lnTo>
                    <a:pt x="9798" y="10311"/>
                  </a:lnTo>
                  <a:lnTo>
                    <a:pt x="9885" y="10321"/>
                  </a:lnTo>
                  <a:lnTo>
                    <a:pt x="9968" y="10329"/>
                  </a:lnTo>
                  <a:lnTo>
                    <a:pt x="10045" y="10335"/>
                  </a:lnTo>
                  <a:lnTo>
                    <a:pt x="10116" y="10340"/>
                  </a:lnTo>
                  <a:lnTo>
                    <a:pt x="10182" y="10343"/>
                  </a:lnTo>
                  <a:lnTo>
                    <a:pt x="10241" y="10345"/>
                  </a:lnTo>
                  <a:lnTo>
                    <a:pt x="10294" y="10346"/>
                  </a:lnTo>
                  <a:lnTo>
                    <a:pt x="10379" y="10347"/>
                  </a:lnTo>
                  <a:lnTo>
                    <a:pt x="10431" y="10345"/>
                  </a:lnTo>
                  <a:lnTo>
                    <a:pt x="10449" y="10345"/>
                  </a:lnTo>
                  <a:lnTo>
                    <a:pt x="14532" y="10340"/>
                  </a:lnTo>
                  <a:lnTo>
                    <a:pt x="14532" y="10340"/>
                  </a:lnTo>
                  <a:lnTo>
                    <a:pt x="19700" y="10340"/>
                  </a:lnTo>
                  <a:lnTo>
                    <a:pt x="19700" y="10340"/>
                  </a:lnTo>
                  <a:lnTo>
                    <a:pt x="19831" y="10341"/>
                  </a:lnTo>
                  <a:lnTo>
                    <a:pt x="19905" y="10343"/>
                  </a:lnTo>
                  <a:lnTo>
                    <a:pt x="19986" y="10345"/>
                  </a:lnTo>
                  <a:lnTo>
                    <a:pt x="20071" y="10348"/>
                  </a:lnTo>
                  <a:lnTo>
                    <a:pt x="20159" y="10354"/>
                  </a:lnTo>
                  <a:lnTo>
                    <a:pt x="20254" y="10359"/>
                  </a:lnTo>
                  <a:lnTo>
                    <a:pt x="20352" y="10366"/>
                  </a:lnTo>
                  <a:lnTo>
                    <a:pt x="20453" y="10375"/>
                  </a:lnTo>
                  <a:lnTo>
                    <a:pt x="20559" y="10385"/>
                  </a:lnTo>
                  <a:lnTo>
                    <a:pt x="20667" y="10397"/>
                  </a:lnTo>
                  <a:lnTo>
                    <a:pt x="20778" y="10411"/>
                  </a:lnTo>
                  <a:lnTo>
                    <a:pt x="20891" y="10427"/>
                  </a:lnTo>
                  <a:lnTo>
                    <a:pt x="21006" y="10445"/>
                  </a:lnTo>
                  <a:lnTo>
                    <a:pt x="21122" y="10466"/>
                  </a:lnTo>
                  <a:lnTo>
                    <a:pt x="21240" y="10489"/>
                  </a:lnTo>
                  <a:lnTo>
                    <a:pt x="21300" y="10502"/>
                  </a:lnTo>
                  <a:lnTo>
                    <a:pt x="21359" y="10515"/>
                  </a:lnTo>
                  <a:lnTo>
                    <a:pt x="21419" y="10530"/>
                  </a:lnTo>
                  <a:lnTo>
                    <a:pt x="21479" y="10544"/>
                  </a:lnTo>
                  <a:lnTo>
                    <a:pt x="21538" y="10560"/>
                  </a:lnTo>
                  <a:lnTo>
                    <a:pt x="21599" y="10576"/>
                  </a:lnTo>
                  <a:lnTo>
                    <a:pt x="21658" y="10593"/>
                  </a:lnTo>
                  <a:lnTo>
                    <a:pt x="21718" y="10611"/>
                  </a:lnTo>
                  <a:lnTo>
                    <a:pt x="21777" y="10630"/>
                  </a:lnTo>
                  <a:lnTo>
                    <a:pt x="21837" y="10650"/>
                  </a:lnTo>
                  <a:lnTo>
                    <a:pt x="21896" y="10671"/>
                  </a:lnTo>
                  <a:lnTo>
                    <a:pt x="21955" y="10692"/>
                  </a:lnTo>
                  <a:lnTo>
                    <a:pt x="22015" y="10714"/>
                  </a:lnTo>
                  <a:lnTo>
                    <a:pt x="22072" y="10737"/>
                  </a:lnTo>
                  <a:lnTo>
                    <a:pt x="22131" y="10761"/>
                  </a:lnTo>
                  <a:lnTo>
                    <a:pt x="22188" y="10786"/>
                  </a:lnTo>
                  <a:lnTo>
                    <a:pt x="22246" y="10812"/>
                  </a:lnTo>
                  <a:lnTo>
                    <a:pt x="22302" y="10838"/>
                  </a:lnTo>
                  <a:lnTo>
                    <a:pt x="22358" y="10866"/>
                  </a:lnTo>
                  <a:lnTo>
                    <a:pt x="22413" y="10895"/>
                  </a:lnTo>
                  <a:lnTo>
                    <a:pt x="22469" y="10926"/>
                  </a:lnTo>
                  <a:lnTo>
                    <a:pt x="22522" y="10957"/>
                  </a:lnTo>
                  <a:lnTo>
                    <a:pt x="22576" y="10989"/>
                  </a:lnTo>
                  <a:lnTo>
                    <a:pt x="22629" y="11022"/>
                  </a:lnTo>
                  <a:lnTo>
                    <a:pt x="22681" y="11056"/>
                  </a:lnTo>
                  <a:lnTo>
                    <a:pt x="22732" y="11091"/>
                  </a:lnTo>
                  <a:lnTo>
                    <a:pt x="22782" y="11127"/>
                  </a:lnTo>
                  <a:lnTo>
                    <a:pt x="22831" y="11165"/>
                  </a:lnTo>
                  <a:lnTo>
                    <a:pt x="22880" y="11205"/>
                  </a:lnTo>
                  <a:lnTo>
                    <a:pt x="22926" y="11245"/>
                  </a:lnTo>
                  <a:lnTo>
                    <a:pt x="22972" y="11286"/>
                  </a:lnTo>
                  <a:lnTo>
                    <a:pt x="23018" y="11328"/>
                  </a:lnTo>
                  <a:lnTo>
                    <a:pt x="23018" y="11328"/>
                  </a:lnTo>
                  <a:lnTo>
                    <a:pt x="23076" y="11386"/>
                  </a:lnTo>
                  <a:lnTo>
                    <a:pt x="23234" y="11540"/>
                  </a:lnTo>
                  <a:lnTo>
                    <a:pt x="23458" y="11763"/>
                  </a:lnTo>
                  <a:lnTo>
                    <a:pt x="23586" y="11891"/>
                  </a:lnTo>
                  <a:lnTo>
                    <a:pt x="23719" y="12025"/>
                  </a:lnTo>
                  <a:lnTo>
                    <a:pt x="23855" y="12164"/>
                  </a:lnTo>
                  <a:lnTo>
                    <a:pt x="23988" y="12301"/>
                  </a:lnTo>
                  <a:lnTo>
                    <a:pt x="24115" y="12435"/>
                  </a:lnTo>
                  <a:lnTo>
                    <a:pt x="24232" y="12561"/>
                  </a:lnTo>
                  <a:lnTo>
                    <a:pt x="24287" y="12621"/>
                  </a:lnTo>
                  <a:lnTo>
                    <a:pt x="24336" y="12677"/>
                  </a:lnTo>
                  <a:lnTo>
                    <a:pt x="24382" y="12729"/>
                  </a:lnTo>
                  <a:lnTo>
                    <a:pt x="24423" y="12777"/>
                  </a:lnTo>
                  <a:lnTo>
                    <a:pt x="24459" y="12821"/>
                  </a:lnTo>
                  <a:lnTo>
                    <a:pt x="24488" y="12860"/>
                  </a:lnTo>
                  <a:lnTo>
                    <a:pt x="24513" y="12894"/>
                  </a:lnTo>
                  <a:lnTo>
                    <a:pt x="24522" y="12909"/>
                  </a:lnTo>
                  <a:lnTo>
                    <a:pt x="24530" y="12922"/>
                  </a:lnTo>
                  <a:lnTo>
                    <a:pt x="24530" y="12922"/>
                  </a:lnTo>
                  <a:lnTo>
                    <a:pt x="24556" y="12969"/>
                  </a:lnTo>
                  <a:lnTo>
                    <a:pt x="24583" y="13020"/>
                  </a:lnTo>
                  <a:lnTo>
                    <a:pt x="24613" y="13076"/>
                  </a:lnTo>
                  <a:lnTo>
                    <a:pt x="24642" y="13138"/>
                  </a:lnTo>
                  <a:lnTo>
                    <a:pt x="24657" y="13172"/>
                  </a:lnTo>
                  <a:lnTo>
                    <a:pt x="24672" y="13208"/>
                  </a:lnTo>
                  <a:lnTo>
                    <a:pt x="24688" y="13246"/>
                  </a:lnTo>
                  <a:lnTo>
                    <a:pt x="24703" y="13286"/>
                  </a:lnTo>
                  <a:lnTo>
                    <a:pt x="24719" y="13328"/>
                  </a:lnTo>
                  <a:lnTo>
                    <a:pt x="24735" y="13374"/>
                  </a:lnTo>
                  <a:lnTo>
                    <a:pt x="24750" y="13422"/>
                  </a:lnTo>
                  <a:lnTo>
                    <a:pt x="24765" y="13474"/>
                  </a:lnTo>
                  <a:lnTo>
                    <a:pt x="24780" y="13528"/>
                  </a:lnTo>
                  <a:lnTo>
                    <a:pt x="24795" y="13585"/>
                  </a:lnTo>
                  <a:lnTo>
                    <a:pt x="24810" y="13646"/>
                  </a:lnTo>
                  <a:lnTo>
                    <a:pt x="24826" y="13712"/>
                  </a:lnTo>
                  <a:lnTo>
                    <a:pt x="24840" y="13780"/>
                  </a:lnTo>
                  <a:lnTo>
                    <a:pt x="24854" y="13852"/>
                  </a:lnTo>
                  <a:lnTo>
                    <a:pt x="24868" y="13928"/>
                  </a:lnTo>
                  <a:lnTo>
                    <a:pt x="24882" y="14010"/>
                  </a:lnTo>
                  <a:lnTo>
                    <a:pt x="24895" y="14095"/>
                  </a:lnTo>
                  <a:lnTo>
                    <a:pt x="24908" y="14184"/>
                  </a:lnTo>
                  <a:lnTo>
                    <a:pt x="24920" y="14279"/>
                  </a:lnTo>
                  <a:lnTo>
                    <a:pt x="24933" y="14379"/>
                  </a:lnTo>
                  <a:lnTo>
                    <a:pt x="24944" y="14483"/>
                  </a:lnTo>
                  <a:lnTo>
                    <a:pt x="24955" y="14593"/>
                  </a:lnTo>
                  <a:lnTo>
                    <a:pt x="24966" y="14708"/>
                  </a:lnTo>
                  <a:lnTo>
                    <a:pt x="24975" y="14829"/>
                  </a:lnTo>
                  <a:lnTo>
                    <a:pt x="24981" y="14784"/>
                  </a:lnTo>
                  <a:lnTo>
                    <a:pt x="24981" y="14784"/>
                  </a:lnTo>
                  <a:lnTo>
                    <a:pt x="24981" y="14668"/>
                  </a:lnTo>
                  <a:lnTo>
                    <a:pt x="24978" y="14556"/>
                  </a:lnTo>
                  <a:lnTo>
                    <a:pt x="24975" y="14446"/>
                  </a:lnTo>
                  <a:lnTo>
                    <a:pt x="24969" y="14340"/>
                  </a:lnTo>
                  <a:lnTo>
                    <a:pt x="24963" y="14236"/>
                  </a:lnTo>
                  <a:lnTo>
                    <a:pt x="24955" y="14137"/>
                  </a:lnTo>
                  <a:lnTo>
                    <a:pt x="24945" y="14040"/>
                  </a:lnTo>
                  <a:lnTo>
                    <a:pt x="24935" y="13946"/>
                  </a:lnTo>
                  <a:lnTo>
                    <a:pt x="24922" y="13856"/>
                  </a:lnTo>
                  <a:lnTo>
                    <a:pt x="24909" y="13769"/>
                  </a:lnTo>
                  <a:lnTo>
                    <a:pt x="24894" y="13683"/>
                  </a:lnTo>
                  <a:lnTo>
                    <a:pt x="24879" y="13602"/>
                  </a:lnTo>
                  <a:lnTo>
                    <a:pt x="24863" y="13523"/>
                  </a:lnTo>
                  <a:lnTo>
                    <a:pt x="24845" y="13448"/>
                  </a:lnTo>
                  <a:lnTo>
                    <a:pt x="24827" y="13373"/>
                  </a:lnTo>
                  <a:lnTo>
                    <a:pt x="24806" y="13303"/>
                  </a:lnTo>
                  <a:lnTo>
                    <a:pt x="24786" y="13235"/>
                  </a:lnTo>
                  <a:lnTo>
                    <a:pt x="24764" y="13170"/>
                  </a:lnTo>
                  <a:lnTo>
                    <a:pt x="24742" y="13106"/>
                  </a:lnTo>
                  <a:lnTo>
                    <a:pt x="24720" y="13046"/>
                  </a:lnTo>
                  <a:lnTo>
                    <a:pt x="24695" y="12988"/>
                  </a:lnTo>
                  <a:lnTo>
                    <a:pt x="24671" y="12932"/>
                  </a:lnTo>
                  <a:lnTo>
                    <a:pt x="24646" y="12879"/>
                  </a:lnTo>
                  <a:lnTo>
                    <a:pt x="24620" y="12827"/>
                  </a:lnTo>
                  <a:lnTo>
                    <a:pt x="24593" y="12778"/>
                  </a:lnTo>
                  <a:lnTo>
                    <a:pt x="24566" y="12732"/>
                  </a:lnTo>
                  <a:lnTo>
                    <a:pt x="24539" y="12688"/>
                  </a:lnTo>
                  <a:lnTo>
                    <a:pt x="24511" y="12645"/>
                  </a:lnTo>
                  <a:lnTo>
                    <a:pt x="24482" y="12605"/>
                  </a:lnTo>
                  <a:lnTo>
                    <a:pt x="24453" y="12566"/>
                  </a:lnTo>
                  <a:lnTo>
                    <a:pt x="24424" y="12529"/>
                  </a:lnTo>
                  <a:lnTo>
                    <a:pt x="24395" y="12495"/>
                  </a:lnTo>
                  <a:lnTo>
                    <a:pt x="24395" y="12495"/>
                  </a:lnTo>
                  <a:lnTo>
                    <a:pt x="24349" y="12446"/>
                  </a:lnTo>
                  <a:lnTo>
                    <a:pt x="24274" y="12368"/>
                  </a:lnTo>
                  <a:lnTo>
                    <a:pt x="24171" y="12261"/>
                  </a:lnTo>
                  <a:lnTo>
                    <a:pt x="24043" y="12130"/>
                  </a:lnTo>
                  <a:lnTo>
                    <a:pt x="23714" y="11797"/>
                  </a:lnTo>
                  <a:lnTo>
                    <a:pt x="23303" y="11381"/>
                  </a:lnTo>
                  <a:lnTo>
                    <a:pt x="22824" y="10900"/>
                  </a:lnTo>
                  <a:lnTo>
                    <a:pt x="22292" y="10367"/>
                  </a:lnTo>
                  <a:lnTo>
                    <a:pt x="21720" y="9796"/>
                  </a:lnTo>
                  <a:lnTo>
                    <a:pt x="21124" y="9202"/>
                  </a:lnTo>
                  <a:lnTo>
                    <a:pt x="20519" y="8600"/>
                  </a:lnTo>
                  <a:lnTo>
                    <a:pt x="19917" y="8004"/>
                  </a:lnTo>
                  <a:lnTo>
                    <a:pt x="19335" y="7430"/>
                  </a:lnTo>
                  <a:lnTo>
                    <a:pt x="18786" y="6891"/>
                  </a:lnTo>
                  <a:lnTo>
                    <a:pt x="18528" y="6639"/>
                  </a:lnTo>
                  <a:lnTo>
                    <a:pt x="18285" y="6401"/>
                  </a:lnTo>
                  <a:lnTo>
                    <a:pt x="18058" y="6181"/>
                  </a:lnTo>
                  <a:lnTo>
                    <a:pt x="17847" y="5978"/>
                  </a:lnTo>
                  <a:lnTo>
                    <a:pt x="17656" y="5794"/>
                  </a:lnTo>
                  <a:lnTo>
                    <a:pt x="17487" y="5633"/>
                  </a:lnTo>
                  <a:lnTo>
                    <a:pt x="17339" y="5494"/>
                  </a:lnTo>
                  <a:lnTo>
                    <a:pt x="17217" y="5382"/>
                  </a:lnTo>
                  <a:lnTo>
                    <a:pt x="17217" y="5382"/>
                  </a:lnTo>
                  <a:lnTo>
                    <a:pt x="17167" y="5337"/>
                  </a:lnTo>
                  <a:lnTo>
                    <a:pt x="17114" y="5292"/>
                  </a:lnTo>
                  <a:lnTo>
                    <a:pt x="17062" y="5250"/>
                  </a:lnTo>
                  <a:lnTo>
                    <a:pt x="17009" y="5209"/>
                  </a:lnTo>
                  <a:lnTo>
                    <a:pt x="16955" y="5169"/>
                  </a:lnTo>
                  <a:lnTo>
                    <a:pt x="16901" y="5132"/>
                  </a:lnTo>
                  <a:lnTo>
                    <a:pt x="16846" y="5095"/>
                  </a:lnTo>
                  <a:lnTo>
                    <a:pt x="16791" y="5060"/>
                  </a:lnTo>
                  <a:lnTo>
                    <a:pt x="16736" y="5025"/>
                  </a:lnTo>
                  <a:lnTo>
                    <a:pt x="16680" y="4993"/>
                  </a:lnTo>
                  <a:lnTo>
                    <a:pt x="16624" y="4962"/>
                  </a:lnTo>
                  <a:lnTo>
                    <a:pt x="16567" y="4932"/>
                  </a:lnTo>
                  <a:lnTo>
                    <a:pt x="16511" y="4904"/>
                  </a:lnTo>
                  <a:lnTo>
                    <a:pt x="16454" y="4876"/>
                  </a:lnTo>
                  <a:lnTo>
                    <a:pt x="16397" y="4850"/>
                  </a:lnTo>
                  <a:lnTo>
                    <a:pt x="16341" y="4825"/>
                  </a:lnTo>
                  <a:lnTo>
                    <a:pt x="16284" y="4801"/>
                  </a:lnTo>
                  <a:lnTo>
                    <a:pt x="16228" y="4779"/>
                  </a:lnTo>
                  <a:lnTo>
                    <a:pt x="16170" y="4756"/>
                  </a:lnTo>
                  <a:lnTo>
                    <a:pt x="16115" y="4736"/>
                  </a:lnTo>
                  <a:lnTo>
                    <a:pt x="16058" y="4716"/>
                  </a:lnTo>
                  <a:lnTo>
                    <a:pt x="16003" y="4698"/>
                  </a:lnTo>
                  <a:lnTo>
                    <a:pt x="15947" y="4680"/>
                  </a:lnTo>
                  <a:lnTo>
                    <a:pt x="15892" y="4664"/>
                  </a:lnTo>
                  <a:lnTo>
                    <a:pt x="15837" y="4648"/>
                  </a:lnTo>
                  <a:lnTo>
                    <a:pt x="15783" y="4633"/>
                  </a:lnTo>
                  <a:lnTo>
                    <a:pt x="15728" y="4619"/>
                  </a:lnTo>
                  <a:lnTo>
                    <a:pt x="15675" y="4607"/>
                  </a:lnTo>
                  <a:lnTo>
                    <a:pt x="15622" y="4594"/>
                  </a:lnTo>
                  <a:lnTo>
                    <a:pt x="15571" y="4583"/>
                  </a:lnTo>
                  <a:lnTo>
                    <a:pt x="15469" y="4563"/>
                  </a:lnTo>
                  <a:lnTo>
                    <a:pt x="15370" y="4545"/>
                  </a:lnTo>
                  <a:lnTo>
                    <a:pt x="15274" y="4531"/>
                  </a:lnTo>
                  <a:lnTo>
                    <a:pt x="15183" y="4518"/>
                  </a:lnTo>
                  <a:lnTo>
                    <a:pt x="15096" y="4508"/>
                  </a:lnTo>
                  <a:lnTo>
                    <a:pt x="15014" y="4500"/>
                  </a:lnTo>
                  <a:lnTo>
                    <a:pt x="14937" y="4494"/>
                  </a:lnTo>
                  <a:lnTo>
                    <a:pt x="14865" y="4489"/>
                  </a:lnTo>
                  <a:lnTo>
                    <a:pt x="14800" y="4486"/>
                  </a:lnTo>
                  <a:lnTo>
                    <a:pt x="14740" y="4484"/>
                  </a:lnTo>
                  <a:lnTo>
                    <a:pt x="14687" y="4483"/>
                  </a:lnTo>
                  <a:lnTo>
                    <a:pt x="14603" y="4483"/>
                  </a:lnTo>
                  <a:lnTo>
                    <a:pt x="14550" y="4484"/>
                  </a:lnTo>
                  <a:lnTo>
                    <a:pt x="14532" y="4485"/>
                  </a:lnTo>
                  <a:lnTo>
                    <a:pt x="10449" y="4489"/>
                  </a:lnTo>
                  <a:close/>
                </a:path>
              </a:pathLst>
            </a:custGeom>
            <a:solidFill>
              <a:sysClr val="window" lastClr="FFFFFF">
                <a:lumMod val="85000"/>
              </a:sysClr>
            </a:solidFill>
            <a:ln w="9525">
              <a:noFill/>
              <a:round/>
            </a:ln>
          </p:spPr>
          <p:txBody>
            <a:bodyPr vert="horz" wrap="square" lIns="96435" tIns="48218" rIns="96435" bIns="48218" numCol="1" anchor="t" anchorCtr="0" compatLnSpc="1"/>
            <a:lstStyle/>
            <a:p>
              <a:pPr>
                <a:defRPr/>
              </a:pPr>
              <a:endParaRPr lang="fr-FR" sz="1400" kern="0">
                <a:solidFill>
                  <a:sysClr val="windowText" lastClr="000000"/>
                </a:solidFill>
                <a:ea typeface="宋体" panose="02010600030101010101" pitchFamily="2" charset="-122"/>
              </a:endParaRPr>
            </a:p>
          </p:txBody>
        </p:sp>
        <p:sp>
          <p:nvSpPr>
            <p:cNvPr id="27" name="Freeform 9"/>
            <p:cNvSpPr/>
            <p:nvPr/>
          </p:nvSpPr>
          <p:spPr bwMode="auto">
            <a:xfrm rot="20191043">
              <a:off x="6646827" y="3485354"/>
              <a:ext cx="902079" cy="1896674"/>
            </a:xfrm>
            <a:custGeom>
              <a:avLst/>
              <a:gdLst/>
              <a:ahLst/>
              <a:cxnLst>
                <a:cxn ang="0">
                  <a:pos x="6304" y="4449"/>
                </a:cxn>
                <a:cxn ang="0">
                  <a:pos x="6114" y="4449"/>
                </a:cxn>
                <a:cxn ang="0">
                  <a:pos x="5918" y="4439"/>
                </a:cxn>
                <a:cxn ang="0">
                  <a:pos x="5671" y="4415"/>
                </a:cxn>
                <a:cxn ang="0">
                  <a:pos x="5386" y="4370"/>
                </a:cxn>
                <a:cxn ang="0">
                  <a:pos x="5179" y="4327"/>
                </a:cxn>
                <a:cxn ang="0">
                  <a:pos x="5017" y="4285"/>
                </a:cxn>
                <a:cxn ang="0">
                  <a:pos x="4852" y="4236"/>
                </a:cxn>
                <a:cxn ang="0">
                  <a:pos x="4683" y="4176"/>
                </a:cxn>
                <a:cxn ang="0">
                  <a:pos x="4514" y="4108"/>
                </a:cxn>
                <a:cxn ang="0">
                  <a:pos x="4344" y="4030"/>
                </a:cxn>
                <a:cxn ang="0">
                  <a:pos x="4174" y="3940"/>
                </a:cxn>
                <a:cxn ang="0">
                  <a:pos x="4008" y="3838"/>
                </a:cxn>
                <a:cxn ang="0">
                  <a:pos x="3845" y="3724"/>
                </a:cxn>
                <a:cxn ang="0">
                  <a:pos x="3688" y="3596"/>
                </a:cxn>
                <a:cxn ang="0">
                  <a:pos x="3522" y="3446"/>
                </a:cxn>
                <a:cxn ang="0">
                  <a:pos x="3051" y="2998"/>
                </a:cxn>
                <a:cxn ang="0">
                  <a:pos x="2185" y="2156"/>
                </a:cxn>
                <a:cxn ang="0">
                  <a:pos x="572" y="568"/>
                </a:cxn>
                <a:cxn ang="0">
                  <a:pos x="0" y="9117"/>
                </a:cxn>
                <a:cxn ang="0">
                  <a:pos x="10" y="9249"/>
                </a:cxn>
                <a:cxn ang="0">
                  <a:pos x="43" y="9565"/>
                </a:cxn>
                <a:cxn ang="0">
                  <a:pos x="81" y="9838"/>
                </a:cxn>
                <a:cxn ang="0">
                  <a:pos x="122" y="10072"/>
                </a:cxn>
                <a:cxn ang="0">
                  <a:pos x="164" y="10270"/>
                </a:cxn>
                <a:cxn ang="0">
                  <a:pos x="210" y="10437"/>
                </a:cxn>
                <a:cxn ang="0">
                  <a:pos x="255" y="10577"/>
                </a:cxn>
                <a:cxn ang="0">
                  <a:pos x="301" y="10695"/>
                </a:cxn>
                <a:cxn ang="0">
                  <a:pos x="359" y="10823"/>
                </a:cxn>
                <a:cxn ang="0">
                  <a:pos x="441" y="10975"/>
                </a:cxn>
                <a:cxn ang="0">
                  <a:pos x="458" y="11003"/>
                </a:cxn>
                <a:cxn ang="0">
                  <a:pos x="547" y="11119"/>
                </a:cxn>
                <a:cxn ang="0">
                  <a:pos x="684" y="11276"/>
                </a:cxn>
                <a:cxn ang="0">
                  <a:pos x="983" y="11595"/>
                </a:cxn>
                <a:cxn ang="0">
                  <a:pos x="1385" y="12005"/>
                </a:cxn>
                <a:cxn ang="0">
                  <a:pos x="1893" y="12510"/>
                </a:cxn>
                <a:cxn ang="0">
                  <a:pos x="1998" y="12611"/>
                </a:cxn>
                <a:cxn ang="0">
                  <a:pos x="2140" y="12731"/>
                </a:cxn>
                <a:cxn ang="0">
                  <a:pos x="2290" y="12840"/>
                </a:cxn>
                <a:cxn ang="0">
                  <a:pos x="2447" y="12940"/>
                </a:cxn>
                <a:cxn ang="0">
                  <a:pos x="2612" y="13030"/>
                </a:cxn>
                <a:cxn ang="0">
                  <a:pos x="2783" y="13110"/>
                </a:cxn>
                <a:cxn ang="0">
                  <a:pos x="2956" y="13183"/>
                </a:cxn>
                <a:cxn ang="0">
                  <a:pos x="3134" y="13247"/>
                </a:cxn>
                <a:cxn ang="0">
                  <a:pos x="3312" y="13303"/>
                </a:cxn>
                <a:cxn ang="0">
                  <a:pos x="3492" y="13352"/>
                </a:cxn>
                <a:cxn ang="0">
                  <a:pos x="3671" y="13394"/>
                </a:cxn>
                <a:cxn ang="0">
                  <a:pos x="3965" y="13452"/>
                </a:cxn>
                <a:cxn ang="0">
                  <a:pos x="4304" y="13500"/>
                </a:cxn>
                <a:cxn ang="0">
                  <a:pos x="4619" y="13531"/>
                </a:cxn>
                <a:cxn ang="0">
                  <a:pos x="4900" y="13548"/>
                </a:cxn>
                <a:cxn ang="0">
                  <a:pos x="5139" y="13555"/>
                </a:cxn>
                <a:cxn ang="0">
                  <a:pos x="7183" y="13556"/>
                </a:cxn>
              </a:cxnLst>
              <a:rect l="0" t="0" r="r" b="b"/>
              <a:pathLst>
                <a:path w="7183" h="13556">
                  <a:moveTo>
                    <a:pt x="6322" y="4449"/>
                  </a:moveTo>
                  <a:lnTo>
                    <a:pt x="6322" y="4449"/>
                  </a:lnTo>
                  <a:lnTo>
                    <a:pt x="6304" y="4449"/>
                  </a:lnTo>
                  <a:lnTo>
                    <a:pt x="6252" y="4451"/>
                  </a:lnTo>
                  <a:lnTo>
                    <a:pt x="6167" y="4450"/>
                  </a:lnTo>
                  <a:lnTo>
                    <a:pt x="6114" y="4449"/>
                  </a:lnTo>
                  <a:lnTo>
                    <a:pt x="6055" y="4447"/>
                  </a:lnTo>
                  <a:lnTo>
                    <a:pt x="5989" y="4444"/>
                  </a:lnTo>
                  <a:lnTo>
                    <a:pt x="5918" y="4439"/>
                  </a:lnTo>
                  <a:lnTo>
                    <a:pt x="5841" y="4433"/>
                  </a:lnTo>
                  <a:lnTo>
                    <a:pt x="5758" y="4425"/>
                  </a:lnTo>
                  <a:lnTo>
                    <a:pt x="5671" y="4415"/>
                  </a:lnTo>
                  <a:lnTo>
                    <a:pt x="5580" y="4403"/>
                  </a:lnTo>
                  <a:lnTo>
                    <a:pt x="5485" y="4388"/>
                  </a:lnTo>
                  <a:lnTo>
                    <a:pt x="5386" y="4370"/>
                  </a:lnTo>
                  <a:lnTo>
                    <a:pt x="5284" y="4350"/>
                  </a:lnTo>
                  <a:lnTo>
                    <a:pt x="5232" y="4339"/>
                  </a:lnTo>
                  <a:lnTo>
                    <a:pt x="5179" y="4327"/>
                  </a:lnTo>
                  <a:lnTo>
                    <a:pt x="5126" y="4314"/>
                  </a:lnTo>
                  <a:lnTo>
                    <a:pt x="5072" y="4300"/>
                  </a:lnTo>
                  <a:lnTo>
                    <a:pt x="5017" y="4285"/>
                  </a:lnTo>
                  <a:lnTo>
                    <a:pt x="4963" y="4270"/>
                  </a:lnTo>
                  <a:lnTo>
                    <a:pt x="4907" y="4253"/>
                  </a:lnTo>
                  <a:lnTo>
                    <a:pt x="4852" y="4236"/>
                  </a:lnTo>
                  <a:lnTo>
                    <a:pt x="4796" y="4217"/>
                  </a:lnTo>
                  <a:lnTo>
                    <a:pt x="4740" y="4198"/>
                  </a:lnTo>
                  <a:lnTo>
                    <a:pt x="4683" y="4176"/>
                  </a:lnTo>
                  <a:lnTo>
                    <a:pt x="4627" y="4154"/>
                  </a:lnTo>
                  <a:lnTo>
                    <a:pt x="4570" y="4132"/>
                  </a:lnTo>
                  <a:lnTo>
                    <a:pt x="4514" y="4108"/>
                  </a:lnTo>
                  <a:lnTo>
                    <a:pt x="4457" y="4083"/>
                  </a:lnTo>
                  <a:lnTo>
                    <a:pt x="4401" y="4057"/>
                  </a:lnTo>
                  <a:lnTo>
                    <a:pt x="4344" y="4030"/>
                  </a:lnTo>
                  <a:lnTo>
                    <a:pt x="4288" y="4001"/>
                  </a:lnTo>
                  <a:lnTo>
                    <a:pt x="4231" y="3971"/>
                  </a:lnTo>
                  <a:lnTo>
                    <a:pt x="4174" y="3940"/>
                  </a:lnTo>
                  <a:lnTo>
                    <a:pt x="4119" y="3908"/>
                  </a:lnTo>
                  <a:lnTo>
                    <a:pt x="4063" y="3873"/>
                  </a:lnTo>
                  <a:lnTo>
                    <a:pt x="4008" y="3838"/>
                  </a:lnTo>
                  <a:lnTo>
                    <a:pt x="3953" y="3802"/>
                  </a:lnTo>
                  <a:lnTo>
                    <a:pt x="3899" y="3764"/>
                  </a:lnTo>
                  <a:lnTo>
                    <a:pt x="3845" y="3724"/>
                  </a:lnTo>
                  <a:lnTo>
                    <a:pt x="3793" y="3684"/>
                  </a:lnTo>
                  <a:lnTo>
                    <a:pt x="3740" y="3641"/>
                  </a:lnTo>
                  <a:lnTo>
                    <a:pt x="3688" y="3596"/>
                  </a:lnTo>
                  <a:lnTo>
                    <a:pt x="3636" y="3551"/>
                  </a:lnTo>
                  <a:lnTo>
                    <a:pt x="3636" y="3551"/>
                  </a:lnTo>
                  <a:lnTo>
                    <a:pt x="3522" y="3446"/>
                  </a:lnTo>
                  <a:lnTo>
                    <a:pt x="3385" y="3317"/>
                  </a:lnTo>
                  <a:lnTo>
                    <a:pt x="3228" y="3168"/>
                  </a:lnTo>
                  <a:lnTo>
                    <a:pt x="3051" y="2998"/>
                  </a:lnTo>
                  <a:lnTo>
                    <a:pt x="2857" y="2811"/>
                  </a:lnTo>
                  <a:lnTo>
                    <a:pt x="2647" y="2607"/>
                  </a:lnTo>
                  <a:lnTo>
                    <a:pt x="2185" y="2156"/>
                  </a:lnTo>
                  <a:lnTo>
                    <a:pt x="1677" y="1657"/>
                  </a:lnTo>
                  <a:lnTo>
                    <a:pt x="1135" y="1124"/>
                  </a:lnTo>
                  <a:lnTo>
                    <a:pt x="572" y="568"/>
                  </a:lnTo>
                  <a:lnTo>
                    <a:pt x="0" y="0"/>
                  </a:lnTo>
                  <a:lnTo>
                    <a:pt x="0" y="9117"/>
                  </a:lnTo>
                  <a:lnTo>
                    <a:pt x="0" y="9117"/>
                  </a:lnTo>
                  <a:lnTo>
                    <a:pt x="0" y="9132"/>
                  </a:lnTo>
                  <a:lnTo>
                    <a:pt x="0" y="9132"/>
                  </a:lnTo>
                  <a:lnTo>
                    <a:pt x="10" y="9249"/>
                  </a:lnTo>
                  <a:lnTo>
                    <a:pt x="21" y="9359"/>
                  </a:lnTo>
                  <a:lnTo>
                    <a:pt x="32" y="9464"/>
                  </a:lnTo>
                  <a:lnTo>
                    <a:pt x="43" y="9565"/>
                  </a:lnTo>
                  <a:lnTo>
                    <a:pt x="55" y="9660"/>
                  </a:lnTo>
                  <a:lnTo>
                    <a:pt x="68" y="9751"/>
                  </a:lnTo>
                  <a:lnTo>
                    <a:pt x="81" y="9838"/>
                  </a:lnTo>
                  <a:lnTo>
                    <a:pt x="94" y="9920"/>
                  </a:lnTo>
                  <a:lnTo>
                    <a:pt x="108" y="9997"/>
                  </a:lnTo>
                  <a:lnTo>
                    <a:pt x="122" y="10072"/>
                  </a:lnTo>
                  <a:lnTo>
                    <a:pt x="136" y="10141"/>
                  </a:lnTo>
                  <a:lnTo>
                    <a:pt x="150" y="10207"/>
                  </a:lnTo>
                  <a:lnTo>
                    <a:pt x="164" y="10270"/>
                  </a:lnTo>
                  <a:lnTo>
                    <a:pt x="179" y="10329"/>
                  </a:lnTo>
                  <a:lnTo>
                    <a:pt x="195" y="10385"/>
                  </a:lnTo>
                  <a:lnTo>
                    <a:pt x="210" y="10437"/>
                  </a:lnTo>
                  <a:lnTo>
                    <a:pt x="225" y="10487"/>
                  </a:lnTo>
                  <a:lnTo>
                    <a:pt x="240" y="10533"/>
                  </a:lnTo>
                  <a:lnTo>
                    <a:pt x="255" y="10577"/>
                  </a:lnTo>
                  <a:lnTo>
                    <a:pt x="270" y="10619"/>
                  </a:lnTo>
                  <a:lnTo>
                    <a:pt x="285" y="10658"/>
                  </a:lnTo>
                  <a:lnTo>
                    <a:pt x="301" y="10695"/>
                  </a:lnTo>
                  <a:lnTo>
                    <a:pt x="316" y="10730"/>
                  </a:lnTo>
                  <a:lnTo>
                    <a:pt x="330" y="10763"/>
                  </a:lnTo>
                  <a:lnTo>
                    <a:pt x="359" y="10823"/>
                  </a:lnTo>
                  <a:lnTo>
                    <a:pt x="387" y="10878"/>
                  </a:lnTo>
                  <a:lnTo>
                    <a:pt x="415" y="10929"/>
                  </a:lnTo>
                  <a:lnTo>
                    <a:pt x="441" y="10975"/>
                  </a:lnTo>
                  <a:lnTo>
                    <a:pt x="441" y="10975"/>
                  </a:lnTo>
                  <a:lnTo>
                    <a:pt x="448" y="10988"/>
                  </a:lnTo>
                  <a:lnTo>
                    <a:pt x="458" y="11003"/>
                  </a:lnTo>
                  <a:lnTo>
                    <a:pt x="481" y="11036"/>
                  </a:lnTo>
                  <a:lnTo>
                    <a:pt x="512" y="11075"/>
                  </a:lnTo>
                  <a:lnTo>
                    <a:pt x="547" y="11119"/>
                  </a:lnTo>
                  <a:lnTo>
                    <a:pt x="588" y="11168"/>
                  </a:lnTo>
                  <a:lnTo>
                    <a:pt x="634" y="11220"/>
                  </a:lnTo>
                  <a:lnTo>
                    <a:pt x="684" y="11276"/>
                  </a:lnTo>
                  <a:lnTo>
                    <a:pt x="738" y="11335"/>
                  </a:lnTo>
                  <a:lnTo>
                    <a:pt x="856" y="11462"/>
                  </a:lnTo>
                  <a:lnTo>
                    <a:pt x="983" y="11595"/>
                  </a:lnTo>
                  <a:lnTo>
                    <a:pt x="1116" y="11733"/>
                  </a:lnTo>
                  <a:lnTo>
                    <a:pt x="1251" y="11871"/>
                  </a:lnTo>
                  <a:lnTo>
                    <a:pt x="1385" y="12005"/>
                  </a:lnTo>
                  <a:lnTo>
                    <a:pt x="1513" y="12134"/>
                  </a:lnTo>
                  <a:lnTo>
                    <a:pt x="1737" y="12357"/>
                  </a:lnTo>
                  <a:lnTo>
                    <a:pt x="1893" y="12510"/>
                  </a:lnTo>
                  <a:lnTo>
                    <a:pt x="1953" y="12569"/>
                  </a:lnTo>
                  <a:lnTo>
                    <a:pt x="1953" y="12569"/>
                  </a:lnTo>
                  <a:lnTo>
                    <a:pt x="1998" y="12611"/>
                  </a:lnTo>
                  <a:lnTo>
                    <a:pt x="2044" y="12652"/>
                  </a:lnTo>
                  <a:lnTo>
                    <a:pt x="2091" y="12692"/>
                  </a:lnTo>
                  <a:lnTo>
                    <a:pt x="2140" y="12731"/>
                  </a:lnTo>
                  <a:lnTo>
                    <a:pt x="2188" y="12768"/>
                  </a:lnTo>
                  <a:lnTo>
                    <a:pt x="2239" y="12805"/>
                  </a:lnTo>
                  <a:lnTo>
                    <a:pt x="2290" y="12840"/>
                  </a:lnTo>
                  <a:lnTo>
                    <a:pt x="2341" y="12875"/>
                  </a:lnTo>
                  <a:lnTo>
                    <a:pt x="2394" y="12908"/>
                  </a:lnTo>
                  <a:lnTo>
                    <a:pt x="2447" y="12940"/>
                  </a:lnTo>
                  <a:lnTo>
                    <a:pt x="2502" y="12971"/>
                  </a:lnTo>
                  <a:lnTo>
                    <a:pt x="2556" y="13001"/>
                  </a:lnTo>
                  <a:lnTo>
                    <a:pt x="2612" y="13030"/>
                  </a:lnTo>
                  <a:lnTo>
                    <a:pt x="2669" y="13058"/>
                  </a:lnTo>
                  <a:lnTo>
                    <a:pt x="2725" y="13084"/>
                  </a:lnTo>
                  <a:lnTo>
                    <a:pt x="2783" y="13110"/>
                  </a:lnTo>
                  <a:lnTo>
                    <a:pt x="2840" y="13136"/>
                  </a:lnTo>
                  <a:lnTo>
                    <a:pt x="2898" y="13160"/>
                  </a:lnTo>
                  <a:lnTo>
                    <a:pt x="2956" y="13183"/>
                  </a:lnTo>
                  <a:lnTo>
                    <a:pt x="3015" y="13205"/>
                  </a:lnTo>
                  <a:lnTo>
                    <a:pt x="3074" y="13227"/>
                  </a:lnTo>
                  <a:lnTo>
                    <a:pt x="3134" y="13247"/>
                  </a:lnTo>
                  <a:lnTo>
                    <a:pt x="3192" y="13266"/>
                  </a:lnTo>
                  <a:lnTo>
                    <a:pt x="3253" y="13285"/>
                  </a:lnTo>
                  <a:lnTo>
                    <a:pt x="3312" y="13303"/>
                  </a:lnTo>
                  <a:lnTo>
                    <a:pt x="3372" y="13320"/>
                  </a:lnTo>
                  <a:lnTo>
                    <a:pt x="3432" y="13336"/>
                  </a:lnTo>
                  <a:lnTo>
                    <a:pt x="3492" y="13352"/>
                  </a:lnTo>
                  <a:lnTo>
                    <a:pt x="3552" y="13367"/>
                  </a:lnTo>
                  <a:lnTo>
                    <a:pt x="3611" y="13381"/>
                  </a:lnTo>
                  <a:lnTo>
                    <a:pt x="3671" y="13394"/>
                  </a:lnTo>
                  <a:lnTo>
                    <a:pt x="3730" y="13408"/>
                  </a:lnTo>
                  <a:lnTo>
                    <a:pt x="3848" y="13431"/>
                  </a:lnTo>
                  <a:lnTo>
                    <a:pt x="3965" y="13452"/>
                  </a:lnTo>
                  <a:lnTo>
                    <a:pt x="4080" y="13470"/>
                  </a:lnTo>
                  <a:lnTo>
                    <a:pt x="4193" y="13486"/>
                  </a:lnTo>
                  <a:lnTo>
                    <a:pt x="4304" y="13500"/>
                  </a:lnTo>
                  <a:lnTo>
                    <a:pt x="4412" y="13512"/>
                  </a:lnTo>
                  <a:lnTo>
                    <a:pt x="4517" y="13522"/>
                  </a:lnTo>
                  <a:lnTo>
                    <a:pt x="4619" y="13531"/>
                  </a:lnTo>
                  <a:lnTo>
                    <a:pt x="4716" y="13538"/>
                  </a:lnTo>
                  <a:lnTo>
                    <a:pt x="4811" y="13543"/>
                  </a:lnTo>
                  <a:lnTo>
                    <a:pt x="4900" y="13548"/>
                  </a:lnTo>
                  <a:lnTo>
                    <a:pt x="4985" y="13551"/>
                  </a:lnTo>
                  <a:lnTo>
                    <a:pt x="5066" y="13553"/>
                  </a:lnTo>
                  <a:lnTo>
                    <a:pt x="5139" y="13555"/>
                  </a:lnTo>
                  <a:lnTo>
                    <a:pt x="5271" y="13556"/>
                  </a:lnTo>
                  <a:lnTo>
                    <a:pt x="5271" y="13556"/>
                  </a:lnTo>
                  <a:lnTo>
                    <a:pt x="7183" y="13556"/>
                  </a:lnTo>
                  <a:lnTo>
                    <a:pt x="7183" y="4448"/>
                  </a:lnTo>
                  <a:lnTo>
                    <a:pt x="6322" y="4449"/>
                  </a:lnTo>
                  <a:close/>
                </a:path>
              </a:pathLst>
            </a:custGeom>
            <a:solidFill>
              <a:srgbClr val="1D5BB3"/>
            </a:solidFill>
            <a:ln w="9525">
              <a:noFill/>
              <a:round/>
            </a:ln>
          </p:spPr>
          <p:txBody>
            <a:bodyPr vert="horz" wrap="square" lIns="96435" tIns="48218" rIns="96435" bIns="48218" numCol="1" anchor="t" anchorCtr="0" compatLnSpc="1"/>
            <a:lstStyle/>
            <a:p>
              <a:pPr>
                <a:defRPr/>
              </a:pPr>
              <a:endParaRPr lang="fr-FR" sz="1400" kern="0">
                <a:solidFill>
                  <a:sysClr val="windowText" lastClr="000000"/>
                </a:solidFill>
                <a:ea typeface="宋体" panose="02010600030101010101" pitchFamily="2" charset="-122"/>
              </a:endParaRPr>
            </a:p>
          </p:txBody>
        </p:sp>
        <p:sp>
          <p:nvSpPr>
            <p:cNvPr id="28" name="Freeform 10"/>
            <p:cNvSpPr/>
            <p:nvPr/>
          </p:nvSpPr>
          <p:spPr bwMode="auto">
            <a:xfrm rot="20191043">
              <a:off x="8340400" y="3398460"/>
              <a:ext cx="897451" cy="1276786"/>
            </a:xfrm>
            <a:custGeom>
              <a:avLst/>
              <a:gdLst/>
              <a:ahLst/>
              <a:cxnLst>
                <a:cxn ang="0">
                  <a:pos x="6715" y="2554"/>
                </a:cxn>
                <a:cxn ang="0">
                  <a:pos x="6584" y="2389"/>
                </a:cxn>
                <a:cxn ang="0">
                  <a:pos x="6317" y="2095"/>
                </a:cxn>
                <a:cxn ang="0">
                  <a:pos x="5788" y="1551"/>
                </a:cxn>
                <a:cxn ang="0">
                  <a:pos x="5220" y="988"/>
                </a:cxn>
                <a:cxn ang="0">
                  <a:pos x="5082" y="865"/>
                </a:cxn>
                <a:cxn ang="0">
                  <a:pos x="4883" y="716"/>
                </a:cxn>
                <a:cxn ang="0">
                  <a:pos x="4671" y="586"/>
                </a:cxn>
                <a:cxn ang="0">
                  <a:pos x="4448" y="472"/>
                </a:cxn>
                <a:cxn ang="0">
                  <a:pos x="4217" y="374"/>
                </a:cxn>
                <a:cxn ang="0">
                  <a:pos x="3979" y="290"/>
                </a:cxn>
                <a:cxn ang="0">
                  <a:pos x="3740" y="220"/>
                </a:cxn>
                <a:cxn ang="0">
                  <a:pos x="3502" y="162"/>
                </a:cxn>
                <a:cxn ang="0">
                  <a:pos x="3093" y="87"/>
                </a:cxn>
                <a:cxn ang="0">
                  <a:pos x="2655" y="35"/>
                </a:cxn>
                <a:cxn ang="0">
                  <a:pos x="2273" y="8"/>
                </a:cxn>
                <a:cxn ang="0">
                  <a:pos x="1902" y="0"/>
                </a:cxn>
                <a:cxn ang="0">
                  <a:pos x="0" y="9112"/>
                </a:cxn>
                <a:cxn ang="0">
                  <a:pos x="2108" y="9109"/>
                </a:cxn>
                <a:cxn ang="0">
                  <a:pos x="2456" y="9094"/>
                </a:cxn>
                <a:cxn ang="0">
                  <a:pos x="2869" y="9056"/>
                </a:cxn>
                <a:cxn ang="0">
                  <a:pos x="3324" y="8987"/>
                </a:cxn>
                <a:cxn ang="0">
                  <a:pos x="3621" y="8923"/>
                </a:cxn>
                <a:cxn ang="0">
                  <a:pos x="3860" y="8859"/>
                </a:cxn>
                <a:cxn ang="0">
                  <a:pos x="4098" y="8783"/>
                </a:cxn>
                <a:cxn ang="0">
                  <a:pos x="4333" y="8692"/>
                </a:cxn>
                <a:cxn ang="0">
                  <a:pos x="4561" y="8586"/>
                </a:cxn>
                <a:cxn ang="0">
                  <a:pos x="4779" y="8464"/>
                </a:cxn>
                <a:cxn ang="0">
                  <a:pos x="4985" y="8324"/>
                </a:cxn>
                <a:cxn ang="0">
                  <a:pos x="5175" y="8167"/>
                </a:cxn>
                <a:cxn ang="0">
                  <a:pos x="5436" y="7913"/>
                </a:cxn>
                <a:cxn ang="0">
                  <a:pos x="6057" y="7289"/>
                </a:cxn>
                <a:cxn ang="0">
                  <a:pos x="6489" y="6832"/>
                </a:cxn>
                <a:cxn ang="0">
                  <a:pos x="6661" y="6631"/>
                </a:cxn>
                <a:cxn ang="0">
                  <a:pos x="6732" y="6531"/>
                </a:cxn>
                <a:cxn ang="0">
                  <a:pos x="6815" y="6376"/>
                </a:cxn>
                <a:cxn ang="0">
                  <a:pos x="6890" y="6207"/>
                </a:cxn>
                <a:cxn ang="0">
                  <a:pos x="6952" y="6030"/>
                </a:cxn>
                <a:cxn ang="0">
                  <a:pos x="7013" y="5806"/>
                </a:cxn>
                <a:cxn ang="0">
                  <a:pos x="7071" y="5524"/>
                </a:cxn>
                <a:cxn ang="0">
                  <a:pos x="7123" y="5174"/>
                </a:cxn>
                <a:cxn ang="0">
                  <a:pos x="7168" y="4744"/>
                </a:cxn>
                <a:cxn ang="0">
                  <a:pos x="7182" y="4540"/>
                </a:cxn>
                <a:cxn ang="0">
                  <a:pos x="7168" y="4368"/>
                </a:cxn>
                <a:cxn ang="0">
                  <a:pos x="7122" y="3939"/>
                </a:cxn>
                <a:cxn ang="0">
                  <a:pos x="7070" y="3588"/>
                </a:cxn>
                <a:cxn ang="0">
                  <a:pos x="7012" y="3306"/>
                </a:cxn>
                <a:cxn ang="0">
                  <a:pos x="6952" y="3082"/>
                </a:cxn>
                <a:cxn ang="0">
                  <a:pos x="6890" y="2906"/>
                </a:cxn>
                <a:cxn ang="0">
                  <a:pos x="6815" y="2736"/>
                </a:cxn>
                <a:cxn ang="0">
                  <a:pos x="6732" y="2582"/>
                </a:cxn>
              </a:cxnLst>
              <a:rect l="0" t="0" r="r" b="b"/>
              <a:pathLst>
                <a:path w="7183" h="9112">
                  <a:moveTo>
                    <a:pt x="6732" y="2582"/>
                  </a:moveTo>
                  <a:lnTo>
                    <a:pt x="6732" y="2582"/>
                  </a:lnTo>
                  <a:lnTo>
                    <a:pt x="6724" y="2569"/>
                  </a:lnTo>
                  <a:lnTo>
                    <a:pt x="6715" y="2554"/>
                  </a:lnTo>
                  <a:lnTo>
                    <a:pt x="6690" y="2520"/>
                  </a:lnTo>
                  <a:lnTo>
                    <a:pt x="6661" y="2481"/>
                  </a:lnTo>
                  <a:lnTo>
                    <a:pt x="6625" y="2437"/>
                  </a:lnTo>
                  <a:lnTo>
                    <a:pt x="6584" y="2389"/>
                  </a:lnTo>
                  <a:lnTo>
                    <a:pt x="6538" y="2337"/>
                  </a:lnTo>
                  <a:lnTo>
                    <a:pt x="6489" y="2281"/>
                  </a:lnTo>
                  <a:lnTo>
                    <a:pt x="6434" y="2221"/>
                  </a:lnTo>
                  <a:lnTo>
                    <a:pt x="6317" y="2095"/>
                  </a:lnTo>
                  <a:lnTo>
                    <a:pt x="6190" y="1961"/>
                  </a:lnTo>
                  <a:lnTo>
                    <a:pt x="6057" y="1824"/>
                  </a:lnTo>
                  <a:lnTo>
                    <a:pt x="5921" y="1685"/>
                  </a:lnTo>
                  <a:lnTo>
                    <a:pt x="5788" y="1551"/>
                  </a:lnTo>
                  <a:lnTo>
                    <a:pt x="5660" y="1423"/>
                  </a:lnTo>
                  <a:lnTo>
                    <a:pt x="5436" y="1200"/>
                  </a:lnTo>
                  <a:lnTo>
                    <a:pt x="5278" y="1046"/>
                  </a:lnTo>
                  <a:lnTo>
                    <a:pt x="5220" y="988"/>
                  </a:lnTo>
                  <a:lnTo>
                    <a:pt x="5220" y="988"/>
                  </a:lnTo>
                  <a:lnTo>
                    <a:pt x="5174" y="946"/>
                  </a:lnTo>
                  <a:lnTo>
                    <a:pt x="5128" y="905"/>
                  </a:lnTo>
                  <a:lnTo>
                    <a:pt x="5082" y="865"/>
                  </a:lnTo>
                  <a:lnTo>
                    <a:pt x="5033" y="825"/>
                  </a:lnTo>
                  <a:lnTo>
                    <a:pt x="4984" y="787"/>
                  </a:lnTo>
                  <a:lnTo>
                    <a:pt x="4934" y="751"/>
                  </a:lnTo>
                  <a:lnTo>
                    <a:pt x="4883" y="716"/>
                  </a:lnTo>
                  <a:lnTo>
                    <a:pt x="4831" y="682"/>
                  </a:lnTo>
                  <a:lnTo>
                    <a:pt x="4778" y="649"/>
                  </a:lnTo>
                  <a:lnTo>
                    <a:pt x="4724" y="617"/>
                  </a:lnTo>
                  <a:lnTo>
                    <a:pt x="4671" y="586"/>
                  </a:lnTo>
                  <a:lnTo>
                    <a:pt x="4615" y="555"/>
                  </a:lnTo>
                  <a:lnTo>
                    <a:pt x="4560" y="526"/>
                  </a:lnTo>
                  <a:lnTo>
                    <a:pt x="4504" y="498"/>
                  </a:lnTo>
                  <a:lnTo>
                    <a:pt x="4448" y="472"/>
                  </a:lnTo>
                  <a:lnTo>
                    <a:pt x="4390" y="446"/>
                  </a:lnTo>
                  <a:lnTo>
                    <a:pt x="4333" y="421"/>
                  </a:lnTo>
                  <a:lnTo>
                    <a:pt x="4274" y="397"/>
                  </a:lnTo>
                  <a:lnTo>
                    <a:pt x="4217" y="374"/>
                  </a:lnTo>
                  <a:lnTo>
                    <a:pt x="4157" y="352"/>
                  </a:lnTo>
                  <a:lnTo>
                    <a:pt x="4098" y="331"/>
                  </a:lnTo>
                  <a:lnTo>
                    <a:pt x="4039" y="310"/>
                  </a:lnTo>
                  <a:lnTo>
                    <a:pt x="3979" y="290"/>
                  </a:lnTo>
                  <a:lnTo>
                    <a:pt x="3920" y="271"/>
                  </a:lnTo>
                  <a:lnTo>
                    <a:pt x="3860" y="253"/>
                  </a:lnTo>
                  <a:lnTo>
                    <a:pt x="3801" y="236"/>
                  </a:lnTo>
                  <a:lnTo>
                    <a:pt x="3740" y="220"/>
                  </a:lnTo>
                  <a:lnTo>
                    <a:pt x="3681" y="204"/>
                  </a:lnTo>
                  <a:lnTo>
                    <a:pt x="3621" y="190"/>
                  </a:lnTo>
                  <a:lnTo>
                    <a:pt x="3561" y="175"/>
                  </a:lnTo>
                  <a:lnTo>
                    <a:pt x="3502" y="162"/>
                  </a:lnTo>
                  <a:lnTo>
                    <a:pt x="3442" y="149"/>
                  </a:lnTo>
                  <a:lnTo>
                    <a:pt x="3324" y="126"/>
                  </a:lnTo>
                  <a:lnTo>
                    <a:pt x="3208" y="105"/>
                  </a:lnTo>
                  <a:lnTo>
                    <a:pt x="3093" y="87"/>
                  </a:lnTo>
                  <a:lnTo>
                    <a:pt x="2980" y="71"/>
                  </a:lnTo>
                  <a:lnTo>
                    <a:pt x="2869" y="57"/>
                  </a:lnTo>
                  <a:lnTo>
                    <a:pt x="2761" y="45"/>
                  </a:lnTo>
                  <a:lnTo>
                    <a:pt x="2655" y="35"/>
                  </a:lnTo>
                  <a:lnTo>
                    <a:pt x="2554" y="26"/>
                  </a:lnTo>
                  <a:lnTo>
                    <a:pt x="2456" y="19"/>
                  </a:lnTo>
                  <a:lnTo>
                    <a:pt x="2361" y="14"/>
                  </a:lnTo>
                  <a:lnTo>
                    <a:pt x="2273" y="8"/>
                  </a:lnTo>
                  <a:lnTo>
                    <a:pt x="2188" y="5"/>
                  </a:lnTo>
                  <a:lnTo>
                    <a:pt x="2107" y="3"/>
                  </a:lnTo>
                  <a:lnTo>
                    <a:pt x="2033" y="1"/>
                  </a:lnTo>
                  <a:lnTo>
                    <a:pt x="1902" y="0"/>
                  </a:lnTo>
                  <a:lnTo>
                    <a:pt x="1902" y="0"/>
                  </a:lnTo>
                  <a:lnTo>
                    <a:pt x="0" y="0"/>
                  </a:lnTo>
                  <a:lnTo>
                    <a:pt x="0" y="9112"/>
                  </a:lnTo>
                  <a:lnTo>
                    <a:pt x="0" y="9112"/>
                  </a:lnTo>
                  <a:lnTo>
                    <a:pt x="1902" y="9112"/>
                  </a:lnTo>
                  <a:lnTo>
                    <a:pt x="1902" y="9112"/>
                  </a:lnTo>
                  <a:lnTo>
                    <a:pt x="2033" y="9111"/>
                  </a:lnTo>
                  <a:lnTo>
                    <a:pt x="2108" y="9109"/>
                  </a:lnTo>
                  <a:lnTo>
                    <a:pt x="2188" y="9107"/>
                  </a:lnTo>
                  <a:lnTo>
                    <a:pt x="2273" y="9104"/>
                  </a:lnTo>
                  <a:lnTo>
                    <a:pt x="2362" y="9099"/>
                  </a:lnTo>
                  <a:lnTo>
                    <a:pt x="2456" y="9094"/>
                  </a:lnTo>
                  <a:lnTo>
                    <a:pt x="2554" y="9087"/>
                  </a:lnTo>
                  <a:lnTo>
                    <a:pt x="2656" y="9078"/>
                  </a:lnTo>
                  <a:lnTo>
                    <a:pt x="2761" y="9068"/>
                  </a:lnTo>
                  <a:lnTo>
                    <a:pt x="2869" y="9056"/>
                  </a:lnTo>
                  <a:lnTo>
                    <a:pt x="2980" y="9042"/>
                  </a:lnTo>
                  <a:lnTo>
                    <a:pt x="3093" y="9026"/>
                  </a:lnTo>
                  <a:lnTo>
                    <a:pt x="3208" y="9008"/>
                  </a:lnTo>
                  <a:lnTo>
                    <a:pt x="3324" y="8987"/>
                  </a:lnTo>
                  <a:lnTo>
                    <a:pt x="3442" y="8964"/>
                  </a:lnTo>
                  <a:lnTo>
                    <a:pt x="3502" y="8950"/>
                  </a:lnTo>
                  <a:lnTo>
                    <a:pt x="3561" y="8937"/>
                  </a:lnTo>
                  <a:lnTo>
                    <a:pt x="3621" y="8923"/>
                  </a:lnTo>
                  <a:lnTo>
                    <a:pt x="3682" y="8908"/>
                  </a:lnTo>
                  <a:lnTo>
                    <a:pt x="3741" y="8892"/>
                  </a:lnTo>
                  <a:lnTo>
                    <a:pt x="3801" y="8876"/>
                  </a:lnTo>
                  <a:lnTo>
                    <a:pt x="3860" y="8859"/>
                  </a:lnTo>
                  <a:lnTo>
                    <a:pt x="3921" y="8841"/>
                  </a:lnTo>
                  <a:lnTo>
                    <a:pt x="3980" y="8822"/>
                  </a:lnTo>
                  <a:lnTo>
                    <a:pt x="4040" y="8803"/>
                  </a:lnTo>
                  <a:lnTo>
                    <a:pt x="4098" y="8783"/>
                  </a:lnTo>
                  <a:lnTo>
                    <a:pt x="4158" y="8761"/>
                  </a:lnTo>
                  <a:lnTo>
                    <a:pt x="4217" y="8739"/>
                  </a:lnTo>
                  <a:lnTo>
                    <a:pt x="4275" y="8716"/>
                  </a:lnTo>
                  <a:lnTo>
                    <a:pt x="4333" y="8692"/>
                  </a:lnTo>
                  <a:lnTo>
                    <a:pt x="4390" y="8666"/>
                  </a:lnTo>
                  <a:lnTo>
                    <a:pt x="4448" y="8640"/>
                  </a:lnTo>
                  <a:lnTo>
                    <a:pt x="4504" y="8614"/>
                  </a:lnTo>
                  <a:lnTo>
                    <a:pt x="4561" y="8586"/>
                  </a:lnTo>
                  <a:lnTo>
                    <a:pt x="4616" y="8557"/>
                  </a:lnTo>
                  <a:lnTo>
                    <a:pt x="4671" y="8527"/>
                  </a:lnTo>
                  <a:lnTo>
                    <a:pt x="4725" y="8496"/>
                  </a:lnTo>
                  <a:lnTo>
                    <a:pt x="4779" y="8464"/>
                  </a:lnTo>
                  <a:lnTo>
                    <a:pt x="4831" y="8431"/>
                  </a:lnTo>
                  <a:lnTo>
                    <a:pt x="4883" y="8396"/>
                  </a:lnTo>
                  <a:lnTo>
                    <a:pt x="4934" y="8361"/>
                  </a:lnTo>
                  <a:lnTo>
                    <a:pt x="4985" y="8324"/>
                  </a:lnTo>
                  <a:lnTo>
                    <a:pt x="5033" y="8287"/>
                  </a:lnTo>
                  <a:lnTo>
                    <a:pt x="5082" y="8248"/>
                  </a:lnTo>
                  <a:lnTo>
                    <a:pt x="5129" y="8208"/>
                  </a:lnTo>
                  <a:lnTo>
                    <a:pt x="5175" y="8167"/>
                  </a:lnTo>
                  <a:lnTo>
                    <a:pt x="5220" y="8125"/>
                  </a:lnTo>
                  <a:lnTo>
                    <a:pt x="5220" y="8125"/>
                  </a:lnTo>
                  <a:lnTo>
                    <a:pt x="5279" y="8066"/>
                  </a:lnTo>
                  <a:lnTo>
                    <a:pt x="5436" y="7913"/>
                  </a:lnTo>
                  <a:lnTo>
                    <a:pt x="5660" y="7690"/>
                  </a:lnTo>
                  <a:lnTo>
                    <a:pt x="5788" y="7561"/>
                  </a:lnTo>
                  <a:lnTo>
                    <a:pt x="5921" y="7427"/>
                  </a:lnTo>
                  <a:lnTo>
                    <a:pt x="6057" y="7289"/>
                  </a:lnTo>
                  <a:lnTo>
                    <a:pt x="6190" y="7151"/>
                  </a:lnTo>
                  <a:lnTo>
                    <a:pt x="6317" y="7018"/>
                  </a:lnTo>
                  <a:lnTo>
                    <a:pt x="6434" y="6891"/>
                  </a:lnTo>
                  <a:lnTo>
                    <a:pt x="6489" y="6832"/>
                  </a:lnTo>
                  <a:lnTo>
                    <a:pt x="6539" y="6776"/>
                  </a:lnTo>
                  <a:lnTo>
                    <a:pt x="6584" y="6724"/>
                  </a:lnTo>
                  <a:lnTo>
                    <a:pt x="6626" y="6675"/>
                  </a:lnTo>
                  <a:lnTo>
                    <a:pt x="6661" y="6631"/>
                  </a:lnTo>
                  <a:lnTo>
                    <a:pt x="6691" y="6592"/>
                  </a:lnTo>
                  <a:lnTo>
                    <a:pt x="6715" y="6559"/>
                  </a:lnTo>
                  <a:lnTo>
                    <a:pt x="6725" y="6544"/>
                  </a:lnTo>
                  <a:lnTo>
                    <a:pt x="6732" y="6531"/>
                  </a:lnTo>
                  <a:lnTo>
                    <a:pt x="6732" y="6531"/>
                  </a:lnTo>
                  <a:lnTo>
                    <a:pt x="6758" y="6484"/>
                  </a:lnTo>
                  <a:lnTo>
                    <a:pt x="6786" y="6432"/>
                  </a:lnTo>
                  <a:lnTo>
                    <a:pt x="6815" y="6376"/>
                  </a:lnTo>
                  <a:lnTo>
                    <a:pt x="6845" y="6314"/>
                  </a:lnTo>
                  <a:lnTo>
                    <a:pt x="6860" y="6281"/>
                  </a:lnTo>
                  <a:lnTo>
                    <a:pt x="6875" y="6245"/>
                  </a:lnTo>
                  <a:lnTo>
                    <a:pt x="6890" y="6207"/>
                  </a:lnTo>
                  <a:lnTo>
                    <a:pt x="6905" y="6167"/>
                  </a:lnTo>
                  <a:lnTo>
                    <a:pt x="6922" y="6124"/>
                  </a:lnTo>
                  <a:lnTo>
                    <a:pt x="6937" y="6078"/>
                  </a:lnTo>
                  <a:lnTo>
                    <a:pt x="6952" y="6030"/>
                  </a:lnTo>
                  <a:lnTo>
                    <a:pt x="6968" y="5979"/>
                  </a:lnTo>
                  <a:lnTo>
                    <a:pt x="6983" y="5925"/>
                  </a:lnTo>
                  <a:lnTo>
                    <a:pt x="6998" y="5867"/>
                  </a:lnTo>
                  <a:lnTo>
                    <a:pt x="7013" y="5806"/>
                  </a:lnTo>
                  <a:lnTo>
                    <a:pt x="7028" y="5742"/>
                  </a:lnTo>
                  <a:lnTo>
                    <a:pt x="7043" y="5673"/>
                  </a:lnTo>
                  <a:lnTo>
                    <a:pt x="7057" y="5600"/>
                  </a:lnTo>
                  <a:lnTo>
                    <a:pt x="7071" y="5524"/>
                  </a:lnTo>
                  <a:lnTo>
                    <a:pt x="7084" y="5443"/>
                  </a:lnTo>
                  <a:lnTo>
                    <a:pt x="7097" y="5358"/>
                  </a:lnTo>
                  <a:lnTo>
                    <a:pt x="7110" y="5268"/>
                  </a:lnTo>
                  <a:lnTo>
                    <a:pt x="7123" y="5174"/>
                  </a:lnTo>
                  <a:lnTo>
                    <a:pt x="7135" y="5074"/>
                  </a:lnTo>
                  <a:lnTo>
                    <a:pt x="7147" y="4969"/>
                  </a:lnTo>
                  <a:lnTo>
                    <a:pt x="7158" y="4860"/>
                  </a:lnTo>
                  <a:lnTo>
                    <a:pt x="7168" y="4744"/>
                  </a:lnTo>
                  <a:lnTo>
                    <a:pt x="7178" y="4624"/>
                  </a:lnTo>
                  <a:lnTo>
                    <a:pt x="7179" y="4636"/>
                  </a:lnTo>
                  <a:lnTo>
                    <a:pt x="7179" y="4636"/>
                  </a:lnTo>
                  <a:lnTo>
                    <a:pt x="7182" y="4540"/>
                  </a:lnTo>
                  <a:lnTo>
                    <a:pt x="7183" y="4444"/>
                  </a:lnTo>
                  <a:lnTo>
                    <a:pt x="7177" y="4489"/>
                  </a:lnTo>
                  <a:lnTo>
                    <a:pt x="7177" y="4489"/>
                  </a:lnTo>
                  <a:lnTo>
                    <a:pt x="7168" y="4368"/>
                  </a:lnTo>
                  <a:lnTo>
                    <a:pt x="7157" y="4253"/>
                  </a:lnTo>
                  <a:lnTo>
                    <a:pt x="7146" y="4143"/>
                  </a:lnTo>
                  <a:lnTo>
                    <a:pt x="7135" y="4039"/>
                  </a:lnTo>
                  <a:lnTo>
                    <a:pt x="7122" y="3939"/>
                  </a:lnTo>
                  <a:lnTo>
                    <a:pt x="7110" y="3844"/>
                  </a:lnTo>
                  <a:lnTo>
                    <a:pt x="7097" y="3755"/>
                  </a:lnTo>
                  <a:lnTo>
                    <a:pt x="7084" y="3670"/>
                  </a:lnTo>
                  <a:lnTo>
                    <a:pt x="7070" y="3588"/>
                  </a:lnTo>
                  <a:lnTo>
                    <a:pt x="7056" y="3512"/>
                  </a:lnTo>
                  <a:lnTo>
                    <a:pt x="7042" y="3440"/>
                  </a:lnTo>
                  <a:lnTo>
                    <a:pt x="7028" y="3372"/>
                  </a:lnTo>
                  <a:lnTo>
                    <a:pt x="7012" y="3306"/>
                  </a:lnTo>
                  <a:lnTo>
                    <a:pt x="6997" y="3245"/>
                  </a:lnTo>
                  <a:lnTo>
                    <a:pt x="6982" y="3188"/>
                  </a:lnTo>
                  <a:lnTo>
                    <a:pt x="6967" y="3134"/>
                  </a:lnTo>
                  <a:lnTo>
                    <a:pt x="6952" y="3082"/>
                  </a:lnTo>
                  <a:lnTo>
                    <a:pt x="6937" y="3034"/>
                  </a:lnTo>
                  <a:lnTo>
                    <a:pt x="6921" y="2988"/>
                  </a:lnTo>
                  <a:lnTo>
                    <a:pt x="6905" y="2946"/>
                  </a:lnTo>
                  <a:lnTo>
                    <a:pt x="6890" y="2906"/>
                  </a:lnTo>
                  <a:lnTo>
                    <a:pt x="6874" y="2868"/>
                  </a:lnTo>
                  <a:lnTo>
                    <a:pt x="6859" y="2832"/>
                  </a:lnTo>
                  <a:lnTo>
                    <a:pt x="6844" y="2798"/>
                  </a:lnTo>
                  <a:lnTo>
                    <a:pt x="6815" y="2736"/>
                  </a:lnTo>
                  <a:lnTo>
                    <a:pt x="6785" y="2680"/>
                  </a:lnTo>
                  <a:lnTo>
                    <a:pt x="6758" y="2629"/>
                  </a:lnTo>
                  <a:lnTo>
                    <a:pt x="6732" y="2582"/>
                  </a:lnTo>
                  <a:lnTo>
                    <a:pt x="6732" y="2582"/>
                  </a:lnTo>
                  <a:close/>
                </a:path>
              </a:pathLst>
            </a:custGeom>
            <a:solidFill>
              <a:srgbClr val="1D5BB3"/>
            </a:solidFill>
            <a:ln w="9525">
              <a:noFill/>
              <a:round/>
            </a:ln>
          </p:spPr>
          <p:txBody>
            <a:bodyPr vert="horz" wrap="square" lIns="96435" tIns="48218" rIns="96435" bIns="48218" numCol="1" anchor="t" anchorCtr="0" compatLnSpc="1"/>
            <a:lstStyle/>
            <a:p>
              <a:pPr>
                <a:defRPr/>
              </a:pPr>
              <a:endParaRPr lang="fr-FR" sz="1400" kern="0">
                <a:solidFill>
                  <a:sysClr val="windowText" lastClr="000000"/>
                </a:solidFill>
                <a:ea typeface="宋体" panose="02010600030101010101" pitchFamily="2" charset="-122"/>
              </a:endParaRPr>
            </a:p>
          </p:txBody>
        </p:sp>
        <p:sp>
          <p:nvSpPr>
            <p:cNvPr id="29" name="Freeform 12"/>
            <p:cNvSpPr/>
            <p:nvPr/>
          </p:nvSpPr>
          <p:spPr bwMode="auto">
            <a:xfrm rot="20191043">
              <a:off x="5338294" y="1755717"/>
              <a:ext cx="874322" cy="1915179"/>
            </a:xfrm>
            <a:custGeom>
              <a:avLst/>
              <a:gdLst/>
              <a:ahLst/>
              <a:cxnLst>
                <a:cxn ang="0">
                  <a:pos x="454" y="11093"/>
                </a:cxn>
                <a:cxn ang="0">
                  <a:pos x="584" y="11258"/>
                </a:cxn>
                <a:cxn ang="0">
                  <a:pos x="852" y="11552"/>
                </a:cxn>
                <a:cxn ang="0">
                  <a:pos x="1380" y="12096"/>
                </a:cxn>
                <a:cxn ang="0">
                  <a:pos x="1949" y="12659"/>
                </a:cxn>
                <a:cxn ang="0">
                  <a:pos x="2087" y="12782"/>
                </a:cxn>
                <a:cxn ang="0">
                  <a:pos x="2286" y="12931"/>
                </a:cxn>
                <a:cxn ang="0">
                  <a:pos x="2498" y="13061"/>
                </a:cxn>
                <a:cxn ang="0">
                  <a:pos x="2721" y="13176"/>
                </a:cxn>
                <a:cxn ang="0">
                  <a:pos x="2952" y="13273"/>
                </a:cxn>
                <a:cxn ang="0">
                  <a:pos x="3189" y="13356"/>
                </a:cxn>
                <a:cxn ang="0">
                  <a:pos x="3427" y="13427"/>
                </a:cxn>
                <a:cxn ang="0">
                  <a:pos x="3667" y="13485"/>
                </a:cxn>
                <a:cxn ang="0">
                  <a:pos x="4075" y="13560"/>
                </a:cxn>
                <a:cxn ang="0">
                  <a:pos x="4512" y="13612"/>
                </a:cxn>
                <a:cxn ang="0">
                  <a:pos x="4896" y="13638"/>
                </a:cxn>
                <a:cxn ang="0">
                  <a:pos x="5266" y="13647"/>
                </a:cxn>
                <a:cxn ang="0">
                  <a:pos x="6982" y="4488"/>
                </a:cxn>
                <a:cxn ang="0">
                  <a:pos x="6939" y="4037"/>
                </a:cxn>
                <a:cxn ang="0">
                  <a:pos x="6889" y="3668"/>
                </a:cxn>
                <a:cxn ang="0">
                  <a:pos x="6832" y="3370"/>
                </a:cxn>
                <a:cxn ang="0">
                  <a:pos x="6772" y="3132"/>
                </a:cxn>
                <a:cxn ang="0">
                  <a:pos x="6710" y="2944"/>
                </a:cxn>
                <a:cxn ang="0">
                  <a:pos x="6649" y="2797"/>
                </a:cxn>
                <a:cxn ang="0">
                  <a:pos x="6536" y="2580"/>
                </a:cxn>
                <a:cxn ang="0">
                  <a:pos x="6496" y="2519"/>
                </a:cxn>
                <a:cxn ang="0">
                  <a:pos x="6343" y="2335"/>
                </a:cxn>
                <a:cxn ang="0">
                  <a:pos x="5994" y="1960"/>
                </a:cxn>
                <a:cxn ang="0">
                  <a:pos x="5464" y="1422"/>
                </a:cxn>
                <a:cxn ang="0">
                  <a:pos x="5024" y="987"/>
                </a:cxn>
                <a:cxn ang="0">
                  <a:pos x="4838" y="824"/>
                </a:cxn>
                <a:cxn ang="0">
                  <a:pos x="4636" y="680"/>
                </a:cxn>
                <a:cxn ang="0">
                  <a:pos x="4421" y="554"/>
                </a:cxn>
                <a:cxn ang="0">
                  <a:pos x="4196" y="444"/>
                </a:cxn>
                <a:cxn ang="0">
                  <a:pos x="3962" y="350"/>
                </a:cxn>
                <a:cxn ang="0">
                  <a:pos x="3725" y="270"/>
                </a:cxn>
                <a:cxn ang="0">
                  <a:pos x="3486" y="203"/>
                </a:cxn>
                <a:cxn ang="0">
                  <a:pos x="3247" y="148"/>
                </a:cxn>
                <a:cxn ang="0">
                  <a:pos x="2784" y="69"/>
                </a:cxn>
                <a:cxn ang="0">
                  <a:pos x="2359" y="24"/>
                </a:cxn>
                <a:cxn ang="0">
                  <a:pos x="1992" y="4"/>
                </a:cxn>
                <a:cxn ang="0">
                  <a:pos x="1706" y="0"/>
                </a:cxn>
                <a:cxn ang="0">
                  <a:pos x="10" y="9378"/>
                </a:cxn>
                <a:cxn ang="0">
                  <a:pos x="55" y="9780"/>
                </a:cxn>
                <a:cxn ang="0">
                  <a:pos x="107" y="10108"/>
                </a:cxn>
                <a:cxn ang="0">
                  <a:pos x="163" y="10374"/>
                </a:cxn>
                <a:cxn ang="0">
                  <a:pos x="223" y="10586"/>
                </a:cxn>
                <a:cxn ang="0">
                  <a:pos x="283" y="10753"/>
                </a:cxn>
                <a:cxn ang="0">
                  <a:pos x="356" y="10916"/>
                </a:cxn>
                <a:cxn ang="0">
                  <a:pos x="437" y="11065"/>
                </a:cxn>
              </a:cxnLst>
              <a:rect l="0" t="0" r="r" b="b"/>
              <a:pathLst>
                <a:path w="6982" h="13647">
                  <a:moveTo>
                    <a:pt x="437" y="11065"/>
                  </a:moveTo>
                  <a:lnTo>
                    <a:pt x="437" y="11065"/>
                  </a:lnTo>
                  <a:lnTo>
                    <a:pt x="445" y="11078"/>
                  </a:lnTo>
                  <a:lnTo>
                    <a:pt x="454" y="11093"/>
                  </a:lnTo>
                  <a:lnTo>
                    <a:pt x="477" y="11127"/>
                  </a:lnTo>
                  <a:lnTo>
                    <a:pt x="507" y="11166"/>
                  </a:lnTo>
                  <a:lnTo>
                    <a:pt x="544" y="11210"/>
                  </a:lnTo>
                  <a:lnTo>
                    <a:pt x="584" y="11258"/>
                  </a:lnTo>
                  <a:lnTo>
                    <a:pt x="631" y="11311"/>
                  </a:lnTo>
                  <a:lnTo>
                    <a:pt x="680" y="11366"/>
                  </a:lnTo>
                  <a:lnTo>
                    <a:pt x="734" y="11426"/>
                  </a:lnTo>
                  <a:lnTo>
                    <a:pt x="852" y="11552"/>
                  </a:lnTo>
                  <a:lnTo>
                    <a:pt x="979" y="11686"/>
                  </a:lnTo>
                  <a:lnTo>
                    <a:pt x="1112" y="11823"/>
                  </a:lnTo>
                  <a:lnTo>
                    <a:pt x="1247" y="11961"/>
                  </a:lnTo>
                  <a:lnTo>
                    <a:pt x="1380" y="12096"/>
                  </a:lnTo>
                  <a:lnTo>
                    <a:pt x="1509" y="12224"/>
                  </a:lnTo>
                  <a:lnTo>
                    <a:pt x="1733" y="12447"/>
                  </a:lnTo>
                  <a:lnTo>
                    <a:pt x="1890" y="12602"/>
                  </a:lnTo>
                  <a:lnTo>
                    <a:pt x="1949" y="12659"/>
                  </a:lnTo>
                  <a:lnTo>
                    <a:pt x="1949" y="12659"/>
                  </a:lnTo>
                  <a:lnTo>
                    <a:pt x="1994" y="12701"/>
                  </a:lnTo>
                  <a:lnTo>
                    <a:pt x="2040" y="12742"/>
                  </a:lnTo>
                  <a:lnTo>
                    <a:pt x="2087" y="12782"/>
                  </a:lnTo>
                  <a:lnTo>
                    <a:pt x="2135" y="12822"/>
                  </a:lnTo>
                  <a:lnTo>
                    <a:pt x="2185" y="12860"/>
                  </a:lnTo>
                  <a:lnTo>
                    <a:pt x="2234" y="12896"/>
                  </a:lnTo>
                  <a:lnTo>
                    <a:pt x="2286" y="12931"/>
                  </a:lnTo>
                  <a:lnTo>
                    <a:pt x="2337" y="12965"/>
                  </a:lnTo>
                  <a:lnTo>
                    <a:pt x="2390" y="12998"/>
                  </a:lnTo>
                  <a:lnTo>
                    <a:pt x="2443" y="13030"/>
                  </a:lnTo>
                  <a:lnTo>
                    <a:pt x="2498" y="13061"/>
                  </a:lnTo>
                  <a:lnTo>
                    <a:pt x="2552" y="13092"/>
                  </a:lnTo>
                  <a:lnTo>
                    <a:pt x="2608" y="13121"/>
                  </a:lnTo>
                  <a:lnTo>
                    <a:pt x="2664" y="13149"/>
                  </a:lnTo>
                  <a:lnTo>
                    <a:pt x="2721" y="13176"/>
                  </a:lnTo>
                  <a:lnTo>
                    <a:pt x="2778" y="13201"/>
                  </a:lnTo>
                  <a:lnTo>
                    <a:pt x="2836" y="13226"/>
                  </a:lnTo>
                  <a:lnTo>
                    <a:pt x="2893" y="13250"/>
                  </a:lnTo>
                  <a:lnTo>
                    <a:pt x="2952" y="13273"/>
                  </a:lnTo>
                  <a:lnTo>
                    <a:pt x="3011" y="13295"/>
                  </a:lnTo>
                  <a:lnTo>
                    <a:pt x="3070" y="13317"/>
                  </a:lnTo>
                  <a:lnTo>
                    <a:pt x="3130" y="13337"/>
                  </a:lnTo>
                  <a:lnTo>
                    <a:pt x="3189" y="13356"/>
                  </a:lnTo>
                  <a:lnTo>
                    <a:pt x="3249" y="13376"/>
                  </a:lnTo>
                  <a:lnTo>
                    <a:pt x="3308" y="13394"/>
                  </a:lnTo>
                  <a:lnTo>
                    <a:pt x="3368" y="13411"/>
                  </a:lnTo>
                  <a:lnTo>
                    <a:pt x="3427" y="13427"/>
                  </a:lnTo>
                  <a:lnTo>
                    <a:pt x="3488" y="13443"/>
                  </a:lnTo>
                  <a:lnTo>
                    <a:pt x="3548" y="13458"/>
                  </a:lnTo>
                  <a:lnTo>
                    <a:pt x="3607" y="13472"/>
                  </a:lnTo>
                  <a:lnTo>
                    <a:pt x="3667" y="13485"/>
                  </a:lnTo>
                  <a:lnTo>
                    <a:pt x="3726" y="13498"/>
                  </a:lnTo>
                  <a:lnTo>
                    <a:pt x="3844" y="13521"/>
                  </a:lnTo>
                  <a:lnTo>
                    <a:pt x="3960" y="13542"/>
                  </a:lnTo>
                  <a:lnTo>
                    <a:pt x="4075" y="13560"/>
                  </a:lnTo>
                  <a:lnTo>
                    <a:pt x="4188" y="13576"/>
                  </a:lnTo>
                  <a:lnTo>
                    <a:pt x="4300" y="13590"/>
                  </a:lnTo>
                  <a:lnTo>
                    <a:pt x="4408" y="13602"/>
                  </a:lnTo>
                  <a:lnTo>
                    <a:pt x="4512" y="13612"/>
                  </a:lnTo>
                  <a:lnTo>
                    <a:pt x="4614" y="13621"/>
                  </a:lnTo>
                  <a:lnTo>
                    <a:pt x="4712" y="13628"/>
                  </a:lnTo>
                  <a:lnTo>
                    <a:pt x="4806" y="13633"/>
                  </a:lnTo>
                  <a:lnTo>
                    <a:pt x="4896" y="13638"/>
                  </a:lnTo>
                  <a:lnTo>
                    <a:pt x="4981" y="13642"/>
                  </a:lnTo>
                  <a:lnTo>
                    <a:pt x="5061" y="13644"/>
                  </a:lnTo>
                  <a:lnTo>
                    <a:pt x="5135" y="13646"/>
                  </a:lnTo>
                  <a:lnTo>
                    <a:pt x="5266" y="13647"/>
                  </a:lnTo>
                  <a:lnTo>
                    <a:pt x="5266" y="13647"/>
                  </a:lnTo>
                  <a:lnTo>
                    <a:pt x="6982" y="13647"/>
                  </a:lnTo>
                  <a:lnTo>
                    <a:pt x="6982" y="4488"/>
                  </a:lnTo>
                  <a:lnTo>
                    <a:pt x="6982" y="4488"/>
                  </a:lnTo>
                  <a:lnTo>
                    <a:pt x="6972" y="4366"/>
                  </a:lnTo>
                  <a:lnTo>
                    <a:pt x="6962" y="4252"/>
                  </a:lnTo>
                  <a:lnTo>
                    <a:pt x="6951" y="4142"/>
                  </a:lnTo>
                  <a:lnTo>
                    <a:pt x="6939" y="4037"/>
                  </a:lnTo>
                  <a:lnTo>
                    <a:pt x="6927" y="3938"/>
                  </a:lnTo>
                  <a:lnTo>
                    <a:pt x="6915" y="3843"/>
                  </a:lnTo>
                  <a:lnTo>
                    <a:pt x="6902" y="3753"/>
                  </a:lnTo>
                  <a:lnTo>
                    <a:pt x="6889" y="3668"/>
                  </a:lnTo>
                  <a:lnTo>
                    <a:pt x="6875" y="3588"/>
                  </a:lnTo>
                  <a:lnTo>
                    <a:pt x="6861" y="3510"/>
                  </a:lnTo>
                  <a:lnTo>
                    <a:pt x="6847" y="3438"/>
                  </a:lnTo>
                  <a:lnTo>
                    <a:pt x="6832" y="3370"/>
                  </a:lnTo>
                  <a:lnTo>
                    <a:pt x="6817" y="3305"/>
                  </a:lnTo>
                  <a:lnTo>
                    <a:pt x="6803" y="3244"/>
                  </a:lnTo>
                  <a:lnTo>
                    <a:pt x="6788" y="3186"/>
                  </a:lnTo>
                  <a:lnTo>
                    <a:pt x="6772" y="3132"/>
                  </a:lnTo>
                  <a:lnTo>
                    <a:pt x="6756" y="3081"/>
                  </a:lnTo>
                  <a:lnTo>
                    <a:pt x="6741" y="3033"/>
                  </a:lnTo>
                  <a:lnTo>
                    <a:pt x="6726" y="2987"/>
                  </a:lnTo>
                  <a:lnTo>
                    <a:pt x="6710" y="2944"/>
                  </a:lnTo>
                  <a:lnTo>
                    <a:pt x="6695" y="2904"/>
                  </a:lnTo>
                  <a:lnTo>
                    <a:pt x="6680" y="2866"/>
                  </a:lnTo>
                  <a:lnTo>
                    <a:pt x="6664" y="2831"/>
                  </a:lnTo>
                  <a:lnTo>
                    <a:pt x="6649" y="2797"/>
                  </a:lnTo>
                  <a:lnTo>
                    <a:pt x="6619" y="2734"/>
                  </a:lnTo>
                  <a:lnTo>
                    <a:pt x="6591" y="2679"/>
                  </a:lnTo>
                  <a:lnTo>
                    <a:pt x="6562" y="2628"/>
                  </a:lnTo>
                  <a:lnTo>
                    <a:pt x="6536" y="2580"/>
                  </a:lnTo>
                  <a:lnTo>
                    <a:pt x="6536" y="2580"/>
                  </a:lnTo>
                  <a:lnTo>
                    <a:pt x="6529" y="2567"/>
                  </a:lnTo>
                  <a:lnTo>
                    <a:pt x="6519" y="2552"/>
                  </a:lnTo>
                  <a:lnTo>
                    <a:pt x="6496" y="2519"/>
                  </a:lnTo>
                  <a:lnTo>
                    <a:pt x="6466" y="2480"/>
                  </a:lnTo>
                  <a:lnTo>
                    <a:pt x="6430" y="2435"/>
                  </a:lnTo>
                  <a:lnTo>
                    <a:pt x="6389" y="2387"/>
                  </a:lnTo>
                  <a:lnTo>
                    <a:pt x="6343" y="2335"/>
                  </a:lnTo>
                  <a:lnTo>
                    <a:pt x="6293" y="2279"/>
                  </a:lnTo>
                  <a:lnTo>
                    <a:pt x="6239" y="2220"/>
                  </a:lnTo>
                  <a:lnTo>
                    <a:pt x="6121" y="2093"/>
                  </a:lnTo>
                  <a:lnTo>
                    <a:pt x="5994" y="1960"/>
                  </a:lnTo>
                  <a:lnTo>
                    <a:pt x="5861" y="1822"/>
                  </a:lnTo>
                  <a:lnTo>
                    <a:pt x="5726" y="1685"/>
                  </a:lnTo>
                  <a:lnTo>
                    <a:pt x="5592" y="1549"/>
                  </a:lnTo>
                  <a:lnTo>
                    <a:pt x="5464" y="1422"/>
                  </a:lnTo>
                  <a:lnTo>
                    <a:pt x="5240" y="1199"/>
                  </a:lnTo>
                  <a:lnTo>
                    <a:pt x="5084" y="1044"/>
                  </a:lnTo>
                  <a:lnTo>
                    <a:pt x="5024" y="987"/>
                  </a:lnTo>
                  <a:lnTo>
                    <a:pt x="5024" y="987"/>
                  </a:lnTo>
                  <a:lnTo>
                    <a:pt x="4980" y="944"/>
                  </a:lnTo>
                  <a:lnTo>
                    <a:pt x="4933" y="903"/>
                  </a:lnTo>
                  <a:lnTo>
                    <a:pt x="4886" y="863"/>
                  </a:lnTo>
                  <a:lnTo>
                    <a:pt x="4838" y="824"/>
                  </a:lnTo>
                  <a:lnTo>
                    <a:pt x="4789" y="787"/>
                  </a:lnTo>
                  <a:lnTo>
                    <a:pt x="4739" y="750"/>
                  </a:lnTo>
                  <a:lnTo>
                    <a:pt x="4687" y="714"/>
                  </a:lnTo>
                  <a:lnTo>
                    <a:pt x="4636" y="680"/>
                  </a:lnTo>
                  <a:lnTo>
                    <a:pt x="4583" y="647"/>
                  </a:lnTo>
                  <a:lnTo>
                    <a:pt x="4530" y="615"/>
                  </a:lnTo>
                  <a:lnTo>
                    <a:pt x="4475" y="584"/>
                  </a:lnTo>
                  <a:lnTo>
                    <a:pt x="4421" y="554"/>
                  </a:lnTo>
                  <a:lnTo>
                    <a:pt x="4365" y="525"/>
                  </a:lnTo>
                  <a:lnTo>
                    <a:pt x="4309" y="497"/>
                  </a:lnTo>
                  <a:lnTo>
                    <a:pt x="4252" y="470"/>
                  </a:lnTo>
                  <a:lnTo>
                    <a:pt x="4196" y="444"/>
                  </a:lnTo>
                  <a:lnTo>
                    <a:pt x="4137" y="419"/>
                  </a:lnTo>
                  <a:lnTo>
                    <a:pt x="4079" y="395"/>
                  </a:lnTo>
                  <a:lnTo>
                    <a:pt x="4021" y="372"/>
                  </a:lnTo>
                  <a:lnTo>
                    <a:pt x="3962" y="350"/>
                  </a:lnTo>
                  <a:lnTo>
                    <a:pt x="3903" y="329"/>
                  </a:lnTo>
                  <a:lnTo>
                    <a:pt x="3844" y="308"/>
                  </a:lnTo>
                  <a:lnTo>
                    <a:pt x="3785" y="289"/>
                  </a:lnTo>
                  <a:lnTo>
                    <a:pt x="3725" y="270"/>
                  </a:lnTo>
                  <a:lnTo>
                    <a:pt x="3665" y="252"/>
                  </a:lnTo>
                  <a:lnTo>
                    <a:pt x="3605" y="235"/>
                  </a:lnTo>
                  <a:lnTo>
                    <a:pt x="3546" y="218"/>
                  </a:lnTo>
                  <a:lnTo>
                    <a:pt x="3486" y="203"/>
                  </a:lnTo>
                  <a:lnTo>
                    <a:pt x="3425" y="188"/>
                  </a:lnTo>
                  <a:lnTo>
                    <a:pt x="3366" y="174"/>
                  </a:lnTo>
                  <a:lnTo>
                    <a:pt x="3306" y="160"/>
                  </a:lnTo>
                  <a:lnTo>
                    <a:pt x="3247" y="148"/>
                  </a:lnTo>
                  <a:lnTo>
                    <a:pt x="3130" y="124"/>
                  </a:lnTo>
                  <a:lnTo>
                    <a:pt x="3013" y="104"/>
                  </a:lnTo>
                  <a:lnTo>
                    <a:pt x="2898" y="85"/>
                  </a:lnTo>
                  <a:lnTo>
                    <a:pt x="2784" y="69"/>
                  </a:lnTo>
                  <a:lnTo>
                    <a:pt x="2673" y="55"/>
                  </a:lnTo>
                  <a:lnTo>
                    <a:pt x="2565" y="43"/>
                  </a:lnTo>
                  <a:lnTo>
                    <a:pt x="2460" y="33"/>
                  </a:lnTo>
                  <a:lnTo>
                    <a:pt x="2359" y="24"/>
                  </a:lnTo>
                  <a:lnTo>
                    <a:pt x="2261" y="17"/>
                  </a:lnTo>
                  <a:lnTo>
                    <a:pt x="2167" y="12"/>
                  </a:lnTo>
                  <a:lnTo>
                    <a:pt x="2077" y="8"/>
                  </a:lnTo>
                  <a:lnTo>
                    <a:pt x="1992" y="4"/>
                  </a:lnTo>
                  <a:lnTo>
                    <a:pt x="1912" y="2"/>
                  </a:lnTo>
                  <a:lnTo>
                    <a:pt x="1838" y="1"/>
                  </a:lnTo>
                  <a:lnTo>
                    <a:pt x="1706" y="0"/>
                  </a:lnTo>
                  <a:lnTo>
                    <a:pt x="1706" y="0"/>
                  </a:lnTo>
                  <a:lnTo>
                    <a:pt x="0" y="0"/>
                  </a:lnTo>
                  <a:lnTo>
                    <a:pt x="0" y="9266"/>
                  </a:lnTo>
                  <a:lnTo>
                    <a:pt x="0" y="9266"/>
                  </a:lnTo>
                  <a:lnTo>
                    <a:pt x="10" y="9378"/>
                  </a:lnTo>
                  <a:lnTo>
                    <a:pt x="21" y="9486"/>
                  </a:lnTo>
                  <a:lnTo>
                    <a:pt x="32" y="9589"/>
                  </a:lnTo>
                  <a:lnTo>
                    <a:pt x="43" y="9686"/>
                  </a:lnTo>
                  <a:lnTo>
                    <a:pt x="55" y="9780"/>
                  </a:lnTo>
                  <a:lnTo>
                    <a:pt x="67" y="9868"/>
                  </a:lnTo>
                  <a:lnTo>
                    <a:pt x="80" y="9952"/>
                  </a:lnTo>
                  <a:lnTo>
                    <a:pt x="94" y="10032"/>
                  </a:lnTo>
                  <a:lnTo>
                    <a:pt x="107" y="10108"/>
                  </a:lnTo>
                  <a:lnTo>
                    <a:pt x="121" y="10180"/>
                  </a:lnTo>
                  <a:lnTo>
                    <a:pt x="135" y="10248"/>
                  </a:lnTo>
                  <a:lnTo>
                    <a:pt x="149" y="10313"/>
                  </a:lnTo>
                  <a:lnTo>
                    <a:pt x="163" y="10374"/>
                  </a:lnTo>
                  <a:lnTo>
                    <a:pt x="178" y="10431"/>
                  </a:lnTo>
                  <a:lnTo>
                    <a:pt x="193" y="10485"/>
                  </a:lnTo>
                  <a:lnTo>
                    <a:pt x="208" y="10536"/>
                  </a:lnTo>
                  <a:lnTo>
                    <a:pt x="223" y="10586"/>
                  </a:lnTo>
                  <a:lnTo>
                    <a:pt x="238" y="10631"/>
                  </a:lnTo>
                  <a:lnTo>
                    <a:pt x="253" y="10674"/>
                  </a:lnTo>
                  <a:lnTo>
                    <a:pt x="268" y="10715"/>
                  </a:lnTo>
                  <a:lnTo>
                    <a:pt x="283" y="10753"/>
                  </a:lnTo>
                  <a:lnTo>
                    <a:pt x="298" y="10789"/>
                  </a:lnTo>
                  <a:lnTo>
                    <a:pt x="313" y="10823"/>
                  </a:lnTo>
                  <a:lnTo>
                    <a:pt x="328" y="10856"/>
                  </a:lnTo>
                  <a:lnTo>
                    <a:pt x="356" y="10916"/>
                  </a:lnTo>
                  <a:lnTo>
                    <a:pt x="384" y="10970"/>
                  </a:lnTo>
                  <a:lnTo>
                    <a:pt x="411" y="11019"/>
                  </a:lnTo>
                  <a:lnTo>
                    <a:pt x="437" y="11065"/>
                  </a:lnTo>
                  <a:lnTo>
                    <a:pt x="437" y="11065"/>
                  </a:lnTo>
                  <a:close/>
                </a:path>
              </a:pathLst>
            </a:custGeom>
            <a:solidFill>
              <a:srgbClr val="FFC000"/>
            </a:solidFill>
            <a:ln w="9525">
              <a:noFill/>
              <a:round/>
            </a:ln>
          </p:spPr>
          <p:txBody>
            <a:bodyPr vert="horz" wrap="square" lIns="96435" tIns="48218" rIns="96435" bIns="48218" numCol="1" anchor="t" anchorCtr="0" compatLnSpc="1"/>
            <a:lstStyle/>
            <a:p>
              <a:pPr>
                <a:defRPr/>
              </a:pPr>
              <a:endParaRPr lang="fr-FR" sz="1400" kern="0">
                <a:solidFill>
                  <a:sysClr val="windowText" lastClr="000000"/>
                </a:solidFill>
                <a:ea typeface="宋体" panose="02010600030101010101" pitchFamily="2" charset="-122"/>
              </a:endParaRPr>
            </a:p>
          </p:txBody>
        </p:sp>
        <p:sp>
          <p:nvSpPr>
            <p:cNvPr id="30" name="Freeform 13"/>
            <p:cNvSpPr/>
            <p:nvPr/>
          </p:nvSpPr>
          <p:spPr bwMode="auto">
            <a:xfrm rot="20191043">
              <a:off x="3857512" y="2792673"/>
              <a:ext cx="2239001" cy="1447951"/>
            </a:xfrm>
            <a:custGeom>
              <a:avLst/>
              <a:gdLst/>
              <a:ahLst/>
              <a:cxnLst>
                <a:cxn ang="0">
                  <a:pos x="707" y="2461"/>
                </a:cxn>
                <a:cxn ang="0">
                  <a:pos x="1678" y="3448"/>
                </a:cxn>
                <a:cxn ang="0">
                  <a:pos x="3857" y="5627"/>
                </a:cxn>
                <a:cxn ang="0">
                  <a:pos x="6196" y="7939"/>
                </a:cxn>
                <a:cxn ang="0">
                  <a:pos x="7134" y="8852"/>
                </a:cxn>
                <a:cxn ang="0">
                  <a:pos x="7764" y="9447"/>
                </a:cxn>
                <a:cxn ang="0">
                  <a:pos x="7919" y="9580"/>
                </a:cxn>
                <a:cxn ang="0">
                  <a:pos x="8135" y="9734"/>
                </a:cxn>
                <a:cxn ang="0">
                  <a:pos x="8358" y="9868"/>
                </a:cxn>
                <a:cxn ang="0">
                  <a:pos x="8584" y="9979"/>
                </a:cxn>
                <a:cxn ang="0">
                  <a:pos x="8811" y="10072"/>
                </a:cxn>
                <a:cxn ang="0">
                  <a:pos x="9035" y="10149"/>
                </a:cxn>
                <a:cxn ang="0">
                  <a:pos x="9253" y="10210"/>
                </a:cxn>
                <a:cxn ang="0">
                  <a:pos x="9513" y="10267"/>
                </a:cxn>
                <a:cxn ang="0">
                  <a:pos x="9886" y="10321"/>
                </a:cxn>
                <a:cxn ang="0">
                  <a:pos x="10182" y="10343"/>
                </a:cxn>
                <a:cxn ang="0">
                  <a:pos x="10431" y="10346"/>
                </a:cxn>
                <a:cxn ang="0">
                  <a:pos x="17898" y="10341"/>
                </a:cxn>
                <a:cxn ang="0">
                  <a:pos x="16113" y="8560"/>
                </a:cxn>
                <a:cxn ang="0">
                  <a:pos x="14684" y="7117"/>
                </a:cxn>
                <a:cxn ang="0">
                  <a:pos x="14449" y="6870"/>
                </a:cxn>
                <a:cxn ang="0">
                  <a:pos x="14333" y="6720"/>
                </a:cxn>
                <a:cxn ang="0">
                  <a:pos x="14224" y="6538"/>
                </a:cxn>
                <a:cxn ang="0">
                  <a:pos x="14124" y="6319"/>
                </a:cxn>
                <a:cxn ang="0">
                  <a:pos x="14037" y="6062"/>
                </a:cxn>
                <a:cxn ang="0">
                  <a:pos x="13964" y="5763"/>
                </a:cxn>
                <a:cxn ang="0">
                  <a:pos x="13909" y="5419"/>
                </a:cxn>
                <a:cxn ang="0">
                  <a:pos x="13875" y="5025"/>
                </a:cxn>
                <a:cxn ang="0">
                  <a:pos x="13862" y="4582"/>
                </a:cxn>
                <a:cxn ang="0">
                  <a:pos x="13877" y="4484"/>
                </a:cxn>
                <a:cxn ang="0">
                  <a:pos x="5281" y="4488"/>
                </a:cxn>
                <a:cxn ang="0">
                  <a:pos x="4912" y="4480"/>
                </a:cxn>
                <a:cxn ang="0">
                  <a:pos x="4528" y="4455"/>
                </a:cxn>
                <a:cxn ang="0">
                  <a:pos x="4091" y="4402"/>
                </a:cxn>
                <a:cxn ang="0">
                  <a:pos x="3681" y="4327"/>
                </a:cxn>
                <a:cxn ang="0">
                  <a:pos x="3443" y="4270"/>
                </a:cxn>
                <a:cxn ang="0">
                  <a:pos x="3204" y="4199"/>
                </a:cxn>
                <a:cxn ang="0">
                  <a:pos x="2968" y="4116"/>
                </a:cxn>
                <a:cxn ang="0">
                  <a:pos x="2736" y="4018"/>
                </a:cxn>
                <a:cxn ang="0">
                  <a:pos x="2512" y="3904"/>
                </a:cxn>
                <a:cxn ang="0">
                  <a:pos x="2300" y="3774"/>
                </a:cxn>
                <a:cxn ang="0">
                  <a:pos x="2102" y="3625"/>
                </a:cxn>
                <a:cxn ang="0">
                  <a:pos x="1963" y="3501"/>
                </a:cxn>
                <a:cxn ang="0">
                  <a:pos x="1395" y="2939"/>
                </a:cxn>
                <a:cxn ang="0">
                  <a:pos x="866" y="2394"/>
                </a:cxn>
                <a:cxn ang="0">
                  <a:pos x="600" y="2101"/>
                </a:cxn>
                <a:cxn ang="0">
                  <a:pos x="468" y="1935"/>
                </a:cxn>
                <a:cxn ang="0">
                  <a:pos x="425" y="1860"/>
                </a:cxn>
                <a:cxn ang="0">
                  <a:pos x="324" y="1657"/>
                </a:cxn>
                <a:cxn ang="0">
                  <a:pos x="263" y="1501"/>
                </a:cxn>
                <a:cxn ang="0">
                  <a:pos x="201" y="1302"/>
                </a:cxn>
                <a:cxn ang="0">
                  <a:pos x="141" y="1050"/>
                </a:cxn>
                <a:cxn ang="0">
                  <a:pos x="86" y="735"/>
                </a:cxn>
                <a:cxn ang="0">
                  <a:pos x="37" y="346"/>
                </a:cxn>
                <a:cxn ang="0">
                  <a:pos x="0" y="45"/>
                </a:cxn>
                <a:cxn ang="0">
                  <a:pos x="7" y="384"/>
                </a:cxn>
                <a:cxn ang="0">
                  <a:pos x="36" y="789"/>
                </a:cxn>
                <a:cxn ang="0">
                  <a:pos x="87" y="1145"/>
                </a:cxn>
                <a:cxn ang="0">
                  <a:pos x="156" y="1455"/>
                </a:cxn>
                <a:cxn ang="0">
                  <a:pos x="239" y="1722"/>
                </a:cxn>
                <a:cxn ang="0">
                  <a:pos x="336" y="1950"/>
                </a:cxn>
                <a:cxn ang="0">
                  <a:pos x="443" y="2142"/>
                </a:cxn>
                <a:cxn ang="0">
                  <a:pos x="557" y="2299"/>
                </a:cxn>
              </a:cxnLst>
              <a:rect l="0" t="0" r="r" b="b"/>
              <a:pathLst>
                <a:path w="17898" h="10347">
                  <a:moveTo>
                    <a:pt x="587" y="2334"/>
                  </a:moveTo>
                  <a:lnTo>
                    <a:pt x="587" y="2334"/>
                  </a:lnTo>
                  <a:lnTo>
                    <a:pt x="632" y="2383"/>
                  </a:lnTo>
                  <a:lnTo>
                    <a:pt x="707" y="2461"/>
                  </a:lnTo>
                  <a:lnTo>
                    <a:pt x="810" y="2567"/>
                  </a:lnTo>
                  <a:lnTo>
                    <a:pt x="938" y="2699"/>
                  </a:lnTo>
                  <a:lnTo>
                    <a:pt x="1267" y="3033"/>
                  </a:lnTo>
                  <a:lnTo>
                    <a:pt x="1678" y="3448"/>
                  </a:lnTo>
                  <a:lnTo>
                    <a:pt x="2157" y="3929"/>
                  </a:lnTo>
                  <a:lnTo>
                    <a:pt x="2690" y="4462"/>
                  </a:lnTo>
                  <a:lnTo>
                    <a:pt x="3261" y="5033"/>
                  </a:lnTo>
                  <a:lnTo>
                    <a:pt x="3857" y="5627"/>
                  </a:lnTo>
                  <a:lnTo>
                    <a:pt x="4463" y="6230"/>
                  </a:lnTo>
                  <a:lnTo>
                    <a:pt x="5064" y="6825"/>
                  </a:lnTo>
                  <a:lnTo>
                    <a:pt x="5646" y="7400"/>
                  </a:lnTo>
                  <a:lnTo>
                    <a:pt x="6196" y="7939"/>
                  </a:lnTo>
                  <a:lnTo>
                    <a:pt x="6453" y="8191"/>
                  </a:lnTo>
                  <a:lnTo>
                    <a:pt x="6696" y="8427"/>
                  </a:lnTo>
                  <a:lnTo>
                    <a:pt x="6923" y="8648"/>
                  </a:lnTo>
                  <a:lnTo>
                    <a:pt x="7134" y="8852"/>
                  </a:lnTo>
                  <a:lnTo>
                    <a:pt x="7325" y="9035"/>
                  </a:lnTo>
                  <a:lnTo>
                    <a:pt x="7495" y="9196"/>
                  </a:lnTo>
                  <a:lnTo>
                    <a:pt x="7642" y="9335"/>
                  </a:lnTo>
                  <a:lnTo>
                    <a:pt x="7764" y="9447"/>
                  </a:lnTo>
                  <a:lnTo>
                    <a:pt x="7764" y="9447"/>
                  </a:lnTo>
                  <a:lnTo>
                    <a:pt x="7815" y="9493"/>
                  </a:lnTo>
                  <a:lnTo>
                    <a:pt x="7867" y="9537"/>
                  </a:lnTo>
                  <a:lnTo>
                    <a:pt x="7919" y="9580"/>
                  </a:lnTo>
                  <a:lnTo>
                    <a:pt x="7973" y="9621"/>
                  </a:lnTo>
                  <a:lnTo>
                    <a:pt x="8026" y="9660"/>
                  </a:lnTo>
                  <a:lnTo>
                    <a:pt x="8081" y="9698"/>
                  </a:lnTo>
                  <a:lnTo>
                    <a:pt x="8135" y="9734"/>
                  </a:lnTo>
                  <a:lnTo>
                    <a:pt x="8190" y="9769"/>
                  </a:lnTo>
                  <a:lnTo>
                    <a:pt x="8246" y="9803"/>
                  </a:lnTo>
                  <a:lnTo>
                    <a:pt x="8302" y="9835"/>
                  </a:lnTo>
                  <a:lnTo>
                    <a:pt x="8358" y="9868"/>
                  </a:lnTo>
                  <a:lnTo>
                    <a:pt x="8414" y="9897"/>
                  </a:lnTo>
                  <a:lnTo>
                    <a:pt x="8471" y="9926"/>
                  </a:lnTo>
                  <a:lnTo>
                    <a:pt x="8527" y="9953"/>
                  </a:lnTo>
                  <a:lnTo>
                    <a:pt x="8584" y="9979"/>
                  </a:lnTo>
                  <a:lnTo>
                    <a:pt x="8640" y="10004"/>
                  </a:lnTo>
                  <a:lnTo>
                    <a:pt x="8698" y="10028"/>
                  </a:lnTo>
                  <a:lnTo>
                    <a:pt x="8754" y="10051"/>
                  </a:lnTo>
                  <a:lnTo>
                    <a:pt x="8811" y="10072"/>
                  </a:lnTo>
                  <a:lnTo>
                    <a:pt x="8867" y="10093"/>
                  </a:lnTo>
                  <a:lnTo>
                    <a:pt x="8923" y="10112"/>
                  </a:lnTo>
                  <a:lnTo>
                    <a:pt x="8979" y="10131"/>
                  </a:lnTo>
                  <a:lnTo>
                    <a:pt x="9035" y="10149"/>
                  </a:lnTo>
                  <a:lnTo>
                    <a:pt x="9089" y="10166"/>
                  </a:lnTo>
                  <a:lnTo>
                    <a:pt x="9145" y="10181"/>
                  </a:lnTo>
                  <a:lnTo>
                    <a:pt x="9199" y="10196"/>
                  </a:lnTo>
                  <a:lnTo>
                    <a:pt x="9253" y="10210"/>
                  </a:lnTo>
                  <a:lnTo>
                    <a:pt x="9306" y="10223"/>
                  </a:lnTo>
                  <a:lnTo>
                    <a:pt x="9359" y="10235"/>
                  </a:lnTo>
                  <a:lnTo>
                    <a:pt x="9411" y="10246"/>
                  </a:lnTo>
                  <a:lnTo>
                    <a:pt x="9513" y="10267"/>
                  </a:lnTo>
                  <a:lnTo>
                    <a:pt x="9612" y="10284"/>
                  </a:lnTo>
                  <a:lnTo>
                    <a:pt x="9707" y="10299"/>
                  </a:lnTo>
                  <a:lnTo>
                    <a:pt x="9798" y="10311"/>
                  </a:lnTo>
                  <a:lnTo>
                    <a:pt x="9886" y="10321"/>
                  </a:lnTo>
                  <a:lnTo>
                    <a:pt x="9967" y="10329"/>
                  </a:lnTo>
                  <a:lnTo>
                    <a:pt x="10044" y="10336"/>
                  </a:lnTo>
                  <a:lnTo>
                    <a:pt x="10116" y="10340"/>
                  </a:lnTo>
                  <a:lnTo>
                    <a:pt x="10182" y="10343"/>
                  </a:lnTo>
                  <a:lnTo>
                    <a:pt x="10242" y="10346"/>
                  </a:lnTo>
                  <a:lnTo>
                    <a:pt x="10294" y="10347"/>
                  </a:lnTo>
                  <a:lnTo>
                    <a:pt x="10378" y="10347"/>
                  </a:lnTo>
                  <a:lnTo>
                    <a:pt x="10431" y="10346"/>
                  </a:lnTo>
                  <a:lnTo>
                    <a:pt x="10449" y="10345"/>
                  </a:lnTo>
                  <a:lnTo>
                    <a:pt x="14532" y="10341"/>
                  </a:lnTo>
                  <a:lnTo>
                    <a:pt x="14532" y="10341"/>
                  </a:lnTo>
                  <a:lnTo>
                    <a:pt x="17898" y="10341"/>
                  </a:lnTo>
                  <a:lnTo>
                    <a:pt x="17898" y="10341"/>
                  </a:lnTo>
                  <a:lnTo>
                    <a:pt x="17275" y="9721"/>
                  </a:lnTo>
                  <a:lnTo>
                    <a:pt x="16676" y="9122"/>
                  </a:lnTo>
                  <a:lnTo>
                    <a:pt x="16113" y="8560"/>
                  </a:lnTo>
                  <a:lnTo>
                    <a:pt x="15607" y="8051"/>
                  </a:lnTo>
                  <a:lnTo>
                    <a:pt x="15171" y="7611"/>
                  </a:lnTo>
                  <a:lnTo>
                    <a:pt x="14821" y="7257"/>
                  </a:lnTo>
                  <a:lnTo>
                    <a:pt x="14684" y="7117"/>
                  </a:lnTo>
                  <a:lnTo>
                    <a:pt x="14575" y="7004"/>
                  </a:lnTo>
                  <a:lnTo>
                    <a:pt x="14496" y="6921"/>
                  </a:lnTo>
                  <a:lnTo>
                    <a:pt x="14449" y="6870"/>
                  </a:lnTo>
                  <a:lnTo>
                    <a:pt x="14449" y="6870"/>
                  </a:lnTo>
                  <a:lnTo>
                    <a:pt x="14420" y="6836"/>
                  </a:lnTo>
                  <a:lnTo>
                    <a:pt x="14390" y="6799"/>
                  </a:lnTo>
                  <a:lnTo>
                    <a:pt x="14361" y="6760"/>
                  </a:lnTo>
                  <a:lnTo>
                    <a:pt x="14333" y="6720"/>
                  </a:lnTo>
                  <a:lnTo>
                    <a:pt x="14305" y="6677"/>
                  </a:lnTo>
                  <a:lnTo>
                    <a:pt x="14277" y="6633"/>
                  </a:lnTo>
                  <a:lnTo>
                    <a:pt x="14250" y="6587"/>
                  </a:lnTo>
                  <a:lnTo>
                    <a:pt x="14224" y="6538"/>
                  </a:lnTo>
                  <a:lnTo>
                    <a:pt x="14198" y="6486"/>
                  </a:lnTo>
                  <a:lnTo>
                    <a:pt x="14172" y="6433"/>
                  </a:lnTo>
                  <a:lnTo>
                    <a:pt x="14148" y="6377"/>
                  </a:lnTo>
                  <a:lnTo>
                    <a:pt x="14124" y="6319"/>
                  </a:lnTo>
                  <a:lnTo>
                    <a:pt x="14101" y="6259"/>
                  </a:lnTo>
                  <a:lnTo>
                    <a:pt x="14079" y="6195"/>
                  </a:lnTo>
                  <a:lnTo>
                    <a:pt x="14057" y="6130"/>
                  </a:lnTo>
                  <a:lnTo>
                    <a:pt x="14037" y="6062"/>
                  </a:lnTo>
                  <a:lnTo>
                    <a:pt x="14017" y="5992"/>
                  </a:lnTo>
                  <a:lnTo>
                    <a:pt x="13999" y="5918"/>
                  </a:lnTo>
                  <a:lnTo>
                    <a:pt x="13981" y="5842"/>
                  </a:lnTo>
                  <a:lnTo>
                    <a:pt x="13964" y="5763"/>
                  </a:lnTo>
                  <a:lnTo>
                    <a:pt x="13948" y="5682"/>
                  </a:lnTo>
                  <a:lnTo>
                    <a:pt x="13934" y="5596"/>
                  </a:lnTo>
                  <a:lnTo>
                    <a:pt x="13921" y="5509"/>
                  </a:lnTo>
                  <a:lnTo>
                    <a:pt x="13909" y="5419"/>
                  </a:lnTo>
                  <a:lnTo>
                    <a:pt x="13899" y="5325"/>
                  </a:lnTo>
                  <a:lnTo>
                    <a:pt x="13889" y="5228"/>
                  </a:lnTo>
                  <a:lnTo>
                    <a:pt x="13881" y="5129"/>
                  </a:lnTo>
                  <a:lnTo>
                    <a:pt x="13875" y="5025"/>
                  </a:lnTo>
                  <a:lnTo>
                    <a:pt x="13869" y="4920"/>
                  </a:lnTo>
                  <a:lnTo>
                    <a:pt x="13866" y="4810"/>
                  </a:lnTo>
                  <a:lnTo>
                    <a:pt x="13863" y="4697"/>
                  </a:lnTo>
                  <a:lnTo>
                    <a:pt x="13862" y="4582"/>
                  </a:lnTo>
                  <a:lnTo>
                    <a:pt x="13868" y="4536"/>
                  </a:lnTo>
                  <a:lnTo>
                    <a:pt x="13868" y="4536"/>
                  </a:lnTo>
                  <a:lnTo>
                    <a:pt x="13877" y="4644"/>
                  </a:lnTo>
                  <a:lnTo>
                    <a:pt x="13877" y="4484"/>
                  </a:lnTo>
                  <a:lnTo>
                    <a:pt x="10449" y="4488"/>
                  </a:lnTo>
                  <a:lnTo>
                    <a:pt x="10449" y="4488"/>
                  </a:lnTo>
                  <a:lnTo>
                    <a:pt x="5281" y="4488"/>
                  </a:lnTo>
                  <a:lnTo>
                    <a:pt x="5281" y="4488"/>
                  </a:lnTo>
                  <a:lnTo>
                    <a:pt x="5150" y="4487"/>
                  </a:lnTo>
                  <a:lnTo>
                    <a:pt x="5076" y="4486"/>
                  </a:lnTo>
                  <a:lnTo>
                    <a:pt x="4996" y="4483"/>
                  </a:lnTo>
                  <a:lnTo>
                    <a:pt x="4912" y="4480"/>
                  </a:lnTo>
                  <a:lnTo>
                    <a:pt x="4822" y="4476"/>
                  </a:lnTo>
                  <a:lnTo>
                    <a:pt x="4728" y="4470"/>
                  </a:lnTo>
                  <a:lnTo>
                    <a:pt x="4630" y="4463"/>
                  </a:lnTo>
                  <a:lnTo>
                    <a:pt x="4528" y="4455"/>
                  </a:lnTo>
                  <a:lnTo>
                    <a:pt x="4423" y="4444"/>
                  </a:lnTo>
                  <a:lnTo>
                    <a:pt x="4314" y="4432"/>
                  </a:lnTo>
                  <a:lnTo>
                    <a:pt x="4204" y="4418"/>
                  </a:lnTo>
                  <a:lnTo>
                    <a:pt x="4091" y="4402"/>
                  </a:lnTo>
                  <a:lnTo>
                    <a:pt x="3976" y="4384"/>
                  </a:lnTo>
                  <a:lnTo>
                    <a:pt x="3859" y="4363"/>
                  </a:lnTo>
                  <a:lnTo>
                    <a:pt x="3741" y="4340"/>
                  </a:lnTo>
                  <a:lnTo>
                    <a:pt x="3681" y="4327"/>
                  </a:lnTo>
                  <a:lnTo>
                    <a:pt x="3622" y="4314"/>
                  </a:lnTo>
                  <a:lnTo>
                    <a:pt x="3562" y="4300"/>
                  </a:lnTo>
                  <a:lnTo>
                    <a:pt x="3503" y="4285"/>
                  </a:lnTo>
                  <a:lnTo>
                    <a:pt x="3443" y="4270"/>
                  </a:lnTo>
                  <a:lnTo>
                    <a:pt x="3382" y="4252"/>
                  </a:lnTo>
                  <a:lnTo>
                    <a:pt x="3323" y="4235"/>
                  </a:lnTo>
                  <a:lnTo>
                    <a:pt x="3263" y="4217"/>
                  </a:lnTo>
                  <a:lnTo>
                    <a:pt x="3204" y="4199"/>
                  </a:lnTo>
                  <a:lnTo>
                    <a:pt x="3144" y="4179"/>
                  </a:lnTo>
                  <a:lnTo>
                    <a:pt x="3085" y="4159"/>
                  </a:lnTo>
                  <a:lnTo>
                    <a:pt x="3026" y="4138"/>
                  </a:lnTo>
                  <a:lnTo>
                    <a:pt x="2968" y="4116"/>
                  </a:lnTo>
                  <a:lnTo>
                    <a:pt x="2909" y="4093"/>
                  </a:lnTo>
                  <a:lnTo>
                    <a:pt x="2851" y="4069"/>
                  </a:lnTo>
                  <a:lnTo>
                    <a:pt x="2793" y="4044"/>
                  </a:lnTo>
                  <a:lnTo>
                    <a:pt x="2736" y="4018"/>
                  </a:lnTo>
                  <a:lnTo>
                    <a:pt x="2679" y="3991"/>
                  </a:lnTo>
                  <a:lnTo>
                    <a:pt x="2623" y="3962"/>
                  </a:lnTo>
                  <a:lnTo>
                    <a:pt x="2568" y="3933"/>
                  </a:lnTo>
                  <a:lnTo>
                    <a:pt x="2512" y="3904"/>
                  </a:lnTo>
                  <a:lnTo>
                    <a:pt x="2459" y="3873"/>
                  </a:lnTo>
                  <a:lnTo>
                    <a:pt x="2405" y="3841"/>
                  </a:lnTo>
                  <a:lnTo>
                    <a:pt x="2353" y="3808"/>
                  </a:lnTo>
                  <a:lnTo>
                    <a:pt x="2300" y="3774"/>
                  </a:lnTo>
                  <a:lnTo>
                    <a:pt x="2250" y="3738"/>
                  </a:lnTo>
                  <a:lnTo>
                    <a:pt x="2199" y="3701"/>
                  </a:lnTo>
                  <a:lnTo>
                    <a:pt x="2150" y="3663"/>
                  </a:lnTo>
                  <a:lnTo>
                    <a:pt x="2102" y="3625"/>
                  </a:lnTo>
                  <a:lnTo>
                    <a:pt x="2055" y="3585"/>
                  </a:lnTo>
                  <a:lnTo>
                    <a:pt x="2009" y="3544"/>
                  </a:lnTo>
                  <a:lnTo>
                    <a:pt x="1963" y="3501"/>
                  </a:lnTo>
                  <a:lnTo>
                    <a:pt x="1963" y="3501"/>
                  </a:lnTo>
                  <a:lnTo>
                    <a:pt x="1905" y="3444"/>
                  </a:lnTo>
                  <a:lnTo>
                    <a:pt x="1748" y="3289"/>
                  </a:lnTo>
                  <a:lnTo>
                    <a:pt x="1523" y="3066"/>
                  </a:lnTo>
                  <a:lnTo>
                    <a:pt x="1395" y="2939"/>
                  </a:lnTo>
                  <a:lnTo>
                    <a:pt x="1262" y="2803"/>
                  </a:lnTo>
                  <a:lnTo>
                    <a:pt x="1127" y="2666"/>
                  </a:lnTo>
                  <a:lnTo>
                    <a:pt x="993" y="2528"/>
                  </a:lnTo>
                  <a:lnTo>
                    <a:pt x="866" y="2394"/>
                  </a:lnTo>
                  <a:lnTo>
                    <a:pt x="749" y="2268"/>
                  </a:lnTo>
                  <a:lnTo>
                    <a:pt x="696" y="2209"/>
                  </a:lnTo>
                  <a:lnTo>
                    <a:pt x="645" y="2153"/>
                  </a:lnTo>
                  <a:lnTo>
                    <a:pt x="600" y="2101"/>
                  </a:lnTo>
                  <a:lnTo>
                    <a:pt x="558" y="2052"/>
                  </a:lnTo>
                  <a:lnTo>
                    <a:pt x="522" y="2008"/>
                  </a:lnTo>
                  <a:lnTo>
                    <a:pt x="493" y="1969"/>
                  </a:lnTo>
                  <a:lnTo>
                    <a:pt x="468" y="1935"/>
                  </a:lnTo>
                  <a:lnTo>
                    <a:pt x="459" y="1921"/>
                  </a:lnTo>
                  <a:lnTo>
                    <a:pt x="451" y="1907"/>
                  </a:lnTo>
                  <a:lnTo>
                    <a:pt x="451" y="1907"/>
                  </a:lnTo>
                  <a:lnTo>
                    <a:pt x="425" y="1860"/>
                  </a:lnTo>
                  <a:lnTo>
                    <a:pt x="398" y="1809"/>
                  </a:lnTo>
                  <a:lnTo>
                    <a:pt x="369" y="1753"/>
                  </a:lnTo>
                  <a:lnTo>
                    <a:pt x="339" y="1691"/>
                  </a:lnTo>
                  <a:lnTo>
                    <a:pt x="324" y="1657"/>
                  </a:lnTo>
                  <a:lnTo>
                    <a:pt x="309" y="1621"/>
                  </a:lnTo>
                  <a:lnTo>
                    <a:pt x="293" y="1584"/>
                  </a:lnTo>
                  <a:lnTo>
                    <a:pt x="278" y="1544"/>
                  </a:lnTo>
                  <a:lnTo>
                    <a:pt x="263" y="1501"/>
                  </a:lnTo>
                  <a:lnTo>
                    <a:pt x="247" y="1455"/>
                  </a:lnTo>
                  <a:lnTo>
                    <a:pt x="231" y="1407"/>
                  </a:lnTo>
                  <a:lnTo>
                    <a:pt x="216" y="1356"/>
                  </a:lnTo>
                  <a:lnTo>
                    <a:pt x="201" y="1302"/>
                  </a:lnTo>
                  <a:lnTo>
                    <a:pt x="186" y="1244"/>
                  </a:lnTo>
                  <a:lnTo>
                    <a:pt x="171" y="1182"/>
                  </a:lnTo>
                  <a:lnTo>
                    <a:pt x="156" y="1118"/>
                  </a:lnTo>
                  <a:lnTo>
                    <a:pt x="141" y="1050"/>
                  </a:lnTo>
                  <a:lnTo>
                    <a:pt x="127" y="977"/>
                  </a:lnTo>
                  <a:lnTo>
                    <a:pt x="113" y="900"/>
                  </a:lnTo>
                  <a:lnTo>
                    <a:pt x="99" y="820"/>
                  </a:lnTo>
                  <a:lnTo>
                    <a:pt x="86" y="735"/>
                  </a:lnTo>
                  <a:lnTo>
                    <a:pt x="73" y="645"/>
                  </a:lnTo>
                  <a:lnTo>
                    <a:pt x="61" y="550"/>
                  </a:lnTo>
                  <a:lnTo>
                    <a:pt x="49" y="451"/>
                  </a:lnTo>
                  <a:lnTo>
                    <a:pt x="37" y="346"/>
                  </a:lnTo>
                  <a:lnTo>
                    <a:pt x="26" y="236"/>
                  </a:lnTo>
                  <a:lnTo>
                    <a:pt x="16" y="121"/>
                  </a:lnTo>
                  <a:lnTo>
                    <a:pt x="6" y="0"/>
                  </a:lnTo>
                  <a:lnTo>
                    <a:pt x="0" y="45"/>
                  </a:lnTo>
                  <a:lnTo>
                    <a:pt x="0" y="45"/>
                  </a:lnTo>
                  <a:lnTo>
                    <a:pt x="1" y="161"/>
                  </a:lnTo>
                  <a:lnTo>
                    <a:pt x="3" y="274"/>
                  </a:lnTo>
                  <a:lnTo>
                    <a:pt x="7" y="384"/>
                  </a:lnTo>
                  <a:lnTo>
                    <a:pt x="12" y="490"/>
                  </a:lnTo>
                  <a:lnTo>
                    <a:pt x="19" y="592"/>
                  </a:lnTo>
                  <a:lnTo>
                    <a:pt x="27" y="693"/>
                  </a:lnTo>
                  <a:lnTo>
                    <a:pt x="36" y="789"/>
                  </a:lnTo>
                  <a:lnTo>
                    <a:pt x="48" y="882"/>
                  </a:lnTo>
                  <a:lnTo>
                    <a:pt x="59" y="973"/>
                  </a:lnTo>
                  <a:lnTo>
                    <a:pt x="73" y="1061"/>
                  </a:lnTo>
                  <a:lnTo>
                    <a:pt x="87" y="1145"/>
                  </a:lnTo>
                  <a:lnTo>
                    <a:pt x="102" y="1227"/>
                  </a:lnTo>
                  <a:lnTo>
                    <a:pt x="119" y="1306"/>
                  </a:lnTo>
                  <a:lnTo>
                    <a:pt x="136" y="1382"/>
                  </a:lnTo>
                  <a:lnTo>
                    <a:pt x="156" y="1455"/>
                  </a:lnTo>
                  <a:lnTo>
                    <a:pt x="175" y="1527"/>
                  </a:lnTo>
                  <a:lnTo>
                    <a:pt x="195" y="1594"/>
                  </a:lnTo>
                  <a:lnTo>
                    <a:pt x="217" y="1660"/>
                  </a:lnTo>
                  <a:lnTo>
                    <a:pt x="239" y="1722"/>
                  </a:lnTo>
                  <a:lnTo>
                    <a:pt x="263" y="1784"/>
                  </a:lnTo>
                  <a:lnTo>
                    <a:pt x="286" y="1842"/>
                  </a:lnTo>
                  <a:lnTo>
                    <a:pt x="311" y="1897"/>
                  </a:lnTo>
                  <a:lnTo>
                    <a:pt x="336" y="1950"/>
                  </a:lnTo>
                  <a:lnTo>
                    <a:pt x="361" y="2001"/>
                  </a:lnTo>
                  <a:lnTo>
                    <a:pt x="389" y="2051"/>
                  </a:lnTo>
                  <a:lnTo>
                    <a:pt x="415" y="2097"/>
                  </a:lnTo>
                  <a:lnTo>
                    <a:pt x="443" y="2142"/>
                  </a:lnTo>
                  <a:lnTo>
                    <a:pt x="470" y="2184"/>
                  </a:lnTo>
                  <a:lnTo>
                    <a:pt x="500" y="2224"/>
                  </a:lnTo>
                  <a:lnTo>
                    <a:pt x="528" y="2263"/>
                  </a:lnTo>
                  <a:lnTo>
                    <a:pt x="557" y="2299"/>
                  </a:lnTo>
                  <a:lnTo>
                    <a:pt x="587" y="2334"/>
                  </a:lnTo>
                  <a:lnTo>
                    <a:pt x="587" y="2334"/>
                  </a:lnTo>
                  <a:close/>
                </a:path>
              </a:pathLst>
            </a:custGeom>
            <a:solidFill>
              <a:sysClr val="window" lastClr="FFFFFF">
                <a:lumMod val="85000"/>
              </a:sysClr>
            </a:solidFill>
            <a:ln w="9525">
              <a:noFill/>
              <a:round/>
            </a:ln>
          </p:spPr>
          <p:txBody>
            <a:bodyPr vert="horz" wrap="square" lIns="96435" tIns="48218" rIns="96435" bIns="48218" numCol="1" anchor="t" anchorCtr="0" compatLnSpc="1"/>
            <a:lstStyle/>
            <a:p>
              <a:pPr>
                <a:defRPr/>
              </a:pPr>
              <a:endParaRPr lang="fr-FR" sz="1400" kern="0">
                <a:solidFill>
                  <a:sysClr val="windowText" lastClr="000000"/>
                </a:solidFill>
                <a:ea typeface="宋体" panose="02010600030101010101" pitchFamily="2" charset="-122"/>
              </a:endParaRPr>
            </a:p>
          </p:txBody>
        </p:sp>
        <p:sp>
          <p:nvSpPr>
            <p:cNvPr id="31" name="Freeform 14"/>
            <p:cNvSpPr/>
            <p:nvPr/>
          </p:nvSpPr>
          <p:spPr bwMode="auto">
            <a:xfrm rot="20191043">
              <a:off x="3619974" y="2468604"/>
              <a:ext cx="897451" cy="1281413"/>
            </a:xfrm>
            <a:custGeom>
              <a:avLst/>
              <a:gdLst/>
              <a:ahLst/>
              <a:cxnLst>
                <a:cxn ang="0">
                  <a:pos x="5070" y="2"/>
                </a:cxn>
                <a:cxn ang="0">
                  <a:pos x="4722" y="17"/>
                </a:cxn>
                <a:cxn ang="0">
                  <a:pos x="4308" y="55"/>
                </a:cxn>
                <a:cxn ang="0">
                  <a:pos x="3853" y="124"/>
                </a:cxn>
                <a:cxn ang="0">
                  <a:pos x="3556" y="188"/>
                </a:cxn>
                <a:cxn ang="0">
                  <a:pos x="3317" y="252"/>
                </a:cxn>
                <a:cxn ang="0">
                  <a:pos x="3079" y="329"/>
                </a:cxn>
                <a:cxn ang="0">
                  <a:pos x="2845" y="419"/>
                </a:cxn>
                <a:cxn ang="0">
                  <a:pos x="2616" y="525"/>
                </a:cxn>
                <a:cxn ang="0">
                  <a:pos x="2398" y="647"/>
                </a:cxn>
                <a:cxn ang="0">
                  <a:pos x="2193" y="787"/>
                </a:cxn>
                <a:cxn ang="0">
                  <a:pos x="2003" y="944"/>
                </a:cxn>
                <a:cxn ang="0">
                  <a:pos x="1741" y="1199"/>
                </a:cxn>
                <a:cxn ang="0">
                  <a:pos x="1121" y="1822"/>
                </a:cxn>
                <a:cxn ang="0">
                  <a:pos x="689" y="2279"/>
                </a:cxn>
                <a:cxn ang="0">
                  <a:pos x="516" y="2480"/>
                </a:cxn>
                <a:cxn ang="0">
                  <a:pos x="445" y="2580"/>
                </a:cxn>
                <a:cxn ang="0">
                  <a:pos x="366" y="2728"/>
                </a:cxn>
                <a:cxn ang="0">
                  <a:pos x="293" y="2890"/>
                </a:cxn>
                <a:cxn ang="0">
                  <a:pos x="233" y="3056"/>
                </a:cxn>
                <a:cxn ang="0">
                  <a:pos x="174" y="3265"/>
                </a:cxn>
                <a:cxn ang="0">
                  <a:pos x="117" y="3527"/>
                </a:cxn>
                <a:cxn ang="0">
                  <a:pos x="66" y="3851"/>
                </a:cxn>
                <a:cxn ang="0">
                  <a:pos x="20" y="4247"/>
                </a:cxn>
                <a:cxn ang="0">
                  <a:pos x="4" y="4493"/>
                </a:cxn>
                <a:cxn ang="0">
                  <a:pos x="10" y="4749"/>
                </a:cxn>
                <a:cxn ang="0">
                  <a:pos x="56" y="5176"/>
                </a:cxn>
                <a:cxn ang="0">
                  <a:pos x="107" y="5525"/>
                </a:cxn>
                <a:cxn ang="0">
                  <a:pos x="165" y="5806"/>
                </a:cxn>
                <a:cxn ang="0">
                  <a:pos x="226" y="6030"/>
                </a:cxn>
                <a:cxn ang="0">
                  <a:pos x="288" y="6206"/>
                </a:cxn>
                <a:cxn ang="0">
                  <a:pos x="363" y="6376"/>
                </a:cxn>
                <a:cxn ang="0">
                  <a:pos x="445" y="6529"/>
                </a:cxn>
                <a:cxn ang="0">
                  <a:pos x="516" y="6630"/>
                </a:cxn>
                <a:cxn ang="0">
                  <a:pos x="690" y="6831"/>
                </a:cxn>
                <a:cxn ang="0">
                  <a:pos x="1121" y="7288"/>
                </a:cxn>
                <a:cxn ang="0">
                  <a:pos x="1742" y="7911"/>
                </a:cxn>
                <a:cxn ang="0">
                  <a:pos x="2003" y="8166"/>
                </a:cxn>
                <a:cxn ang="0">
                  <a:pos x="2193" y="8323"/>
                </a:cxn>
                <a:cxn ang="0">
                  <a:pos x="2399" y="8463"/>
                </a:cxn>
                <a:cxn ang="0">
                  <a:pos x="2617" y="8584"/>
                </a:cxn>
                <a:cxn ang="0">
                  <a:pos x="2845" y="8691"/>
                </a:cxn>
                <a:cxn ang="0">
                  <a:pos x="3079" y="8781"/>
                </a:cxn>
                <a:cxn ang="0">
                  <a:pos x="3317" y="8857"/>
                </a:cxn>
                <a:cxn ang="0">
                  <a:pos x="3556" y="8922"/>
                </a:cxn>
                <a:cxn ang="0">
                  <a:pos x="3853" y="8985"/>
                </a:cxn>
                <a:cxn ang="0">
                  <a:pos x="4308" y="9054"/>
                </a:cxn>
                <a:cxn ang="0">
                  <a:pos x="4722" y="9092"/>
                </a:cxn>
                <a:cxn ang="0">
                  <a:pos x="5070" y="9108"/>
                </a:cxn>
                <a:cxn ang="0">
                  <a:pos x="7183" y="9110"/>
                </a:cxn>
                <a:cxn ang="0">
                  <a:pos x="5275" y="0"/>
                </a:cxn>
              </a:cxnLst>
              <a:rect l="0" t="0" r="r" b="b"/>
              <a:pathLst>
                <a:path w="7183" h="9110">
                  <a:moveTo>
                    <a:pt x="5275" y="0"/>
                  </a:moveTo>
                  <a:lnTo>
                    <a:pt x="5275" y="0"/>
                  </a:lnTo>
                  <a:lnTo>
                    <a:pt x="5144" y="1"/>
                  </a:lnTo>
                  <a:lnTo>
                    <a:pt x="5070" y="2"/>
                  </a:lnTo>
                  <a:lnTo>
                    <a:pt x="4990" y="4"/>
                  </a:lnTo>
                  <a:lnTo>
                    <a:pt x="4906" y="8"/>
                  </a:lnTo>
                  <a:lnTo>
                    <a:pt x="4816" y="12"/>
                  </a:lnTo>
                  <a:lnTo>
                    <a:pt x="4722" y="17"/>
                  </a:lnTo>
                  <a:lnTo>
                    <a:pt x="4623" y="24"/>
                  </a:lnTo>
                  <a:lnTo>
                    <a:pt x="4522" y="33"/>
                  </a:lnTo>
                  <a:lnTo>
                    <a:pt x="4416" y="43"/>
                  </a:lnTo>
                  <a:lnTo>
                    <a:pt x="4308" y="55"/>
                  </a:lnTo>
                  <a:lnTo>
                    <a:pt x="4198" y="69"/>
                  </a:lnTo>
                  <a:lnTo>
                    <a:pt x="4084" y="85"/>
                  </a:lnTo>
                  <a:lnTo>
                    <a:pt x="3969" y="104"/>
                  </a:lnTo>
                  <a:lnTo>
                    <a:pt x="3853" y="124"/>
                  </a:lnTo>
                  <a:lnTo>
                    <a:pt x="3735" y="148"/>
                  </a:lnTo>
                  <a:lnTo>
                    <a:pt x="3675" y="160"/>
                  </a:lnTo>
                  <a:lnTo>
                    <a:pt x="3616" y="174"/>
                  </a:lnTo>
                  <a:lnTo>
                    <a:pt x="3556" y="188"/>
                  </a:lnTo>
                  <a:lnTo>
                    <a:pt x="3497" y="203"/>
                  </a:lnTo>
                  <a:lnTo>
                    <a:pt x="3436" y="218"/>
                  </a:lnTo>
                  <a:lnTo>
                    <a:pt x="3376" y="235"/>
                  </a:lnTo>
                  <a:lnTo>
                    <a:pt x="3317" y="252"/>
                  </a:lnTo>
                  <a:lnTo>
                    <a:pt x="3257" y="270"/>
                  </a:lnTo>
                  <a:lnTo>
                    <a:pt x="3198" y="289"/>
                  </a:lnTo>
                  <a:lnTo>
                    <a:pt x="3138" y="308"/>
                  </a:lnTo>
                  <a:lnTo>
                    <a:pt x="3079" y="329"/>
                  </a:lnTo>
                  <a:lnTo>
                    <a:pt x="3019" y="350"/>
                  </a:lnTo>
                  <a:lnTo>
                    <a:pt x="2961" y="372"/>
                  </a:lnTo>
                  <a:lnTo>
                    <a:pt x="2902" y="395"/>
                  </a:lnTo>
                  <a:lnTo>
                    <a:pt x="2845" y="419"/>
                  </a:lnTo>
                  <a:lnTo>
                    <a:pt x="2787" y="444"/>
                  </a:lnTo>
                  <a:lnTo>
                    <a:pt x="2729" y="470"/>
                  </a:lnTo>
                  <a:lnTo>
                    <a:pt x="2673" y="497"/>
                  </a:lnTo>
                  <a:lnTo>
                    <a:pt x="2616" y="525"/>
                  </a:lnTo>
                  <a:lnTo>
                    <a:pt x="2561" y="554"/>
                  </a:lnTo>
                  <a:lnTo>
                    <a:pt x="2506" y="584"/>
                  </a:lnTo>
                  <a:lnTo>
                    <a:pt x="2452" y="615"/>
                  </a:lnTo>
                  <a:lnTo>
                    <a:pt x="2398" y="647"/>
                  </a:lnTo>
                  <a:lnTo>
                    <a:pt x="2346" y="680"/>
                  </a:lnTo>
                  <a:lnTo>
                    <a:pt x="2294" y="714"/>
                  </a:lnTo>
                  <a:lnTo>
                    <a:pt x="2243" y="750"/>
                  </a:lnTo>
                  <a:lnTo>
                    <a:pt x="2193" y="787"/>
                  </a:lnTo>
                  <a:lnTo>
                    <a:pt x="2144" y="824"/>
                  </a:lnTo>
                  <a:lnTo>
                    <a:pt x="2096" y="863"/>
                  </a:lnTo>
                  <a:lnTo>
                    <a:pt x="2048" y="903"/>
                  </a:lnTo>
                  <a:lnTo>
                    <a:pt x="2003" y="944"/>
                  </a:lnTo>
                  <a:lnTo>
                    <a:pt x="1957" y="987"/>
                  </a:lnTo>
                  <a:lnTo>
                    <a:pt x="1957" y="987"/>
                  </a:lnTo>
                  <a:lnTo>
                    <a:pt x="1899" y="1044"/>
                  </a:lnTo>
                  <a:lnTo>
                    <a:pt x="1741" y="1199"/>
                  </a:lnTo>
                  <a:lnTo>
                    <a:pt x="1517" y="1422"/>
                  </a:lnTo>
                  <a:lnTo>
                    <a:pt x="1389" y="1549"/>
                  </a:lnTo>
                  <a:lnTo>
                    <a:pt x="1256" y="1685"/>
                  </a:lnTo>
                  <a:lnTo>
                    <a:pt x="1121" y="1822"/>
                  </a:lnTo>
                  <a:lnTo>
                    <a:pt x="987" y="1960"/>
                  </a:lnTo>
                  <a:lnTo>
                    <a:pt x="860" y="2093"/>
                  </a:lnTo>
                  <a:lnTo>
                    <a:pt x="743" y="2220"/>
                  </a:lnTo>
                  <a:lnTo>
                    <a:pt x="689" y="2279"/>
                  </a:lnTo>
                  <a:lnTo>
                    <a:pt x="639" y="2335"/>
                  </a:lnTo>
                  <a:lnTo>
                    <a:pt x="593" y="2387"/>
                  </a:lnTo>
                  <a:lnTo>
                    <a:pt x="552" y="2435"/>
                  </a:lnTo>
                  <a:lnTo>
                    <a:pt x="516" y="2480"/>
                  </a:lnTo>
                  <a:lnTo>
                    <a:pt x="486" y="2519"/>
                  </a:lnTo>
                  <a:lnTo>
                    <a:pt x="462" y="2552"/>
                  </a:lnTo>
                  <a:lnTo>
                    <a:pt x="452" y="2567"/>
                  </a:lnTo>
                  <a:lnTo>
                    <a:pt x="445" y="2580"/>
                  </a:lnTo>
                  <a:lnTo>
                    <a:pt x="445" y="2580"/>
                  </a:lnTo>
                  <a:lnTo>
                    <a:pt x="420" y="2626"/>
                  </a:lnTo>
                  <a:lnTo>
                    <a:pt x="393" y="2675"/>
                  </a:lnTo>
                  <a:lnTo>
                    <a:pt x="366" y="2728"/>
                  </a:lnTo>
                  <a:lnTo>
                    <a:pt x="336" y="2788"/>
                  </a:lnTo>
                  <a:lnTo>
                    <a:pt x="322" y="2820"/>
                  </a:lnTo>
                  <a:lnTo>
                    <a:pt x="307" y="2854"/>
                  </a:lnTo>
                  <a:lnTo>
                    <a:pt x="293" y="2890"/>
                  </a:lnTo>
                  <a:lnTo>
                    <a:pt x="278" y="2928"/>
                  </a:lnTo>
                  <a:lnTo>
                    <a:pt x="263" y="2968"/>
                  </a:lnTo>
                  <a:lnTo>
                    <a:pt x="247" y="3010"/>
                  </a:lnTo>
                  <a:lnTo>
                    <a:pt x="233" y="3056"/>
                  </a:lnTo>
                  <a:lnTo>
                    <a:pt x="218" y="3104"/>
                  </a:lnTo>
                  <a:lnTo>
                    <a:pt x="203" y="3155"/>
                  </a:lnTo>
                  <a:lnTo>
                    <a:pt x="189" y="3208"/>
                  </a:lnTo>
                  <a:lnTo>
                    <a:pt x="174" y="3265"/>
                  </a:lnTo>
                  <a:lnTo>
                    <a:pt x="160" y="3326"/>
                  </a:lnTo>
                  <a:lnTo>
                    <a:pt x="146" y="3390"/>
                  </a:lnTo>
                  <a:lnTo>
                    <a:pt x="131" y="3457"/>
                  </a:lnTo>
                  <a:lnTo>
                    <a:pt x="117" y="3527"/>
                  </a:lnTo>
                  <a:lnTo>
                    <a:pt x="104" y="3603"/>
                  </a:lnTo>
                  <a:lnTo>
                    <a:pt x="91" y="3681"/>
                  </a:lnTo>
                  <a:lnTo>
                    <a:pt x="78" y="3764"/>
                  </a:lnTo>
                  <a:lnTo>
                    <a:pt x="66" y="3851"/>
                  </a:lnTo>
                  <a:lnTo>
                    <a:pt x="54" y="3943"/>
                  </a:lnTo>
                  <a:lnTo>
                    <a:pt x="43" y="4040"/>
                  </a:lnTo>
                  <a:lnTo>
                    <a:pt x="30" y="4141"/>
                  </a:lnTo>
                  <a:lnTo>
                    <a:pt x="20" y="4247"/>
                  </a:lnTo>
                  <a:lnTo>
                    <a:pt x="10" y="4358"/>
                  </a:lnTo>
                  <a:lnTo>
                    <a:pt x="10" y="4358"/>
                  </a:lnTo>
                  <a:lnTo>
                    <a:pt x="6" y="4426"/>
                  </a:lnTo>
                  <a:lnTo>
                    <a:pt x="4" y="4493"/>
                  </a:lnTo>
                  <a:lnTo>
                    <a:pt x="2" y="4561"/>
                  </a:lnTo>
                  <a:lnTo>
                    <a:pt x="0" y="4628"/>
                  </a:lnTo>
                  <a:lnTo>
                    <a:pt x="0" y="4628"/>
                  </a:lnTo>
                  <a:lnTo>
                    <a:pt x="10" y="4749"/>
                  </a:lnTo>
                  <a:lnTo>
                    <a:pt x="20" y="4863"/>
                  </a:lnTo>
                  <a:lnTo>
                    <a:pt x="31" y="4973"/>
                  </a:lnTo>
                  <a:lnTo>
                    <a:pt x="44" y="5077"/>
                  </a:lnTo>
                  <a:lnTo>
                    <a:pt x="56" y="5176"/>
                  </a:lnTo>
                  <a:lnTo>
                    <a:pt x="68" y="5271"/>
                  </a:lnTo>
                  <a:lnTo>
                    <a:pt x="81" y="5360"/>
                  </a:lnTo>
                  <a:lnTo>
                    <a:pt x="94" y="5444"/>
                  </a:lnTo>
                  <a:lnTo>
                    <a:pt x="107" y="5525"/>
                  </a:lnTo>
                  <a:lnTo>
                    <a:pt x="121" y="5602"/>
                  </a:lnTo>
                  <a:lnTo>
                    <a:pt x="135" y="5674"/>
                  </a:lnTo>
                  <a:lnTo>
                    <a:pt x="151" y="5742"/>
                  </a:lnTo>
                  <a:lnTo>
                    <a:pt x="165" y="5806"/>
                  </a:lnTo>
                  <a:lnTo>
                    <a:pt x="180" y="5868"/>
                  </a:lnTo>
                  <a:lnTo>
                    <a:pt x="195" y="5925"/>
                  </a:lnTo>
                  <a:lnTo>
                    <a:pt x="210" y="5979"/>
                  </a:lnTo>
                  <a:lnTo>
                    <a:pt x="226" y="6030"/>
                  </a:lnTo>
                  <a:lnTo>
                    <a:pt x="241" y="6078"/>
                  </a:lnTo>
                  <a:lnTo>
                    <a:pt x="257" y="6124"/>
                  </a:lnTo>
                  <a:lnTo>
                    <a:pt x="272" y="6166"/>
                  </a:lnTo>
                  <a:lnTo>
                    <a:pt x="288" y="6206"/>
                  </a:lnTo>
                  <a:lnTo>
                    <a:pt x="303" y="6244"/>
                  </a:lnTo>
                  <a:lnTo>
                    <a:pt x="318" y="6279"/>
                  </a:lnTo>
                  <a:lnTo>
                    <a:pt x="333" y="6313"/>
                  </a:lnTo>
                  <a:lnTo>
                    <a:pt x="363" y="6376"/>
                  </a:lnTo>
                  <a:lnTo>
                    <a:pt x="392" y="6431"/>
                  </a:lnTo>
                  <a:lnTo>
                    <a:pt x="419" y="6482"/>
                  </a:lnTo>
                  <a:lnTo>
                    <a:pt x="445" y="6529"/>
                  </a:lnTo>
                  <a:lnTo>
                    <a:pt x="445" y="6529"/>
                  </a:lnTo>
                  <a:lnTo>
                    <a:pt x="453" y="6543"/>
                  </a:lnTo>
                  <a:lnTo>
                    <a:pt x="462" y="6557"/>
                  </a:lnTo>
                  <a:lnTo>
                    <a:pt x="487" y="6591"/>
                  </a:lnTo>
                  <a:lnTo>
                    <a:pt x="516" y="6630"/>
                  </a:lnTo>
                  <a:lnTo>
                    <a:pt x="552" y="6674"/>
                  </a:lnTo>
                  <a:lnTo>
                    <a:pt x="594" y="6723"/>
                  </a:lnTo>
                  <a:lnTo>
                    <a:pt x="639" y="6775"/>
                  </a:lnTo>
                  <a:lnTo>
                    <a:pt x="690" y="6831"/>
                  </a:lnTo>
                  <a:lnTo>
                    <a:pt x="743" y="6890"/>
                  </a:lnTo>
                  <a:lnTo>
                    <a:pt x="860" y="7016"/>
                  </a:lnTo>
                  <a:lnTo>
                    <a:pt x="987" y="7150"/>
                  </a:lnTo>
                  <a:lnTo>
                    <a:pt x="1121" y="7288"/>
                  </a:lnTo>
                  <a:lnTo>
                    <a:pt x="1256" y="7425"/>
                  </a:lnTo>
                  <a:lnTo>
                    <a:pt x="1389" y="7561"/>
                  </a:lnTo>
                  <a:lnTo>
                    <a:pt x="1517" y="7688"/>
                  </a:lnTo>
                  <a:lnTo>
                    <a:pt x="1742" y="7911"/>
                  </a:lnTo>
                  <a:lnTo>
                    <a:pt x="1899" y="8066"/>
                  </a:lnTo>
                  <a:lnTo>
                    <a:pt x="1957" y="8123"/>
                  </a:lnTo>
                  <a:lnTo>
                    <a:pt x="1957" y="8123"/>
                  </a:lnTo>
                  <a:lnTo>
                    <a:pt x="2003" y="8166"/>
                  </a:lnTo>
                  <a:lnTo>
                    <a:pt x="2049" y="8207"/>
                  </a:lnTo>
                  <a:lnTo>
                    <a:pt x="2096" y="8247"/>
                  </a:lnTo>
                  <a:lnTo>
                    <a:pt x="2144" y="8285"/>
                  </a:lnTo>
                  <a:lnTo>
                    <a:pt x="2193" y="8323"/>
                  </a:lnTo>
                  <a:lnTo>
                    <a:pt x="2244" y="8360"/>
                  </a:lnTo>
                  <a:lnTo>
                    <a:pt x="2294" y="8396"/>
                  </a:lnTo>
                  <a:lnTo>
                    <a:pt x="2347" y="8430"/>
                  </a:lnTo>
                  <a:lnTo>
                    <a:pt x="2399" y="8463"/>
                  </a:lnTo>
                  <a:lnTo>
                    <a:pt x="2453" y="8495"/>
                  </a:lnTo>
                  <a:lnTo>
                    <a:pt x="2506" y="8526"/>
                  </a:lnTo>
                  <a:lnTo>
                    <a:pt x="2562" y="8555"/>
                  </a:lnTo>
                  <a:lnTo>
                    <a:pt x="2617" y="8584"/>
                  </a:lnTo>
                  <a:lnTo>
                    <a:pt x="2673" y="8613"/>
                  </a:lnTo>
                  <a:lnTo>
                    <a:pt x="2730" y="8640"/>
                  </a:lnTo>
                  <a:lnTo>
                    <a:pt x="2787" y="8666"/>
                  </a:lnTo>
                  <a:lnTo>
                    <a:pt x="2845" y="8691"/>
                  </a:lnTo>
                  <a:lnTo>
                    <a:pt x="2903" y="8715"/>
                  </a:lnTo>
                  <a:lnTo>
                    <a:pt x="2962" y="8738"/>
                  </a:lnTo>
                  <a:lnTo>
                    <a:pt x="3020" y="8760"/>
                  </a:lnTo>
                  <a:lnTo>
                    <a:pt x="3079" y="8781"/>
                  </a:lnTo>
                  <a:lnTo>
                    <a:pt x="3138" y="8801"/>
                  </a:lnTo>
                  <a:lnTo>
                    <a:pt x="3198" y="8821"/>
                  </a:lnTo>
                  <a:lnTo>
                    <a:pt x="3257" y="8839"/>
                  </a:lnTo>
                  <a:lnTo>
                    <a:pt x="3317" y="8857"/>
                  </a:lnTo>
                  <a:lnTo>
                    <a:pt x="3376" y="8874"/>
                  </a:lnTo>
                  <a:lnTo>
                    <a:pt x="3437" y="8892"/>
                  </a:lnTo>
                  <a:lnTo>
                    <a:pt x="3497" y="8907"/>
                  </a:lnTo>
                  <a:lnTo>
                    <a:pt x="3556" y="8922"/>
                  </a:lnTo>
                  <a:lnTo>
                    <a:pt x="3616" y="8936"/>
                  </a:lnTo>
                  <a:lnTo>
                    <a:pt x="3675" y="8949"/>
                  </a:lnTo>
                  <a:lnTo>
                    <a:pt x="3735" y="8962"/>
                  </a:lnTo>
                  <a:lnTo>
                    <a:pt x="3853" y="8985"/>
                  </a:lnTo>
                  <a:lnTo>
                    <a:pt x="3970" y="9006"/>
                  </a:lnTo>
                  <a:lnTo>
                    <a:pt x="4085" y="9024"/>
                  </a:lnTo>
                  <a:lnTo>
                    <a:pt x="4198" y="9040"/>
                  </a:lnTo>
                  <a:lnTo>
                    <a:pt x="4308" y="9054"/>
                  </a:lnTo>
                  <a:lnTo>
                    <a:pt x="4417" y="9066"/>
                  </a:lnTo>
                  <a:lnTo>
                    <a:pt x="4522" y="9077"/>
                  </a:lnTo>
                  <a:lnTo>
                    <a:pt x="4624" y="9085"/>
                  </a:lnTo>
                  <a:lnTo>
                    <a:pt x="4722" y="9092"/>
                  </a:lnTo>
                  <a:lnTo>
                    <a:pt x="4816" y="9098"/>
                  </a:lnTo>
                  <a:lnTo>
                    <a:pt x="4906" y="9102"/>
                  </a:lnTo>
                  <a:lnTo>
                    <a:pt x="4990" y="9105"/>
                  </a:lnTo>
                  <a:lnTo>
                    <a:pt x="5070" y="9108"/>
                  </a:lnTo>
                  <a:lnTo>
                    <a:pt x="5144" y="9109"/>
                  </a:lnTo>
                  <a:lnTo>
                    <a:pt x="5275" y="9110"/>
                  </a:lnTo>
                  <a:lnTo>
                    <a:pt x="5275" y="9110"/>
                  </a:lnTo>
                  <a:lnTo>
                    <a:pt x="7183" y="9110"/>
                  </a:lnTo>
                  <a:lnTo>
                    <a:pt x="7183" y="0"/>
                  </a:lnTo>
                  <a:lnTo>
                    <a:pt x="7183" y="0"/>
                  </a:lnTo>
                  <a:lnTo>
                    <a:pt x="5275" y="0"/>
                  </a:lnTo>
                  <a:lnTo>
                    <a:pt x="5275" y="0"/>
                  </a:lnTo>
                  <a:close/>
                </a:path>
              </a:pathLst>
            </a:custGeom>
            <a:solidFill>
              <a:srgbClr val="FFC000"/>
            </a:solidFill>
            <a:ln w="9525">
              <a:noFill/>
              <a:round/>
            </a:ln>
          </p:spPr>
          <p:txBody>
            <a:bodyPr vert="horz" wrap="square" lIns="96435" tIns="48218" rIns="96435" bIns="48218" numCol="1" anchor="t" anchorCtr="0" compatLnSpc="1"/>
            <a:lstStyle/>
            <a:p>
              <a:pPr>
                <a:defRPr/>
              </a:pPr>
              <a:endParaRPr lang="fr-FR" sz="1400" kern="0">
                <a:solidFill>
                  <a:sysClr val="windowText" lastClr="000000"/>
                </a:solidFill>
                <a:ea typeface="宋体" panose="02010600030101010101" pitchFamily="2" charset="-122"/>
              </a:endParaRPr>
            </a:p>
          </p:txBody>
        </p:sp>
      </p:grpSp>
      <p:sp>
        <p:nvSpPr>
          <p:cNvPr id="32" name="TextBox 31"/>
          <p:cNvSpPr txBox="1"/>
          <p:nvPr/>
        </p:nvSpPr>
        <p:spPr>
          <a:xfrm rot="20191043">
            <a:off x="3372989" y="2736788"/>
            <a:ext cx="595035" cy="830997"/>
          </a:xfrm>
          <a:prstGeom prst="rect">
            <a:avLst/>
          </a:prstGeom>
          <a:noFill/>
        </p:spPr>
        <p:txBody>
          <a:bodyPr wrap="none" rtlCol="0">
            <a:spAutoFit/>
          </a:bodyPr>
          <a:lstStyle/>
          <a:p>
            <a:pPr algn="ctr" fontAlgn="base">
              <a:spcBef>
                <a:spcPct val="0"/>
              </a:spcBef>
              <a:spcAft>
                <a:spcPct val="0"/>
              </a:spcAft>
              <a:defRPr/>
            </a:pPr>
            <a:r>
              <a:rPr lang="fr-FR" sz="4800" b="1" kern="0" dirty="0">
                <a:solidFill>
                  <a:sysClr val="window" lastClr="FFFFFF"/>
                </a:solidFill>
                <a:effectLst>
                  <a:outerShdw blurRad="38100" dist="38100" dir="2700000" algn="tl">
                    <a:srgbClr val="000000">
                      <a:alpha val="43137"/>
                    </a:srgbClr>
                  </a:outerShdw>
                </a:effectLst>
                <a:latin typeface="Arial Black" panose="020B0A04020102020204" pitchFamily="34" charset="0"/>
                <a:ea typeface="宋体" panose="02010600030101010101" pitchFamily="2" charset="-122"/>
              </a:rPr>
              <a:t>1</a:t>
            </a:r>
          </a:p>
        </p:txBody>
      </p:sp>
      <p:sp>
        <p:nvSpPr>
          <p:cNvPr id="33" name="TextBox 32"/>
          <p:cNvSpPr txBox="1"/>
          <p:nvPr/>
        </p:nvSpPr>
        <p:spPr>
          <a:xfrm rot="20191043">
            <a:off x="4665798" y="2513950"/>
            <a:ext cx="595035" cy="830997"/>
          </a:xfrm>
          <a:prstGeom prst="rect">
            <a:avLst/>
          </a:prstGeom>
          <a:noFill/>
        </p:spPr>
        <p:txBody>
          <a:bodyPr wrap="none" rtlCol="0">
            <a:spAutoFit/>
          </a:bodyPr>
          <a:lstStyle/>
          <a:p>
            <a:pPr algn="ctr" fontAlgn="base">
              <a:spcBef>
                <a:spcPct val="0"/>
              </a:spcBef>
              <a:spcAft>
                <a:spcPct val="0"/>
              </a:spcAft>
              <a:defRPr/>
            </a:pPr>
            <a:r>
              <a:rPr lang="fr-FR" sz="4800" b="1" kern="0" dirty="0">
                <a:solidFill>
                  <a:sysClr val="window" lastClr="FFFFFF"/>
                </a:solidFill>
                <a:effectLst>
                  <a:outerShdw blurRad="38100" dist="38100" dir="2700000" algn="tl">
                    <a:srgbClr val="000000">
                      <a:alpha val="43137"/>
                    </a:srgbClr>
                  </a:outerShdw>
                </a:effectLst>
                <a:latin typeface="Arial Black" panose="020B0A04020102020204" pitchFamily="34" charset="0"/>
                <a:ea typeface="宋体" panose="02010600030101010101" pitchFamily="2" charset="-122"/>
              </a:rPr>
              <a:t>2</a:t>
            </a:r>
          </a:p>
        </p:txBody>
      </p:sp>
      <p:sp>
        <p:nvSpPr>
          <p:cNvPr id="34" name="TextBox 33"/>
          <p:cNvSpPr txBox="1"/>
          <p:nvPr/>
        </p:nvSpPr>
        <p:spPr>
          <a:xfrm rot="20191043">
            <a:off x="5765032" y="3981045"/>
            <a:ext cx="595035" cy="830997"/>
          </a:xfrm>
          <a:prstGeom prst="rect">
            <a:avLst/>
          </a:prstGeom>
          <a:noFill/>
        </p:spPr>
        <p:txBody>
          <a:bodyPr wrap="none" rtlCol="0">
            <a:spAutoFit/>
          </a:bodyPr>
          <a:lstStyle/>
          <a:p>
            <a:pPr algn="ctr" fontAlgn="base">
              <a:spcBef>
                <a:spcPct val="0"/>
              </a:spcBef>
              <a:spcAft>
                <a:spcPct val="0"/>
              </a:spcAft>
              <a:defRPr/>
            </a:pPr>
            <a:r>
              <a:rPr lang="fr-FR" sz="4800" b="1" kern="0" dirty="0">
                <a:solidFill>
                  <a:sysClr val="window" lastClr="FFFFFF"/>
                </a:solidFill>
                <a:effectLst>
                  <a:outerShdw blurRad="38100" dist="38100" dir="2700000" algn="tl">
                    <a:srgbClr val="000000">
                      <a:alpha val="43137"/>
                    </a:srgbClr>
                  </a:outerShdw>
                </a:effectLst>
                <a:latin typeface="Arial Black" panose="020B0A04020102020204" pitchFamily="34" charset="0"/>
                <a:ea typeface="宋体" panose="02010600030101010101" pitchFamily="2" charset="-122"/>
              </a:rPr>
              <a:t>3</a:t>
            </a:r>
          </a:p>
        </p:txBody>
      </p:sp>
      <p:sp>
        <p:nvSpPr>
          <p:cNvPr id="35" name="TextBox 34"/>
          <p:cNvSpPr txBox="1"/>
          <p:nvPr/>
        </p:nvSpPr>
        <p:spPr>
          <a:xfrm rot="20191043">
            <a:off x="6907197" y="3484829"/>
            <a:ext cx="595035" cy="830997"/>
          </a:xfrm>
          <a:prstGeom prst="rect">
            <a:avLst/>
          </a:prstGeom>
          <a:noFill/>
        </p:spPr>
        <p:txBody>
          <a:bodyPr wrap="none" rtlCol="0">
            <a:spAutoFit/>
          </a:bodyPr>
          <a:lstStyle/>
          <a:p>
            <a:pPr algn="ctr" fontAlgn="base">
              <a:spcBef>
                <a:spcPct val="0"/>
              </a:spcBef>
              <a:spcAft>
                <a:spcPct val="0"/>
              </a:spcAft>
              <a:defRPr/>
            </a:pPr>
            <a:r>
              <a:rPr lang="fr-FR" sz="4800" b="1" kern="0" dirty="0">
                <a:solidFill>
                  <a:sysClr val="window" lastClr="FFFFFF"/>
                </a:solidFill>
                <a:effectLst>
                  <a:outerShdw blurRad="38100" dist="38100" dir="2700000" algn="tl">
                    <a:srgbClr val="000000">
                      <a:alpha val="43137"/>
                    </a:srgbClr>
                  </a:outerShdw>
                </a:effectLst>
                <a:latin typeface="Arial Black" panose="020B0A04020102020204" pitchFamily="34" charset="0"/>
                <a:ea typeface="宋体" panose="02010600030101010101" pitchFamily="2" charset="-122"/>
              </a:rPr>
              <a:t>4</a:t>
            </a:r>
          </a:p>
        </p:txBody>
      </p:sp>
      <p:sp>
        <p:nvSpPr>
          <p:cNvPr id="36" name="TextBox 41"/>
          <p:cNvSpPr txBox="1"/>
          <p:nvPr/>
        </p:nvSpPr>
        <p:spPr>
          <a:xfrm>
            <a:off x="1315939" y="3397948"/>
            <a:ext cx="2146029" cy="50200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37" name="TextBox 170"/>
          <p:cNvSpPr txBox="1"/>
          <p:nvPr/>
        </p:nvSpPr>
        <p:spPr>
          <a:xfrm>
            <a:off x="1315939" y="3148187"/>
            <a:ext cx="1825866" cy="300504"/>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38" name="TextBox 41"/>
          <p:cNvSpPr txBox="1"/>
          <p:nvPr/>
        </p:nvSpPr>
        <p:spPr>
          <a:xfrm>
            <a:off x="5485904" y="2464961"/>
            <a:ext cx="2146029" cy="50200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39" name="TextBox 170"/>
          <p:cNvSpPr txBox="1"/>
          <p:nvPr/>
        </p:nvSpPr>
        <p:spPr>
          <a:xfrm>
            <a:off x="5485904" y="2215201"/>
            <a:ext cx="1825866" cy="300504"/>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40" name="TextBox 41"/>
          <p:cNvSpPr txBox="1"/>
          <p:nvPr/>
        </p:nvSpPr>
        <p:spPr>
          <a:xfrm>
            <a:off x="3558593" y="4673202"/>
            <a:ext cx="2146029" cy="50200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41" name="TextBox 170"/>
          <p:cNvSpPr txBox="1"/>
          <p:nvPr/>
        </p:nvSpPr>
        <p:spPr>
          <a:xfrm>
            <a:off x="3558593" y="4423441"/>
            <a:ext cx="1825866" cy="300504"/>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42" name="TextBox 41"/>
          <p:cNvSpPr txBox="1"/>
          <p:nvPr/>
        </p:nvSpPr>
        <p:spPr>
          <a:xfrm>
            <a:off x="7579230" y="4673202"/>
            <a:ext cx="2146029" cy="502003"/>
          </a:xfrm>
          <a:prstGeom prst="rect">
            <a:avLst/>
          </a:prstGeom>
          <a:noFill/>
        </p:spPr>
        <p:txBody>
          <a:bodyPr wrap="square" lIns="85667" tIns="42834" rIns="85667" bIns="42834" rtlCol="0">
            <a:spAutoFit/>
          </a:bodyPr>
          <a:lstStyle/>
          <a:p>
            <a:pPr>
              <a:lnSpc>
                <a:spcPct val="150000"/>
              </a:lnSpc>
              <a:defRPr/>
            </a:pPr>
            <a:r>
              <a:rPr lang="zh-CN" altLang="en-US" sz="600" kern="0" dirty="0">
                <a:solidFill>
                  <a:sysClr val="window" lastClr="FFFFFF">
                    <a:lumMod val="65000"/>
                  </a:sysClr>
                </a:solidFill>
                <a:latin typeface="微软雅黑" panose="020B0503020204020204" charset="-122"/>
                <a:cs typeface="+mn-ea"/>
                <a:sym typeface="+mn-lt"/>
              </a:rPr>
              <a:t>点击添加相关标题文字，点击添加相关标题文字，点击添加相关标题文字，点击添加相关标题文字，点击添加相关标题文字。</a:t>
            </a:r>
            <a:endParaRPr lang="en-GB" altLang="zh-CN" sz="600" kern="0" dirty="0">
              <a:solidFill>
                <a:sysClr val="window" lastClr="FFFFFF">
                  <a:lumMod val="65000"/>
                </a:sysClr>
              </a:solidFill>
              <a:latin typeface="微软雅黑" panose="020B0503020204020204" charset="-122"/>
              <a:cs typeface="+mn-ea"/>
              <a:sym typeface="+mn-lt"/>
            </a:endParaRPr>
          </a:p>
        </p:txBody>
      </p:sp>
      <p:sp>
        <p:nvSpPr>
          <p:cNvPr id="43" name="TextBox 170"/>
          <p:cNvSpPr txBox="1"/>
          <p:nvPr/>
        </p:nvSpPr>
        <p:spPr>
          <a:xfrm>
            <a:off x="7579230" y="4423441"/>
            <a:ext cx="1825866" cy="300504"/>
          </a:xfrm>
          <a:prstGeom prst="rect">
            <a:avLst/>
          </a:prstGeom>
          <a:noFill/>
        </p:spPr>
        <p:txBody>
          <a:bodyPr wrap="square" lIns="96431" tIns="48215" rIns="96431" bIns="48215" rtlCol="0">
            <a:spAutoFit/>
          </a:bodyPr>
          <a:lstStyle/>
          <a:p>
            <a:pPr>
              <a:lnSpc>
                <a:spcPct val="120000"/>
              </a:lnSpc>
              <a:defRPr/>
            </a:pPr>
            <a:r>
              <a:rPr lang="zh-CN" altLang="en-US" sz="1100" kern="0" dirty="0">
                <a:solidFill>
                  <a:sysClr val="window" lastClr="FFFFFF">
                    <a:lumMod val="65000"/>
                  </a:sysClr>
                </a:solidFill>
                <a:cs typeface="+mn-ea"/>
                <a:sym typeface="Arial" panose="020B0604020202020204" pitchFamily="34" charset="0"/>
              </a:rPr>
              <a:t>请替换文字内容</a:t>
            </a:r>
            <a:endParaRPr lang="en-US" altLang="zh-CN" sz="1100" kern="0" dirty="0">
              <a:solidFill>
                <a:sysClr val="window" lastClr="FFFFFF">
                  <a:lumMod val="65000"/>
                </a:sysClr>
              </a:solidFill>
              <a:cs typeface="+mn-ea"/>
              <a:sym typeface="Arial" panose="020B0604020202020204" pitchFamily="34" charset="0"/>
            </a:endParaRPr>
          </a:p>
        </p:txBody>
      </p:sp>
      <p:sp>
        <p:nvSpPr>
          <p:cNvPr id="44" name="标题 1"/>
          <p:cNvSpPr txBox="1"/>
          <p:nvPr/>
        </p:nvSpPr>
        <p:spPr>
          <a:xfrm>
            <a:off x="1224651" y="179620"/>
            <a:ext cx="9454235" cy="52251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71450" indent="-171450"/>
            <a:r>
              <a:rPr lang="zh-CN" altLang="en-US" dirty="0">
                <a:solidFill>
                  <a:schemeClr val="accent3"/>
                </a:solidFill>
              </a:rPr>
              <a:t>点</a:t>
            </a:r>
            <a:r>
              <a:rPr lang="zh-CN" altLang="en-US" dirty="0" smtClean="0">
                <a:solidFill>
                  <a:schemeClr val="accent3"/>
                </a:solidFill>
              </a:rPr>
              <a:t>击此处添加文字内容</a:t>
            </a:r>
            <a:endParaRPr lang="en-US" altLang="zh-CN" dirty="0">
              <a:solidFill>
                <a:schemeClr val="accent3"/>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THINKCELLUNDODONOTDELETE" val="0"/>
  <p:tag name="ISLIDE.THEME" val="f989b833-9b72-4d9f-bfb8-a2b3d2ed1c5c"/>
</p:tagLst>
</file>

<file path=ppt/theme/theme1.xml><?xml version="1.0" encoding="utf-8"?>
<a:theme xmlns:a="http://schemas.openxmlformats.org/drawingml/2006/main" name=" www.2ppt.com">
  <a:themeElements>
    <a:clrScheme name="房利美">
      <a:dk1>
        <a:srgbClr val="000000"/>
      </a:dk1>
      <a:lt1>
        <a:srgbClr val="FFFFFF"/>
      </a:lt1>
      <a:dk2>
        <a:srgbClr val="768394"/>
      </a:dk2>
      <a:lt2>
        <a:srgbClr val="F0F0F0"/>
      </a:lt2>
      <a:accent1>
        <a:srgbClr val="FFC118"/>
      </a:accent1>
      <a:accent2>
        <a:srgbClr val="E9850A"/>
      </a:accent2>
      <a:accent3>
        <a:srgbClr val="003CBC"/>
      </a:accent3>
      <a:accent4>
        <a:srgbClr val="002470"/>
      </a:accent4>
      <a:accent5>
        <a:srgbClr val="E4BFBD"/>
      </a:accent5>
      <a:accent6>
        <a:srgbClr val="F5A22B"/>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3056</Words>
  <Application>Microsoft Office PowerPoint</Application>
  <PresentationFormat>宽屏</PresentationFormat>
  <Paragraphs>220</Paragraphs>
  <Slides>27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HelveticaNeueLT Pro 35 Th</vt:lpstr>
      <vt:lpstr>经典综艺体简</vt:lpstr>
      <vt:lpstr>宋体</vt:lpstr>
      <vt:lpstr>微软雅黑</vt:lpstr>
      <vt:lpstr>Arial</vt:lpstr>
      <vt:lpstr>Arial Black</vt:lpstr>
      <vt:lpstr>Calibri</vt:lpstr>
      <vt:lpstr>Century Gothic</vt:lpstr>
      <vt:lpstr>Franklin Gothic Book</vt:lpstr>
      <vt:lpstr>Franklin Gothic Medium</vt:lpstr>
      <vt:lpstr>Impact</vt:lpstr>
      <vt:lpstr>Segoe UI Emoji</vt:lpstr>
      <vt:lpstr> www.2ppt.com</vt:lpstr>
      <vt:lpstr>房地产业 公司简介PPT</vt:lpstr>
      <vt:lpstr>PowerPoint 演示文稿</vt:lpstr>
      <vt:lpstr>PowerPoint 演示文稿</vt:lpstr>
      <vt:lpstr>公司介绍</vt:lpstr>
      <vt:lpstr>PowerPoint 演示文稿</vt:lpstr>
      <vt:lpstr>PowerPoint 演示文稿</vt:lpstr>
      <vt:lpstr>PowerPoint 演示文稿</vt:lpstr>
      <vt:lpstr>PowerPoint 演示文稿</vt:lpstr>
      <vt:lpstr>PowerPoint 演示文稿</vt:lpstr>
      <vt:lpstr>管理团队</vt:lpstr>
      <vt:lpstr>PowerPoint 演示文稿</vt:lpstr>
      <vt:lpstr>PowerPoint 演示文稿</vt:lpstr>
      <vt:lpstr>PowerPoint 演示文稿</vt:lpstr>
      <vt:lpstr>PowerPoint 演示文稿</vt:lpstr>
      <vt:lpstr>PowerPoint 演示文稿</vt:lpstr>
      <vt:lpstr>业务领域</vt:lpstr>
      <vt:lpstr>PowerPoint 演示文稿</vt:lpstr>
      <vt:lpstr>PowerPoint 演示文稿</vt:lpstr>
      <vt:lpstr>PowerPoint 演示文稿</vt:lpstr>
      <vt:lpstr>PowerPoint 演示文稿</vt:lpstr>
      <vt:lpstr>PowerPoint 演示文稿</vt:lpstr>
      <vt:lpstr>加入我们</vt:lpstr>
      <vt:lpstr>PowerPoint 演示文稿</vt:lpstr>
      <vt:lpstr>PowerPoint 演示文稿</vt:lpstr>
      <vt:lpstr>PowerPoint 演示文稿</vt:lpstr>
      <vt:lpstr>PowerPoint 演示文稿</vt:lpstr>
      <vt:lpstr>Thanks.  And Your Slogan Here.</vt:lpstr>
    </vt:vector>
  </TitlesOfParts>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2019-01-30T16:00:00Z</cp:lastPrinted>
  <dcterms:created xsi:type="dcterms:W3CDTF">2022-03-16T02:47:32Z</dcterms:created>
  <dcterms:modified xsi:type="dcterms:W3CDTF">2023-01-10T07:29:39Z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ICV">
    <vt:lpwstr>802DA350D1E849A1B1A0FA3E7EFE1599</vt:lpwstr>
  </property>
  <property fmtid="{D5CDD505-2E9C-101B-9397-08002B2CF9AE}" pid="4" name="KSOProductBuildVer">
    <vt:lpwstr>2052-11.1.0.11365</vt:lpwstr>
  </property>
  <property fmtid="{A09F084E-AD41-489F-8076-AA5BE3082BCA}" pid="100">
    <vt:ui4>5</vt:ui4>
  </property>
  <property fmtid="{64440492-4C8B-11D1-8B70-080036B11A03}" pid="11">
    <vt:lpwstr>www.2ppt.com-爱PPT提供资源下载</vt:lpwstr>
  </property>
</Properties>
</file>