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67" r:id="rId3"/>
    <p:sldId id="269" r:id="rId4"/>
    <p:sldId id="279" r:id="rId5"/>
    <p:sldId id="280" r:id="rId6"/>
    <p:sldId id="281" r:id="rId7"/>
    <p:sldId id="282" r:id="rId8"/>
    <p:sldId id="274" r:id="rId9"/>
    <p:sldId id="283" r:id="rId10"/>
    <p:sldId id="277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A1CCE-93A5-423D-8154-C2EBAB83A5DB}" type="doc">
      <dgm:prSet loTypeId="urn:microsoft.com/office/officeart/2005/8/layout/lProcess3#1" loCatId="process" qsTypeId="urn:microsoft.com/office/officeart/2005/8/quickstyle/simple5#1" qsCatId="simple" csTypeId="urn:microsoft.com/office/officeart/2005/8/colors/colorful1#16" csCatId="colorful" phldr="1"/>
      <dgm:spPr/>
      <dgm:t>
        <a:bodyPr/>
        <a:lstStyle/>
        <a:p>
          <a:endParaRPr lang="zh-CN" altLang="en-US"/>
        </a:p>
      </dgm:t>
    </dgm:pt>
    <dgm:pt modelId="{EC505A9C-D645-4E80-A308-DF855E3889FF}">
      <dgm:prSet phldrT="[文本]" custT="1"/>
      <dgm:spPr/>
      <dgm:t>
        <a:bodyPr/>
        <a:lstStyle/>
        <a:p>
          <a:r>
            <a:rPr lang="zh-CN" altLang="en-US" sz="2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衣物名词</a:t>
          </a:r>
          <a:endParaRPr lang="zh-CN" altLang="en-US" sz="24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FCE393F-5712-46AF-AB05-78B5BBBB2DEB}" type="parTrans" cxnId="{BB385AB8-D420-487C-A129-C1707AE20179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F026548-F135-4F43-9EEE-4CB725FDA161}" type="sibTrans" cxnId="{BB385AB8-D420-487C-A129-C1707AE20179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2BEF34C-14E2-4629-A49A-72440717B861}">
      <dgm:prSet phldrT="[文本]" custT="1"/>
      <dgm:spPr/>
      <dgm:t>
        <a:bodyPr/>
        <a:lstStyle/>
        <a:p>
          <a:r>
            <a:rPr lang="en-US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sock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T-shirt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shorts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sweater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trousers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shoe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 </a:t>
          </a:r>
          <a:r>
            <a:rPr lang="en-US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skirt</a:t>
          </a:r>
          <a:endParaRPr lang="zh-CN" altLang="en-US" sz="16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57F5A36-E3A3-4B8E-8931-459A48AFB19D}" type="parTrans" cxnId="{96420554-418B-4622-ADB1-9380E36AC34A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F002BDE-4097-4FA3-893E-77D94C7ADE96}" type="sibTrans" cxnId="{96420554-418B-4622-ADB1-9380E36AC34A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0D06704-54AE-49B4-A480-24A1AC231645}">
      <dgm:prSet phldrT="[文本]" custT="1"/>
      <dgm:spPr/>
      <dgm:t>
        <a:bodyPr/>
        <a:lstStyle/>
        <a:p>
          <a:r>
            <a:rPr lang="zh-CN" altLang="en-US" sz="2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形容词</a:t>
          </a:r>
          <a:endParaRPr lang="zh-CN" altLang="en-US" sz="24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2261C01-76BA-48B9-8C53-07C9A3ADCE5A}" type="parTrans" cxnId="{CE3F2794-56CF-4156-A5E1-9F314CFD9BAD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DD459E2-CF8D-4E4E-AD5F-192667B53CA9}" type="sibTrans" cxnId="{CE3F2794-56CF-4156-A5E1-9F314CFD9BAD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934C895-D8CE-42B2-B13E-4EE7B959E7A4}">
      <dgm:prSet phldrT="[文本]" custT="1"/>
      <dgm:spPr/>
      <dgm:t>
        <a:bodyPr/>
        <a:lstStyle/>
        <a:p>
          <a:r>
            <a:rPr lang="zh-CN" altLang="en-US" sz="2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购物句型</a:t>
          </a:r>
          <a:endParaRPr lang="zh-CN" altLang="en-US" sz="24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84D1B0BA-6827-41B1-95FE-EC54CD7500A0}" type="parTrans" cxnId="{3D3B4162-436C-4341-8684-77D9FA113925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BE671F7-5197-493C-A692-B033515DFA20}" type="sibTrans" cxnId="{3D3B4162-436C-4341-8684-77D9FA113925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919A7A6-1F78-4D1A-849A-512276F5AAA6}">
      <dgm:prSet phldrT="[文本]" custT="1"/>
      <dgm:spPr/>
      <dgm:t>
        <a:bodyPr/>
        <a:lstStyle/>
        <a:p>
          <a:r>
            <a:rPr lang="en-US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How much...? Can I help you? Here you are.   </a:t>
          </a:r>
          <a:endParaRPr lang="zh-CN" altLang="en-US" sz="16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6F27743-9967-450E-8956-4DF1E3003761}" type="parTrans" cxnId="{006E7E7A-C753-4205-A1A0-91469B443DDE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3EBCD01-8661-4973-A177-5ED0FC0BE200}" type="sibTrans" cxnId="{006E7E7A-C753-4205-A1A0-91469B443DDE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0D2A7DA-CAE8-48E1-B741-DEAF70C4BA15}">
      <dgm:prSet phldrT="[文本]" custT="1"/>
      <dgm:spPr/>
      <dgm:t>
        <a:bodyPr/>
        <a:lstStyle/>
        <a:p>
          <a:r>
            <a:rPr lang="zh-CN" altLang="en-US" sz="24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其他</a:t>
          </a:r>
          <a:endParaRPr lang="zh-CN" altLang="en-US" sz="24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8C1E7B7-B8A9-4A21-8FDA-85BB3A952530}" type="parTrans" cxnId="{FC22D5E0-DA59-4429-B9A7-6B59ECAE0765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AB31DDB-046B-4C06-97EB-6DB304F8D029}" type="sibTrans" cxnId="{FC22D5E0-DA59-4429-B9A7-6B59ECAE0765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9B2CB02-5F42-4056-B45F-024379CFAC7B}">
      <dgm:prSet custT="1"/>
      <dgm:spPr/>
      <dgm:t>
        <a:bodyPr/>
        <a:lstStyle/>
        <a:p>
          <a:r>
            <a:rPr lang="en-US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big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small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short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long</a:t>
          </a:r>
          <a:endParaRPr lang="zh-CN" altLang="en-US" sz="16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D315DBE-F40A-44C5-9DA6-3C1E62F0AC9E}" type="parTrans" cxnId="{A083C8EE-50DE-4570-957F-98255B5A12BC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4E2960C-0554-4376-830A-4DE95903ED31}" type="sibTrans" cxnId="{A083C8EE-50DE-4570-957F-98255B5A12BC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8F97395-06FD-4390-A245-FE336279896C}">
      <dgm:prSet custT="1"/>
      <dgm:spPr/>
      <dgm:t>
        <a:bodyPr/>
        <a:lstStyle/>
        <a:p>
          <a:r>
            <a: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need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woman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dollar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look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take</a:t>
          </a:r>
          <a:r>
            <a:rPr lang="zh-CN" altLang="en-US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pair</a:t>
          </a:r>
          <a:endParaRPr lang="zh-CN" altLang="en-US" sz="16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E3E117A-B80A-4BF4-BD27-AAAFF55BB28C}" type="parTrans" cxnId="{6B9359EC-8539-47F7-9EC2-6C5CDA2F6103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813351F-F632-47FB-81D6-78B401AC054D}" type="sibTrans" cxnId="{6B9359EC-8539-47F7-9EC2-6C5CDA2F6103}">
      <dgm:prSet/>
      <dgm:spPr/>
      <dgm:t>
        <a:bodyPr/>
        <a:lstStyle/>
        <a:p>
          <a:endParaRPr lang="zh-CN" altLang="en-US" sz="160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6E31305-009E-4253-80D2-EED190C138AF}" type="pres">
      <dgm:prSet presAssocID="{9DFA1CCE-93A5-423D-8154-C2EBAB83A5D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49CFBE76-9D40-4E4E-8B59-1D6114D8CD7A}" type="pres">
      <dgm:prSet presAssocID="{EC505A9C-D645-4E80-A308-DF855E3889FF}" presName="horFlow" presStyleCnt="0"/>
      <dgm:spPr/>
    </dgm:pt>
    <dgm:pt modelId="{929FEDBF-71A3-45E1-9A28-99FADC0AE083}" type="pres">
      <dgm:prSet presAssocID="{EC505A9C-D645-4E80-A308-DF855E3889FF}" presName="bigChev" presStyleLbl="node1" presStyleIdx="0" presStyleCnt="4"/>
      <dgm:spPr/>
      <dgm:t>
        <a:bodyPr/>
        <a:lstStyle/>
        <a:p>
          <a:endParaRPr lang="zh-CN" altLang="en-US"/>
        </a:p>
      </dgm:t>
    </dgm:pt>
    <dgm:pt modelId="{D45D6FD6-D8A2-4C9B-8B43-77FA731589CB}" type="pres">
      <dgm:prSet presAssocID="{057F5A36-E3A3-4B8E-8931-459A48AFB19D}" presName="parTrans" presStyleCnt="0"/>
      <dgm:spPr/>
    </dgm:pt>
    <dgm:pt modelId="{9F5A1A05-40FE-473B-8996-FF8926FB23F3}" type="pres">
      <dgm:prSet presAssocID="{52BEF34C-14E2-4629-A49A-72440717B861}" presName="node" presStyleLbl="alignAccFollowNode1" presStyleIdx="0" presStyleCnt="4" custScaleX="20228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A13BCA4-38B5-41E1-A217-93B48FED2748}" type="pres">
      <dgm:prSet presAssocID="{EC505A9C-D645-4E80-A308-DF855E3889FF}" presName="vSp" presStyleCnt="0"/>
      <dgm:spPr/>
    </dgm:pt>
    <dgm:pt modelId="{61E7B50B-095C-4F77-8DE6-7634211DE984}" type="pres">
      <dgm:prSet presAssocID="{00D06704-54AE-49B4-A480-24A1AC231645}" presName="horFlow" presStyleCnt="0"/>
      <dgm:spPr/>
    </dgm:pt>
    <dgm:pt modelId="{C9DE525A-F34B-4632-889A-DF077306349A}" type="pres">
      <dgm:prSet presAssocID="{00D06704-54AE-49B4-A480-24A1AC231645}" presName="bigChev" presStyleLbl="node1" presStyleIdx="1" presStyleCnt="4" custLinFactNeighborX="19198" custLinFactNeighborY="-12228"/>
      <dgm:spPr/>
      <dgm:t>
        <a:bodyPr/>
        <a:lstStyle/>
        <a:p>
          <a:endParaRPr lang="zh-CN" altLang="en-US"/>
        </a:p>
      </dgm:t>
    </dgm:pt>
    <dgm:pt modelId="{4806E946-B487-44B3-A9DF-0E691CCD8164}" type="pres">
      <dgm:prSet presAssocID="{BD315DBE-F40A-44C5-9DA6-3C1E62F0AC9E}" presName="parTrans" presStyleCnt="0"/>
      <dgm:spPr/>
    </dgm:pt>
    <dgm:pt modelId="{F3F037B3-B7CE-425E-9811-C93D2FED2FCF}" type="pres">
      <dgm:prSet presAssocID="{F9B2CB02-5F42-4056-B45F-024379CFAC7B}" presName="node" presStyleLbl="alignAccFollowNode1" presStyleIdx="1" presStyleCnt="4" custScaleX="203422" custLinFactNeighborX="49009" custLinFactNeighborY="-1553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956D062-9BFF-4348-9283-BCD3532245B0}" type="pres">
      <dgm:prSet presAssocID="{00D06704-54AE-49B4-A480-24A1AC231645}" presName="vSp" presStyleCnt="0"/>
      <dgm:spPr/>
    </dgm:pt>
    <dgm:pt modelId="{6CBFF8FD-C940-4FF4-B63D-2B91EEA7C4CE}" type="pres">
      <dgm:prSet presAssocID="{1934C895-D8CE-42B2-B13E-4EE7B959E7A4}" presName="horFlow" presStyleCnt="0"/>
      <dgm:spPr/>
    </dgm:pt>
    <dgm:pt modelId="{C0E377E0-9FF1-46BF-AA17-3AA5F678C72C}" type="pres">
      <dgm:prSet presAssocID="{1934C895-D8CE-42B2-B13E-4EE7B959E7A4}" presName="bigChev" presStyleLbl="node1" presStyleIdx="2" presStyleCnt="4"/>
      <dgm:spPr/>
      <dgm:t>
        <a:bodyPr/>
        <a:lstStyle/>
        <a:p>
          <a:endParaRPr lang="zh-CN" altLang="en-US"/>
        </a:p>
      </dgm:t>
    </dgm:pt>
    <dgm:pt modelId="{6259AECE-94AD-4154-A154-96C07486C338}" type="pres">
      <dgm:prSet presAssocID="{E6F27743-9967-450E-8956-4DF1E3003761}" presName="parTrans" presStyleCnt="0"/>
      <dgm:spPr/>
    </dgm:pt>
    <dgm:pt modelId="{60222966-515F-4462-BED1-AF94AC0027BE}" type="pres">
      <dgm:prSet presAssocID="{F919A7A6-1F78-4D1A-849A-512276F5AAA6}" presName="node" presStyleLbl="alignAccFollowNode1" presStyleIdx="2" presStyleCnt="4" custScaleX="20672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E055B10-295F-4067-A063-1E1C8F4699A7}" type="pres">
      <dgm:prSet presAssocID="{1934C895-D8CE-42B2-B13E-4EE7B959E7A4}" presName="vSp" presStyleCnt="0"/>
      <dgm:spPr/>
    </dgm:pt>
    <dgm:pt modelId="{44CA6AB6-F3B4-4F1D-AC00-8E25DCF404A0}" type="pres">
      <dgm:prSet presAssocID="{10D2A7DA-CAE8-48E1-B741-DEAF70C4BA15}" presName="horFlow" presStyleCnt="0"/>
      <dgm:spPr/>
    </dgm:pt>
    <dgm:pt modelId="{1468B2FB-68F4-4B95-A958-94AFF0BF1A03}" type="pres">
      <dgm:prSet presAssocID="{10D2A7DA-CAE8-48E1-B741-DEAF70C4BA15}" presName="bigChev" presStyleLbl="node1" presStyleIdx="3" presStyleCnt="4"/>
      <dgm:spPr/>
      <dgm:t>
        <a:bodyPr/>
        <a:lstStyle/>
        <a:p>
          <a:endParaRPr lang="zh-CN" altLang="en-US"/>
        </a:p>
      </dgm:t>
    </dgm:pt>
    <dgm:pt modelId="{22570079-797C-4162-8E85-1E3233D1C8F9}" type="pres">
      <dgm:prSet presAssocID="{1E3E117A-B80A-4BF4-BD27-AAAFF55BB28C}" presName="parTrans" presStyleCnt="0"/>
      <dgm:spPr/>
    </dgm:pt>
    <dgm:pt modelId="{FA54B7E9-6A60-4B6C-BBF0-14BC380350C4}" type="pres">
      <dgm:prSet presAssocID="{E8F97395-06FD-4390-A245-FE336279896C}" presName="node" presStyleLbl="alignAccFollowNode1" presStyleIdx="3" presStyleCnt="4" custScaleX="21326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CB6C45E-74D8-45F2-98D7-CEE00D683682}" type="presOf" srcId="{F919A7A6-1F78-4D1A-849A-512276F5AAA6}" destId="{60222966-515F-4462-BED1-AF94AC0027BE}" srcOrd="0" destOrd="0" presId="urn:microsoft.com/office/officeart/2005/8/layout/lProcess3#1"/>
    <dgm:cxn modelId="{6B9359EC-8539-47F7-9EC2-6C5CDA2F6103}" srcId="{10D2A7DA-CAE8-48E1-B741-DEAF70C4BA15}" destId="{E8F97395-06FD-4390-A245-FE336279896C}" srcOrd="0" destOrd="0" parTransId="{1E3E117A-B80A-4BF4-BD27-AAAFF55BB28C}" sibTransId="{F813351F-F632-47FB-81D6-78B401AC054D}"/>
    <dgm:cxn modelId="{93764EDE-E9BA-4696-A5FE-F0FC971B4769}" type="presOf" srcId="{EC505A9C-D645-4E80-A308-DF855E3889FF}" destId="{929FEDBF-71A3-45E1-9A28-99FADC0AE083}" srcOrd="0" destOrd="0" presId="urn:microsoft.com/office/officeart/2005/8/layout/lProcess3#1"/>
    <dgm:cxn modelId="{CE3F2794-56CF-4156-A5E1-9F314CFD9BAD}" srcId="{9DFA1CCE-93A5-423D-8154-C2EBAB83A5DB}" destId="{00D06704-54AE-49B4-A480-24A1AC231645}" srcOrd="1" destOrd="0" parTransId="{32261C01-76BA-48B9-8C53-07C9A3ADCE5A}" sibTransId="{EDD459E2-CF8D-4E4E-AD5F-192667B53CA9}"/>
    <dgm:cxn modelId="{006E7E7A-C753-4205-A1A0-91469B443DDE}" srcId="{1934C895-D8CE-42B2-B13E-4EE7B959E7A4}" destId="{F919A7A6-1F78-4D1A-849A-512276F5AAA6}" srcOrd="0" destOrd="0" parTransId="{E6F27743-9967-450E-8956-4DF1E3003761}" sibTransId="{23EBCD01-8661-4973-A177-5ED0FC0BE200}"/>
    <dgm:cxn modelId="{6FF4B194-E170-44E0-B452-0FE94D708B55}" type="presOf" srcId="{52BEF34C-14E2-4629-A49A-72440717B861}" destId="{9F5A1A05-40FE-473B-8996-FF8926FB23F3}" srcOrd="0" destOrd="0" presId="urn:microsoft.com/office/officeart/2005/8/layout/lProcess3#1"/>
    <dgm:cxn modelId="{9DFFF88E-A794-4484-95BC-90ACCA778F93}" type="presOf" srcId="{10D2A7DA-CAE8-48E1-B741-DEAF70C4BA15}" destId="{1468B2FB-68F4-4B95-A958-94AFF0BF1A03}" srcOrd="0" destOrd="0" presId="urn:microsoft.com/office/officeart/2005/8/layout/lProcess3#1"/>
    <dgm:cxn modelId="{F9D33D52-B8EE-429D-B96C-6735565955C1}" type="presOf" srcId="{1934C895-D8CE-42B2-B13E-4EE7B959E7A4}" destId="{C0E377E0-9FF1-46BF-AA17-3AA5F678C72C}" srcOrd="0" destOrd="0" presId="urn:microsoft.com/office/officeart/2005/8/layout/lProcess3#1"/>
    <dgm:cxn modelId="{3D3B4162-436C-4341-8684-77D9FA113925}" srcId="{9DFA1CCE-93A5-423D-8154-C2EBAB83A5DB}" destId="{1934C895-D8CE-42B2-B13E-4EE7B959E7A4}" srcOrd="2" destOrd="0" parTransId="{84D1B0BA-6827-41B1-95FE-EC54CD7500A0}" sibTransId="{BBE671F7-5197-493C-A692-B033515DFA20}"/>
    <dgm:cxn modelId="{77C07E44-F92F-4A5A-97BB-D316F5D931BE}" type="presOf" srcId="{E8F97395-06FD-4390-A245-FE336279896C}" destId="{FA54B7E9-6A60-4B6C-BBF0-14BC380350C4}" srcOrd="0" destOrd="0" presId="urn:microsoft.com/office/officeart/2005/8/layout/lProcess3#1"/>
    <dgm:cxn modelId="{BB385AB8-D420-487C-A129-C1707AE20179}" srcId="{9DFA1CCE-93A5-423D-8154-C2EBAB83A5DB}" destId="{EC505A9C-D645-4E80-A308-DF855E3889FF}" srcOrd="0" destOrd="0" parTransId="{9FCE393F-5712-46AF-AB05-78B5BBBB2DEB}" sibTransId="{5F026548-F135-4F43-9EEE-4CB725FDA161}"/>
    <dgm:cxn modelId="{FC22D5E0-DA59-4429-B9A7-6B59ECAE0765}" srcId="{9DFA1CCE-93A5-423D-8154-C2EBAB83A5DB}" destId="{10D2A7DA-CAE8-48E1-B741-DEAF70C4BA15}" srcOrd="3" destOrd="0" parTransId="{68C1E7B7-B8A9-4A21-8FDA-85BB3A952530}" sibTransId="{EAB31DDB-046B-4C06-97EB-6DB304F8D029}"/>
    <dgm:cxn modelId="{A083C8EE-50DE-4570-957F-98255B5A12BC}" srcId="{00D06704-54AE-49B4-A480-24A1AC231645}" destId="{F9B2CB02-5F42-4056-B45F-024379CFAC7B}" srcOrd="0" destOrd="0" parTransId="{BD315DBE-F40A-44C5-9DA6-3C1E62F0AC9E}" sibTransId="{F4E2960C-0554-4376-830A-4DE95903ED31}"/>
    <dgm:cxn modelId="{EE8419D4-E37B-45C1-A645-07175FDC1A43}" type="presOf" srcId="{00D06704-54AE-49B4-A480-24A1AC231645}" destId="{C9DE525A-F34B-4632-889A-DF077306349A}" srcOrd="0" destOrd="0" presId="urn:microsoft.com/office/officeart/2005/8/layout/lProcess3#1"/>
    <dgm:cxn modelId="{4F7B9932-1BEF-4FD8-AB50-7D8838D67D14}" type="presOf" srcId="{9DFA1CCE-93A5-423D-8154-C2EBAB83A5DB}" destId="{66E31305-009E-4253-80D2-EED190C138AF}" srcOrd="0" destOrd="0" presId="urn:microsoft.com/office/officeart/2005/8/layout/lProcess3#1"/>
    <dgm:cxn modelId="{92FABA3B-3DD3-4596-A550-328A99246361}" type="presOf" srcId="{F9B2CB02-5F42-4056-B45F-024379CFAC7B}" destId="{F3F037B3-B7CE-425E-9811-C93D2FED2FCF}" srcOrd="0" destOrd="0" presId="urn:microsoft.com/office/officeart/2005/8/layout/lProcess3#1"/>
    <dgm:cxn modelId="{96420554-418B-4622-ADB1-9380E36AC34A}" srcId="{EC505A9C-D645-4E80-A308-DF855E3889FF}" destId="{52BEF34C-14E2-4629-A49A-72440717B861}" srcOrd="0" destOrd="0" parTransId="{057F5A36-E3A3-4B8E-8931-459A48AFB19D}" sibTransId="{4F002BDE-4097-4FA3-893E-77D94C7ADE96}"/>
    <dgm:cxn modelId="{9A6E9B40-9FF9-4BEF-8BDB-9E9E667829D7}" type="presParOf" srcId="{66E31305-009E-4253-80D2-EED190C138AF}" destId="{49CFBE76-9D40-4E4E-8B59-1D6114D8CD7A}" srcOrd="0" destOrd="0" presId="urn:microsoft.com/office/officeart/2005/8/layout/lProcess3#1"/>
    <dgm:cxn modelId="{633D02CB-D89F-4266-BB77-CFA88BBDCAC5}" type="presParOf" srcId="{49CFBE76-9D40-4E4E-8B59-1D6114D8CD7A}" destId="{929FEDBF-71A3-45E1-9A28-99FADC0AE083}" srcOrd="0" destOrd="0" presId="urn:microsoft.com/office/officeart/2005/8/layout/lProcess3#1"/>
    <dgm:cxn modelId="{A9B2936B-352B-4944-95E2-3E3A5CF5BBC7}" type="presParOf" srcId="{49CFBE76-9D40-4E4E-8B59-1D6114D8CD7A}" destId="{D45D6FD6-D8A2-4C9B-8B43-77FA731589CB}" srcOrd="1" destOrd="0" presId="urn:microsoft.com/office/officeart/2005/8/layout/lProcess3#1"/>
    <dgm:cxn modelId="{D1FC690B-9E31-45D9-B524-D6D77A77877D}" type="presParOf" srcId="{49CFBE76-9D40-4E4E-8B59-1D6114D8CD7A}" destId="{9F5A1A05-40FE-473B-8996-FF8926FB23F3}" srcOrd="2" destOrd="0" presId="urn:microsoft.com/office/officeart/2005/8/layout/lProcess3#1"/>
    <dgm:cxn modelId="{1267CEC2-7916-45B7-BE11-EC198A956379}" type="presParOf" srcId="{66E31305-009E-4253-80D2-EED190C138AF}" destId="{AA13BCA4-38B5-41E1-A217-93B48FED2748}" srcOrd="1" destOrd="0" presId="urn:microsoft.com/office/officeart/2005/8/layout/lProcess3#1"/>
    <dgm:cxn modelId="{A63676A0-DD32-429D-86E3-0F29DBC97524}" type="presParOf" srcId="{66E31305-009E-4253-80D2-EED190C138AF}" destId="{61E7B50B-095C-4F77-8DE6-7634211DE984}" srcOrd="2" destOrd="0" presId="urn:microsoft.com/office/officeart/2005/8/layout/lProcess3#1"/>
    <dgm:cxn modelId="{D27EFEE3-DA41-40D5-8940-1AD12B392A45}" type="presParOf" srcId="{61E7B50B-095C-4F77-8DE6-7634211DE984}" destId="{C9DE525A-F34B-4632-889A-DF077306349A}" srcOrd="0" destOrd="0" presId="urn:microsoft.com/office/officeart/2005/8/layout/lProcess3#1"/>
    <dgm:cxn modelId="{DCBCD2AA-504F-4F8F-B2A8-69D88204A2F9}" type="presParOf" srcId="{61E7B50B-095C-4F77-8DE6-7634211DE984}" destId="{4806E946-B487-44B3-A9DF-0E691CCD8164}" srcOrd="1" destOrd="0" presId="urn:microsoft.com/office/officeart/2005/8/layout/lProcess3#1"/>
    <dgm:cxn modelId="{DA240075-5FB9-4C0E-BCD3-7CBCF665F0BD}" type="presParOf" srcId="{61E7B50B-095C-4F77-8DE6-7634211DE984}" destId="{F3F037B3-B7CE-425E-9811-C93D2FED2FCF}" srcOrd="2" destOrd="0" presId="urn:microsoft.com/office/officeart/2005/8/layout/lProcess3#1"/>
    <dgm:cxn modelId="{2ADE4656-8217-4851-AFAE-82B3BD1D33D6}" type="presParOf" srcId="{66E31305-009E-4253-80D2-EED190C138AF}" destId="{9956D062-9BFF-4348-9283-BCD3532245B0}" srcOrd="3" destOrd="0" presId="urn:microsoft.com/office/officeart/2005/8/layout/lProcess3#1"/>
    <dgm:cxn modelId="{F909FCE9-FDAC-4336-B7D8-65CBC757B4B1}" type="presParOf" srcId="{66E31305-009E-4253-80D2-EED190C138AF}" destId="{6CBFF8FD-C940-4FF4-B63D-2B91EEA7C4CE}" srcOrd="4" destOrd="0" presId="urn:microsoft.com/office/officeart/2005/8/layout/lProcess3#1"/>
    <dgm:cxn modelId="{5B44981F-FD57-4313-A504-3AEA0A937CBC}" type="presParOf" srcId="{6CBFF8FD-C940-4FF4-B63D-2B91EEA7C4CE}" destId="{C0E377E0-9FF1-46BF-AA17-3AA5F678C72C}" srcOrd="0" destOrd="0" presId="urn:microsoft.com/office/officeart/2005/8/layout/lProcess3#1"/>
    <dgm:cxn modelId="{05043D6A-D384-4F3C-B7DF-2B21BFF22658}" type="presParOf" srcId="{6CBFF8FD-C940-4FF4-B63D-2B91EEA7C4CE}" destId="{6259AECE-94AD-4154-A154-96C07486C338}" srcOrd="1" destOrd="0" presId="urn:microsoft.com/office/officeart/2005/8/layout/lProcess3#1"/>
    <dgm:cxn modelId="{346AE7B0-AA48-45DB-B44A-B1952CC525AA}" type="presParOf" srcId="{6CBFF8FD-C940-4FF4-B63D-2B91EEA7C4CE}" destId="{60222966-515F-4462-BED1-AF94AC0027BE}" srcOrd="2" destOrd="0" presId="urn:microsoft.com/office/officeart/2005/8/layout/lProcess3#1"/>
    <dgm:cxn modelId="{E0D9A16D-9155-4989-9EAF-B933E587B14A}" type="presParOf" srcId="{66E31305-009E-4253-80D2-EED190C138AF}" destId="{EE055B10-295F-4067-A063-1E1C8F4699A7}" srcOrd="5" destOrd="0" presId="urn:microsoft.com/office/officeart/2005/8/layout/lProcess3#1"/>
    <dgm:cxn modelId="{3BF5F8C6-6F67-4964-B1C2-978011CF3980}" type="presParOf" srcId="{66E31305-009E-4253-80D2-EED190C138AF}" destId="{44CA6AB6-F3B4-4F1D-AC00-8E25DCF404A0}" srcOrd="6" destOrd="0" presId="urn:microsoft.com/office/officeart/2005/8/layout/lProcess3#1"/>
    <dgm:cxn modelId="{994CAA67-9EB2-468D-97E3-842607BECB48}" type="presParOf" srcId="{44CA6AB6-F3B4-4F1D-AC00-8E25DCF404A0}" destId="{1468B2FB-68F4-4B95-A958-94AFF0BF1A03}" srcOrd="0" destOrd="0" presId="urn:microsoft.com/office/officeart/2005/8/layout/lProcess3#1"/>
    <dgm:cxn modelId="{6FE823D1-9F95-4825-BF47-A899831087B9}" type="presParOf" srcId="{44CA6AB6-F3B4-4F1D-AC00-8E25DCF404A0}" destId="{22570079-797C-4162-8E85-1E3233D1C8F9}" srcOrd="1" destOrd="0" presId="urn:microsoft.com/office/officeart/2005/8/layout/lProcess3#1"/>
    <dgm:cxn modelId="{56B52340-34B6-41BD-9BE3-0F0209B3ECCB}" type="presParOf" srcId="{44CA6AB6-F3B4-4F1D-AC00-8E25DCF404A0}" destId="{FA54B7E9-6A60-4B6C-BBF0-14BC380350C4}" srcOrd="2" destOrd="0" presId="urn:microsoft.com/office/officeart/2005/8/layout/lProcess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FEDBF-71A3-45E1-9A28-99FADC0AE083}">
      <dsp:nvSpPr>
        <dsp:cNvPr id="0" name=""/>
        <dsp:cNvSpPr/>
      </dsp:nvSpPr>
      <dsp:spPr>
        <a:xfrm>
          <a:off x="14658" y="650"/>
          <a:ext cx="2297906" cy="91916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衣物名词</a:t>
          </a:r>
          <a:endParaRPr lang="zh-CN" altLang="en-US" sz="24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474239" y="650"/>
        <a:ext cx="1378744" cy="919162"/>
      </dsp:txXfrm>
    </dsp:sp>
    <dsp:sp modelId="{9F5A1A05-40FE-473B-8996-FF8926FB23F3}">
      <dsp:nvSpPr>
        <dsp:cNvPr id="0" name=""/>
        <dsp:cNvSpPr/>
      </dsp:nvSpPr>
      <dsp:spPr>
        <a:xfrm>
          <a:off x="2013837" y="78779"/>
          <a:ext cx="3858143" cy="76290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sock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T-shirt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shorts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sweater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trousers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shoe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 </a:t>
          </a:r>
          <a:r>
            <a:rPr lang="en-US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skirt</a:t>
          </a:r>
          <a:endParaRPr lang="zh-CN" altLang="en-US" sz="16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395289" y="78779"/>
        <a:ext cx="3095239" cy="762904"/>
      </dsp:txXfrm>
    </dsp:sp>
    <dsp:sp modelId="{C9DE525A-F34B-4632-889A-DF077306349A}">
      <dsp:nvSpPr>
        <dsp:cNvPr id="0" name=""/>
        <dsp:cNvSpPr/>
      </dsp:nvSpPr>
      <dsp:spPr>
        <a:xfrm>
          <a:off x="72008" y="936100"/>
          <a:ext cx="2297906" cy="91916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形容词</a:t>
          </a:r>
          <a:endParaRPr lang="zh-CN" altLang="en-US" sz="24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531589" y="936100"/>
        <a:ext cx="1378744" cy="919162"/>
      </dsp:txXfrm>
    </dsp:sp>
    <dsp:sp modelId="{F3F037B3-B7CE-425E-9811-C93D2FED2FCF}">
      <dsp:nvSpPr>
        <dsp:cNvPr id="0" name=""/>
        <dsp:cNvSpPr/>
      </dsp:nvSpPr>
      <dsp:spPr>
        <a:xfrm>
          <a:off x="2160240" y="1008115"/>
          <a:ext cx="3879790" cy="762904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big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small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short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long</a:t>
          </a:r>
          <a:endParaRPr lang="zh-CN" altLang="en-US" sz="16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541692" y="1008115"/>
        <a:ext cx="3116886" cy="762904"/>
      </dsp:txXfrm>
    </dsp:sp>
    <dsp:sp modelId="{C0E377E0-9FF1-46BF-AA17-3AA5F678C72C}">
      <dsp:nvSpPr>
        <dsp:cNvPr id="0" name=""/>
        <dsp:cNvSpPr/>
      </dsp:nvSpPr>
      <dsp:spPr>
        <a:xfrm>
          <a:off x="14658" y="2096341"/>
          <a:ext cx="2297906" cy="91916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购物句型</a:t>
          </a:r>
          <a:endParaRPr lang="zh-CN" altLang="en-US" sz="24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474239" y="2096341"/>
        <a:ext cx="1378744" cy="919162"/>
      </dsp:txXfrm>
    </dsp:sp>
    <dsp:sp modelId="{60222966-515F-4462-BED1-AF94AC0027BE}">
      <dsp:nvSpPr>
        <dsp:cNvPr id="0" name=""/>
        <dsp:cNvSpPr/>
      </dsp:nvSpPr>
      <dsp:spPr>
        <a:xfrm>
          <a:off x="2013837" y="2174470"/>
          <a:ext cx="3942825" cy="762904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How much...? Can I help you? Here you are.   </a:t>
          </a:r>
          <a:endParaRPr lang="zh-CN" altLang="en-US" sz="16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395289" y="2174470"/>
        <a:ext cx="3179921" cy="762904"/>
      </dsp:txXfrm>
    </dsp:sp>
    <dsp:sp modelId="{1468B2FB-68F4-4B95-A958-94AFF0BF1A03}">
      <dsp:nvSpPr>
        <dsp:cNvPr id="0" name=""/>
        <dsp:cNvSpPr/>
      </dsp:nvSpPr>
      <dsp:spPr>
        <a:xfrm>
          <a:off x="14658" y="3144186"/>
          <a:ext cx="2297906" cy="919162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其他</a:t>
          </a:r>
          <a:endParaRPr lang="zh-CN" altLang="en-US" sz="24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474239" y="3144186"/>
        <a:ext cx="1378744" cy="919162"/>
      </dsp:txXfrm>
    </dsp:sp>
    <dsp:sp modelId="{FA54B7E9-6A60-4B6C-BBF0-14BC380350C4}">
      <dsp:nvSpPr>
        <dsp:cNvPr id="0" name=""/>
        <dsp:cNvSpPr/>
      </dsp:nvSpPr>
      <dsp:spPr>
        <a:xfrm>
          <a:off x="2013837" y="3222315"/>
          <a:ext cx="4067503" cy="762904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need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woman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dollar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look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take</a:t>
          </a:r>
          <a:r>
            <a:rPr lang="zh-CN" altLang="en-US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，</a:t>
          </a:r>
          <a:r>
            <a:rPr lang="en-US" altLang="zh-CN" sz="16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pair</a:t>
          </a:r>
          <a:endParaRPr lang="zh-CN" altLang="en-US" sz="16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395289" y="3222315"/>
        <a:ext cx="3304599" cy="762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#1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nodeVertAlign" val="t"/>
          <dgm:param type="vertAlign" val="mid"/>
          <dgm:param type="nodeHorzAlign" val="l"/>
          <dgm:param type="fallback" val="2D"/>
        </dgm:alg>
      </dgm:if>
      <dgm:else name="Name3">
        <dgm:alg type="lin">
          <dgm:param type="linDir" val="fromT"/>
          <dgm:param type="nodeVertAlign" val="t"/>
          <dgm:param type="vertAlign" val="mid"/>
          <dgm:param type="nodeHorzAlign" val="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VertAlign" val="mid"/>
              <dgm:param type="nodeHorzAlign" val="l"/>
              <dgm:param type="fallback" val="2D"/>
            </dgm:alg>
          </dgm:if>
          <dgm:else name="Name7">
            <dgm:alg type="lin">
              <dgm:param type="linDir" val="fromR"/>
              <dgm:param type="nodeVertAlign" val="mid"/>
              <dgm:param type="nodeHorzAlign" val="r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F87E3-1AB4-4B2F-ABB1-D0089C9E4B3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08AA2-F6AB-4B14-9D5C-61EE61AFB0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08AA2-F6AB-4B14-9D5C-61EE61AFB08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65E6CF9-C544-4AC8-9EC7-4DC40DF411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D7A9D6A-0B15-4233-BF41-9EF4283623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37DEAC6-E48A-4C3A-BA2C-D4A613F4EE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6F1B37C-7FD8-436A-8D1C-F3E19150BC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5E9D974-A9A3-4F2B-B530-CD93345E70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FD7BE90-559B-49EE-9D2D-8F985C3FE7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8FF9985-B792-45B1-9A56-5A53D8B6EF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DB782C3-9D33-4171-8AC7-6A660A0A8E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5232B9D-6985-467C-82DC-749EF3BF66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31A4A97-3910-4362-9D99-1F9A26215B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5"/>
          <p:cNvSpPr txBox="1">
            <a:spLocks noChangeArrowheads="1"/>
          </p:cNvSpPr>
          <p:nvPr/>
        </p:nvSpPr>
        <p:spPr bwMode="auto">
          <a:xfrm>
            <a:off x="0" y="915568"/>
            <a:ext cx="9144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zh-CN" sz="4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much are these </a:t>
            </a:r>
            <a:r>
              <a:rPr lang="en-US" altLang="zh-CN" sz="4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socks?</a:t>
            </a:r>
            <a:endParaRPr lang="en-US" altLang="zh-CN" sz="4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altLang="zh-CN" sz="20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A   </a:t>
            </a:r>
            <a:r>
              <a:rPr lang="zh-CN" altLang="en-US" sz="20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0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0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8392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1763687" y="5555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9FEDBF-71A3-45E1-9A28-99FADC0AE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929FEDBF-71A3-45E1-9A28-99FADC0AE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5A1A05-40FE-473B-8996-FF8926FB2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9F5A1A05-40FE-473B-8996-FF8926FB23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DE525A-F34B-4632-889A-DF0773063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C9DE525A-F34B-4632-889A-DF0773063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F037B3-B7CE-425E-9811-C93D2FED2F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F3F037B3-B7CE-425E-9811-C93D2FED2F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E377E0-9FF1-46BF-AA17-3AA5F678C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C0E377E0-9FF1-46BF-AA17-3AA5F678C7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222966-515F-4462-BED1-AF94AC002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60222966-515F-4462-BED1-AF94AC0027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68B2FB-68F4-4B95-A958-94AFF0BF1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1468B2FB-68F4-4B95-A958-94AFF0BF1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54B7E9-6A60-4B6C-BBF0-14BC380350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FA54B7E9-6A60-4B6C-BBF0-14BC380350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87624" y="267494"/>
          <a:ext cx="6696075" cy="44066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0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4616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clothes</a:t>
                      </a:r>
                      <a:r>
                        <a:rPr lang="zh-CN" altLang="en-US" sz="1600" dirty="0" smtClean="0"/>
                        <a:t>衣物类</a:t>
                      </a:r>
                      <a:endParaRPr lang="zh-CN" altLang="en-US" sz="16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adj.</a:t>
                      </a:r>
                      <a:r>
                        <a:rPr lang="zh-CN" altLang="en-US" sz="1600" dirty="0" smtClean="0"/>
                        <a:t>形容词</a:t>
                      </a:r>
                      <a:endParaRPr lang="zh-CN" altLang="en-US" sz="16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n. </a:t>
                      </a:r>
                      <a:r>
                        <a:rPr lang="zh-CN" altLang="en-US" sz="1600" dirty="0" smtClean="0"/>
                        <a:t>名词</a:t>
                      </a:r>
                      <a:endParaRPr lang="zh-CN" altLang="en-US" sz="16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verb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zh-CN" altLang="en-US" sz="1600" dirty="0" smtClean="0"/>
                        <a:t>动词</a:t>
                      </a:r>
                      <a:endParaRPr lang="zh-CN" altLang="en-US" sz="16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sentences</a:t>
                      </a:r>
                      <a:r>
                        <a:rPr lang="zh-CN" altLang="en-US" sz="1600" dirty="0" smtClean="0"/>
                        <a:t>句型</a:t>
                      </a:r>
                      <a:endParaRPr lang="zh-CN" altLang="en-US" sz="16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75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sock</a:t>
                      </a:r>
                      <a:r>
                        <a:rPr lang="zh-CN" altLang="en-US" sz="1600" dirty="0" smtClean="0"/>
                        <a:t>短袜</a:t>
                      </a:r>
                    </a:p>
                    <a:p>
                      <a:endParaRPr lang="en-US" altLang="zh-CN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big</a:t>
                      </a:r>
                    </a:p>
                    <a:p>
                      <a:r>
                        <a:rPr lang="zh-CN" altLang="en-US" sz="1600" dirty="0" smtClean="0"/>
                        <a:t>大号的</a:t>
                      </a:r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smtClean="0"/>
                        <a:t>dollar</a:t>
                      </a:r>
                    </a:p>
                    <a:p>
                      <a:r>
                        <a:rPr lang="zh-CN" altLang="en-US" sz="1600" smtClean="0"/>
                        <a:t>美元</a:t>
                      </a:r>
                      <a:endParaRPr lang="en-US" altLang="zh-CN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need</a:t>
                      </a:r>
                    </a:p>
                    <a:p>
                      <a:r>
                        <a:rPr lang="zh-CN" altLang="en-US" sz="1600" dirty="0" smtClean="0"/>
                        <a:t>需要</a:t>
                      </a:r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How much...?</a:t>
                      </a:r>
                      <a:r>
                        <a:rPr lang="zh-CN" altLang="en-US" sz="1600" dirty="0" smtClean="0"/>
                        <a:t> 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zh-CN" altLang="en-US" sz="1600" dirty="0" smtClean="0"/>
                        <a:t>购物时</a:t>
                      </a:r>
                      <a:r>
                        <a:rPr lang="en-US" altLang="zh-CN" sz="1600" dirty="0" smtClean="0"/>
                        <a:t>)…</a:t>
                      </a:r>
                      <a:r>
                        <a:rPr lang="zh-CN" altLang="en-US" sz="1600" dirty="0" smtClean="0"/>
                        <a:t>多少钱</a:t>
                      </a:r>
                      <a:endParaRPr lang="zh-CN" altLang="en-US" sz="16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75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T-shirt </a:t>
                      </a:r>
                    </a:p>
                    <a:p>
                      <a:r>
                        <a:rPr lang="en-US" altLang="zh-CN" sz="1600" dirty="0" smtClean="0"/>
                        <a:t>T</a:t>
                      </a:r>
                      <a:r>
                        <a:rPr lang="zh-CN" altLang="en-US" sz="1600" dirty="0" smtClean="0"/>
                        <a:t>恤衫</a:t>
                      </a:r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small</a:t>
                      </a:r>
                    </a:p>
                    <a:p>
                      <a:r>
                        <a:rPr lang="zh-CN" altLang="en-US" sz="1600" dirty="0" smtClean="0"/>
                        <a:t>小号的</a:t>
                      </a:r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woman</a:t>
                      </a:r>
                    </a:p>
                    <a:p>
                      <a:r>
                        <a:rPr lang="zh-CN" altLang="en-US" sz="1600" dirty="0" smtClean="0"/>
                        <a:t>女人</a:t>
                      </a:r>
                      <a:endParaRPr lang="en-US" altLang="zh-CN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take </a:t>
                      </a:r>
                    </a:p>
                    <a:p>
                      <a:r>
                        <a:rPr lang="zh-CN" altLang="en-US" sz="1600" dirty="0" smtClean="0"/>
                        <a:t>买下；拿；</a:t>
                      </a:r>
                      <a:endParaRPr lang="zh-CN" altLang="en-US" sz="16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Can I help you?  </a:t>
                      </a:r>
                    </a:p>
                    <a:p>
                      <a:r>
                        <a:rPr lang="zh-CN" altLang="en-US" sz="1600" dirty="0" smtClean="0"/>
                        <a:t>我能帮您吗</a:t>
                      </a:r>
                      <a:r>
                        <a:rPr lang="en-US" altLang="zh-CN" sz="1600" dirty="0" smtClean="0"/>
                        <a:t>?</a:t>
                      </a:r>
                      <a:endParaRPr lang="en-US" altLang="zh-CN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75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shorts</a:t>
                      </a:r>
                      <a:r>
                        <a:rPr lang="zh-CN" altLang="en-US" sz="1600" dirty="0" smtClean="0"/>
                        <a:t>短裤</a:t>
                      </a:r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short</a:t>
                      </a:r>
                    </a:p>
                    <a:p>
                      <a:r>
                        <a:rPr lang="zh-CN" altLang="en-US" sz="1600" dirty="0" smtClean="0"/>
                        <a:t>短的；矮的</a:t>
                      </a:r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pair</a:t>
                      </a:r>
                      <a:r>
                        <a:rPr lang="zh-CN" altLang="en-US" sz="1600" dirty="0" smtClean="0"/>
                        <a:t>一双</a:t>
                      </a:r>
                      <a:endParaRPr lang="en-US" altLang="zh-CN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dirty="0" smtClean="0"/>
                        <a:t>look</a:t>
                      </a:r>
                      <a:r>
                        <a:rPr lang="zh-CN" altLang="en-US" sz="1600" dirty="0" smtClean="0"/>
                        <a:t>看，看上去</a:t>
                      </a:r>
                      <a:endParaRPr lang="en-US" altLang="zh-CN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Here you are.   </a:t>
                      </a:r>
                    </a:p>
                    <a:p>
                      <a:r>
                        <a:rPr lang="zh-CN" altLang="en-US" sz="1600" dirty="0" smtClean="0"/>
                        <a:t>给你</a:t>
                      </a:r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616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sweater</a:t>
                      </a:r>
                      <a:r>
                        <a:rPr lang="zh-CN" altLang="en-US" sz="1600" dirty="0" smtClean="0"/>
                        <a:t>毛衣</a:t>
                      </a:r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long</a:t>
                      </a:r>
                      <a:r>
                        <a:rPr lang="zh-CN" altLang="en-US" sz="1600" dirty="0" smtClean="0"/>
                        <a:t>长的</a:t>
                      </a:r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en-US" altLang="zh-CN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616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trousers</a:t>
                      </a:r>
                      <a:r>
                        <a:rPr lang="zh-CN" altLang="en-US" sz="1600" dirty="0" smtClean="0"/>
                        <a:t>裤子</a:t>
                      </a:r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92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shoe</a:t>
                      </a:r>
                      <a:r>
                        <a:rPr lang="zh-CN" altLang="en-US" sz="1600" dirty="0" smtClean="0"/>
                        <a:t>鞋</a:t>
                      </a:r>
                      <a:endParaRPr lang="zh-CN" altLang="en-US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90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skirt</a:t>
                      </a:r>
                      <a:r>
                        <a:rPr lang="zh-CN" altLang="en-US" sz="1600" dirty="0" smtClean="0"/>
                        <a:t>裙子</a:t>
                      </a:r>
                      <a:endParaRPr lang="en-US" altLang="zh-CN" sz="16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756" b="3146"/>
          <a:stretch>
            <a:fillRect/>
          </a:stretch>
        </p:blipFill>
        <p:spPr bwMode="auto">
          <a:xfrm>
            <a:off x="1219200" y="754065"/>
            <a:ext cx="1379538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接箭头连接符 3"/>
          <p:cNvCxnSpPr/>
          <p:nvPr/>
        </p:nvCxnSpPr>
        <p:spPr>
          <a:xfrm flipV="1">
            <a:off x="2014538" y="939800"/>
            <a:ext cx="2260600" cy="814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V="1">
            <a:off x="2124079" y="1724027"/>
            <a:ext cx="2151063" cy="684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2124075" y="2595563"/>
            <a:ext cx="2254250" cy="638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362451" y="1539875"/>
            <a:ext cx="24304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skirt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skɜ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:(r)t/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裙子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284667" y="755650"/>
            <a:ext cx="28937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sweater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swetə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(r)/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毛衣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394203" y="2408238"/>
            <a:ext cx="1758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shoe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ʃu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:/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鞋</a:t>
            </a:r>
          </a:p>
        </p:txBody>
      </p:sp>
      <p:sp>
        <p:nvSpPr>
          <p:cNvPr id="16" name="左大括号 15"/>
          <p:cNvSpPr/>
          <p:nvPr/>
        </p:nvSpPr>
        <p:spPr>
          <a:xfrm>
            <a:off x="6118229" y="2155825"/>
            <a:ext cx="315913" cy="87153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569079" y="1995488"/>
            <a:ext cx="1864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a shoe / two shoes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6583363" y="2820988"/>
            <a:ext cx="15247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a pair of shoes</a:t>
            </a:r>
          </a:p>
        </p:txBody>
      </p:sp>
      <p:sp>
        <p:nvSpPr>
          <p:cNvPr id="21" name="矩形 20"/>
          <p:cNvSpPr/>
          <p:nvPr/>
        </p:nvSpPr>
        <p:spPr>
          <a:xfrm>
            <a:off x="6804025" y="2879727"/>
            <a:ext cx="431800" cy="309563"/>
          </a:xfrm>
          <a:prstGeom prst="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7019925" y="3189288"/>
            <a:ext cx="0" cy="558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5548313" y="3748088"/>
            <a:ext cx="26725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peə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(r)//per/ n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一双；一对</a:t>
            </a:r>
          </a:p>
        </p:txBody>
      </p:sp>
      <p:sp>
        <p:nvSpPr>
          <p:cNvPr id="30" name="椭圆 29"/>
          <p:cNvSpPr/>
          <p:nvPr/>
        </p:nvSpPr>
        <p:spPr>
          <a:xfrm>
            <a:off x="6583363" y="2820990"/>
            <a:ext cx="931862" cy="41275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cxnSp>
        <p:nvCxnSpPr>
          <p:cNvPr id="32" name="直接箭头连接符 31"/>
          <p:cNvCxnSpPr/>
          <p:nvPr/>
        </p:nvCxnSpPr>
        <p:spPr>
          <a:xfrm flipH="1">
            <a:off x="5032375" y="3067052"/>
            <a:ext cx="1550988" cy="525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903292" y="3560763"/>
            <a:ext cx="4129087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pair of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一双，一副；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后面可以接由两部分构成的单件事物名词或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包括两件东西且习惯上一起使用的名词；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作主语时，谓语动词要与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pair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在数上一致。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 animBg="1"/>
      <p:bldP spid="17" grpId="0"/>
      <p:bldP spid="18" grpId="0"/>
      <p:bldP spid="21" grpId="0" animBg="1"/>
      <p:bldP spid="26" grpId="0"/>
      <p:bldP spid="30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6472" b="3252"/>
          <a:stretch>
            <a:fillRect/>
          </a:stretch>
        </p:blipFill>
        <p:spPr bwMode="auto">
          <a:xfrm>
            <a:off x="6288092" y="915990"/>
            <a:ext cx="20288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183" r="8212" b="4430"/>
          <a:stretch>
            <a:fillRect/>
          </a:stretch>
        </p:blipFill>
        <p:spPr bwMode="auto">
          <a:xfrm>
            <a:off x="1116017" y="433390"/>
            <a:ext cx="116363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箭头连接符 8"/>
          <p:cNvCxnSpPr/>
          <p:nvPr/>
        </p:nvCxnSpPr>
        <p:spPr>
          <a:xfrm flipV="1">
            <a:off x="1941517" y="1389065"/>
            <a:ext cx="1189037" cy="852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700339" y="2887663"/>
            <a:ext cx="35285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trousers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/'traʊzə(r)z/ </a:t>
            </a: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(pl.)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裤子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063879" y="1019175"/>
            <a:ext cx="3007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shorts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ʃɔ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:(r)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ts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 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(pl.)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短裤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130550" y="2241550"/>
            <a:ext cx="28908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T-shirt </a:t>
            </a:r>
            <a:r>
              <a:rPr lang="pt-BR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/'ti:ʃɜ:(r)t/ </a:t>
            </a: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pt-BR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T</a:t>
            </a:r>
            <a:r>
              <a:rPr lang="zh-CN" altLang="pt-BR">
                <a:latin typeface="Times New Roman" panose="02020603050405020304" pitchFamily="18" charset="0"/>
                <a:ea typeface="微软雅黑" panose="020B0503020204020204" pitchFamily="34" charset="-122"/>
              </a:rPr>
              <a:t>恤衫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165479" y="1608139"/>
            <a:ext cx="2778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sock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/sɒk//sɑ:k/ </a:t>
            </a: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短袜</a:t>
            </a:r>
          </a:p>
        </p:txBody>
      </p:sp>
      <p:cxnSp>
        <p:nvCxnSpPr>
          <p:cNvPr id="18" name="直接箭头连接符 17"/>
          <p:cNvCxnSpPr/>
          <p:nvPr/>
        </p:nvCxnSpPr>
        <p:spPr>
          <a:xfrm flipV="1">
            <a:off x="1835154" y="1873252"/>
            <a:ext cx="1330325" cy="1014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endCxn id="6" idx="3"/>
          </p:cNvCxnSpPr>
          <p:nvPr/>
        </p:nvCxnSpPr>
        <p:spPr>
          <a:xfrm flipH="1">
            <a:off x="6021406" y="2066927"/>
            <a:ext cx="1281094" cy="3592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endCxn id="6" idx="3"/>
          </p:cNvCxnSpPr>
          <p:nvPr/>
        </p:nvCxnSpPr>
        <p:spPr>
          <a:xfrm flipH="1" flipV="1">
            <a:off x="6021406" y="2426216"/>
            <a:ext cx="1108065" cy="36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41691" y="3498850"/>
            <a:ext cx="263411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The trousers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are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green.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A pair of trousers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is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green.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079753" y="1952625"/>
            <a:ext cx="28392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long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/lɒŋ//lɔ:ŋ/ </a:t>
            </a: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adj.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长的</a:t>
            </a:r>
          </a:p>
        </p:txBody>
      </p:sp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6029" y="481014"/>
            <a:ext cx="12684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5963" y="822326"/>
            <a:ext cx="2030412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箭头连接符 5"/>
          <p:cNvCxnSpPr/>
          <p:nvPr/>
        </p:nvCxnSpPr>
        <p:spPr>
          <a:xfrm flipV="1">
            <a:off x="1990725" y="1446215"/>
            <a:ext cx="1189038" cy="1177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1535113" y="3184527"/>
            <a:ext cx="1397000" cy="2905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>
            <a:off x="6027741" y="3292477"/>
            <a:ext cx="606425" cy="4635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 flipV="1">
            <a:off x="5580063" y="2171700"/>
            <a:ext cx="1054100" cy="488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060703" y="1081088"/>
            <a:ext cx="32079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short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/ʃɔ:(r)t/ </a:t>
            </a: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adj.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短的；矮的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025778" y="2932114"/>
            <a:ext cx="3034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big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/bɪg/ </a:t>
            </a: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adj.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大的；大号的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025779" y="3756025"/>
            <a:ext cx="34467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small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/smɔ:l/ </a:t>
            </a: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adj.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小的；小号的</a:t>
            </a:r>
          </a:p>
        </p:txBody>
      </p:sp>
      <p:sp>
        <p:nvSpPr>
          <p:cNvPr id="32" name="左大括号 31"/>
          <p:cNvSpPr/>
          <p:nvPr/>
        </p:nvSpPr>
        <p:spPr>
          <a:xfrm>
            <a:off x="2774954" y="1265240"/>
            <a:ext cx="314325" cy="873125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33" name="左大括号 32"/>
          <p:cNvSpPr/>
          <p:nvPr/>
        </p:nvSpPr>
        <p:spPr>
          <a:xfrm>
            <a:off x="2709863" y="3116265"/>
            <a:ext cx="315912" cy="873125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326" y="641352"/>
            <a:ext cx="1603375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03350" y="901700"/>
            <a:ext cx="28264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woman needs a big bag.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597025" y="2947988"/>
            <a:ext cx="26404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It looks nice, she’ll take it.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427166" y="1387475"/>
            <a:ext cx="2800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woman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wʊmən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女子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0851" y="1357313"/>
            <a:ext cx="89107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/>
              <a:t>women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627313" y="909639"/>
            <a:ext cx="576262" cy="309562"/>
          </a:xfrm>
          <a:prstGeom prst="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/>
              <a:t>                 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1866904" y="858838"/>
            <a:ext cx="760413" cy="41116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482725" y="1914525"/>
            <a:ext cx="20879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need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ni:d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v.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需要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590675" y="4008439"/>
            <a:ext cx="2916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take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teɪk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v.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买下；拿；取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90678" y="3568700"/>
            <a:ext cx="26217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look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lʊk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v.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看；看上去</a:t>
            </a:r>
          </a:p>
        </p:txBody>
      </p:sp>
      <p:sp>
        <p:nvSpPr>
          <p:cNvPr id="13" name="矩形 12"/>
          <p:cNvSpPr/>
          <p:nvPr/>
        </p:nvSpPr>
        <p:spPr>
          <a:xfrm>
            <a:off x="3462338" y="2994027"/>
            <a:ext cx="404812" cy="309563"/>
          </a:xfrm>
          <a:prstGeom prst="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/>
              <a:t>                 </a:t>
            </a:r>
            <a:endParaRPr lang="zh-CN" altLang="en-US" dirty="0"/>
          </a:p>
        </p:txBody>
      </p:sp>
      <p:sp>
        <p:nvSpPr>
          <p:cNvPr id="14" name="椭圆 13"/>
          <p:cNvSpPr/>
          <p:nvPr/>
        </p:nvSpPr>
        <p:spPr>
          <a:xfrm>
            <a:off x="1866900" y="2933700"/>
            <a:ext cx="577850" cy="41275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8592" y="3049588"/>
            <a:ext cx="973137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 animBg="1"/>
      <p:bldP spid="8" grpId="0" animBg="1"/>
      <p:bldP spid="6" grpId="0"/>
      <p:bldP spid="9" grpId="0"/>
      <p:bldP spid="10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2689" y="3621088"/>
            <a:ext cx="230063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Here you are.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给你。</a:t>
            </a:r>
          </a:p>
        </p:txBody>
      </p:sp>
      <p:sp>
        <p:nvSpPr>
          <p:cNvPr id="3" name="矩形 2"/>
          <p:cNvSpPr/>
          <p:nvPr/>
        </p:nvSpPr>
        <p:spPr>
          <a:xfrm>
            <a:off x="1042991" y="990600"/>
            <a:ext cx="398698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much...?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购物时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)……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多少钱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076827" y="987425"/>
            <a:ext cx="38491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much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/mʌtʃ/ </a:t>
            </a: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adj.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许多；大量；多少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187450" y="2103439"/>
            <a:ext cx="70054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dollar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/'dɒlə//'dɑ:lər/ </a:t>
            </a: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n.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元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美国、加拿大等国的货币单位，符号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$)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69988" y="1563689"/>
            <a:ext cx="2249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How much is the bag?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356103" y="1563689"/>
            <a:ext cx="15120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It’s 20 dollars.</a:t>
            </a:r>
          </a:p>
        </p:txBody>
      </p:sp>
      <p:sp>
        <p:nvSpPr>
          <p:cNvPr id="8" name="矩形 7"/>
          <p:cNvSpPr/>
          <p:nvPr/>
        </p:nvSpPr>
        <p:spPr>
          <a:xfrm>
            <a:off x="1169992" y="2770189"/>
            <a:ext cx="308289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Can I help you?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我能帮您吗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20488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6991" y="2720975"/>
            <a:ext cx="1622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5084763" y="1582740"/>
            <a:ext cx="711200" cy="309562"/>
          </a:xfrm>
          <a:prstGeom prst="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/>
              <a:t>               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9142" y="1030290"/>
            <a:ext cx="7705725" cy="308392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sweater is too small, I want a ________ one.      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A. red           B. short          C. long           D. big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— I want that bag.   — ______.  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A. You are here       B. Give 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you       C. Here you are      D. Here are you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—_____ is the bread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—Three yuan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A. How much       B. How           C. How many           D. What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— Can I ______ you?  — I want to buy a pencil case. 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A. buy       B. sell           C. help          D. like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0" y="1419225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48039" y="2066925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03351" y="2716213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25664" y="3363913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"/>
          <p:cNvSpPr>
            <a:spLocks noChangeArrowheads="1"/>
          </p:cNvSpPr>
          <p:nvPr/>
        </p:nvSpPr>
        <p:spPr bwMode="auto">
          <a:xfrm>
            <a:off x="1441450" y="371477"/>
            <a:ext cx="442602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 My sister wants a nice red ________.</a:t>
            </a:r>
          </a:p>
          <a:p>
            <a:pPr>
              <a:lnSpc>
                <a:spcPct val="30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How much are these ________ ?  </a:t>
            </a:r>
          </a:p>
          <a:p>
            <a:pPr>
              <a:lnSpc>
                <a:spcPct val="30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3. We have _________  at a very good price.  </a:t>
            </a:r>
          </a:p>
          <a:p>
            <a:pPr>
              <a:lnSpc>
                <a:spcPct val="30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4. She has a pair of new _________ .  </a:t>
            </a:r>
          </a:p>
          <a:p>
            <a:pPr>
              <a:lnSpc>
                <a:spcPct val="30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5. My mother buys me a pair of ________ 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DDB"/>
              </a:clrFrom>
              <a:clrTo>
                <a:srgbClr val="FFFDD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07113" y="538165"/>
            <a:ext cx="9445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96029" y="1331915"/>
            <a:ext cx="5254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07113" y="2193925"/>
            <a:ext cx="1225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0000" y="2998789"/>
            <a:ext cx="688975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69079" y="3744915"/>
            <a:ext cx="3603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41842" y="4011614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trousers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356104" y="714375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skirt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856041" y="1587500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socks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862392" y="3170239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shorts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638428" y="2433637"/>
            <a:ext cx="9797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sweaters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0" name="TextBox 12"/>
          <p:cNvSpPr txBox="1">
            <a:spLocks noChangeArrowheads="1"/>
          </p:cNvSpPr>
          <p:nvPr/>
        </p:nvSpPr>
        <p:spPr bwMode="auto">
          <a:xfrm>
            <a:off x="1547813" y="268288"/>
            <a:ext cx="2303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看图填词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全屏显示(16:9)</PresentationFormat>
  <Paragraphs>110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2017-10-13T01:48:00Z</dcterms:created>
  <dcterms:modified xsi:type="dcterms:W3CDTF">2023-01-17T03:33:12Z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1306E5E638684477B296DDE5F15355CF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