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7"/>
  </p:notesMasterIdLst>
  <p:handoutMasterIdLst>
    <p:handoutMasterId r:id="rId18"/>
  </p:handoutMasterIdLst>
  <p:sldIdLst>
    <p:sldId id="358" r:id="rId2"/>
    <p:sldId id="424" r:id="rId3"/>
    <p:sldId id="425" r:id="rId4"/>
    <p:sldId id="426" r:id="rId5"/>
    <p:sldId id="427" r:id="rId6"/>
    <p:sldId id="433" r:id="rId7"/>
    <p:sldId id="428" r:id="rId8"/>
    <p:sldId id="429" r:id="rId9"/>
    <p:sldId id="434" r:id="rId10"/>
    <p:sldId id="430" r:id="rId11"/>
    <p:sldId id="431" r:id="rId12"/>
    <p:sldId id="435" r:id="rId13"/>
    <p:sldId id="432" r:id="rId14"/>
    <p:sldId id="436" r:id="rId15"/>
    <p:sldId id="439" r:id="rId16"/>
  </p:sldIdLst>
  <p:sldSz cx="10801350" cy="6480175"/>
  <p:notesSz cx="6858000" cy="9144000"/>
  <p:embeddedFontLst>
    <p:embeddedFont>
      <p:font typeface="Calibri" panose="020F0502020204030204" pitchFamily="34" charset="0"/>
      <p:regular r:id="rId19"/>
      <p:bold r:id="rId20"/>
      <p:italic r:id="rId21"/>
      <p:boldItalic r:id="rId22"/>
    </p:embeddedFont>
    <p:embeddedFont>
      <p:font typeface="Century Gothic" panose="020B0502020202020204" pitchFamily="34" charset="0"/>
      <p:regular r:id="rId23"/>
      <p:bold r:id="rId24"/>
      <p:italic r:id="rId25"/>
      <p:boldItalic r:id="rId26"/>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48">
          <p15:clr>
            <a:srgbClr val="A4A3A4"/>
          </p15:clr>
        </p15:guide>
        <p15:guide id="2" pos="34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040"/>
    <a:srgbClr val="63BCAA"/>
    <a:srgbClr val="A6A6A6"/>
    <a:srgbClr val="FFD966"/>
    <a:srgbClr val="8EB4E3"/>
    <a:srgbClr val="F9B65D"/>
    <a:srgbClr val="FBA7CA"/>
    <a:srgbClr val="88B8FF"/>
    <a:srgbClr val="E2F7AE"/>
    <a:srgbClr val="C4FC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4" d="100"/>
          <a:sy n="114" d="100"/>
        </p:scale>
        <p:origin x="930" y="126"/>
      </p:cViewPr>
      <p:guideLst>
        <p:guide orient="horz" pos="2048"/>
        <p:guide pos="34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成交额</c:v>
                </c:pt>
              </c:strCache>
            </c:strRef>
          </c:tx>
          <c:spPr>
            <a:solidFill>
              <a:srgbClr val="8C8C8C"/>
            </a:solidFill>
            <a:ln>
              <a:noFill/>
            </a:ln>
            <a:effectLst/>
          </c:spPr>
          <c:invertIfNegative val="0"/>
          <c:cat>
            <c:numRef>
              <c:f>Sheet1!$A$2:$A$5</c:f>
              <c:numCache>
                <c:formatCode>General</c:formatCode>
                <c:ptCount val="4"/>
                <c:pt idx="0">
                  <c:v>2016</c:v>
                </c:pt>
                <c:pt idx="1">
                  <c:v>2017</c:v>
                </c:pt>
                <c:pt idx="2">
                  <c:v>2018</c:v>
                </c:pt>
                <c:pt idx="3">
                  <c:v>2019</c:v>
                </c:pt>
              </c:numCache>
            </c:numRef>
          </c:cat>
          <c:val>
            <c:numRef>
              <c:f>Sheet1!$B$2:$B$5</c:f>
              <c:numCache>
                <c:formatCode>General</c:formatCode>
                <c:ptCount val="4"/>
                <c:pt idx="0">
                  <c:v>1.1000000000000001</c:v>
                </c:pt>
                <c:pt idx="1">
                  <c:v>2.7</c:v>
                </c:pt>
                <c:pt idx="2">
                  <c:v>3.9</c:v>
                </c:pt>
                <c:pt idx="3">
                  <c:v>4.5</c:v>
                </c:pt>
              </c:numCache>
            </c:numRef>
          </c:val>
          <c:extLst>
            <c:ext xmlns:c16="http://schemas.microsoft.com/office/drawing/2014/chart" uri="{C3380CC4-5D6E-409C-BE32-E72D297353CC}">
              <c16:uniqueId val="{00000000-E121-4646-B249-795DAD343A64}"/>
            </c:ext>
          </c:extLst>
        </c:ser>
        <c:ser>
          <c:idx val="1"/>
          <c:order val="1"/>
          <c:tx>
            <c:strRef>
              <c:f>Sheet1!$C$1</c:f>
              <c:strCache>
                <c:ptCount val="1"/>
                <c:pt idx="0">
                  <c:v>使用人数</c:v>
                </c:pt>
              </c:strCache>
            </c:strRef>
          </c:tx>
          <c:spPr>
            <a:solidFill>
              <a:srgbClr val="63BCAA"/>
            </a:solidFill>
            <a:ln>
              <a:noFill/>
            </a:ln>
            <a:effectLst/>
          </c:spPr>
          <c:invertIfNegative val="0"/>
          <c:cat>
            <c:numRef>
              <c:f>Sheet1!$A$2:$A$5</c:f>
              <c:numCache>
                <c:formatCode>General</c:formatCode>
                <c:ptCount val="4"/>
                <c:pt idx="0">
                  <c:v>2016</c:v>
                </c:pt>
                <c:pt idx="1">
                  <c:v>2017</c:v>
                </c:pt>
                <c:pt idx="2">
                  <c:v>2018</c:v>
                </c:pt>
                <c:pt idx="3">
                  <c:v>2019</c:v>
                </c:pt>
              </c:numCache>
            </c:numRef>
          </c:cat>
          <c:val>
            <c:numRef>
              <c:f>Sheet1!$C$2:$C$5</c:f>
              <c:numCache>
                <c:formatCode>General</c:formatCode>
                <c:ptCount val="4"/>
                <c:pt idx="0">
                  <c:v>1.6</c:v>
                </c:pt>
                <c:pt idx="1">
                  <c:v>2.2999999999999998</c:v>
                </c:pt>
                <c:pt idx="2">
                  <c:v>4.7</c:v>
                </c:pt>
                <c:pt idx="3">
                  <c:v>5</c:v>
                </c:pt>
              </c:numCache>
            </c:numRef>
          </c:val>
          <c:extLst>
            <c:ext xmlns:c16="http://schemas.microsoft.com/office/drawing/2014/chart" uri="{C3380CC4-5D6E-409C-BE32-E72D297353CC}">
              <c16:uniqueId val="{00000001-E121-4646-B249-795DAD343A64}"/>
            </c:ext>
          </c:extLst>
        </c:ser>
        <c:ser>
          <c:idx val="2"/>
          <c:order val="2"/>
          <c:tx>
            <c:strRef>
              <c:f>Sheet1!$D$1</c:f>
              <c:strCache>
                <c:ptCount val="1"/>
                <c:pt idx="0">
                  <c:v>市场份额</c:v>
                </c:pt>
              </c:strCache>
            </c:strRef>
          </c:tx>
          <c:spPr>
            <a:solidFill>
              <a:srgbClr val="BEBEBE"/>
            </a:solidFill>
            <a:ln>
              <a:noFill/>
            </a:ln>
            <a:effectLst/>
          </c:spPr>
          <c:invertIfNegative val="0"/>
          <c:cat>
            <c:numRef>
              <c:f>Sheet1!$A$2:$A$5</c:f>
              <c:numCache>
                <c:formatCode>General</c:formatCode>
                <c:ptCount val="4"/>
                <c:pt idx="0">
                  <c:v>2016</c:v>
                </c:pt>
                <c:pt idx="1">
                  <c:v>2017</c:v>
                </c:pt>
                <c:pt idx="2">
                  <c:v>2018</c:v>
                </c:pt>
                <c:pt idx="3">
                  <c:v>2019</c:v>
                </c:pt>
              </c:numCache>
            </c:numRef>
          </c:cat>
          <c:val>
            <c:numRef>
              <c:f>Sheet1!$D$2:$D$5</c:f>
              <c:numCache>
                <c:formatCode>General</c:formatCode>
                <c:ptCount val="4"/>
                <c:pt idx="0">
                  <c:v>0.6</c:v>
                </c:pt>
                <c:pt idx="1">
                  <c:v>3.2</c:v>
                </c:pt>
                <c:pt idx="2">
                  <c:v>3.6</c:v>
                </c:pt>
                <c:pt idx="3">
                  <c:v>5.6</c:v>
                </c:pt>
              </c:numCache>
            </c:numRef>
          </c:val>
          <c:extLst>
            <c:ext xmlns:c16="http://schemas.microsoft.com/office/drawing/2014/chart" uri="{C3380CC4-5D6E-409C-BE32-E72D297353CC}">
              <c16:uniqueId val="{00000002-E121-4646-B249-795DAD343A64}"/>
            </c:ext>
          </c:extLst>
        </c:ser>
        <c:dLbls>
          <c:showLegendKey val="0"/>
          <c:showVal val="0"/>
          <c:showCatName val="0"/>
          <c:showSerName val="0"/>
          <c:showPercent val="0"/>
          <c:showBubbleSize val="0"/>
        </c:dLbls>
        <c:gapWidth val="219"/>
        <c:overlap val="-27"/>
        <c:axId val="131719552"/>
        <c:axId val="131721088"/>
      </c:barChart>
      <c:catAx>
        <c:axId val="1317195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200" b="0" i="0" u="none" strike="noStrike" kern="1200" baseline="0">
                <a:solidFill>
                  <a:schemeClr val="bg2">
                    <a:lumMod val="50000"/>
                  </a:schemeClr>
                </a:solidFill>
                <a:latin typeface="思源黑体 CN Normal" panose="020B0400000000000000" charset="-122"/>
                <a:ea typeface="思源黑体 CN Normal" panose="020B0400000000000000" charset="-122"/>
                <a:cs typeface="思源黑体 CN Normal" panose="020B0400000000000000" charset="-122"/>
              </a:defRPr>
            </a:pPr>
            <a:endParaRPr lang="zh-CN"/>
          </a:p>
        </c:txPr>
        <c:crossAx val="131721088"/>
        <c:crosses val="autoZero"/>
        <c:auto val="1"/>
        <c:lblAlgn val="ctr"/>
        <c:lblOffset val="100"/>
        <c:noMultiLvlLbl val="0"/>
      </c:catAx>
      <c:valAx>
        <c:axId val="131721088"/>
        <c:scaling>
          <c:orientation val="minMax"/>
        </c:scaling>
        <c:delete val="1"/>
        <c:axPos val="l"/>
        <c:numFmt formatCode="General" sourceLinked="1"/>
        <c:majorTickMark val="none"/>
        <c:minorTickMark val="none"/>
        <c:tickLblPos val="none"/>
        <c:crossAx val="131719552"/>
        <c:crosses val="autoZero"/>
        <c:crossBetween val="between"/>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lang="zh-CN" sz="1400" b="0" i="0" u="none" strike="noStrike" kern="1200" baseline="0">
              <a:solidFill>
                <a:schemeClr val="tx1">
                  <a:lumMod val="65000"/>
                  <a:lumOff val="35000"/>
                </a:schemeClr>
              </a:solidFill>
              <a:latin typeface="思源黑体 CN Normal" panose="020B0400000000000000" charset="-122"/>
              <a:ea typeface="思源黑体 CN Normal" panose="020B0400000000000000" charset="-122"/>
              <a:cs typeface="思源黑体 CN Normal" panose="020B0400000000000000" charset="-122"/>
            </a:defRPr>
          </a:pPr>
          <a:endParaRPr lang="zh-CN"/>
        </a:p>
      </c:txPr>
    </c:legend>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2023-01-11</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思源黑体 CN Normal" panose="020B0400000000000000" charset="-122"/>
                <a:ea typeface="思源黑体 CN Normal" panose="020B0400000000000000" charset="-122"/>
                <a:cs typeface="思源黑体 CN Normal" panose="020B0400000000000000" charset="-122"/>
              </a:defRPr>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思源黑体 CN Normal" panose="020B0400000000000000" charset="-122"/>
                <a:ea typeface="思源黑体 CN Normal" panose="020B0400000000000000" charset="-122"/>
                <a:cs typeface="思源黑体 CN Normal" panose="020B0400000000000000" charset="-122"/>
              </a:defRPr>
            </a:lvl1pPr>
          </a:lstStyle>
          <a:p>
            <a:fld id="{DEAA6A68-0EB0-4211-9BA1-8BC8BA962E8D}" type="datetimeFigureOut">
              <a:rPr lang="zh-CN" altLang="en-US" smtClean="0"/>
              <a:t>2023-01-11</a:t>
            </a:fld>
            <a:endParaRPr lang="zh-CN" altLang="en-US"/>
          </a:p>
        </p:txBody>
      </p:sp>
      <p:sp>
        <p:nvSpPr>
          <p:cNvPr id="4" name="幻灯片图像占位符 3"/>
          <p:cNvSpPr>
            <a:spLocks noGrp="1" noRot="1" noChangeAspect="1"/>
          </p:cNvSpPr>
          <p:nvPr>
            <p:ph type="sldImg" idx="2"/>
          </p:nvPr>
        </p:nvSpPr>
        <p:spPr>
          <a:xfrm>
            <a:off x="571500" y="685800"/>
            <a:ext cx="5715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思源黑体 CN Normal" panose="020B0400000000000000" charset="-122"/>
                <a:ea typeface="思源黑体 CN Normal" panose="020B0400000000000000" charset="-122"/>
                <a:cs typeface="思源黑体 CN Normal" panose="020B0400000000000000" charset="-122"/>
              </a:defRPr>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思源黑体 CN Normal" panose="020B0400000000000000" charset="-122"/>
                <a:ea typeface="思源黑体 CN Normal" panose="020B0400000000000000" charset="-122"/>
                <a:cs typeface="思源黑体 CN Normal" panose="020B0400000000000000" charset="-122"/>
              </a:defRPr>
            </a:lvl1pPr>
          </a:lstStyle>
          <a:p>
            <a:fld id="{5F11AE35-1DF0-4D2A-AC3B-20EBDD1DB537}"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思源黑体 CN Normal" panose="020B0400000000000000" charset="-122"/>
        <a:ea typeface="思源黑体 CN Normal" panose="020B0400000000000000" charset="-122"/>
        <a:cs typeface="思源黑体 CN Normal" panose="020B0400000000000000" charset="-122"/>
      </a:defRPr>
    </a:lvl1pPr>
    <a:lvl2pPr marL="457200" algn="l" defTabSz="914400" rtl="0" eaLnBrk="1" latinLnBrk="0" hangingPunct="1">
      <a:defRPr sz="1200" kern="1200">
        <a:solidFill>
          <a:schemeClr val="tx1"/>
        </a:solidFill>
        <a:latin typeface="思源黑体 CN Normal" panose="020B0400000000000000" charset="-122"/>
        <a:ea typeface="思源黑体 CN Normal" panose="020B0400000000000000" charset="-122"/>
        <a:cs typeface="思源黑体 CN Normal" panose="020B0400000000000000" charset="-122"/>
      </a:defRPr>
    </a:lvl2pPr>
    <a:lvl3pPr marL="914400" algn="l" defTabSz="914400" rtl="0" eaLnBrk="1" latinLnBrk="0" hangingPunct="1">
      <a:defRPr sz="1200" kern="1200">
        <a:solidFill>
          <a:schemeClr val="tx1"/>
        </a:solidFill>
        <a:latin typeface="思源黑体 CN Normal" panose="020B0400000000000000" charset="-122"/>
        <a:ea typeface="思源黑体 CN Normal" panose="020B0400000000000000" charset="-122"/>
        <a:cs typeface="思源黑体 CN Normal" panose="020B0400000000000000" charset="-122"/>
      </a:defRPr>
    </a:lvl3pPr>
    <a:lvl4pPr marL="1371600" algn="l" defTabSz="914400" rtl="0" eaLnBrk="1" latinLnBrk="0" hangingPunct="1">
      <a:defRPr sz="1200" kern="1200">
        <a:solidFill>
          <a:schemeClr val="tx1"/>
        </a:solidFill>
        <a:latin typeface="思源黑体 CN Normal" panose="020B0400000000000000" charset="-122"/>
        <a:ea typeface="思源黑体 CN Normal" panose="020B0400000000000000" charset="-122"/>
        <a:cs typeface="思源黑体 CN Normal" panose="020B0400000000000000" charset="-122"/>
      </a:defRPr>
    </a:lvl4pPr>
    <a:lvl5pPr marL="1828800" algn="l" defTabSz="914400" rtl="0" eaLnBrk="1" latinLnBrk="0" hangingPunct="1">
      <a:defRPr sz="1200" kern="1200">
        <a:solidFill>
          <a:schemeClr val="tx1"/>
        </a:solidFill>
        <a:latin typeface="思源黑体 CN Normal" panose="020B0400000000000000" charset="-122"/>
        <a:ea typeface="思源黑体 CN Normal" panose="020B0400000000000000" charset="-122"/>
        <a:cs typeface="思源黑体 CN Normal" panose="020B0400000000000000" charset="-122"/>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10</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7</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8</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9</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p:transition advClick="0" advTm="0">
    <p:push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7272D93A-2E87-41AA-AFB2-5BA3DB11C2E9}" type="datetimeFigureOut">
              <a:rPr lang="zh-CN" altLang="en-US" smtClean="0"/>
              <a:t>2023-01-11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3F0C697-95C2-4A28-A2BD-284144B657BB}" type="slidenum">
              <a:rPr lang="zh-CN" altLang="en-US" smtClean="0"/>
              <a:t>‹#›</a:t>
            </a:fld>
            <a:endParaRPr lang="zh-CN" altLang="en-US"/>
          </a:p>
        </p:txBody>
      </p:sp>
    </p:spTree>
  </p:cSld>
  <p:clrMapOvr>
    <a:masterClrMapping/>
  </p:clrMapOvr>
  <p:transition advClick="0" advTm="0">
    <p:push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830979" y="259508"/>
            <a:ext cx="2430304" cy="5529149"/>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540067" y="259508"/>
            <a:ext cx="7110889" cy="5529149"/>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7272D93A-2E87-41AA-AFB2-5BA3DB11C2E9}" type="datetimeFigureOut">
              <a:rPr lang="zh-CN" altLang="en-US" smtClean="0"/>
              <a:t>2023-01-11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3F0C697-95C2-4A28-A2BD-284144B657BB}" type="slidenum">
              <a:rPr lang="zh-CN" altLang="en-US" smtClean="0"/>
              <a:t>‹#›</a:t>
            </a:fld>
            <a:endParaRPr lang="zh-CN" altLang="en-US"/>
          </a:p>
        </p:txBody>
      </p:sp>
    </p:spTree>
  </p:cSld>
  <p:clrMapOvr>
    <a:masterClrMapping/>
  </p:clrMapOvr>
  <p:transition advClick="0" advTm="0">
    <p:push di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7272D93A-2E87-41AA-AFB2-5BA3DB11C2E9}" type="datetimeFigureOut">
              <a:rPr lang="zh-CN" altLang="en-US" smtClean="0"/>
              <a:t>2023-01-11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3F0C697-95C2-4A28-A2BD-284144B657BB}" type="slidenum">
              <a:rPr lang="zh-CN" altLang="en-US" smtClean="0"/>
              <a:t>‹#›</a:t>
            </a:fld>
            <a:endParaRPr lang="zh-CN" altLang="en-US"/>
          </a:p>
        </p:txBody>
      </p:sp>
    </p:spTree>
  </p:cSld>
  <p:clrMapOvr>
    <a:masterClrMapping/>
  </p:clrMapOvr>
  <p:transition advClick="0" advTm="0">
    <p:push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53232" y="4164113"/>
            <a:ext cx="9181148" cy="128703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853232" y="2746575"/>
            <a:ext cx="9181148" cy="1417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7272D93A-2E87-41AA-AFB2-5BA3DB11C2E9}" type="datetimeFigureOut">
              <a:rPr lang="zh-CN" altLang="en-US" smtClean="0"/>
              <a:t>2023-01-11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3F0C697-95C2-4A28-A2BD-284144B657BB}" type="slidenum">
              <a:rPr lang="zh-CN" altLang="en-US" smtClean="0"/>
              <a:t>‹#›</a:t>
            </a:fld>
            <a:endParaRPr lang="zh-CN" altLang="en-US"/>
          </a:p>
        </p:txBody>
      </p:sp>
    </p:spTree>
  </p:cSld>
  <p:clrMapOvr>
    <a:masterClrMapping/>
  </p:clrMapOvr>
  <p:transition advClick="0" advTm="0">
    <p:push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540068" y="1512041"/>
            <a:ext cx="4770596" cy="42766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5490686" y="1512041"/>
            <a:ext cx="4770596" cy="42766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7272D93A-2E87-41AA-AFB2-5BA3DB11C2E9}" type="datetimeFigureOut">
              <a:rPr lang="zh-CN" altLang="en-US" smtClean="0"/>
              <a:t>2023-01-11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3F0C697-95C2-4A28-A2BD-284144B657BB}" type="slidenum">
              <a:rPr lang="zh-CN" altLang="en-US" smtClean="0"/>
              <a:t>‹#›</a:t>
            </a:fld>
            <a:endParaRPr lang="zh-CN" altLang="en-US"/>
          </a:p>
        </p:txBody>
      </p:sp>
    </p:spTree>
  </p:cSld>
  <p:clrMapOvr>
    <a:masterClrMapping/>
  </p:clrMapOvr>
  <p:transition advClick="0" advTm="0">
    <p:push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540068" y="1450540"/>
            <a:ext cx="4772472" cy="6045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540068" y="2055056"/>
            <a:ext cx="4772472" cy="373360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5486936" y="1450540"/>
            <a:ext cx="4774347" cy="6045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5486936" y="2055056"/>
            <a:ext cx="4774347" cy="373360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7272D93A-2E87-41AA-AFB2-5BA3DB11C2E9}" type="datetimeFigureOut">
              <a:rPr lang="zh-CN" altLang="en-US" smtClean="0"/>
              <a:t>2023-01-11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3F0C697-95C2-4A28-A2BD-284144B657BB}" type="slidenum">
              <a:rPr lang="zh-CN" altLang="en-US" smtClean="0"/>
              <a:t>‹#›</a:t>
            </a:fld>
            <a:endParaRPr lang="zh-CN" altLang="en-US"/>
          </a:p>
        </p:txBody>
      </p:sp>
    </p:spTree>
  </p:cSld>
  <p:clrMapOvr>
    <a:masterClrMapping/>
  </p:clrMapOvr>
  <p:transition advClick="0" advTm="0">
    <p:push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7272D93A-2E87-41AA-AFB2-5BA3DB11C2E9}" type="datetimeFigureOut">
              <a:rPr lang="zh-CN" altLang="en-US" smtClean="0"/>
              <a:t>2023-01-11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3F0C697-95C2-4A28-A2BD-284144B657BB}" type="slidenum">
              <a:rPr lang="zh-CN" altLang="en-US" smtClean="0"/>
              <a:t>‹#›</a:t>
            </a:fld>
            <a:endParaRPr lang="zh-CN" altLang="en-US"/>
          </a:p>
        </p:txBody>
      </p:sp>
    </p:spTree>
  </p:cSld>
  <p:clrMapOvr>
    <a:masterClrMapping/>
  </p:clrMapOvr>
  <p:transition advClick="0" advTm="0">
    <p:push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272D93A-2E87-41AA-AFB2-5BA3DB11C2E9}" type="datetimeFigureOut">
              <a:rPr lang="zh-CN" altLang="en-US" smtClean="0"/>
              <a:t>2023-01-11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3F0C697-95C2-4A28-A2BD-284144B657BB}" type="slidenum">
              <a:rPr lang="zh-CN" altLang="en-US" smtClean="0"/>
              <a:t>‹#›</a:t>
            </a:fld>
            <a:endParaRPr lang="zh-CN" altLang="en-US"/>
          </a:p>
        </p:txBody>
      </p:sp>
    </p:spTree>
  </p:cSld>
  <p:clrMapOvr>
    <a:masterClrMapping/>
  </p:clrMapOvr>
  <p:transition advClick="0" advTm="0">
    <p:push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540068" y="258007"/>
            <a:ext cx="3553570" cy="109803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223028" y="258007"/>
            <a:ext cx="6038255" cy="55306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540068" y="1356037"/>
            <a:ext cx="3553570" cy="443262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7272D93A-2E87-41AA-AFB2-5BA3DB11C2E9}" type="datetimeFigureOut">
              <a:rPr lang="zh-CN" altLang="en-US" smtClean="0"/>
              <a:t>2023-01-11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3F0C697-95C2-4A28-A2BD-284144B657BB}" type="slidenum">
              <a:rPr lang="zh-CN" altLang="en-US" smtClean="0"/>
              <a:t>‹#›</a:t>
            </a:fld>
            <a:endParaRPr lang="zh-CN" altLang="en-US"/>
          </a:p>
        </p:txBody>
      </p:sp>
    </p:spTree>
  </p:cSld>
  <p:clrMapOvr>
    <a:masterClrMapping/>
  </p:clrMapOvr>
  <p:transition advClick="0" advTm="0">
    <p:push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117140" y="4536122"/>
            <a:ext cx="6480810" cy="535515"/>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117140" y="579016"/>
            <a:ext cx="6480810" cy="388810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117140" y="5071637"/>
            <a:ext cx="6480810" cy="76052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7272D93A-2E87-41AA-AFB2-5BA3DB11C2E9}" type="datetimeFigureOut">
              <a:rPr lang="zh-CN" altLang="en-US" smtClean="0"/>
              <a:t>2023-01-11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3F0C697-95C2-4A28-A2BD-284144B657BB}" type="slidenum">
              <a:rPr lang="zh-CN" altLang="en-US" smtClean="0"/>
              <a:t>‹#›</a:t>
            </a:fld>
            <a:endParaRPr lang="zh-CN" altLang="en-US"/>
          </a:p>
        </p:txBody>
      </p:sp>
    </p:spTree>
  </p:cSld>
  <p:clrMapOvr>
    <a:masterClrMapping/>
  </p:clrMapOvr>
  <p:transition advClick="0" advTm="0">
    <p:push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4"/>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540068" y="259508"/>
            <a:ext cx="9721215" cy="1080029"/>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540068" y="1512041"/>
            <a:ext cx="9721215" cy="4276616"/>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540067" y="6006163"/>
            <a:ext cx="2520315" cy="345009"/>
          </a:xfrm>
          <a:prstGeom prst="rect">
            <a:avLst/>
          </a:prstGeom>
        </p:spPr>
        <p:txBody>
          <a:bodyPr vert="horz" lIns="91440" tIns="45720" rIns="91440" bIns="45720" rtlCol="0" anchor="ctr"/>
          <a:lstStyle>
            <a:lvl1pPr algn="l">
              <a:defRPr sz="1200">
                <a:solidFill>
                  <a:schemeClr val="tx1">
                    <a:tint val="75000"/>
                  </a:schemeClr>
                </a:solidFill>
                <a:latin typeface="思源黑体 CN Normal" panose="020B0400000000000000" charset="-122"/>
                <a:ea typeface="思源黑体 CN Normal" panose="020B0400000000000000" charset="-122"/>
                <a:cs typeface="思源黑体 CN Normal" panose="020B0400000000000000" charset="-122"/>
              </a:defRPr>
            </a:lvl1pPr>
          </a:lstStyle>
          <a:p>
            <a:fld id="{7272D93A-2E87-41AA-AFB2-5BA3DB11C2E9}" type="datetimeFigureOut">
              <a:rPr lang="zh-CN" altLang="en-US" smtClean="0"/>
              <a:t>2023-01-11</a:t>
            </a:fld>
            <a:endParaRPr lang="zh-CN" altLang="en-US"/>
          </a:p>
        </p:txBody>
      </p:sp>
      <p:sp>
        <p:nvSpPr>
          <p:cNvPr id="5" name="页脚占位符 4"/>
          <p:cNvSpPr>
            <a:spLocks noGrp="1"/>
          </p:cNvSpPr>
          <p:nvPr>
            <p:ph type="ftr" sz="quarter" idx="3"/>
          </p:nvPr>
        </p:nvSpPr>
        <p:spPr>
          <a:xfrm>
            <a:off x="3690461" y="6006163"/>
            <a:ext cx="3420428" cy="345009"/>
          </a:xfrm>
          <a:prstGeom prst="rect">
            <a:avLst/>
          </a:prstGeom>
        </p:spPr>
        <p:txBody>
          <a:bodyPr vert="horz" lIns="91440" tIns="45720" rIns="91440" bIns="45720" rtlCol="0" anchor="ctr"/>
          <a:lstStyle>
            <a:lvl1pPr algn="ctr">
              <a:defRPr sz="1200">
                <a:solidFill>
                  <a:schemeClr val="tx1">
                    <a:tint val="75000"/>
                  </a:schemeClr>
                </a:solidFill>
                <a:latin typeface="思源黑体 CN Normal" panose="020B0400000000000000" charset="-122"/>
                <a:ea typeface="思源黑体 CN Normal" panose="020B0400000000000000" charset="-122"/>
                <a:cs typeface="思源黑体 CN Normal" panose="020B0400000000000000" charset="-122"/>
              </a:defRPr>
            </a:lvl1pPr>
          </a:lstStyle>
          <a:p>
            <a:endParaRPr lang="zh-CN" altLang="en-US"/>
          </a:p>
        </p:txBody>
      </p:sp>
      <p:sp>
        <p:nvSpPr>
          <p:cNvPr id="6" name="灯片编号占位符 5"/>
          <p:cNvSpPr>
            <a:spLocks noGrp="1"/>
          </p:cNvSpPr>
          <p:nvPr>
            <p:ph type="sldNum" sz="quarter" idx="4"/>
          </p:nvPr>
        </p:nvSpPr>
        <p:spPr>
          <a:xfrm>
            <a:off x="7740968" y="6006163"/>
            <a:ext cx="2520315" cy="345009"/>
          </a:xfrm>
          <a:prstGeom prst="rect">
            <a:avLst/>
          </a:prstGeom>
        </p:spPr>
        <p:txBody>
          <a:bodyPr vert="horz" lIns="91440" tIns="45720" rIns="91440" bIns="45720" rtlCol="0" anchor="ctr"/>
          <a:lstStyle>
            <a:lvl1pPr algn="r">
              <a:defRPr sz="1200">
                <a:solidFill>
                  <a:schemeClr val="tx1">
                    <a:tint val="75000"/>
                  </a:schemeClr>
                </a:solidFill>
                <a:latin typeface="思源黑体 CN Normal" panose="020B0400000000000000" charset="-122"/>
                <a:ea typeface="思源黑体 CN Normal" panose="020B0400000000000000" charset="-122"/>
                <a:cs typeface="思源黑体 CN Normal" panose="020B0400000000000000" charset="-122"/>
              </a:defRPr>
            </a:lvl1pPr>
          </a:lstStyle>
          <a:p>
            <a:fld id="{53F0C697-95C2-4A28-A2BD-284144B657B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advClick="0" advTm="0">
    <p:push dir="d"/>
  </p:transition>
  <p:txStyles>
    <p:titleStyle>
      <a:lvl1pPr algn="ctr" defTabSz="914400" rtl="0" eaLnBrk="1" latinLnBrk="0" hangingPunct="1">
        <a:spcBef>
          <a:spcPct val="0"/>
        </a:spcBef>
        <a:buNone/>
        <a:defRPr sz="4400" kern="1200">
          <a:solidFill>
            <a:schemeClr val="tx1"/>
          </a:solidFill>
          <a:latin typeface="思源黑体 CN Normal" panose="020B0400000000000000" charset="-122"/>
          <a:ea typeface="思源黑体 CN Normal" panose="020B0400000000000000" charset="-122"/>
          <a:cs typeface="思源黑体 CN Normal" panose="020B0400000000000000" charset="-122"/>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思源黑体 CN Normal" panose="020B0400000000000000" charset="-122"/>
          <a:ea typeface="思源黑体 CN Normal" panose="020B0400000000000000" charset="-122"/>
          <a:cs typeface="思源黑体 CN Normal" panose="020B0400000000000000" charset="-122"/>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思源黑体 CN Normal" panose="020B0400000000000000" charset="-122"/>
          <a:ea typeface="思源黑体 CN Normal" panose="020B0400000000000000" charset="-122"/>
          <a:cs typeface="思源黑体 CN Normal" panose="020B0400000000000000" charset="-122"/>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思源黑体 CN Normal" panose="020B0400000000000000" charset="-122"/>
          <a:ea typeface="思源黑体 CN Normal" panose="020B0400000000000000" charset="-122"/>
          <a:cs typeface="思源黑体 CN Normal" panose="020B0400000000000000" charset="-122"/>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思源黑体 CN Normal" panose="020B0400000000000000" charset="-122"/>
          <a:ea typeface="思源黑体 CN Normal" panose="020B0400000000000000" charset="-122"/>
          <a:cs typeface="思源黑体 CN Normal" panose="020B0400000000000000" charset="-122"/>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思源黑体 CN Normal" panose="020B0400000000000000" charset="-122"/>
          <a:ea typeface="思源黑体 CN Normal" panose="020B0400000000000000" charset="-122"/>
          <a:cs typeface="思源黑体 CN Normal" panose="020B0400000000000000" charset="-122"/>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2.xml"/><Relationship Id="rId5" Type="http://schemas.openxmlformats.org/officeDocument/2006/relationships/image" Target="../media/image10.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10.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10.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chart" Target="../charts/chart1.xml"/><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10.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12" name="图片 11" descr="矩形 11"/>
          <p:cNvPicPr>
            <a:picLocks noChangeAspect="1"/>
          </p:cNvPicPr>
          <p:nvPr/>
        </p:nvPicPr>
        <p:blipFill>
          <a:blip r:embed="rId4"/>
          <a:stretch>
            <a:fillRect/>
          </a:stretch>
        </p:blipFill>
        <p:spPr>
          <a:xfrm>
            <a:off x="3608706" y="3637598"/>
            <a:ext cx="4094480" cy="654685"/>
          </a:xfrm>
          <a:prstGeom prst="rect">
            <a:avLst/>
          </a:prstGeom>
        </p:spPr>
      </p:pic>
      <p:pic>
        <p:nvPicPr>
          <p:cNvPr id="6" name="图片 5" descr="矩形 12"/>
          <p:cNvPicPr>
            <a:picLocks noChangeAspect="1"/>
          </p:cNvPicPr>
          <p:nvPr/>
        </p:nvPicPr>
        <p:blipFill>
          <a:blip r:embed="rId5"/>
          <a:stretch>
            <a:fillRect/>
          </a:stretch>
        </p:blipFill>
        <p:spPr>
          <a:xfrm>
            <a:off x="168275" y="-3810"/>
            <a:ext cx="822960" cy="3255010"/>
          </a:xfrm>
          <a:prstGeom prst="rect">
            <a:avLst/>
          </a:prstGeom>
        </p:spPr>
      </p:pic>
      <p:pic>
        <p:nvPicPr>
          <p:cNvPr id="8" name="图片 7" descr="矢量智能对象 拷贝 13"/>
          <p:cNvPicPr>
            <a:picLocks noChangeAspect="1"/>
          </p:cNvPicPr>
          <p:nvPr/>
        </p:nvPicPr>
        <p:blipFill>
          <a:blip r:embed="rId6"/>
          <a:stretch>
            <a:fillRect/>
          </a:stretch>
        </p:blipFill>
        <p:spPr>
          <a:xfrm>
            <a:off x="1685290" y="-3810"/>
            <a:ext cx="765810" cy="1210310"/>
          </a:xfrm>
          <a:prstGeom prst="rect">
            <a:avLst/>
          </a:prstGeom>
        </p:spPr>
      </p:pic>
      <p:pic>
        <p:nvPicPr>
          <p:cNvPr id="9" name="图片 8" descr="矢量智能对象 拷贝 10"/>
          <p:cNvPicPr>
            <a:picLocks noChangeAspect="1"/>
          </p:cNvPicPr>
          <p:nvPr/>
        </p:nvPicPr>
        <p:blipFill>
          <a:blip r:embed="rId7"/>
          <a:stretch>
            <a:fillRect/>
          </a:stretch>
        </p:blipFill>
        <p:spPr>
          <a:xfrm>
            <a:off x="8732520" y="-3810"/>
            <a:ext cx="554990" cy="1066165"/>
          </a:xfrm>
          <a:prstGeom prst="rect">
            <a:avLst/>
          </a:prstGeom>
        </p:spPr>
      </p:pic>
      <p:pic>
        <p:nvPicPr>
          <p:cNvPr id="10" name="图片 9" descr="矢量智能对象 拷贝 11"/>
          <p:cNvPicPr>
            <a:picLocks noChangeAspect="1"/>
          </p:cNvPicPr>
          <p:nvPr/>
        </p:nvPicPr>
        <p:blipFill>
          <a:blip r:embed="rId8"/>
          <a:stretch>
            <a:fillRect/>
          </a:stretch>
        </p:blipFill>
        <p:spPr>
          <a:xfrm>
            <a:off x="9752330" y="-3810"/>
            <a:ext cx="724535" cy="3801745"/>
          </a:xfrm>
          <a:prstGeom prst="rect">
            <a:avLst/>
          </a:prstGeom>
        </p:spPr>
      </p:pic>
      <p:sp>
        <p:nvSpPr>
          <p:cNvPr id="24" name="文本框 23"/>
          <p:cNvSpPr txBox="1"/>
          <p:nvPr/>
        </p:nvSpPr>
        <p:spPr>
          <a:xfrm>
            <a:off x="1685290" y="2204085"/>
            <a:ext cx="7941945" cy="1014730"/>
          </a:xfrm>
          <a:prstGeom prst="rect">
            <a:avLst/>
          </a:prstGeom>
          <a:noFill/>
        </p:spPr>
        <p:txBody>
          <a:bodyPr wrap="square" rtlCol="0">
            <a:spAutoFit/>
          </a:bodyPr>
          <a:lstStyle/>
          <a:p>
            <a:r>
              <a:rPr lang="zh-CN" altLang="en-US" sz="6000" b="1">
                <a:solidFill>
                  <a:schemeClr val="bg1"/>
                </a:solidFill>
                <a:latin typeface="思源黑体 CN Normal" panose="020B0400000000000000" charset="-122"/>
                <a:ea typeface="思源黑体 CN Normal" panose="020B0400000000000000" charset="-122"/>
                <a:cs typeface="思源黑体 CN Normal" panose="020B0400000000000000" charset="-122"/>
              </a:rPr>
              <a:t>我的暑假生活通用模板</a:t>
            </a:r>
          </a:p>
        </p:txBody>
      </p:sp>
      <p:sp>
        <p:nvSpPr>
          <p:cNvPr id="11" name="文本框 10"/>
          <p:cNvSpPr txBox="1"/>
          <p:nvPr/>
        </p:nvSpPr>
        <p:spPr>
          <a:xfrm>
            <a:off x="3546082" y="3764885"/>
            <a:ext cx="4219728" cy="398780"/>
          </a:xfrm>
          <a:prstGeom prst="rect">
            <a:avLst/>
          </a:prstGeom>
          <a:noFill/>
        </p:spPr>
        <p:txBody>
          <a:bodyPr wrap="square" rtlCol="0">
            <a:spAutoFit/>
          </a:bodyPr>
          <a:lstStyle/>
          <a:p>
            <a:r>
              <a:rPr lang="zh-CN" altLang="en-US" sz="2000" smtClean="0">
                <a:solidFill>
                  <a:schemeClr val="bg1"/>
                </a:solidFill>
                <a:latin typeface="思源黑体 CN Normal" panose="020B0400000000000000" charset="-122"/>
                <a:ea typeface="思源黑体 CN Normal" panose="020B0400000000000000" charset="-122"/>
                <a:cs typeface="思源黑体 CN Normal" panose="020B0400000000000000" charset="-122"/>
              </a:rPr>
              <a:t>汇报人：</a:t>
            </a:r>
            <a:r>
              <a:rPr lang="en-US" altLang="zh-CN" sz="2000" smtClean="0">
                <a:solidFill>
                  <a:schemeClr val="bg1"/>
                </a:solidFill>
                <a:latin typeface="思源黑体 CN Normal" panose="020B0400000000000000" charset="-122"/>
                <a:ea typeface="思源黑体 CN Normal" panose="020B0400000000000000" charset="-122"/>
                <a:cs typeface="思源黑体 CN Normal" panose="020B0400000000000000" charset="-122"/>
              </a:rPr>
              <a:t>PPT818</a:t>
            </a:r>
            <a:endParaRPr lang="en-US" altLang="zh-CN" sz="2000" dirty="0">
              <a:solidFill>
                <a:schemeClr val="bg1"/>
              </a:solidFill>
              <a:latin typeface="思源黑体 CN Normal" panose="020B0400000000000000" charset="-122"/>
              <a:ea typeface="思源黑体 CN Normal" panose="020B0400000000000000" charset="-122"/>
              <a:cs typeface="思源黑体 CN Normal" panose="020B0400000000000000" charset="-122"/>
            </a:endParaRPr>
          </a:p>
        </p:txBody>
      </p:sp>
      <p:pic>
        <p:nvPicPr>
          <p:cNvPr id="14" name="图片 13" descr="图层 12"/>
          <p:cNvPicPr>
            <a:picLocks noChangeAspect="1"/>
          </p:cNvPicPr>
          <p:nvPr/>
        </p:nvPicPr>
        <p:blipFill>
          <a:blip r:embed="rId9"/>
          <a:stretch>
            <a:fillRect/>
          </a:stretch>
        </p:blipFill>
        <p:spPr>
          <a:xfrm>
            <a:off x="8346440" y="3290570"/>
            <a:ext cx="763270" cy="544195"/>
          </a:xfrm>
          <a:prstGeom prst="rect">
            <a:avLst/>
          </a:prstGeom>
        </p:spPr>
      </p:pic>
      <p:pic>
        <p:nvPicPr>
          <p:cNvPr id="15" name="图片 14" descr="图层 12 拷贝"/>
          <p:cNvPicPr>
            <a:picLocks noChangeAspect="1"/>
          </p:cNvPicPr>
          <p:nvPr/>
        </p:nvPicPr>
        <p:blipFill>
          <a:blip r:embed="rId10"/>
          <a:stretch>
            <a:fillRect/>
          </a:stretch>
        </p:blipFill>
        <p:spPr>
          <a:xfrm>
            <a:off x="1609725" y="3842385"/>
            <a:ext cx="753110" cy="539115"/>
          </a:xfrm>
          <a:prstGeom prst="rect">
            <a:avLst/>
          </a:prstGeom>
        </p:spPr>
      </p:pic>
      <p:sp>
        <p:nvSpPr>
          <p:cNvPr id="16" name="文本框 15"/>
          <p:cNvSpPr txBox="1"/>
          <p:nvPr/>
        </p:nvSpPr>
        <p:spPr>
          <a:xfrm>
            <a:off x="4248547" y="1021080"/>
            <a:ext cx="2664296" cy="1014730"/>
          </a:xfrm>
          <a:prstGeom prst="rect">
            <a:avLst/>
          </a:prstGeom>
          <a:noFill/>
        </p:spPr>
        <p:txBody>
          <a:bodyPr wrap="square" rtlCol="0">
            <a:spAutoFit/>
          </a:bodyPr>
          <a:lstStyle/>
          <a:p>
            <a:r>
              <a:rPr lang="en-US" altLang="zh-CN" sz="6000" b="1" dirty="0">
                <a:solidFill>
                  <a:schemeClr val="bg1"/>
                </a:solidFill>
                <a:latin typeface="思源黑体 CN Normal" panose="020B0400000000000000" charset="-122"/>
                <a:ea typeface="思源黑体 CN Normal" panose="020B0400000000000000" charset="-122"/>
                <a:cs typeface="思源黑体 CN Normal" panose="020B0400000000000000" charset="-122"/>
              </a:rPr>
              <a:t>20XX</a:t>
            </a:r>
          </a:p>
        </p:txBody>
      </p:sp>
    </p:spTree>
  </p:cSld>
  <p:clrMapOvr>
    <a:masterClrMapping/>
  </p:clrMapOvr>
  <mc:AlternateContent xmlns:mc="http://schemas.openxmlformats.org/markup-compatibility/2006" xmlns:p14="http://schemas.microsoft.com/office/powerpoint/2010/main">
    <mc:Choice Requires="p14">
      <p:transition spd="slow" p14:dur="1750" advClick="0" advTm="0">
        <p:randomBar dir="vert"/>
      </p:transition>
    </mc:Choice>
    <mc:Fallback xmlns="">
      <p:transition spd="slow" advClick="0"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barn(inVertical)">
                                      <p:cBhvr>
                                        <p:cTn id="13" dur="500"/>
                                        <p:tgtEl>
                                          <p:spTgt spid="24"/>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barn(inVertical)">
                                      <p:cBhvr>
                                        <p:cTn id="16" dur="50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down)">
                                      <p:cBhvr>
                                        <p:cTn id="21" dur="500"/>
                                        <p:tgtEl>
                                          <p:spTgt spid="8"/>
                                        </p:tgtEl>
                                      </p:cBhvr>
                                    </p:animEffect>
                                  </p:childTnLst>
                                </p:cTn>
                              </p:par>
                              <p:par>
                                <p:cTn id="22" presetID="22" presetClass="entr" presetSubtype="4"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down)">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down)">
                                      <p:cBhvr>
                                        <p:cTn id="29" dur="500"/>
                                        <p:tgtEl>
                                          <p:spTgt spid="9"/>
                                        </p:tgtEl>
                                      </p:cBhvr>
                                    </p:animEffect>
                                  </p:childTnLst>
                                </p:cTn>
                              </p:par>
                              <p:par>
                                <p:cTn id="30" presetID="22" presetClass="entr" presetSubtype="4" fill="hold"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down)">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11" grpId="0"/>
      <p:bldP spid="16"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8" name="矩形 27"/>
          <p:cNvSpPr/>
          <p:nvPr/>
        </p:nvSpPr>
        <p:spPr>
          <a:xfrm>
            <a:off x="382270" y="287655"/>
            <a:ext cx="10080625" cy="59048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CN Normal" panose="020B0400000000000000" charset="-122"/>
              <a:ea typeface="思源黑体 CN Normal" panose="020B0400000000000000" charset="-122"/>
              <a:cs typeface="思源黑体 CN Normal" panose="020B0400000000000000" charset="-122"/>
            </a:endParaRPr>
          </a:p>
        </p:txBody>
      </p:sp>
      <p:pic>
        <p:nvPicPr>
          <p:cNvPr id="6" name="图片 5" descr="矩形 12"/>
          <p:cNvPicPr>
            <a:picLocks noChangeAspect="1"/>
          </p:cNvPicPr>
          <p:nvPr/>
        </p:nvPicPr>
        <p:blipFill>
          <a:blip r:embed="rId4"/>
          <a:stretch>
            <a:fillRect/>
          </a:stretch>
        </p:blipFill>
        <p:spPr>
          <a:xfrm>
            <a:off x="168275" y="-3810"/>
            <a:ext cx="822960" cy="3255010"/>
          </a:xfrm>
          <a:prstGeom prst="rect">
            <a:avLst/>
          </a:prstGeom>
        </p:spPr>
      </p:pic>
      <p:pic>
        <p:nvPicPr>
          <p:cNvPr id="8" name="图片 7" descr="矢量智能对象 拷贝 13"/>
          <p:cNvPicPr>
            <a:picLocks noChangeAspect="1"/>
          </p:cNvPicPr>
          <p:nvPr/>
        </p:nvPicPr>
        <p:blipFill>
          <a:blip r:embed="rId5"/>
          <a:stretch>
            <a:fillRect/>
          </a:stretch>
        </p:blipFill>
        <p:spPr>
          <a:xfrm>
            <a:off x="9773285" y="-3810"/>
            <a:ext cx="765810" cy="1210310"/>
          </a:xfrm>
          <a:prstGeom prst="rect">
            <a:avLst/>
          </a:prstGeom>
        </p:spPr>
      </p:pic>
      <p:sp>
        <p:nvSpPr>
          <p:cNvPr id="17" name="文本框 16"/>
          <p:cNvSpPr txBox="1"/>
          <p:nvPr/>
        </p:nvSpPr>
        <p:spPr>
          <a:xfrm>
            <a:off x="2382520" y="2556193"/>
            <a:ext cx="1156335" cy="581660"/>
          </a:xfrm>
          <a:prstGeom prst="rect">
            <a:avLst/>
          </a:prstGeom>
          <a:noFill/>
        </p:spPr>
        <p:txBody>
          <a:bodyPr wrap="square" rtlCol="0">
            <a:spAutoFit/>
          </a:bodyPr>
          <a:lstStyle/>
          <a:p>
            <a:r>
              <a:rPr lang="zh-CN" altLang="en-US" sz="3190">
                <a:solidFill>
                  <a:schemeClr val="bg1"/>
                </a:solidFill>
                <a:latin typeface="思源黑体 CN Normal" panose="020B0400000000000000" charset="-122"/>
                <a:ea typeface="思源黑体 CN Normal" panose="020B0400000000000000" charset="-122"/>
                <a:cs typeface="思源黑体 CN Normal" panose="020B0400000000000000" charset="-122"/>
              </a:rPr>
              <a:t>目 录</a:t>
            </a:r>
          </a:p>
        </p:txBody>
      </p:sp>
      <p:grpSp>
        <p:nvGrpSpPr>
          <p:cNvPr id="3" name="组合 2"/>
          <p:cNvGrpSpPr/>
          <p:nvPr/>
        </p:nvGrpSpPr>
        <p:grpSpPr>
          <a:xfrm>
            <a:off x="484505" y="1488298"/>
            <a:ext cx="9782810" cy="3545205"/>
            <a:chOff x="1900" y="3715"/>
            <a:chExt cx="15406" cy="5583"/>
          </a:xfrm>
        </p:grpSpPr>
        <p:sp>
          <p:nvSpPr>
            <p:cNvPr id="5" name="Shape 2012"/>
            <p:cNvSpPr/>
            <p:nvPr/>
          </p:nvSpPr>
          <p:spPr>
            <a:xfrm>
              <a:off x="11082" y="3715"/>
              <a:ext cx="5498" cy="2604"/>
            </a:xfrm>
            <a:prstGeom prst="roundRect">
              <a:avLst>
                <a:gd name="adj" fmla="val 6918"/>
              </a:avLst>
            </a:prstGeom>
            <a:noFill/>
            <a:ln w="12700">
              <a:solidFill>
                <a:srgbClr val="A6A6A6"/>
              </a:solidFill>
              <a:miter lim="400000"/>
            </a:ln>
          </p:spPr>
          <p:txBody>
            <a:bodyPr lIns="14287" tIns="14287" rIns="14287" bIns="14287" anchor="ctr"/>
            <a:lstStyle/>
            <a:p>
              <a:pPr lvl="0"/>
              <a:endParaRPr sz="1300" dirty="0">
                <a:latin typeface="思源黑体 CN Normal" panose="020B0400000000000000" charset="-122"/>
                <a:ea typeface="思源黑体 CN Normal" panose="020B0400000000000000" charset="-122"/>
                <a:cs typeface="思源黑体 CN Normal" panose="020B0400000000000000" charset="-122"/>
                <a:sym typeface="Century Gothic" panose="020B0502020202020204" pitchFamily="34" charset="0"/>
              </a:endParaRPr>
            </a:p>
          </p:txBody>
        </p:sp>
        <p:sp>
          <p:nvSpPr>
            <p:cNvPr id="2" name="Shape 2013"/>
            <p:cNvSpPr/>
            <p:nvPr/>
          </p:nvSpPr>
          <p:spPr>
            <a:xfrm>
              <a:off x="11082" y="6696"/>
              <a:ext cx="5498" cy="2601"/>
            </a:xfrm>
            <a:prstGeom prst="roundRect">
              <a:avLst>
                <a:gd name="adj" fmla="val 6925"/>
              </a:avLst>
            </a:prstGeom>
            <a:noFill/>
            <a:ln w="12700">
              <a:solidFill>
                <a:srgbClr val="A6A6A6"/>
              </a:solidFill>
              <a:miter lim="400000"/>
            </a:ln>
          </p:spPr>
          <p:txBody>
            <a:bodyPr lIns="14287" tIns="14287" rIns="14287" bIns="14287" anchor="ctr"/>
            <a:lstStyle/>
            <a:p>
              <a:pPr lvl="0"/>
              <a:endParaRPr sz="1300" dirty="0">
                <a:latin typeface="思源黑体 CN Normal" panose="020B0400000000000000" charset="-122"/>
                <a:ea typeface="思源黑体 CN Normal" panose="020B0400000000000000" charset="-122"/>
                <a:cs typeface="思源黑体 CN Normal" panose="020B0400000000000000" charset="-122"/>
                <a:sym typeface="Century Gothic" panose="020B0502020202020204" pitchFamily="34" charset="0"/>
              </a:endParaRPr>
            </a:p>
          </p:txBody>
        </p:sp>
        <p:sp>
          <p:nvSpPr>
            <p:cNvPr id="7" name="Shape 2014"/>
            <p:cNvSpPr/>
            <p:nvPr/>
          </p:nvSpPr>
          <p:spPr>
            <a:xfrm>
              <a:off x="2633" y="6694"/>
              <a:ext cx="5498" cy="2604"/>
            </a:xfrm>
            <a:prstGeom prst="roundRect">
              <a:avLst>
                <a:gd name="adj" fmla="val 6918"/>
              </a:avLst>
            </a:prstGeom>
            <a:noFill/>
            <a:ln w="12700">
              <a:solidFill>
                <a:srgbClr val="A6A6A6"/>
              </a:solidFill>
              <a:miter lim="400000"/>
            </a:ln>
          </p:spPr>
          <p:txBody>
            <a:bodyPr lIns="14287" tIns="14287" rIns="14287" bIns="14287" anchor="ctr"/>
            <a:lstStyle/>
            <a:p>
              <a:pPr lvl="0"/>
              <a:endParaRPr sz="1300" dirty="0">
                <a:latin typeface="思源黑体 CN Normal" panose="020B0400000000000000" charset="-122"/>
                <a:ea typeface="思源黑体 CN Normal" panose="020B0400000000000000" charset="-122"/>
                <a:cs typeface="思源黑体 CN Normal" panose="020B0400000000000000" charset="-122"/>
                <a:sym typeface="Century Gothic" panose="020B0502020202020204" pitchFamily="34" charset="0"/>
              </a:endParaRPr>
            </a:p>
          </p:txBody>
        </p:sp>
        <p:sp>
          <p:nvSpPr>
            <p:cNvPr id="4" name="Shape 2015"/>
            <p:cNvSpPr/>
            <p:nvPr/>
          </p:nvSpPr>
          <p:spPr>
            <a:xfrm>
              <a:off x="2633" y="3715"/>
              <a:ext cx="5498" cy="2604"/>
            </a:xfrm>
            <a:prstGeom prst="roundRect">
              <a:avLst>
                <a:gd name="adj" fmla="val 6918"/>
              </a:avLst>
            </a:prstGeom>
            <a:noFill/>
            <a:ln w="12700">
              <a:solidFill>
                <a:srgbClr val="A6A6A6"/>
              </a:solidFill>
              <a:miter lim="400000"/>
            </a:ln>
          </p:spPr>
          <p:txBody>
            <a:bodyPr lIns="14287" tIns="14287" rIns="14287" bIns="14287" anchor="ctr"/>
            <a:lstStyle/>
            <a:p>
              <a:pPr lvl="0"/>
              <a:endParaRPr sz="1300" dirty="0">
                <a:latin typeface="思源黑体 CN Normal" panose="020B0400000000000000" charset="-122"/>
                <a:ea typeface="思源黑体 CN Normal" panose="020B0400000000000000" charset="-122"/>
                <a:cs typeface="思源黑体 CN Normal" panose="020B0400000000000000" charset="-122"/>
                <a:sym typeface="Century Gothic" panose="020B0502020202020204" pitchFamily="34" charset="0"/>
              </a:endParaRPr>
            </a:p>
          </p:txBody>
        </p:sp>
        <p:sp>
          <p:nvSpPr>
            <p:cNvPr id="9" name="Shape 2016"/>
            <p:cNvSpPr/>
            <p:nvPr/>
          </p:nvSpPr>
          <p:spPr>
            <a:xfrm>
              <a:off x="7372" y="4283"/>
              <a:ext cx="4458" cy="445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6A6A6"/>
            </a:solidFill>
            <a:ln w="12700">
              <a:miter lim="400000"/>
            </a:ln>
          </p:spPr>
          <p:txBody>
            <a:bodyPr lIns="19048" tIns="19048" rIns="19048" bIns="19048" anchor="ctr"/>
            <a:lstStyle/>
            <a:p>
              <a:pPr lvl="0"/>
              <a:endParaRPr sz="1300" dirty="0">
                <a:solidFill>
                  <a:schemeClr val="accent1"/>
                </a:solidFill>
                <a:latin typeface="思源黑体 CN Normal" panose="020B0400000000000000" charset="-122"/>
                <a:ea typeface="思源黑体 CN Normal" panose="020B0400000000000000" charset="-122"/>
                <a:cs typeface="思源黑体 CN Normal" panose="020B0400000000000000" charset="-122"/>
                <a:sym typeface="Century Gothic" panose="020B0502020202020204" pitchFamily="34" charset="0"/>
              </a:endParaRPr>
            </a:p>
          </p:txBody>
        </p:sp>
        <p:grpSp>
          <p:nvGrpSpPr>
            <p:cNvPr id="18" name="Group 2031"/>
            <p:cNvGrpSpPr/>
            <p:nvPr/>
          </p:nvGrpSpPr>
          <p:grpSpPr>
            <a:xfrm>
              <a:off x="1900" y="4279"/>
              <a:ext cx="1475" cy="1475"/>
              <a:chOff x="0" y="0"/>
              <a:chExt cx="1910968" cy="1910968"/>
            </a:xfrm>
          </p:grpSpPr>
          <p:sp>
            <p:nvSpPr>
              <p:cNvPr id="19" name="Shape 2029"/>
              <p:cNvSpPr/>
              <p:nvPr/>
            </p:nvSpPr>
            <p:spPr>
              <a:xfrm>
                <a:off x="0" y="0"/>
                <a:ext cx="1910969" cy="191096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3BCAA"/>
              </a:solidFill>
              <a:ln w="12700" cap="flat">
                <a:noFill/>
                <a:miter lim="400000"/>
              </a:ln>
              <a:effectLst/>
            </p:spPr>
            <p:txBody>
              <a:bodyPr wrap="square" lIns="25400" tIns="25400" rIns="25400" bIns="25400" numCol="1" anchor="ctr">
                <a:noAutofit/>
              </a:bodyPr>
              <a:lstStyle/>
              <a:p>
                <a:pPr lvl="0"/>
                <a:endParaRPr sz="1300" dirty="0">
                  <a:latin typeface="思源黑体 CN Normal" panose="020B0400000000000000" charset="-122"/>
                  <a:ea typeface="思源黑体 CN Normal" panose="020B0400000000000000" charset="-122"/>
                  <a:cs typeface="思源黑体 CN Normal" panose="020B0400000000000000" charset="-122"/>
                  <a:sym typeface="Century Gothic" panose="020B0502020202020204" pitchFamily="34" charset="0"/>
                </a:endParaRPr>
              </a:p>
            </p:txBody>
          </p:sp>
          <p:sp>
            <p:nvSpPr>
              <p:cNvPr id="20" name="Shape 2030"/>
              <p:cNvSpPr/>
              <p:nvPr/>
            </p:nvSpPr>
            <p:spPr>
              <a:xfrm>
                <a:off x="553362" y="560070"/>
                <a:ext cx="804244" cy="706915"/>
              </a:xfrm>
              <a:custGeom>
                <a:avLst/>
                <a:gdLst/>
                <a:ahLst/>
                <a:cxnLst>
                  <a:cxn ang="0">
                    <a:pos x="wd2" y="hd2"/>
                  </a:cxn>
                  <a:cxn ang="5400000">
                    <a:pos x="wd2" y="hd2"/>
                  </a:cxn>
                  <a:cxn ang="10800000">
                    <a:pos x="wd2" y="hd2"/>
                  </a:cxn>
                  <a:cxn ang="16200000">
                    <a:pos x="wd2" y="hd2"/>
                  </a:cxn>
                </a:cxnLst>
                <a:rect l="0" t="0" r="r" b="b"/>
                <a:pathLst>
                  <a:path w="21600" h="21600" extrusionOk="0">
                    <a:moveTo>
                      <a:pt x="8071" y="8035"/>
                    </a:moveTo>
                    <a:lnTo>
                      <a:pt x="11327" y="9235"/>
                    </a:lnTo>
                    <a:lnTo>
                      <a:pt x="14583" y="4904"/>
                    </a:lnTo>
                    <a:lnTo>
                      <a:pt x="15088" y="4330"/>
                    </a:lnTo>
                    <a:lnTo>
                      <a:pt x="17289" y="6157"/>
                    </a:lnTo>
                    <a:lnTo>
                      <a:pt x="17289" y="3078"/>
                    </a:lnTo>
                    <a:lnTo>
                      <a:pt x="17289" y="0"/>
                    </a:lnTo>
                    <a:lnTo>
                      <a:pt x="14583" y="626"/>
                    </a:lnTo>
                    <a:lnTo>
                      <a:pt x="11878" y="1200"/>
                    </a:lnTo>
                    <a:lnTo>
                      <a:pt x="14033" y="3704"/>
                    </a:lnTo>
                    <a:lnTo>
                      <a:pt x="10777" y="7409"/>
                    </a:lnTo>
                    <a:lnTo>
                      <a:pt x="7567" y="6157"/>
                    </a:lnTo>
                    <a:lnTo>
                      <a:pt x="5411" y="10487"/>
                    </a:lnTo>
                    <a:lnTo>
                      <a:pt x="2155" y="9235"/>
                    </a:lnTo>
                    <a:lnTo>
                      <a:pt x="550" y="14817"/>
                    </a:lnTo>
                    <a:lnTo>
                      <a:pt x="0" y="16017"/>
                    </a:lnTo>
                    <a:lnTo>
                      <a:pt x="1055" y="16643"/>
                    </a:lnTo>
                    <a:lnTo>
                      <a:pt x="2706" y="11113"/>
                    </a:lnTo>
                    <a:lnTo>
                      <a:pt x="5916" y="12313"/>
                    </a:lnTo>
                    <a:lnTo>
                      <a:pt x="8071" y="8035"/>
                    </a:lnTo>
                    <a:lnTo>
                      <a:pt x="8071" y="8035"/>
                    </a:lnTo>
                    <a:close/>
                    <a:moveTo>
                      <a:pt x="6466" y="21600"/>
                    </a:moveTo>
                    <a:lnTo>
                      <a:pt x="6466" y="16643"/>
                    </a:lnTo>
                    <a:lnTo>
                      <a:pt x="3761" y="16643"/>
                    </a:lnTo>
                    <a:lnTo>
                      <a:pt x="3761" y="21600"/>
                    </a:lnTo>
                    <a:lnTo>
                      <a:pt x="6466" y="21600"/>
                    </a:lnTo>
                    <a:lnTo>
                      <a:pt x="6466" y="21600"/>
                    </a:lnTo>
                    <a:close/>
                    <a:moveTo>
                      <a:pt x="10227" y="21600"/>
                    </a:moveTo>
                    <a:lnTo>
                      <a:pt x="7567" y="21600"/>
                    </a:lnTo>
                    <a:lnTo>
                      <a:pt x="7567" y="14817"/>
                    </a:lnTo>
                    <a:lnTo>
                      <a:pt x="10227" y="14817"/>
                    </a:lnTo>
                    <a:lnTo>
                      <a:pt x="10227" y="21600"/>
                    </a:lnTo>
                    <a:lnTo>
                      <a:pt x="10227" y="21600"/>
                    </a:lnTo>
                    <a:close/>
                    <a:moveTo>
                      <a:pt x="14033" y="21600"/>
                    </a:moveTo>
                    <a:lnTo>
                      <a:pt x="11327" y="21600"/>
                    </a:lnTo>
                    <a:lnTo>
                      <a:pt x="11327" y="12313"/>
                    </a:lnTo>
                    <a:lnTo>
                      <a:pt x="14033" y="12313"/>
                    </a:lnTo>
                    <a:lnTo>
                      <a:pt x="14033" y="21600"/>
                    </a:lnTo>
                    <a:lnTo>
                      <a:pt x="14033" y="21600"/>
                    </a:lnTo>
                    <a:close/>
                    <a:moveTo>
                      <a:pt x="17794" y="21600"/>
                    </a:moveTo>
                    <a:lnTo>
                      <a:pt x="15088" y="21600"/>
                    </a:lnTo>
                    <a:lnTo>
                      <a:pt x="15088" y="9861"/>
                    </a:lnTo>
                    <a:lnTo>
                      <a:pt x="17794" y="9861"/>
                    </a:lnTo>
                    <a:lnTo>
                      <a:pt x="17794" y="21600"/>
                    </a:lnTo>
                    <a:lnTo>
                      <a:pt x="17794" y="21600"/>
                    </a:lnTo>
                    <a:close/>
                    <a:moveTo>
                      <a:pt x="18894" y="6783"/>
                    </a:moveTo>
                    <a:lnTo>
                      <a:pt x="18894" y="21600"/>
                    </a:lnTo>
                    <a:lnTo>
                      <a:pt x="21600" y="21600"/>
                    </a:lnTo>
                    <a:lnTo>
                      <a:pt x="21600" y="6783"/>
                    </a:lnTo>
                    <a:lnTo>
                      <a:pt x="18894" y="6783"/>
                    </a:lnTo>
                    <a:close/>
                  </a:path>
                </a:pathLst>
              </a:custGeom>
              <a:solidFill>
                <a:srgbClr val="FFFFFF"/>
              </a:solidFill>
              <a:ln w="12700" cap="flat">
                <a:noFill/>
                <a:miter lim="400000"/>
              </a:ln>
              <a:effectLst/>
            </p:spPr>
            <p:txBody>
              <a:bodyPr wrap="square" lIns="0" tIns="0" rIns="0" bIns="0" numCol="1" anchor="t">
                <a:noAutofit/>
              </a:bodyPr>
              <a:lstStyle/>
              <a:p>
                <a:pPr lvl="0"/>
                <a:endParaRPr sz="1300" dirty="0">
                  <a:latin typeface="思源黑体 CN Normal" panose="020B0400000000000000" charset="-122"/>
                  <a:ea typeface="思源黑体 CN Normal" panose="020B0400000000000000" charset="-122"/>
                  <a:cs typeface="思源黑体 CN Normal" panose="020B0400000000000000" charset="-122"/>
                  <a:sym typeface="Century Gothic" panose="020B0502020202020204" pitchFamily="34" charset="0"/>
                </a:endParaRPr>
              </a:p>
            </p:txBody>
          </p:sp>
        </p:grpSp>
        <p:grpSp>
          <p:nvGrpSpPr>
            <p:cNvPr id="21" name="Group 2034"/>
            <p:cNvGrpSpPr/>
            <p:nvPr/>
          </p:nvGrpSpPr>
          <p:grpSpPr>
            <a:xfrm>
              <a:off x="1904" y="7263"/>
              <a:ext cx="1467" cy="1467"/>
              <a:chOff x="0" y="0"/>
              <a:chExt cx="1900299" cy="1900299"/>
            </a:xfrm>
          </p:grpSpPr>
          <p:sp>
            <p:nvSpPr>
              <p:cNvPr id="22" name="Shape 2032"/>
              <p:cNvSpPr/>
              <p:nvPr/>
            </p:nvSpPr>
            <p:spPr>
              <a:xfrm>
                <a:off x="0" y="0"/>
                <a:ext cx="1900300" cy="19003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3BCAA"/>
              </a:solidFill>
              <a:ln w="12700" cap="flat">
                <a:noFill/>
                <a:miter lim="400000"/>
              </a:ln>
              <a:effectLst/>
            </p:spPr>
            <p:txBody>
              <a:bodyPr wrap="square" lIns="25400" tIns="25400" rIns="25400" bIns="25400" numCol="1" anchor="ctr">
                <a:noAutofit/>
              </a:bodyPr>
              <a:lstStyle/>
              <a:p>
                <a:pPr lvl="0"/>
                <a:endParaRPr sz="1300" dirty="0">
                  <a:latin typeface="思源黑体 CN Normal" panose="020B0400000000000000" charset="-122"/>
                  <a:ea typeface="思源黑体 CN Normal" panose="020B0400000000000000" charset="-122"/>
                  <a:cs typeface="思源黑体 CN Normal" panose="020B0400000000000000" charset="-122"/>
                  <a:sym typeface="Century Gothic" panose="020B0502020202020204" pitchFamily="34" charset="0"/>
                </a:endParaRPr>
              </a:p>
            </p:txBody>
          </p:sp>
          <p:sp>
            <p:nvSpPr>
              <p:cNvPr id="23" name="Shape 2033"/>
              <p:cNvSpPr/>
              <p:nvPr/>
            </p:nvSpPr>
            <p:spPr>
              <a:xfrm rot="10800000" flipH="1">
                <a:off x="548028" y="596692"/>
                <a:ext cx="804244" cy="706916"/>
              </a:xfrm>
              <a:custGeom>
                <a:avLst/>
                <a:gdLst/>
                <a:ahLst/>
                <a:cxnLst>
                  <a:cxn ang="0">
                    <a:pos x="wd2" y="hd2"/>
                  </a:cxn>
                  <a:cxn ang="5400000">
                    <a:pos x="wd2" y="hd2"/>
                  </a:cxn>
                  <a:cxn ang="10800000">
                    <a:pos x="wd2" y="hd2"/>
                  </a:cxn>
                  <a:cxn ang="16200000">
                    <a:pos x="wd2" y="hd2"/>
                  </a:cxn>
                </a:cxnLst>
                <a:rect l="0" t="0" r="r" b="b"/>
                <a:pathLst>
                  <a:path w="21600" h="21600" extrusionOk="0">
                    <a:moveTo>
                      <a:pt x="8071" y="8035"/>
                    </a:moveTo>
                    <a:lnTo>
                      <a:pt x="11327" y="9235"/>
                    </a:lnTo>
                    <a:lnTo>
                      <a:pt x="14583" y="4904"/>
                    </a:lnTo>
                    <a:lnTo>
                      <a:pt x="15088" y="4330"/>
                    </a:lnTo>
                    <a:lnTo>
                      <a:pt x="17289" y="6157"/>
                    </a:lnTo>
                    <a:lnTo>
                      <a:pt x="17289" y="3078"/>
                    </a:lnTo>
                    <a:lnTo>
                      <a:pt x="17289" y="0"/>
                    </a:lnTo>
                    <a:lnTo>
                      <a:pt x="14583" y="626"/>
                    </a:lnTo>
                    <a:lnTo>
                      <a:pt x="11878" y="1200"/>
                    </a:lnTo>
                    <a:lnTo>
                      <a:pt x="14033" y="3704"/>
                    </a:lnTo>
                    <a:lnTo>
                      <a:pt x="10777" y="7409"/>
                    </a:lnTo>
                    <a:lnTo>
                      <a:pt x="7567" y="6157"/>
                    </a:lnTo>
                    <a:lnTo>
                      <a:pt x="5411" y="10487"/>
                    </a:lnTo>
                    <a:lnTo>
                      <a:pt x="2155" y="9235"/>
                    </a:lnTo>
                    <a:lnTo>
                      <a:pt x="550" y="14817"/>
                    </a:lnTo>
                    <a:lnTo>
                      <a:pt x="0" y="16017"/>
                    </a:lnTo>
                    <a:lnTo>
                      <a:pt x="1055" y="16643"/>
                    </a:lnTo>
                    <a:lnTo>
                      <a:pt x="2706" y="11113"/>
                    </a:lnTo>
                    <a:lnTo>
                      <a:pt x="5916" y="12313"/>
                    </a:lnTo>
                    <a:lnTo>
                      <a:pt x="8071" y="8035"/>
                    </a:lnTo>
                    <a:lnTo>
                      <a:pt x="8071" y="8035"/>
                    </a:lnTo>
                    <a:close/>
                    <a:moveTo>
                      <a:pt x="6466" y="21600"/>
                    </a:moveTo>
                    <a:lnTo>
                      <a:pt x="6466" y="16643"/>
                    </a:lnTo>
                    <a:lnTo>
                      <a:pt x="3761" y="16643"/>
                    </a:lnTo>
                    <a:lnTo>
                      <a:pt x="3761" y="21600"/>
                    </a:lnTo>
                    <a:lnTo>
                      <a:pt x="6466" y="21600"/>
                    </a:lnTo>
                    <a:lnTo>
                      <a:pt x="6466" y="21600"/>
                    </a:lnTo>
                    <a:close/>
                    <a:moveTo>
                      <a:pt x="10227" y="21600"/>
                    </a:moveTo>
                    <a:lnTo>
                      <a:pt x="7567" y="21600"/>
                    </a:lnTo>
                    <a:lnTo>
                      <a:pt x="7567" y="14817"/>
                    </a:lnTo>
                    <a:lnTo>
                      <a:pt x="10227" y="14817"/>
                    </a:lnTo>
                    <a:lnTo>
                      <a:pt x="10227" y="21600"/>
                    </a:lnTo>
                    <a:lnTo>
                      <a:pt x="10227" y="21600"/>
                    </a:lnTo>
                    <a:close/>
                    <a:moveTo>
                      <a:pt x="14033" y="21600"/>
                    </a:moveTo>
                    <a:lnTo>
                      <a:pt x="11327" y="21600"/>
                    </a:lnTo>
                    <a:lnTo>
                      <a:pt x="11327" y="12313"/>
                    </a:lnTo>
                    <a:lnTo>
                      <a:pt x="14033" y="12313"/>
                    </a:lnTo>
                    <a:lnTo>
                      <a:pt x="14033" y="21600"/>
                    </a:lnTo>
                    <a:lnTo>
                      <a:pt x="14033" y="21600"/>
                    </a:lnTo>
                    <a:close/>
                    <a:moveTo>
                      <a:pt x="17794" y="21600"/>
                    </a:moveTo>
                    <a:lnTo>
                      <a:pt x="15088" y="21600"/>
                    </a:lnTo>
                    <a:lnTo>
                      <a:pt x="15088" y="9861"/>
                    </a:lnTo>
                    <a:lnTo>
                      <a:pt x="17794" y="9861"/>
                    </a:lnTo>
                    <a:lnTo>
                      <a:pt x="17794" y="21600"/>
                    </a:lnTo>
                    <a:lnTo>
                      <a:pt x="17794" y="21600"/>
                    </a:lnTo>
                    <a:close/>
                    <a:moveTo>
                      <a:pt x="18894" y="6783"/>
                    </a:moveTo>
                    <a:lnTo>
                      <a:pt x="18894" y="21600"/>
                    </a:lnTo>
                    <a:lnTo>
                      <a:pt x="21600" y="21600"/>
                    </a:lnTo>
                    <a:lnTo>
                      <a:pt x="21600" y="6783"/>
                    </a:lnTo>
                    <a:lnTo>
                      <a:pt x="18894" y="6783"/>
                    </a:lnTo>
                    <a:close/>
                  </a:path>
                </a:pathLst>
              </a:custGeom>
              <a:solidFill>
                <a:srgbClr val="FFFFFF"/>
              </a:solidFill>
              <a:ln w="12700" cap="flat">
                <a:noFill/>
                <a:miter lim="400000"/>
              </a:ln>
              <a:effectLst/>
            </p:spPr>
            <p:txBody>
              <a:bodyPr wrap="square" lIns="0" tIns="0" rIns="0" bIns="0" numCol="1" anchor="t">
                <a:noAutofit/>
              </a:bodyPr>
              <a:lstStyle/>
              <a:p>
                <a:pPr lvl="0"/>
                <a:endParaRPr sz="1300" dirty="0">
                  <a:latin typeface="思源黑体 CN Normal" panose="020B0400000000000000" charset="-122"/>
                  <a:ea typeface="思源黑体 CN Normal" panose="020B0400000000000000" charset="-122"/>
                  <a:cs typeface="思源黑体 CN Normal" panose="020B0400000000000000" charset="-122"/>
                  <a:sym typeface="Century Gothic" panose="020B0502020202020204" pitchFamily="34" charset="0"/>
                </a:endParaRPr>
              </a:p>
            </p:txBody>
          </p:sp>
        </p:grpSp>
        <p:grpSp>
          <p:nvGrpSpPr>
            <p:cNvPr id="25" name="Group 2040"/>
            <p:cNvGrpSpPr/>
            <p:nvPr/>
          </p:nvGrpSpPr>
          <p:grpSpPr>
            <a:xfrm>
              <a:off x="15831" y="4279"/>
              <a:ext cx="1475" cy="1475"/>
              <a:chOff x="0" y="0"/>
              <a:chExt cx="1910968" cy="1910968"/>
            </a:xfrm>
          </p:grpSpPr>
          <p:sp>
            <p:nvSpPr>
              <p:cNvPr id="26" name="Shape 2038"/>
              <p:cNvSpPr/>
              <p:nvPr/>
            </p:nvSpPr>
            <p:spPr>
              <a:xfrm>
                <a:off x="0" y="0"/>
                <a:ext cx="1910969" cy="191096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6A6A6"/>
              </a:solidFill>
              <a:ln w="12700" cap="flat">
                <a:noFill/>
                <a:miter lim="400000"/>
              </a:ln>
              <a:effectLst/>
            </p:spPr>
            <p:txBody>
              <a:bodyPr wrap="square" lIns="25400" tIns="25400" rIns="25400" bIns="25400" numCol="1" anchor="ctr">
                <a:noAutofit/>
              </a:bodyPr>
              <a:lstStyle/>
              <a:p>
                <a:pPr lvl="0"/>
                <a:endParaRPr sz="1300" dirty="0">
                  <a:latin typeface="思源黑体 CN Normal" panose="020B0400000000000000" charset="-122"/>
                  <a:ea typeface="思源黑体 CN Normal" panose="020B0400000000000000" charset="-122"/>
                  <a:cs typeface="思源黑体 CN Normal" panose="020B0400000000000000" charset="-122"/>
                  <a:sym typeface="Century Gothic" panose="020B0502020202020204" pitchFamily="34" charset="0"/>
                </a:endParaRPr>
              </a:p>
            </p:txBody>
          </p:sp>
          <p:sp>
            <p:nvSpPr>
              <p:cNvPr id="27" name="Shape 2039"/>
              <p:cNvSpPr/>
              <p:nvPr/>
            </p:nvSpPr>
            <p:spPr>
              <a:xfrm>
                <a:off x="657404" y="557107"/>
                <a:ext cx="596161" cy="749014"/>
              </a:xfrm>
              <a:custGeom>
                <a:avLst/>
                <a:gdLst/>
                <a:ahLst/>
                <a:cxnLst>
                  <a:cxn ang="0">
                    <a:pos x="wd2" y="hd2"/>
                  </a:cxn>
                  <a:cxn ang="5400000">
                    <a:pos x="wd2" y="hd2"/>
                  </a:cxn>
                  <a:cxn ang="10800000">
                    <a:pos x="wd2" y="hd2"/>
                  </a:cxn>
                  <a:cxn ang="16200000">
                    <a:pos x="wd2" y="hd2"/>
                  </a:cxn>
                </a:cxnLst>
                <a:rect l="0" t="0" r="r" b="b"/>
                <a:pathLst>
                  <a:path w="21015" h="21072" extrusionOk="0">
                    <a:moveTo>
                      <a:pt x="17468" y="6506"/>
                    </a:moveTo>
                    <a:cubicBezTo>
                      <a:pt x="16410" y="7763"/>
                      <a:pt x="15333" y="6878"/>
                      <a:pt x="13824" y="5996"/>
                    </a:cubicBezTo>
                    <a:cubicBezTo>
                      <a:pt x="12317" y="5116"/>
                      <a:pt x="10950" y="4575"/>
                      <a:pt x="12006" y="3318"/>
                    </a:cubicBezTo>
                    <a:cubicBezTo>
                      <a:pt x="13062" y="2059"/>
                      <a:pt x="15140" y="1754"/>
                      <a:pt x="16648" y="2634"/>
                    </a:cubicBezTo>
                    <a:cubicBezTo>
                      <a:pt x="18155" y="3515"/>
                      <a:pt x="18522" y="5248"/>
                      <a:pt x="17468" y="6506"/>
                    </a:cubicBezTo>
                    <a:close/>
                    <a:moveTo>
                      <a:pt x="20868" y="4865"/>
                    </a:moveTo>
                    <a:cubicBezTo>
                      <a:pt x="20191" y="1663"/>
                      <a:pt x="16530" y="-474"/>
                      <a:pt x="12691" y="90"/>
                    </a:cubicBezTo>
                    <a:cubicBezTo>
                      <a:pt x="8853" y="655"/>
                      <a:pt x="5613" y="3118"/>
                      <a:pt x="6290" y="6320"/>
                    </a:cubicBezTo>
                    <a:cubicBezTo>
                      <a:pt x="6436" y="7009"/>
                      <a:pt x="6840" y="8088"/>
                      <a:pt x="7318" y="8862"/>
                    </a:cubicBezTo>
                    <a:lnTo>
                      <a:pt x="346" y="17166"/>
                    </a:lnTo>
                    <a:cubicBezTo>
                      <a:pt x="90" y="17473"/>
                      <a:pt x="-56" y="18024"/>
                      <a:pt x="20" y="18392"/>
                    </a:cubicBezTo>
                    <a:lnTo>
                      <a:pt x="470" y="20511"/>
                    </a:lnTo>
                    <a:cubicBezTo>
                      <a:pt x="547" y="20879"/>
                      <a:pt x="971" y="21126"/>
                      <a:pt x="1412" y="21061"/>
                    </a:cubicBezTo>
                    <a:lnTo>
                      <a:pt x="3454" y="20761"/>
                    </a:lnTo>
                    <a:cubicBezTo>
                      <a:pt x="3895" y="20696"/>
                      <a:pt x="4457" y="20387"/>
                      <a:pt x="4700" y="20072"/>
                    </a:cubicBezTo>
                    <a:lnTo>
                      <a:pt x="7456" y="16513"/>
                    </a:lnTo>
                    <a:lnTo>
                      <a:pt x="7480" y="16490"/>
                    </a:lnTo>
                    <a:lnTo>
                      <a:pt x="9346" y="16216"/>
                    </a:lnTo>
                    <a:lnTo>
                      <a:pt x="12566" y="12046"/>
                    </a:lnTo>
                    <a:cubicBezTo>
                      <a:pt x="13623" y="12195"/>
                      <a:pt x="15142" y="12146"/>
                      <a:pt x="16039" y="12013"/>
                    </a:cubicBezTo>
                    <a:cubicBezTo>
                      <a:pt x="19878" y="11449"/>
                      <a:pt x="21544" y="8068"/>
                      <a:pt x="20868" y="4865"/>
                    </a:cubicBezTo>
                    <a:close/>
                  </a:path>
                </a:pathLst>
              </a:custGeom>
              <a:solidFill>
                <a:srgbClr val="FFFFFF"/>
              </a:solidFill>
              <a:ln w="12700" cap="flat">
                <a:noFill/>
                <a:miter lim="400000"/>
              </a:ln>
              <a:effectLst/>
            </p:spPr>
            <p:txBody>
              <a:bodyPr wrap="square" lIns="0" tIns="0" rIns="0" bIns="0" numCol="1" anchor="ctr">
                <a:noAutofit/>
              </a:bodyPr>
              <a:lstStyle/>
              <a:p>
                <a:pPr lvl="0"/>
                <a:endParaRPr sz="1300" dirty="0">
                  <a:latin typeface="思源黑体 CN Normal" panose="020B0400000000000000" charset="-122"/>
                  <a:ea typeface="思源黑体 CN Normal" panose="020B0400000000000000" charset="-122"/>
                  <a:cs typeface="思源黑体 CN Normal" panose="020B0400000000000000" charset="-122"/>
                  <a:sym typeface="Century Gothic" panose="020B0502020202020204" pitchFamily="34" charset="0"/>
                </a:endParaRPr>
              </a:p>
            </p:txBody>
          </p:sp>
        </p:grpSp>
        <p:grpSp>
          <p:nvGrpSpPr>
            <p:cNvPr id="31" name="组合 30"/>
            <p:cNvGrpSpPr/>
            <p:nvPr/>
          </p:nvGrpSpPr>
          <p:grpSpPr>
            <a:xfrm>
              <a:off x="15839" y="7263"/>
              <a:ext cx="1466" cy="1466"/>
              <a:chOff x="15839" y="6618"/>
              <a:chExt cx="1466" cy="1466"/>
            </a:xfrm>
          </p:grpSpPr>
          <p:sp>
            <p:nvSpPr>
              <p:cNvPr id="24" name="Shape 2035"/>
              <p:cNvSpPr/>
              <p:nvPr/>
            </p:nvSpPr>
            <p:spPr>
              <a:xfrm>
                <a:off x="15839" y="6618"/>
                <a:ext cx="1467" cy="146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6A6A6"/>
              </a:solidFill>
              <a:ln w="12700" cap="flat">
                <a:noFill/>
                <a:miter lim="400000"/>
              </a:ln>
              <a:effectLst/>
            </p:spPr>
            <p:txBody>
              <a:bodyPr wrap="square" lIns="19048" tIns="19048" rIns="19048" bIns="19048" numCol="1" anchor="ctr">
                <a:noAutofit/>
              </a:bodyPr>
              <a:lstStyle/>
              <a:p>
                <a:pPr lvl="0"/>
                <a:endParaRPr sz="1300" dirty="0">
                  <a:latin typeface="思源黑体 CN Normal" panose="020B0400000000000000" charset="-122"/>
                  <a:ea typeface="思源黑体 CN Normal" panose="020B0400000000000000" charset="-122"/>
                  <a:cs typeface="思源黑体 CN Normal" panose="020B0400000000000000" charset="-122"/>
                  <a:sym typeface="Century Gothic" panose="020B0502020202020204" pitchFamily="34" charset="0"/>
                </a:endParaRPr>
              </a:p>
            </p:txBody>
          </p:sp>
          <p:sp>
            <p:nvSpPr>
              <p:cNvPr id="30" name="Shape 2036"/>
              <p:cNvSpPr/>
              <p:nvPr/>
            </p:nvSpPr>
            <p:spPr>
              <a:xfrm>
                <a:off x="16262" y="7020"/>
                <a:ext cx="621" cy="662"/>
              </a:xfrm>
              <a:custGeom>
                <a:avLst/>
                <a:gdLst/>
                <a:ahLst/>
                <a:cxnLst>
                  <a:cxn ang="0">
                    <a:pos x="wd2" y="hd2"/>
                  </a:cxn>
                  <a:cxn ang="5400000">
                    <a:pos x="wd2" y="hd2"/>
                  </a:cxn>
                  <a:cxn ang="10800000">
                    <a:pos x="wd2" y="hd2"/>
                  </a:cxn>
                  <a:cxn ang="16200000">
                    <a:pos x="wd2" y="hd2"/>
                  </a:cxn>
                </a:cxnLst>
                <a:rect l="0" t="0" r="r" b="b"/>
                <a:pathLst>
                  <a:path w="21153" h="21260" extrusionOk="0">
                    <a:moveTo>
                      <a:pt x="11752" y="11733"/>
                    </a:moveTo>
                    <a:lnTo>
                      <a:pt x="9401" y="11733"/>
                    </a:lnTo>
                    <a:lnTo>
                      <a:pt x="9401" y="5975"/>
                    </a:lnTo>
                    <a:lnTo>
                      <a:pt x="11752" y="5975"/>
                    </a:lnTo>
                    <a:cubicBezTo>
                      <a:pt x="11752" y="5975"/>
                      <a:pt x="11752" y="11733"/>
                      <a:pt x="11752" y="11733"/>
                    </a:cubicBezTo>
                    <a:close/>
                    <a:moveTo>
                      <a:pt x="11752" y="15276"/>
                    </a:moveTo>
                    <a:lnTo>
                      <a:pt x="9401" y="15276"/>
                    </a:lnTo>
                    <a:lnTo>
                      <a:pt x="9401" y="12951"/>
                    </a:lnTo>
                    <a:lnTo>
                      <a:pt x="11752" y="12951"/>
                    </a:lnTo>
                    <a:cubicBezTo>
                      <a:pt x="11752" y="12951"/>
                      <a:pt x="11752" y="15276"/>
                      <a:pt x="11752" y="15276"/>
                    </a:cubicBezTo>
                    <a:close/>
                    <a:moveTo>
                      <a:pt x="20789" y="13227"/>
                    </a:moveTo>
                    <a:lnTo>
                      <a:pt x="18761" y="11523"/>
                    </a:lnTo>
                    <a:cubicBezTo>
                      <a:pt x="18172" y="11029"/>
                      <a:pt x="18172" y="10223"/>
                      <a:pt x="18761" y="9729"/>
                    </a:cubicBezTo>
                    <a:lnTo>
                      <a:pt x="20789" y="8025"/>
                    </a:lnTo>
                    <a:cubicBezTo>
                      <a:pt x="21376" y="7532"/>
                      <a:pt x="21220" y="7072"/>
                      <a:pt x="20441" y="7001"/>
                    </a:cubicBezTo>
                    <a:lnTo>
                      <a:pt x="17751" y="6761"/>
                    </a:lnTo>
                    <a:cubicBezTo>
                      <a:pt x="16971" y="6692"/>
                      <a:pt x="16552" y="6061"/>
                      <a:pt x="16819" y="5360"/>
                    </a:cubicBezTo>
                    <a:lnTo>
                      <a:pt x="18247" y="1615"/>
                    </a:lnTo>
                    <a:cubicBezTo>
                      <a:pt x="18515" y="912"/>
                      <a:pt x="18188" y="656"/>
                      <a:pt x="17520" y="1047"/>
                    </a:cubicBezTo>
                    <a:lnTo>
                      <a:pt x="14346" y="2896"/>
                    </a:lnTo>
                    <a:cubicBezTo>
                      <a:pt x="13678" y="3285"/>
                      <a:pt x="12815" y="3072"/>
                      <a:pt x="12430" y="2423"/>
                    </a:cubicBezTo>
                    <a:lnTo>
                      <a:pt x="11279" y="489"/>
                    </a:lnTo>
                    <a:cubicBezTo>
                      <a:pt x="10893" y="-160"/>
                      <a:pt x="10255" y="-164"/>
                      <a:pt x="9860" y="481"/>
                    </a:cubicBezTo>
                    <a:lnTo>
                      <a:pt x="8793" y="2232"/>
                    </a:lnTo>
                    <a:cubicBezTo>
                      <a:pt x="8398" y="2877"/>
                      <a:pt x="7493" y="3153"/>
                      <a:pt x="6781" y="2844"/>
                    </a:cubicBezTo>
                    <a:lnTo>
                      <a:pt x="4900" y="2031"/>
                    </a:lnTo>
                    <a:cubicBezTo>
                      <a:pt x="4188" y="1723"/>
                      <a:pt x="3639" y="2080"/>
                      <a:pt x="3682" y="2825"/>
                    </a:cubicBezTo>
                    <a:lnTo>
                      <a:pt x="3784" y="4615"/>
                    </a:lnTo>
                    <a:cubicBezTo>
                      <a:pt x="3826" y="5360"/>
                      <a:pt x="3242" y="6128"/>
                      <a:pt x="2486" y="6320"/>
                    </a:cubicBezTo>
                    <a:lnTo>
                      <a:pt x="670" y="6780"/>
                    </a:lnTo>
                    <a:cubicBezTo>
                      <a:pt x="-85" y="6972"/>
                      <a:pt x="-224" y="7532"/>
                      <a:pt x="365" y="8025"/>
                    </a:cubicBezTo>
                    <a:lnTo>
                      <a:pt x="2394" y="9729"/>
                    </a:lnTo>
                    <a:cubicBezTo>
                      <a:pt x="2981" y="10223"/>
                      <a:pt x="2981" y="11029"/>
                      <a:pt x="2394" y="11523"/>
                    </a:cubicBezTo>
                    <a:lnTo>
                      <a:pt x="365" y="13225"/>
                    </a:lnTo>
                    <a:cubicBezTo>
                      <a:pt x="-224" y="13720"/>
                      <a:pt x="-68" y="14196"/>
                      <a:pt x="709" y="14285"/>
                    </a:cubicBezTo>
                    <a:lnTo>
                      <a:pt x="3171" y="14567"/>
                    </a:lnTo>
                    <a:cubicBezTo>
                      <a:pt x="3948" y="14656"/>
                      <a:pt x="4381" y="15309"/>
                      <a:pt x="4133" y="16017"/>
                    </a:cubicBezTo>
                    <a:lnTo>
                      <a:pt x="2869" y="19625"/>
                    </a:lnTo>
                    <a:cubicBezTo>
                      <a:pt x="2622" y="20333"/>
                      <a:pt x="2976" y="20609"/>
                      <a:pt x="3655" y="20240"/>
                    </a:cubicBezTo>
                    <a:lnTo>
                      <a:pt x="6549" y="18661"/>
                    </a:lnTo>
                    <a:cubicBezTo>
                      <a:pt x="7229" y="18291"/>
                      <a:pt x="8143" y="18495"/>
                      <a:pt x="8581" y="19113"/>
                    </a:cubicBezTo>
                    <a:lnTo>
                      <a:pt x="9782" y="20816"/>
                    </a:lnTo>
                    <a:cubicBezTo>
                      <a:pt x="10219" y="21436"/>
                      <a:pt x="10875" y="21403"/>
                      <a:pt x="11240" y="20741"/>
                    </a:cubicBezTo>
                    <a:lnTo>
                      <a:pt x="12297" y="18823"/>
                    </a:lnTo>
                    <a:cubicBezTo>
                      <a:pt x="12660" y="18160"/>
                      <a:pt x="13532" y="17891"/>
                      <a:pt x="14234" y="18221"/>
                    </a:cubicBezTo>
                    <a:lnTo>
                      <a:pt x="16272" y="19181"/>
                    </a:lnTo>
                    <a:cubicBezTo>
                      <a:pt x="16974" y="19511"/>
                      <a:pt x="17514" y="19172"/>
                      <a:pt x="17472" y="18427"/>
                    </a:cubicBezTo>
                    <a:lnTo>
                      <a:pt x="17370" y="16637"/>
                    </a:lnTo>
                    <a:cubicBezTo>
                      <a:pt x="17327" y="15891"/>
                      <a:pt x="17912" y="15124"/>
                      <a:pt x="18668" y="14932"/>
                    </a:cubicBezTo>
                    <a:lnTo>
                      <a:pt x="20482" y="14472"/>
                    </a:lnTo>
                    <a:cubicBezTo>
                      <a:pt x="21239" y="14280"/>
                      <a:pt x="21376" y="13720"/>
                      <a:pt x="20789" y="13227"/>
                    </a:cubicBezTo>
                    <a:close/>
                  </a:path>
                </a:pathLst>
              </a:custGeom>
              <a:solidFill>
                <a:srgbClr val="FFFFFF"/>
              </a:solidFill>
              <a:ln w="12700" cap="flat">
                <a:noFill/>
                <a:miter lim="400000"/>
              </a:ln>
              <a:effectLst/>
            </p:spPr>
            <p:txBody>
              <a:bodyPr wrap="square" lIns="0" tIns="0" rIns="0" bIns="0" numCol="1" anchor="ctr">
                <a:noAutofit/>
              </a:bodyPr>
              <a:lstStyle/>
              <a:p>
                <a:pPr lvl="0"/>
                <a:endParaRPr sz="1300" dirty="0">
                  <a:latin typeface="思源黑体 CN Normal" panose="020B0400000000000000" charset="-122"/>
                  <a:ea typeface="思源黑体 CN Normal" panose="020B0400000000000000" charset="-122"/>
                  <a:cs typeface="思源黑体 CN Normal" panose="020B0400000000000000" charset="-122"/>
                  <a:sym typeface="Century Gothic" panose="020B0502020202020204" pitchFamily="34" charset="0"/>
                </a:endParaRPr>
              </a:p>
            </p:txBody>
          </p:sp>
        </p:grpSp>
        <p:sp>
          <p:nvSpPr>
            <p:cNvPr id="32" name="矩形 31"/>
            <p:cNvSpPr/>
            <p:nvPr/>
          </p:nvSpPr>
          <p:spPr>
            <a:xfrm>
              <a:off x="8336" y="6209"/>
              <a:ext cx="2613" cy="485"/>
            </a:xfrm>
            <a:prstGeom prst="rect">
              <a:avLst/>
            </a:prstGeom>
          </p:spPr>
          <p:txBody>
            <a:bodyPr wrap="none">
              <a:spAutoFit/>
            </a:bodyPr>
            <a:lstStyle/>
            <a:p>
              <a:pPr algn="l"/>
              <a:r>
                <a:rPr lang="zh-CN" altLang="en-US" sz="1400" b="1">
                  <a:solidFill>
                    <a:schemeClr val="bg1"/>
                  </a:solidFill>
                  <a:latin typeface="思源黑体 CN Normal" panose="020B0400000000000000" charset="-122"/>
                  <a:ea typeface="思源黑体 CN Normal" panose="020B0400000000000000" charset="-122"/>
                  <a:cs typeface="思源黑体 CN Normal" panose="020B0400000000000000" charset="-122"/>
                  <a:sym typeface="Century Gothic" panose="020B0502020202020204" pitchFamily="34" charset="0"/>
                </a:rPr>
                <a:t>单击此处输入标题</a:t>
              </a:r>
              <a:endParaRPr lang="zh-CN" altLang="en-US" sz="1400" b="1" dirty="0">
                <a:solidFill>
                  <a:schemeClr val="bg1"/>
                </a:solidFill>
                <a:latin typeface="思源黑体 CN Normal" panose="020B0400000000000000" charset="-122"/>
                <a:ea typeface="思源黑体 CN Normal" panose="020B0400000000000000" charset="-122"/>
                <a:cs typeface="思源黑体 CN Normal" panose="020B0400000000000000" charset="-122"/>
                <a:sym typeface="Century Gothic" panose="020B0502020202020204" pitchFamily="34" charset="0"/>
              </a:endParaRPr>
            </a:p>
          </p:txBody>
        </p:sp>
      </p:grpSp>
      <p:sp>
        <p:nvSpPr>
          <p:cNvPr id="10" name="Text Placeholder 7"/>
          <p:cNvSpPr txBox="1"/>
          <p:nvPr/>
        </p:nvSpPr>
        <p:spPr>
          <a:xfrm>
            <a:off x="1497241" y="1708069"/>
            <a:ext cx="3074307" cy="412836"/>
          </a:xfrm>
          <a:prstGeom prst="rect">
            <a:avLst/>
          </a:prstGeom>
        </p:spPr>
        <p:txBody>
          <a:bodyPr vert="horz" lIns="0" tIns="103866" rIns="0" bIns="103866" anchor="ctr"/>
          <a:lstStyle>
            <a:lvl1pPr marL="0" indent="0" algn="r" rtl="0" eaLnBrk="0" fontAlgn="base" hangingPunct="0">
              <a:lnSpc>
                <a:spcPct val="100000"/>
              </a:lnSpc>
              <a:spcBef>
                <a:spcPts val="0"/>
              </a:spcBef>
              <a:spcAft>
                <a:spcPts val="0"/>
              </a:spcAft>
              <a:buFont typeface="Arial" panose="020B0604020202020204" pitchFamily="34" charset="0"/>
              <a:buNone/>
              <a:defRPr sz="1265"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pPr algn="l"/>
            <a:r>
              <a:rPr lang="zh-CN" altLang="en-US" sz="1600" b="0" dirty="0">
                <a:solidFill>
                  <a:schemeClr val="tx1">
                    <a:lumMod val="65000"/>
                    <a:lumOff val="35000"/>
                  </a:schemeClr>
                </a:solidFill>
                <a:latin typeface="思源黑体 CN Normal" panose="020B0400000000000000" charset="-122"/>
                <a:ea typeface="思源黑体 CN Normal" panose="020B0400000000000000" charset="-122"/>
                <a:cs typeface="思源黑体 CN Normal" panose="020B0400000000000000" charset="-122"/>
                <a:sym typeface="inpin heiti" panose="00000500000000000000" pitchFamily="2" charset="-122"/>
              </a:rPr>
              <a:t>请替换文字内容</a:t>
            </a:r>
          </a:p>
        </p:txBody>
      </p:sp>
      <p:sp>
        <p:nvSpPr>
          <p:cNvPr id="11" name="Text Placeholder 2"/>
          <p:cNvSpPr txBox="1"/>
          <p:nvPr/>
        </p:nvSpPr>
        <p:spPr>
          <a:xfrm>
            <a:off x="1497241" y="2153302"/>
            <a:ext cx="2651789" cy="669192"/>
          </a:xfrm>
          <a:prstGeom prst="rect">
            <a:avLst/>
          </a:prstGeom>
        </p:spPr>
        <p:txBody>
          <a:bodyPr vert="horz" lIns="0" tIns="0" rIns="0" bIns="0"/>
          <a:lstStyle>
            <a:lvl1pPr marL="0" indent="0" algn="r" rtl="0" eaLnBrk="0" fontAlgn="base" hangingPunct="0">
              <a:lnSpc>
                <a:spcPct val="150000"/>
              </a:lnSpc>
              <a:spcBef>
                <a:spcPts val="0"/>
              </a:spcBef>
              <a:spcAft>
                <a:spcPct val="0"/>
              </a:spcAft>
              <a:buFont typeface="Arial" panose="020B0604020202020204" pitchFamily="34" charset="0"/>
              <a:buNone/>
              <a:defRPr sz="1000" kern="1200" baseline="0">
                <a:solidFill>
                  <a:schemeClr val="tx1">
                    <a:lumMod val="50000"/>
                    <a:lumOff val="50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pPr algn="l"/>
            <a:r>
              <a:rPr lang="zh-CN" altLang="en-US" sz="1100" dirty="0">
                <a:solidFill>
                  <a:schemeClr val="tx1">
                    <a:lumMod val="65000"/>
                    <a:lumOff val="35000"/>
                  </a:schemeClr>
                </a:solidFill>
                <a:latin typeface="思源黑体 CN Normal" panose="020B0400000000000000" charset="-122"/>
                <a:ea typeface="思源黑体 CN Normal" panose="020B0400000000000000" charset="-122"/>
                <a:cs typeface="思源黑体 CN Normal" panose="020B0400000000000000" charset="-122"/>
                <a:sym typeface="inpin heiti" panose="00000500000000000000" pitchFamily="2" charset="-122"/>
              </a:rPr>
              <a:t>点击添加相关标题文字，点击添加相关标题文字，点击添加相关标题文字，点击添加相关标题文字。</a:t>
            </a:r>
          </a:p>
        </p:txBody>
      </p:sp>
      <p:sp>
        <p:nvSpPr>
          <p:cNvPr id="12" name="Text Placeholder 7"/>
          <p:cNvSpPr txBox="1"/>
          <p:nvPr/>
        </p:nvSpPr>
        <p:spPr>
          <a:xfrm>
            <a:off x="1497241" y="3588304"/>
            <a:ext cx="3074307" cy="412836"/>
          </a:xfrm>
          <a:prstGeom prst="rect">
            <a:avLst/>
          </a:prstGeom>
        </p:spPr>
        <p:txBody>
          <a:bodyPr vert="horz" lIns="0" tIns="103866" rIns="0" bIns="103866" anchor="ctr"/>
          <a:lstStyle>
            <a:lvl1pPr marL="0" indent="0" algn="r" rtl="0" eaLnBrk="0" fontAlgn="base" hangingPunct="0">
              <a:lnSpc>
                <a:spcPct val="100000"/>
              </a:lnSpc>
              <a:spcBef>
                <a:spcPts val="0"/>
              </a:spcBef>
              <a:spcAft>
                <a:spcPts val="0"/>
              </a:spcAft>
              <a:buFont typeface="Arial" panose="020B0604020202020204" pitchFamily="34" charset="0"/>
              <a:buNone/>
              <a:defRPr sz="1265"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pPr algn="l"/>
            <a:r>
              <a:rPr lang="zh-CN" altLang="en-US" sz="1600" b="0" dirty="0">
                <a:solidFill>
                  <a:schemeClr val="tx1">
                    <a:lumMod val="65000"/>
                    <a:lumOff val="35000"/>
                  </a:schemeClr>
                </a:solidFill>
                <a:latin typeface="思源黑体 CN Normal" panose="020B0400000000000000" charset="-122"/>
                <a:ea typeface="思源黑体 CN Normal" panose="020B0400000000000000" charset="-122"/>
                <a:cs typeface="思源黑体 CN Normal" panose="020B0400000000000000" charset="-122"/>
                <a:sym typeface="inpin heiti" panose="00000500000000000000" pitchFamily="2" charset="-122"/>
              </a:rPr>
              <a:t>请替换文字内容</a:t>
            </a:r>
          </a:p>
        </p:txBody>
      </p:sp>
      <p:sp>
        <p:nvSpPr>
          <p:cNvPr id="13" name="Text Placeholder 2"/>
          <p:cNvSpPr txBox="1"/>
          <p:nvPr/>
        </p:nvSpPr>
        <p:spPr>
          <a:xfrm>
            <a:off x="1497241" y="4033537"/>
            <a:ext cx="2651789" cy="669192"/>
          </a:xfrm>
          <a:prstGeom prst="rect">
            <a:avLst/>
          </a:prstGeom>
        </p:spPr>
        <p:txBody>
          <a:bodyPr vert="horz" lIns="0" tIns="0" rIns="0" bIns="0"/>
          <a:lstStyle>
            <a:lvl1pPr marL="0" indent="0" algn="r" rtl="0" eaLnBrk="0" fontAlgn="base" hangingPunct="0">
              <a:lnSpc>
                <a:spcPct val="150000"/>
              </a:lnSpc>
              <a:spcBef>
                <a:spcPts val="0"/>
              </a:spcBef>
              <a:spcAft>
                <a:spcPct val="0"/>
              </a:spcAft>
              <a:buFont typeface="Arial" panose="020B0604020202020204" pitchFamily="34" charset="0"/>
              <a:buNone/>
              <a:defRPr sz="1000" kern="1200" baseline="0">
                <a:solidFill>
                  <a:schemeClr val="tx1">
                    <a:lumMod val="50000"/>
                    <a:lumOff val="50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pPr algn="l"/>
            <a:r>
              <a:rPr lang="zh-CN" altLang="en-US" sz="1100" dirty="0">
                <a:solidFill>
                  <a:schemeClr val="tx1">
                    <a:lumMod val="65000"/>
                    <a:lumOff val="35000"/>
                  </a:schemeClr>
                </a:solidFill>
                <a:latin typeface="思源黑体 CN Normal" panose="020B0400000000000000" charset="-122"/>
                <a:ea typeface="思源黑体 CN Normal" panose="020B0400000000000000" charset="-122"/>
                <a:cs typeface="思源黑体 CN Normal" panose="020B0400000000000000" charset="-122"/>
                <a:sym typeface="inpin heiti" panose="00000500000000000000" pitchFamily="2" charset="-122"/>
              </a:rPr>
              <a:t>点击添加相关标题文字，点击添加相关标题文字，点击添加相关标题文字，点击添加相关标题文字。</a:t>
            </a:r>
          </a:p>
        </p:txBody>
      </p:sp>
      <p:sp>
        <p:nvSpPr>
          <p:cNvPr id="14" name="Text Placeholder 7"/>
          <p:cNvSpPr txBox="1"/>
          <p:nvPr/>
        </p:nvSpPr>
        <p:spPr>
          <a:xfrm>
            <a:off x="6776631" y="1708704"/>
            <a:ext cx="3074307" cy="412836"/>
          </a:xfrm>
          <a:prstGeom prst="rect">
            <a:avLst/>
          </a:prstGeom>
        </p:spPr>
        <p:txBody>
          <a:bodyPr vert="horz" lIns="0" tIns="103866" rIns="0" bIns="103866" anchor="ctr"/>
          <a:lstStyle>
            <a:lvl1pPr marL="0" indent="0" algn="r" rtl="0" eaLnBrk="0" fontAlgn="base" hangingPunct="0">
              <a:lnSpc>
                <a:spcPct val="100000"/>
              </a:lnSpc>
              <a:spcBef>
                <a:spcPts val="0"/>
              </a:spcBef>
              <a:spcAft>
                <a:spcPts val="0"/>
              </a:spcAft>
              <a:buFont typeface="Arial" panose="020B0604020202020204" pitchFamily="34" charset="0"/>
              <a:buNone/>
              <a:defRPr sz="1265"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pPr algn="l"/>
            <a:r>
              <a:rPr lang="zh-CN" altLang="en-US" sz="1600" b="0" dirty="0">
                <a:solidFill>
                  <a:schemeClr val="tx1">
                    <a:lumMod val="65000"/>
                    <a:lumOff val="35000"/>
                  </a:schemeClr>
                </a:solidFill>
                <a:latin typeface="思源黑体 CN Normal" panose="020B0400000000000000" charset="-122"/>
                <a:ea typeface="思源黑体 CN Normal" panose="020B0400000000000000" charset="-122"/>
                <a:cs typeface="思源黑体 CN Normal" panose="020B0400000000000000" charset="-122"/>
                <a:sym typeface="inpin heiti" panose="00000500000000000000" pitchFamily="2" charset="-122"/>
              </a:rPr>
              <a:t>请替换文字内容</a:t>
            </a:r>
          </a:p>
        </p:txBody>
      </p:sp>
      <p:sp>
        <p:nvSpPr>
          <p:cNvPr id="15" name="Text Placeholder 2"/>
          <p:cNvSpPr txBox="1"/>
          <p:nvPr/>
        </p:nvSpPr>
        <p:spPr>
          <a:xfrm>
            <a:off x="6776631" y="2153937"/>
            <a:ext cx="2651789" cy="669192"/>
          </a:xfrm>
          <a:prstGeom prst="rect">
            <a:avLst/>
          </a:prstGeom>
        </p:spPr>
        <p:txBody>
          <a:bodyPr vert="horz" lIns="0" tIns="0" rIns="0" bIns="0"/>
          <a:lstStyle>
            <a:lvl1pPr marL="0" indent="0" algn="r" rtl="0" eaLnBrk="0" fontAlgn="base" hangingPunct="0">
              <a:lnSpc>
                <a:spcPct val="150000"/>
              </a:lnSpc>
              <a:spcBef>
                <a:spcPts val="0"/>
              </a:spcBef>
              <a:spcAft>
                <a:spcPct val="0"/>
              </a:spcAft>
              <a:buFont typeface="Arial" panose="020B0604020202020204" pitchFamily="34" charset="0"/>
              <a:buNone/>
              <a:defRPr sz="1000" kern="1200" baseline="0">
                <a:solidFill>
                  <a:schemeClr val="tx1">
                    <a:lumMod val="50000"/>
                    <a:lumOff val="50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pPr algn="l"/>
            <a:r>
              <a:rPr lang="zh-CN" altLang="en-US" sz="1100" dirty="0">
                <a:solidFill>
                  <a:schemeClr val="tx1">
                    <a:lumMod val="65000"/>
                    <a:lumOff val="35000"/>
                  </a:schemeClr>
                </a:solidFill>
                <a:latin typeface="思源黑体 CN Normal" panose="020B0400000000000000" charset="-122"/>
                <a:ea typeface="思源黑体 CN Normal" panose="020B0400000000000000" charset="-122"/>
                <a:cs typeface="思源黑体 CN Normal" panose="020B0400000000000000" charset="-122"/>
                <a:sym typeface="inpin heiti" panose="00000500000000000000" pitchFamily="2" charset="-122"/>
              </a:rPr>
              <a:t>点击添加相关标题文字，点击添加相关标题文字，点击添加相关标题文字，点击添加相关标题文字。</a:t>
            </a:r>
          </a:p>
        </p:txBody>
      </p:sp>
      <p:sp>
        <p:nvSpPr>
          <p:cNvPr id="16" name="Text Placeholder 7"/>
          <p:cNvSpPr txBox="1"/>
          <p:nvPr/>
        </p:nvSpPr>
        <p:spPr>
          <a:xfrm>
            <a:off x="6750596" y="3596559"/>
            <a:ext cx="3074307" cy="412836"/>
          </a:xfrm>
          <a:prstGeom prst="rect">
            <a:avLst/>
          </a:prstGeom>
        </p:spPr>
        <p:txBody>
          <a:bodyPr vert="horz" lIns="0" tIns="103866" rIns="0" bIns="103866" anchor="ctr"/>
          <a:lstStyle>
            <a:lvl1pPr marL="0" indent="0" algn="r" rtl="0" eaLnBrk="0" fontAlgn="base" hangingPunct="0">
              <a:lnSpc>
                <a:spcPct val="100000"/>
              </a:lnSpc>
              <a:spcBef>
                <a:spcPts val="0"/>
              </a:spcBef>
              <a:spcAft>
                <a:spcPts val="0"/>
              </a:spcAft>
              <a:buFont typeface="Arial" panose="020B0604020202020204" pitchFamily="34" charset="0"/>
              <a:buNone/>
              <a:defRPr sz="1265"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pPr algn="l"/>
            <a:r>
              <a:rPr lang="zh-CN" altLang="en-US" sz="1600" b="0" dirty="0">
                <a:solidFill>
                  <a:schemeClr val="tx1">
                    <a:lumMod val="65000"/>
                    <a:lumOff val="35000"/>
                  </a:schemeClr>
                </a:solidFill>
                <a:latin typeface="思源黑体 CN Normal" panose="020B0400000000000000" charset="-122"/>
                <a:ea typeface="思源黑体 CN Normal" panose="020B0400000000000000" charset="-122"/>
                <a:cs typeface="思源黑体 CN Normal" panose="020B0400000000000000" charset="-122"/>
                <a:sym typeface="inpin heiti" panose="00000500000000000000" pitchFamily="2" charset="-122"/>
              </a:rPr>
              <a:t>请替换文字内容</a:t>
            </a:r>
          </a:p>
        </p:txBody>
      </p:sp>
      <p:sp>
        <p:nvSpPr>
          <p:cNvPr id="29" name="Text Placeholder 2"/>
          <p:cNvSpPr txBox="1"/>
          <p:nvPr/>
        </p:nvSpPr>
        <p:spPr>
          <a:xfrm>
            <a:off x="6750596" y="4041792"/>
            <a:ext cx="2651789" cy="669192"/>
          </a:xfrm>
          <a:prstGeom prst="rect">
            <a:avLst/>
          </a:prstGeom>
        </p:spPr>
        <p:txBody>
          <a:bodyPr vert="horz" lIns="0" tIns="0" rIns="0" bIns="0"/>
          <a:lstStyle>
            <a:lvl1pPr marL="0" indent="0" algn="r" rtl="0" eaLnBrk="0" fontAlgn="base" hangingPunct="0">
              <a:lnSpc>
                <a:spcPct val="150000"/>
              </a:lnSpc>
              <a:spcBef>
                <a:spcPts val="0"/>
              </a:spcBef>
              <a:spcAft>
                <a:spcPct val="0"/>
              </a:spcAft>
              <a:buFont typeface="Arial" panose="020B0604020202020204" pitchFamily="34" charset="0"/>
              <a:buNone/>
              <a:defRPr sz="1000" kern="1200" baseline="0">
                <a:solidFill>
                  <a:schemeClr val="tx1">
                    <a:lumMod val="50000"/>
                    <a:lumOff val="50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pPr algn="l"/>
            <a:r>
              <a:rPr lang="zh-CN" altLang="en-US" sz="1100" dirty="0">
                <a:solidFill>
                  <a:schemeClr val="tx1">
                    <a:lumMod val="65000"/>
                    <a:lumOff val="35000"/>
                  </a:schemeClr>
                </a:solidFill>
                <a:latin typeface="思源黑体 CN Normal" panose="020B0400000000000000" charset="-122"/>
                <a:ea typeface="思源黑体 CN Normal" panose="020B0400000000000000" charset="-122"/>
                <a:cs typeface="思源黑体 CN Normal" panose="020B0400000000000000" charset="-122"/>
                <a:sym typeface="inpin heiti" panose="00000500000000000000" pitchFamily="2" charset="-122"/>
              </a:rPr>
              <a:t>点击添加相关标题文字，点击添加相关标题文字，点击添加相关标题文字，点击添加相关标题文字。</a:t>
            </a:r>
          </a:p>
        </p:txBody>
      </p:sp>
    </p:spTree>
  </p:cSld>
  <p:clrMapOvr>
    <a:masterClrMapping/>
  </p:clrMapOvr>
  <mc:AlternateContent xmlns:mc="http://schemas.openxmlformats.org/markup-compatibility/2006" xmlns:p14="http://schemas.microsoft.com/office/powerpoint/2010/main">
    <mc:Choice Requires="p14">
      <p:transition spd="slow" p14:dur="1750" advClick="0" advTm="0">
        <p:randomBar dir="vert"/>
      </p:transition>
    </mc:Choice>
    <mc:Fallback xmlns="">
      <p:transition spd="slow" advClick="0"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2000" fill="hold">
                                          <p:stCondLst>
                                            <p:cond delay="0"/>
                                          </p:stCondLst>
                                        </p:cTn>
                                        <p:tgtEl>
                                          <p:spTgt spid="3"/>
                                        </p:tgtEl>
                                        <p:attrNameLst>
                                          <p:attrName>style.visibility</p:attrName>
                                        </p:attrNameLst>
                                      </p:cBhvr>
                                      <p:to>
                                        <p:strVal val="visible"/>
                                      </p:to>
                                    </p:set>
                                    <p:animEffect transition="in" filter="blinds(horizontal)">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8" name="矩形 27"/>
          <p:cNvSpPr/>
          <p:nvPr/>
        </p:nvSpPr>
        <p:spPr>
          <a:xfrm>
            <a:off x="379095" y="287655"/>
            <a:ext cx="10080625" cy="59048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CN Normal" panose="020B0400000000000000" charset="-122"/>
              <a:ea typeface="思源黑体 CN Normal" panose="020B0400000000000000" charset="-122"/>
              <a:cs typeface="思源黑体 CN Normal" panose="020B0400000000000000" charset="-122"/>
            </a:endParaRPr>
          </a:p>
        </p:txBody>
      </p:sp>
      <p:pic>
        <p:nvPicPr>
          <p:cNvPr id="6" name="图片 5" descr="矩形 12"/>
          <p:cNvPicPr>
            <a:picLocks noChangeAspect="1"/>
          </p:cNvPicPr>
          <p:nvPr/>
        </p:nvPicPr>
        <p:blipFill>
          <a:blip r:embed="rId4"/>
          <a:stretch>
            <a:fillRect/>
          </a:stretch>
        </p:blipFill>
        <p:spPr>
          <a:xfrm>
            <a:off x="168275" y="-3810"/>
            <a:ext cx="822960" cy="3255010"/>
          </a:xfrm>
          <a:prstGeom prst="rect">
            <a:avLst/>
          </a:prstGeom>
        </p:spPr>
      </p:pic>
      <p:pic>
        <p:nvPicPr>
          <p:cNvPr id="8" name="图片 7" descr="矢量智能对象 拷贝 13"/>
          <p:cNvPicPr>
            <a:picLocks noChangeAspect="1"/>
          </p:cNvPicPr>
          <p:nvPr/>
        </p:nvPicPr>
        <p:blipFill>
          <a:blip r:embed="rId5"/>
          <a:stretch>
            <a:fillRect/>
          </a:stretch>
        </p:blipFill>
        <p:spPr>
          <a:xfrm>
            <a:off x="9773285" y="-3810"/>
            <a:ext cx="765810" cy="1210310"/>
          </a:xfrm>
          <a:prstGeom prst="rect">
            <a:avLst/>
          </a:prstGeom>
        </p:spPr>
      </p:pic>
      <p:sp>
        <p:nvSpPr>
          <p:cNvPr id="17" name="文本框 16"/>
          <p:cNvSpPr txBox="1"/>
          <p:nvPr/>
        </p:nvSpPr>
        <p:spPr>
          <a:xfrm>
            <a:off x="2382520" y="2556193"/>
            <a:ext cx="1156335" cy="581660"/>
          </a:xfrm>
          <a:prstGeom prst="rect">
            <a:avLst/>
          </a:prstGeom>
          <a:noFill/>
        </p:spPr>
        <p:txBody>
          <a:bodyPr wrap="square" rtlCol="0">
            <a:spAutoFit/>
          </a:bodyPr>
          <a:lstStyle/>
          <a:p>
            <a:r>
              <a:rPr lang="zh-CN" altLang="en-US" sz="3190">
                <a:solidFill>
                  <a:schemeClr val="bg1"/>
                </a:solidFill>
                <a:latin typeface="思源黑体 CN Normal" panose="020B0400000000000000" charset="-122"/>
                <a:ea typeface="思源黑体 CN Normal" panose="020B0400000000000000" charset="-122"/>
                <a:cs typeface="思源黑体 CN Normal" panose="020B0400000000000000" charset="-122"/>
              </a:rPr>
              <a:t>目 录</a:t>
            </a:r>
          </a:p>
        </p:txBody>
      </p:sp>
      <p:grpSp>
        <p:nvGrpSpPr>
          <p:cNvPr id="7" name="组合 6"/>
          <p:cNvGrpSpPr/>
          <p:nvPr/>
        </p:nvGrpSpPr>
        <p:grpSpPr>
          <a:xfrm>
            <a:off x="378920" y="1473766"/>
            <a:ext cx="9997894" cy="3773679"/>
            <a:chOff x="2058" y="3423"/>
            <a:chExt cx="15745" cy="5943"/>
          </a:xfrm>
        </p:grpSpPr>
        <p:cxnSp>
          <p:nvCxnSpPr>
            <p:cNvPr id="9" name="直接连接符 8"/>
            <p:cNvCxnSpPr/>
            <p:nvPr/>
          </p:nvCxnSpPr>
          <p:spPr>
            <a:xfrm>
              <a:off x="2095" y="6381"/>
              <a:ext cx="15708" cy="0"/>
            </a:xfrm>
            <a:prstGeom prst="line">
              <a:avLst/>
            </a:prstGeom>
            <a:ln w="12700">
              <a:solidFill>
                <a:srgbClr val="A6A6A6"/>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flipV="1">
              <a:off x="2058" y="5054"/>
              <a:ext cx="675" cy="1327"/>
            </a:xfrm>
            <a:prstGeom prst="line">
              <a:avLst/>
            </a:prstGeom>
            <a:ln w="12700">
              <a:solidFill>
                <a:srgbClr val="A6A6A6"/>
              </a:solidFill>
            </a:ln>
          </p:spPr>
          <p:style>
            <a:lnRef idx="1">
              <a:schemeClr val="accent1"/>
            </a:lnRef>
            <a:fillRef idx="0">
              <a:schemeClr val="accent1"/>
            </a:fillRef>
            <a:effectRef idx="0">
              <a:schemeClr val="accent1"/>
            </a:effectRef>
            <a:fontRef idx="minor">
              <a:schemeClr val="tx1"/>
            </a:fontRef>
          </p:style>
        </p:cxnSp>
        <p:sp>
          <p:nvSpPr>
            <p:cNvPr id="19" name="椭圆 18"/>
            <p:cNvSpPr/>
            <p:nvPr/>
          </p:nvSpPr>
          <p:spPr>
            <a:xfrm>
              <a:off x="2665" y="4874"/>
              <a:ext cx="248" cy="248"/>
            </a:xfrm>
            <a:prstGeom prst="ellipse">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noAutofit/>
            </a:bodyPr>
            <a:lstStyle/>
            <a:p>
              <a:pPr algn="ctr"/>
              <a:endParaRPr lang="zh-CN" altLang="en-US" sz="1600" dirty="0">
                <a:latin typeface="思源黑体 CN Normal" panose="020B0400000000000000" charset="-122"/>
                <a:ea typeface="思源黑体 CN Normal" panose="020B0400000000000000" charset="-122"/>
                <a:cs typeface="思源黑体 CN Normal" panose="020B0400000000000000" charset="-122"/>
                <a:sym typeface="Century Gothic" panose="020B0502020202020204" pitchFamily="34" charset="0"/>
              </a:endParaRPr>
            </a:p>
          </p:txBody>
        </p:sp>
        <p:sp>
          <p:nvSpPr>
            <p:cNvPr id="20" name="椭圆 19"/>
            <p:cNvSpPr/>
            <p:nvPr/>
          </p:nvSpPr>
          <p:spPr>
            <a:xfrm>
              <a:off x="2840" y="3597"/>
              <a:ext cx="1013" cy="1013"/>
            </a:xfrm>
            <a:prstGeom prst="ellipse">
              <a:avLst/>
            </a:prstGeom>
            <a:solidFill>
              <a:srgbClr val="63BCA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noAutofit/>
            </a:bodyPr>
            <a:lstStyle/>
            <a:p>
              <a:pPr algn="ctr"/>
              <a:r>
                <a:rPr lang="en-US" altLang="zh-CN" b="1" dirty="0">
                  <a:latin typeface="思源黑体 CN Normal" panose="020B0400000000000000" charset="-122"/>
                  <a:ea typeface="思源黑体 CN Normal" panose="020B0400000000000000" charset="-122"/>
                  <a:cs typeface="思源黑体 CN Normal" panose="020B0400000000000000" charset="-122"/>
                  <a:sym typeface="Century Gothic" panose="020B0502020202020204" pitchFamily="34" charset="0"/>
                </a:rPr>
                <a:t>01</a:t>
              </a:r>
            </a:p>
          </p:txBody>
        </p:sp>
        <p:grpSp>
          <p:nvGrpSpPr>
            <p:cNvPr id="22" name="组合 21"/>
            <p:cNvGrpSpPr/>
            <p:nvPr/>
          </p:nvGrpSpPr>
          <p:grpSpPr>
            <a:xfrm>
              <a:off x="2665" y="3423"/>
              <a:ext cx="1361" cy="1361"/>
              <a:chOff x="857250" y="1893093"/>
              <a:chExt cx="864394" cy="864394"/>
            </a:xfrm>
          </p:grpSpPr>
          <p:sp>
            <p:nvSpPr>
              <p:cNvPr id="23" name="弧形 22"/>
              <p:cNvSpPr/>
              <p:nvPr/>
            </p:nvSpPr>
            <p:spPr>
              <a:xfrm>
                <a:off x="857250" y="1893093"/>
                <a:ext cx="864394" cy="864394"/>
              </a:xfrm>
              <a:prstGeom prst="arc">
                <a:avLst>
                  <a:gd name="adj1" fmla="val 3406397"/>
                  <a:gd name="adj2" fmla="val 20528884"/>
                </a:avLst>
              </a:prstGeom>
              <a:ln>
                <a:solidFill>
                  <a:srgbClr val="63BCAA"/>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思源黑体 CN Normal" panose="020B0400000000000000" charset="-122"/>
                  <a:ea typeface="思源黑体 CN Normal" panose="020B0400000000000000" charset="-122"/>
                  <a:cs typeface="思源黑体 CN Normal" panose="020B0400000000000000" charset="-122"/>
                  <a:sym typeface="Century Gothic" panose="020B0502020202020204" pitchFamily="34" charset="0"/>
                </a:endParaRPr>
              </a:p>
            </p:txBody>
          </p:sp>
          <p:sp>
            <p:nvSpPr>
              <p:cNvPr id="25" name="弧形 24"/>
              <p:cNvSpPr/>
              <p:nvPr/>
            </p:nvSpPr>
            <p:spPr>
              <a:xfrm>
                <a:off x="857250" y="1893093"/>
                <a:ext cx="864394" cy="864394"/>
              </a:xfrm>
              <a:prstGeom prst="arc">
                <a:avLst>
                  <a:gd name="adj1" fmla="val 7448849"/>
                  <a:gd name="adj2" fmla="val 17571339"/>
                </a:avLst>
              </a:prstGeom>
              <a:ln w="76200">
                <a:solidFill>
                  <a:srgbClr val="63BCAA"/>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思源黑体 CN Normal" panose="020B0400000000000000" charset="-122"/>
                  <a:ea typeface="思源黑体 CN Normal" panose="020B0400000000000000" charset="-122"/>
                  <a:cs typeface="思源黑体 CN Normal" panose="020B0400000000000000" charset="-122"/>
                  <a:sym typeface="Century Gothic" panose="020B0502020202020204" pitchFamily="34" charset="0"/>
                </a:endParaRPr>
              </a:p>
            </p:txBody>
          </p:sp>
        </p:grpSp>
        <p:cxnSp>
          <p:nvCxnSpPr>
            <p:cNvPr id="26" name="直接连接符 25"/>
            <p:cNvCxnSpPr/>
            <p:nvPr/>
          </p:nvCxnSpPr>
          <p:spPr>
            <a:xfrm flipH="1">
              <a:off x="4296" y="6408"/>
              <a:ext cx="675" cy="1327"/>
            </a:xfrm>
            <a:prstGeom prst="line">
              <a:avLst/>
            </a:prstGeom>
            <a:ln w="12700">
              <a:solidFill>
                <a:srgbClr val="A6A6A6"/>
              </a:solidFill>
            </a:ln>
          </p:spPr>
          <p:style>
            <a:lnRef idx="1">
              <a:schemeClr val="accent1"/>
            </a:lnRef>
            <a:fillRef idx="0">
              <a:schemeClr val="accent1"/>
            </a:fillRef>
            <a:effectRef idx="0">
              <a:schemeClr val="accent1"/>
            </a:effectRef>
            <a:fontRef idx="minor">
              <a:schemeClr val="tx1"/>
            </a:fontRef>
          </p:style>
        </p:cxnSp>
        <p:sp>
          <p:nvSpPr>
            <p:cNvPr id="29" name="椭圆 28"/>
            <p:cNvSpPr/>
            <p:nvPr/>
          </p:nvSpPr>
          <p:spPr>
            <a:xfrm flipV="1">
              <a:off x="4183" y="7644"/>
              <a:ext cx="248" cy="248"/>
            </a:xfrm>
            <a:prstGeom prst="ellipse">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noAutofit/>
            </a:bodyPr>
            <a:lstStyle/>
            <a:p>
              <a:pPr algn="ctr"/>
              <a:endParaRPr lang="zh-CN" altLang="en-US" sz="1600" dirty="0">
                <a:latin typeface="思源黑体 CN Normal" panose="020B0400000000000000" charset="-122"/>
                <a:ea typeface="思源黑体 CN Normal" panose="020B0400000000000000" charset="-122"/>
                <a:cs typeface="思源黑体 CN Normal" panose="020B0400000000000000" charset="-122"/>
                <a:sym typeface="Century Gothic" panose="020B0502020202020204" pitchFamily="34" charset="0"/>
              </a:endParaRPr>
            </a:p>
          </p:txBody>
        </p:sp>
        <p:sp>
          <p:nvSpPr>
            <p:cNvPr id="31" name="椭圆 30"/>
            <p:cNvSpPr/>
            <p:nvPr/>
          </p:nvSpPr>
          <p:spPr>
            <a:xfrm>
              <a:off x="3245" y="8180"/>
              <a:ext cx="1013" cy="1013"/>
            </a:xfrm>
            <a:prstGeom prst="ellipse">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noAutofit/>
            </a:bodyPr>
            <a:lstStyle/>
            <a:p>
              <a:pPr algn="ctr"/>
              <a:r>
                <a:rPr lang="en-US" altLang="zh-CN" b="1" dirty="0">
                  <a:latin typeface="思源黑体 CN Normal" panose="020B0400000000000000" charset="-122"/>
                  <a:ea typeface="思源黑体 CN Normal" panose="020B0400000000000000" charset="-122"/>
                  <a:cs typeface="思源黑体 CN Normal" panose="020B0400000000000000" charset="-122"/>
                  <a:sym typeface="Century Gothic" panose="020B0502020202020204" pitchFamily="34" charset="0"/>
                </a:rPr>
                <a:t>02</a:t>
              </a:r>
            </a:p>
          </p:txBody>
        </p:sp>
        <p:grpSp>
          <p:nvGrpSpPr>
            <p:cNvPr id="32" name="组合 31"/>
            <p:cNvGrpSpPr/>
            <p:nvPr/>
          </p:nvGrpSpPr>
          <p:grpSpPr>
            <a:xfrm>
              <a:off x="3070" y="8005"/>
              <a:ext cx="1361" cy="1361"/>
              <a:chOff x="857250" y="1893093"/>
              <a:chExt cx="864394" cy="864394"/>
            </a:xfrm>
          </p:grpSpPr>
          <p:sp>
            <p:nvSpPr>
              <p:cNvPr id="35" name="弧形 34"/>
              <p:cNvSpPr/>
              <p:nvPr/>
            </p:nvSpPr>
            <p:spPr>
              <a:xfrm>
                <a:off x="857250" y="1893093"/>
                <a:ext cx="864394" cy="864394"/>
              </a:xfrm>
              <a:prstGeom prst="arc">
                <a:avLst>
                  <a:gd name="adj1" fmla="val 3406397"/>
                  <a:gd name="adj2" fmla="val 20528884"/>
                </a:avLst>
              </a:prstGeom>
              <a:ln>
                <a:solidFill>
                  <a:srgbClr val="A6A6A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思源黑体 CN Normal" panose="020B0400000000000000" charset="-122"/>
                  <a:ea typeface="思源黑体 CN Normal" panose="020B0400000000000000" charset="-122"/>
                  <a:cs typeface="思源黑体 CN Normal" panose="020B0400000000000000" charset="-122"/>
                  <a:sym typeface="Century Gothic" panose="020B0502020202020204" pitchFamily="34" charset="0"/>
                </a:endParaRPr>
              </a:p>
            </p:txBody>
          </p:sp>
          <p:sp>
            <p:nvSpPr>
              <p:cNvPr id="40" name="弧形 39"/>
              <p:cNvSpPr/>
              <p:nvPr/>
            </p:nvSpPr>
            <p:spPr>
              <a:xfrm>
                <a:off x="857250" y="1893093"/>
                <a:ext cx="864394" cy="864394"/>
              </a:xfrm>
              <a:prstGeom prst="arc">
                <a:avLst>
                  <a:gd name="adj1" fmla="val 7448849"/>
                  <a:gd name="adj2" fmla="val 17571339"/>
                </a:avLst>
              </a:prstGeom>
              <a:ln w="76200">
                <a:solidFill>
                  <a:srgbClr val="A6A6A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思源黑体 CN Normal" panose="020B0400000000000000" charset="-122"/>
                  <a:ea typeface="思源黑体 CN Normal" panose="020B0400000000000000" charset="-122"/>
                  <a:cs typeface="思源黑体 CN Normal" panose="020B0400000000000000" charset="-122"/>
                  <a:sym typeface="Century Gothic" panose="020B0502020202020204" pitchFamily="34" charset="0"/>
                </a:endParaRPr>
              </a:p>
            </p:txBody>
          </p:sp>
        </p:grpSp>
        <p:cxnSp>
          <p:nvCxnSpPr>
            <p:cNvPr id="43" name="直接连接符 42"/>
            <p:cNvCxnSpPr/>
            <p:nvPr/>
          </p:nvCxnSpPr>
          <p:spPr>
            <a:xfrm flipV="1">
              <a:off x="10148" y="5054"/>
              <a:ext cx="675" cy="1327"/>
            </a:xfrm>
            <a:prstGeom prst="line">
              <a:avLst/>
            </a:prstGeom>
            <a:ln w="12700">
              <a:solidFill>
                <a:srgbClr val="A6A6A6"/>
              </a:solidFill>
            </a:ln>
          </p:spPr>
          <p:style>
            <a:lnRef idx="1">
              <a:schemeClr val="accent1"/>
            </a:lnRef>
            <a:fillRef idx="0">
              <a:schemeClr val="accent1"/>
            </a:fillRef>
            <a:effectRef idx="0">
              <a:schemeClr val="accent1"/>
            </a:effectRef>
            <a:fontRef idx="minor">
              <a:schemeClr val="tx1"/>
            </a:fontRef>
          </p:style>
        </p:cxnSp>
        <p:sp>
          <p:nvSpPr>
            <p:cNvPr id="44" name="椭圆 43"/>
            <p:cNvSpPr/>
            <p:nvPr/>
          </p:nvSpPr>
          <p:spPr>
            <a:xfrm>
              <a:off x="10755" y="4874"/>
              <a:ext cx="248" cy="248"/>
            </a:xfrm>
            <a:prstGeom prst="ellipse">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noAutofit/>
            </a:bodyPr>
            <a:lstStyle/>
            <a:p>
              <a:pPr algn="ctr"/>
              <a:endParaRPr lang="zh-CN" altLang="en-US" sz="1600" dirty="0">
                <a:latin typeface="思源黑体 CN Normal" panose="020B0400000000000000" charset="-122"/>
                <a:ea typeface="思源黑体 CN Normal" panose="020B0400000000000000" charset="-122"/>
                <a:cs typeface="思源黑体 CN Normal" panose="020B0400000000000000" charset="-122"/>
                <a:sym typeface="Century Gothic" panose="020B0502020202020204" pitchFamily="34" charset="0"/>
              </a:endParaRPr>
            </a:p>
          </p:txBody>
        </p:sp>
        <p:sp>
          <p:nvSpPr>
            <p:cNvPr id="45" name="椭圆 44"/>
            <p:cNvSpPr/>
            <p:nvPr/>
          </p:nvSpPr>
          <p:spPr>
            <a:xfrm>
              <a:off x="10930" y="3597"/>
              <a:ext cx="1013" cy="1013"/>
            </a:xfrm>
            <a:prstGeom prst="ellipse">
              <a:avLst/>
            </a:prstGeom>
            <a:solidFill>
              <a:srgbClr val="63BCA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noAutofit/>
            </a:bodyPr>
            <a:lstStyle/>
            <a:p>
              <a:pPr algn="ctr"/>
              <a:r>
                <a:rPr lang="en-US" altLang="zh-CN" b="1" dirty="0">
                  <a:latin typeface="思源黑体 CN Normal" panose="020B0400000000000000" charset="-122"/>
                  <a:ea typeface="思源黑体 CN Normal" panose="020B0400000000000000" charset="-122"/>
                  <a:cs typeface="思源黑体 CN Normal" panose="020B0400000000000000" charset="-122"/>
                  <a:sym typeface="Century Gothic" panose="020B0502020202020204" pitchFamily="34" charset="0"/>
                </a:rPr>
                <a:t>03</a:t>
              </a:r>
            </a:p>
          </p:txBody>
        </p:sp>
        <p:grpSp>
          <p:nvGrpSpPr>
            <p:cNvPr id="46" name="组合 45"/>
            <p:cNvGrpSpPr/>
            <p:nvPr/>
          </p:nvGrpSpPr>
          <p:grpSpPr>
            <a:xfrm>
              <a:off x="10755" y="3423"/>
              <a:ext cx="1361" cy="1361"/>
              <a:chOff x="857250" y="1893093"/>
              <a:chExt cx="864394" cy="864394"/>
            </a:xfrm>
          </p:grpSpPr>
          <p:sp>
            <p:nvSpPr>
              <p:cNvPr id="47" name="弧形 46"/>
              <p:cNvSpPr/>
              <p:nvPr/>
            </p:nvSpPr>
            <p:spPr>
              <a:xfrm>
                <a:off x="857250" y="1893093"/>
                <a:ext cx="864394" cy="864394"/>
              </a:xfrm>
              <a:prstGeom prst="arc">
                <a:avLst>
                  <a:gd name="adj1" fmla="val 3406397"/>
                  <a:gd name="adj2" fmla="val 20528884"/>
                </a:avLst>
              </a:prstGeom>
              <a:ln>
                <a:solidFill>
                  <a:srgbClr val="63BCAA"/>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思源黑体 CN Normal" panose="020B0400000000000000" charset="-122"/>
                  <a:ea typeface="思源黑体 CN Normal" panose="020B0400000000000000" charset="-122"/>
                  <a:cs typeface="思源黑体 CN Normal" panose="020B0400000000000000" charset="-122"/>
                  <a:sym typeface="Century Gothic" panose="020B0502020202020204" pitchFamily="34" charset="0"/>
                </a:endParaRPr>
              </a:p>
            </p:txBody>
          </p:sp>
          <p:sp>
            <p:nvSpPr>
              <p:cNvPr id="48" name="弧形 47"/>
              <p:cNvSpPr/>
              <p:nvPr/>
            </p:nvSpPr>
            <p:spPr>
              <a:xfrm>
                <a:off x="857250" y="1893093"/>
                <a:ext cx="864394" cy="864394"/>
              </a:xfrm>
              <a:prstGeom prst="arc">
                <a:avLst>
                  <a:gd name="adj1" fmla="val 7448849"/>
                  <a:gd name="adj2" fmla="val 17571339"/>
                </a:avLst>
              </a:prstGeom>
              <a:ln w="76200">
                <a:solidFill>
                  <a:srgbClr val="63BCAA"/>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思源黑体 CN Normal" panose="020B0400000000000000" charset="-122"/>
                  <a:ea typeface="思源黑体 CN Normal" panose="020B0400000000000000" charset="-122"/>
                  <a:cs typeface="思源黑体 CN Normal" panose="020B0400000000000000" charset="-122"/>
                  <a:sym typeface="Century Gothic" panose="020B0502020202020204" pitchFamily="34" charset="0"/>
                </a:endParaRPr>
              </a:p>
            </p:txBody>
          </p:sp>
        </p:grpSp>
        <p:cxnSp>
          <p:nvCxnSpPr>
            <p:cNvPr id="49" name="直接连接符 48"/>
            <p:cNvCxnSpPr/>
            <p:nvPr/>
          </p:nvCxnSpPr>
          <p:spPr>
            <a:xfrm flipH="1">
              <a:off x="12386" y="6408"/>
              <a:ext cx="675" cy="1327"/>
            </a:xfrm>
            <a:prstGeom prst="line">
              <a:avLst/>
            </a:prstGeom>
            <a:ln w="12700">
              <a:solidFill>
                <a:srgbClr val="A6A6A6"/>
              </a:solidFill>
            </a:ln>
          </p:spPr>
          <p:style>
            <a:lnRef idx="1">
              <a:schemeClr val="accent1"/>
            </a:lnRef>
            <a:fillRef idx="0">
              <a:schemeClr val="accent1"/>
            </a:fillRef>
            <a:effectRef idx="0">
              <a:schemeClr val="accent1"/>
            </a:effectRef>
            <a:fontRef idx="minor">
              <a:schemeClr val="tx1"/>
            </a:fontRef>
          </p:style>
        </p:cxnSp>
        <p:sp>
          <p:nvSpPr>
            <p:cNvPr id="50" name="椭圆 49"/>
            <p:cNvSpPr/>
            <p:nvPr/>
          </p:nvSpPr>
          <p:spPr>
            <a:xfrm flipV="1">
              <a:off x="12263" y="7644"/>
              <a:ext cx="248" cy="248"/>
            </a:xfrm>
            <a:prstGeom prst="ellipse">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noAutofit/>
            </a:bodyPr>
            <a:lstStyle/>
            <a:p>
              <a:pPr algn="ctr"/>
              <a:endParaRPr lang="zh-CN" altLang="en-US" sz="1600" dirty="0">
                <a:latin typeface="思源黑体 CN Normal" panose="020B0400000000000000" charset="-122"/>
                <a:ea typeface="思源黑体 CN Normal" panose="020B0400000000000000" charset="-122"/>
                <a:cs typeface="思源黑体 CN Normal" panose="020B0400000000000000" charset="-122"/>
                <a:sym typeface="Century Gothic" panose="020B0502020202020204" pitchFamily="34" charset="0"/>
              </a:endParaRPr>
            </a:p>
          </p:txBody>
        </p:sp>
        <p:sp>
          <p:nvSpPr>
            <p:cNvPr id="51" name="椭圆 50"/>
            <p:cNvSpPr/>
            <p:nvPr/>
          </p:nvSpPr>
          <p:spPr>
            <a:xfrm>
              <a:off x="11335" y="8180"/>
              <a:ext cx="1013" cy="1013"/>
            </a:xfrm>
            <a:prstGeom prst="ellipse">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noAutofit/>
            </a:bodyPr>
            <a:lstStyle/>
            <a:p>
              <a:pPr algn="ctr"/>
              <a:r>
                <a:rPr lang="en-US" altLang="zh-CN" b="1" dirty="0">
                  <a:latin typeface="思源黑体 CN Normal" panose="020B0400000000000000" charset="-122"/>
                  <a:ea typeface="思源黑体 CN Normal" panose="020B0400000000000000" charset="-122"/>
                  <a:cs typeface="思源黑体 CN Normal" panose="020B0400000000000000" charset="-122"/>
                  <a:sym typeface="Century Gothic" panose="020B0502020202020204" pitchFamily="34" charset="0"/>
                </a:rPr>
                <a:t>04</a:t>
              </a:r>
            </a:p>
          </p:txBody>
        </p:sp>
        <p:grpSp>
          <p:nvGrpSpPr>
            <p:cNvPr id="52" name="组合 51"/>
            <p:cNvGrpSpPr/>
            <p:nvPr/>
          </p:nvGrpSpPr>
          <p:grpSpPr>
            <a:xfrm>
              <a:off x="11160" y="8005"/>
              <a:ext cx="1361" cy="1361"/>
              <a:chOff x="857250" y="1893093"/>
              <a:chExt cx="864394" cy="864394"/>
            </a:xfrm>
          </p:grpSpPr>
          <p:sp>
            <p:nvSpPr>
              <p:cNvPr id="53" name="弧形 52"/>
              <p:cNvSpPr/>
              <p:nvPr/>
            </p:nvSpPr>
            <p:spPr>
              <a:xfrm>
                <a:off x="857250" y="1893093"/>
                <a:ext cx="864394" cy="864394"/>
              </a:xfrm>
              <a:prstGeom prst="arc">
                <a:avLst>
                  <a:gd name="adj1" fmla="val 3406397"/>
                  <a:gd name="adj2" fmla="val 20528884"/>
                </a:avLst>
              </a:prstGeom>
              <a:ln>
                <a:solidFill>
                  <a:srgbClr val="A6A6A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思源黑体 CN Normal" panose="020B0400000000000000" charset="-122"/>
                  <a:ea typeface="思源黑体 CN Normal" panose="020B0400000000000000" charset="-122"/>
                  <a:cs typeface="思源黑体 CN Normal" panose="020B0400000000000000" charset="-122"/>
                  <a:sym typeface="Century Gothic" panose="020B0502020202020204" pitchFamily="34" charset="0"/>
                </a:endParaRPr>
              </a:p>
            </p:txBody>
          </p:sp>
          <p:sp>
            <p:nvSpPr>
              <p:cNvPr id="54" name="弧形 53"/>
              <p:cNvSpPr/>
              <p:nvPr/>
            </p:nvSpPr>
            <p:spPr>
              <a:xfrm>
                <a:off x="857250" y="1893093"/>
                <a:ext cx="864394" cy="864394"/>
              </a:xfrm>
              <a:prstGeom prst="arc">
                <a:avLst>
                  <a:gd name="adj1" fmla="val 7448849"/>
                  <a:gd name="adj2" fmla="val 17571339"/>
                </a:avLst>
              </a:prstGeom>
              <a:ln w="76200">
                <a:solidFill>
                  <a:srgbClr val="A6A6A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思源黑体 CN Normal" panose="020B0400000000000000" charset="-122"/>
                  <a:ea typeface="思源黑体 CN Normal" panose="020B0400000000000000" charset="-122"/>
                  <a:cs typeface="思源黑体 CN Normal" panose="020B0400000000000000" charset="-122"/>
                  <a:sym typeface="Century Gothic" panose="020B0502020202020204" pitchFamily="34" charset="0"/>
                </a:endParaRPr>
              </a:p>
            </p:txBody>
          </p:sp>
        </p:grpSp>
      </p:grpSp>
      <p:grpSp>
        <p:nvGrpSpPr>
          <p:cNvPr id="55" name="组合 54"/>
          <p:cNvGrpSpPr/>
          <p:nvPr/>
        </p:nvGrpSpPr>
        <p:grpSpPr>
          <a:xfrm>
            <a:off x="2077085" y="1473835"/>
            <a:ext cx="3073400" cy="1114425"/>
            <a:chOff x="2358" y="2351"/>
            <a:chExt cx="4840" cy="1755"/>
          </a:xfrm>
        </p:grpSpPr>
        <p:sp>
          <p:nvSpPr>
            <p:cNvPr id="56" name="Text Placeholder 7"/>
            <p:cNvSpPr txBox="1"/>
            <p:nvPr/>
          </p:nvSpPr>
          <p:spPr>
            <a:xfrm>
              <a:off x="2358" y="2351"/>
              <a:ext cx="4841" cy="650"/>
            </a:xfrm>
            <a:prstGeom prst="rect">
              <a:avLst/>
            </a:prstGeom>
          </p:spPr>
          <p:txBody>
            <a:bodyPr vert="horz" lIns="0" tIns="103866" rIns="0" bIns="103866" anchor="ctr"/>
            <a:lstStyle>
              <a:lvl1pPr marL="0" indent="0" algn="r" rtl="0" eaLnBrk="0" fontAlgn="base" hangingPunct="0">
                <a:lnSpc>
                  <a:spcPct val="100000"/>
                </a:lnSpc>
                <a:spcBef>
                  <a:spcPts val="0"/>
                </a:spcBef>
                <a:spcAft>
                  <a:spcPts val="0"/>
                </a:spcAft>
                <a:buFont typeface="Arial" panose="020B0604020202020204" pitchFamily="34" charset="0"/>
                <a:buNone/>
                <a:defRPr sz="1265"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pPr algn="l"/>
              <a:r>
                <a:rPr lang="zh-CN" altLang="en-US" sz="1600" b="0" dirty="0">
                  <a:solidFill>
                    <a:schemeClr val="tx1">
                      <a:lumMod val="65000"/>
                      <a:lumOff val="35000"/>
                    </a:schemeClr>
                  </a:solidFill>
                  <a:latin typeface="思源黑体 CN Normal" panose="020B0400000000000000" charset="-122"/>
                  <a:ea typeface="思源黑体 CN Normal" panose="020B0400000000000000" charset="-122"/>
                  <a:cs typeface="思源黑体 CN Normal" panose="020B0400000000000000" charset="-122"/>
                  <a:sym typeface="inpin heiti" panose="00000500000000000000" pitchFamily="2" charset="-122"/>
                </a:rPr>
                <a:t>请替换文字内容</a:t>
              </a:r>
            </a:p>
          </p:txBody>
        </p:sp>
        <p:sp>
          <p:nvSpPr>
            <p:cNvPr id="57" name="Text Placeholder 2"/>
            <p:cNvSpPr txBox="1"/>
            <p:nvPr/>
          </p:nvSpPr>
          <p:spPr>
            <a:xfrm>
              <a:off x="2358" y="3052"/>
              <a:ext cx="4176" cy="1054"/>
            </a:xfrm>
            <a:prstGeom prst="rect">
              <a:avLst/>
            </a:prstGeom>
          </p:spPr>
          <p:txBody>
            <a:bodyPr vert="horz" lIns="0" tIns="0" rIns="0" bIns="0"/>
            <a:lstStyle>
              <a:lvl1pPr marL="0" indent="0" algn="r" rtl="0" eaLnBrk="0" fontAlgn="base" hangingPunct="0">
                <a:lnSpc>
                  <a:spcPct val="150000"/>
                </a:lnSpc>
                <a:spcBef>
                  <a:spcPts val="0"/>
                </a:spcBef>
                <a:spcAft>
                  <a:spcPct val="0"/>
                </a:spcAft>
                <a:buFont typeface="Arial" panose="020B0604020202020204" pitchFamily="34" charset="0"/>
                <a:buNone/>
                <a:defRPr sz="1000" kern="1200" baseline="0">
                  <a:solidFill>
                    <a:schemeClr val="tx1">
                      <a:lumMod val="50000"/>
                      <a:lumOff val="50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pPr algn="l"/>
              <a:r>
                <a:rPr lang="zh-CN" altLang="en-US" sz="1100" dirty="0">
                  <a:solidFill>
                    <a:schemeClr val="tx1">
                      <a:lumMod val="65000"/>
                      <a:lumOff val="35000"/>
                    </a:schemeClr>
                  </a:solidFill>
                  <a:latin typeface="思源黑体 CN Normal" panose="020B0400000000000000" charset="-122"/>
                  <a:ea typeface="思源黑体 CN Normal" panose="020B0400000000000000" charset="-122"/>
                  <a:cs typeface="思源黑体 CN Normal" panose="020B0400000000000000" charset="-122"/>
                  <a:sym typeface="inpin heiti" panose="00000500000000000000" pitchFamily="2" charset="-122"/>
                </a:rPr>
                <a:t>点击添加相关标题文字，点击添加相关标题文字，点击添加相关标题文字，点击添加相关标题文字。</a:t>
              </a:r>
            </a:p>
          </p:txBody>
        </p:sp>
      </p:grpSp>
      <p:grpSp>
        <p:nvGrpSpPr>
          <p:cNvPr id="58" name="组合 57"/>
          <p:cNvGrpSpPr/>
          <p:nvPr/>
        </p:nvGrpSpPr>
        <p:grpSpPr>
          <a:xfrm>
            <a:off x="2077085" y="4311650"/>
            <a:ext cx="3073400" cy="1114425"/>
            <a:chOff x="2358" y="2351"/>
            <a:chExt cx="4840" cy="1755"/>
          </a:xfrm>
        </p:grpSpPr>
        <p:sp>
          <p:nvSpPr>
            <p:cNvPr id="59" name="Text Placeholder 7"/>
            <p:cNvSpPr txBox="1"/>
            <p:nvPr/>
          </p:nvSpPr>
          <p:spPr>
            <a:xfrm>
              <a:off x="2358" y="2351"/>
              <a:ext cx="4841" cy="650"/>
            </a:xfrm>
            <a:prstGeom prst="rect">
              <a:avLst/>
            </a:prstGeom>
          </p:spPr>
          <p:txBody>
            <a:bodyPr vert="horz" lIns="0" tIns="103866" rIns="0" bIns="103866" anchor="ctr"/>
            <a:lstStyle>
              <a:lvl1pPr marL="0" indent="0" algn="r" rtl="0" eaLnBrk="0" fontAlgn="base" hangingPunct="0">
                <a:lnSpc>
                  <a:spcPct val="100000"/>
                </a:lnSpc>
                <a:spcBef>
                  <a:spcPts val="0"/>
                </a:spcBef>
                <a:spcAft>
                  <a:spcPts val="0"/>
                </a:spcAft>
                <a:buFont typeface="Arial" panose="020B0604020202020204" pitchFamily="34" charset="0"/>
                <a:buNone/>
                <a:defRPr sz="1265"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pPr algn="l"/>
              <a:r>
                <a:rPr lang="zh-CN" altLang="en-US" sz="1600" b="0" dirty="0">
                  <a:solidFill>
                    <a:schemeClr val="tx1">
                      <a:lumMod val="65000"/>
                      <a:lumOff val="35000"/>
                    </a:schemeClr>
                  </a:solidFill>
                  <a:latin typeface="思源黑体 CN Normal" panose="020B0400000000000000" charset="-122"/>
                  <a:ea typeface="思源黑体 CN Normal" panose="020B0400000000000000" charset="-122"/>
                  <a:cs typeface="思源黑体 CN Normal" panose="020B0400000000000000" charset="-122"/>
                  <a:sym typeface="inpin heiti" panose="00000500000000000000" pitchFamily="2" charset="-122"/>
                </a:rPr>
                <a:t>请替换文字内容</a:t>
              </a:r>
            </a:p>
          </p:txBody>
        </p:sp>
        <p:sp>
          <p:nvSpPr>
            <p:cNvPr id="60" name="Text Placeholder 2"/>
            <p:cNvSpPr txBox="1"/>
            <p:nvPr/>
          </p:nvSpPr>
          <p:spPr>
            <a:xfrm>
              <a:off x="2358" y="3052"/>
              <a:ext cx="4176" cy="1054"/>
            </a:xfrm>
            <a:prstGeom prst="rect">
              <a:avLst/>
            </a:prstGeom>
          </p:spPr>
          <p:txBody>
            <a:bodyPr vert="horz" lIns="0" tIns="0" rIns="0" bIns="0"/>
            <a:lstStyle>
              <a:lvl1pPr marL="0" indent="0" algn="r" rtl="0" eaLnBrk="0" fontAlgn="base" hangingPunct="0">
                <a:lnSpc>
                  <a:spcPct val="150000"/>
                </a:lnSpc>
                <a:spcBef>
                  <a:spcPts val="0"/>
                </a:spcBef>
                <a:spcAft>
                  <a:spcPct val="0"/>
                </a:spcAft>
                <a:buFont typeface="Arial" panose="020B0604020202020204" pitchFamily="34" charset="0"/>
                <a:buNone/>
                <a:defRPr sz="1000" kern="1200" baseline="0">
                  <a:solidFill>
                    <a:schemeClr val="tx1">
                      <a:lumMod val="50000"/>
                      <a:lumOff val="50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pPr algn="l"/>
              <a:r>
                <a:rPr lang="zh-CN" altLang="en-US" sz="1100" dirty="0">
                  <a:solidFill>
                    <a:schemeClr val="tx1">
                      <a:lumMod val="65000"/>
                      <a:lumOff val="35000"/>
                    </a:schemeClr>
                  </a:solidFill>
                  <a:latin typeface="思源黑体 CN Normal" panose="020B0400000000000000" charset="-122"/>
                  <a:ea typeface="思源黑体 CN Normal" panose="020B0400000000000000" charset="-122"/>
                  <a:cs typeface="思源黑体 CN Normal" panose="020B0400000000000000" charset="-122"/>
                  <a:sym typeface="inpin heiti" panose="00000500000000000000" pitchFamily="2" charset="-122"/>
                </a:rPr>
                <a:t>点击添加相关标题文字，点击添加相关标题文字，点击添加相关标题文字，点击添加相关标题文字。</a:t>
              </a:r>
            </a:p>
          </p:txBody>
        </p:sp>
      </p:grpSp>
      <p:grpSp>
        <p:nvGrpSpPr>
          <p:cNvPr id="61" name="组合 60"/>
          <p:cNvGrpSpPr/>
          <p:nvPr/>
        </p:nvGrpSpPr>
        <p:grpSpPr>
          <a:xfrm>
            <a:off x="7094220" y="1534160"/>
            <a:ext cx="3073400" cy="1114425"/>
            <a:chOff x="2358" y="2351"/>
            <a:chExt cx="4840" cy="1755"/>
          </a:xfrm>
        </p:grpSpPr>
        <p:sp>
          <p:nvSpPr>
            <p:cNvPr id="62" name="Text Placeholder 7"/>
            <p:cNvSpPr txBox="1"/>
            <p:nvPr/>
          </p:nvSpPr>
          <p:spPr>
            <a:xfrm>
              <a:off x="2358" y="2351"/>
              <a:ext cx="4841" cy="650"/>
            </a:xfrm>
            <a:prstGeom prst="rect">
              <a:avLst/>
            </a:prstGeom>
          </p:spPr>
          <p:txBody>
            <a:bodyPr vert="horz" lIns="0" tIns="103866" rIns="0" bIns="103866" anchor="ctr"/>
            <a:lstStyle>
              <a:lvl1pPr marL="0" indent="0" algn="r" rtl="0" eaLnBrk="0" fontAlgn="base" hangingPunct="0">
                <a:lnSpc>
                  <a:spcPct val="100000"/>
                </a:lnSpc>
                <a:spcBef>
                  <a:spcPts val="0"/>
                </a:spcBef>
                <a:spcAft>
                  <a:spcPts val="0"/>
                </a:spcAft>
                <a:buFont typeface="Arial" panose="020B0604020202020204" pitchFamily="34" charset="0"/>
                <a:buNone/>
                <a:defRPr sz="1265"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pPr algn="l"/>
              <a:r>
                <a:rPr lang="zh-CN" altLang="en-US" sz="1600" b="0" dirty="0">
                  <a:solidFill>
                    <a:schemeClr val="tx1">
                      <a:lumMod val="65000"/>
                      <a:lumOff val="35000"/>
                    </a:schemeClr>
                  </a:solidFill>
                  <a:latin typeface="思源黑体 CN Normal" panose="020B0400000000000000" charset="-122"/>
                  <a:ea typeface="思源黑体 CN Normal" panose="020B0400000000000000" charset="-122"/>
                  <a:cs typeface="思源黑体 CN Normal" panose="020B0400000000000000" charset="-122"/>
                  <a:sym typeface="inpin heiti" panose="00000500000000000000" pitchFamily="2" charset="-122"/>
                </a:rPr>
                <a:t>请替换文字内容</a:t>
              </a:r>
            </a:p>
          </p:txBody>
        </p:sp>
        <p:sp>
          <p:nvSpPr>
            <p:cNvPr id="63" name="Text Placeholder 2"/>
            <p:cNvSpPr txBox="1"/>
            <p:nvPr/>
          </p:nvSpPr>
          <p:spPr>
            <a:xfrm>
              <a:off x="2358" y="3052"/>
              <a:ext cx="4176" cy="1054"/>
            </a:xfrm>
            <a:prstGeom prst="rect">
              <a:avLst/>
            </a:prstGeom>
          </p:spPr>
          <p:txBody>
            <a:bodyPr vert="horz" lIns="0" tIns="0" rIns="0" bIns="0"/>
            <a:lstStyle>
              <a:lvl1pPr marL="0" indent="0" algn="r" rtl="0" eaLnBrk="0" fontAlgn="base" hangingPunct="0">
                <a:lnSpc>
                  <a:spcPct val="150000"/>
                </a:lnSpc>
                <a:spcBef>
                  <a:spcPts val="0"/>
                </a:spcBef>
                <a:spcAft>
                  <a:spcPct val="0"/>
                </a:spcAft>
                <a:buFont typeface="Arial" panose="020B0604020202020204" pitchFamily="34" charset="0"/>
                <a:buNone/>
                <a:defRPr sz="1000" kern="1200" baseline="0">
                  <a:solidFill>
                    <a:schemeClr val="tx1">
                      <a:lumMod val="50000"/>
                      <a:lumOff val="50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pPr algn="l"/>
              <a:r>
                <a:rPr lang="zh-CN" altLang="en-US" sz="1100" dirty="0">
                  <a:solidFill>
                    <a:schemeClr val="tx1">
                      <a:lumMod val="65000"/>
                      <a:lumOff val="35000"/>
                    </a:schemeClr>
                  </a:solidFill>
                  <a:latin typeface="思源黑体 CN Normal" panose="020B0400000000000000" charset="-122"/>
                  <a:ea typeface="思源黑体 CN Normal" panose="020B0400000000000000" charset="-122"/>
                  <a:cs typeface="思源黑体 CN Normal" panose="020B0400000000000000" charset="-122"/>
                  <a:sym typeface="inpin heiti" panose="00000500000000000000" pitchFamily="2" charset="-122"/>
                </a:rPr>
                <a:t>点击添加相关标题文字，点击添加相关标题文字，点击添加相关标题文字，点击添加相关标题文字。</a:t>
              </a:r>
            </a:p>
          </p:txBody>
        </p:sp>
      </p:grpSp>
      <p:grpSp>
        <p:nvGrpSpPr>
          <p:cNvPr id="64" name="组合 63"/>
          <p:cNvGrpSpPr/>
          <p:nvPr/>
        </p:nvGrpSpPr>
        <p:grpSpPr>
          <a:xfrm>
            <a:off x="7303135" y="4311650"/>
            <a:ext cx="3073400" cy="1114425"/>
            <a:chOff x="2358" y="2351"/>
            <a:chExt cx="4840" cy="1755"/>
          </a:xfrm>
        </p:grpSpPr>
        <p:sp>
          <p:nvSpPr>
            <p:cNvPr id="65" name="Text Placeholder 7"/>
            <p:cNvSpPr txBox="1"/>
            <p:nvPr/>
          </p:nvSpPr>
          <p:spPr>
            <a:xfrm>
              <a:off x="2358" y="2351"/>
              <a:ext cx="4841" cy="650"/>
            </a:xfrm>
            <a:prstGeom prst="rect">
              <a:avLst/>
            </a:prstGeom>
          </p:spPr>
          <p:txBody>
            <a:bodyPr vert="horz" lIns="0" tIns="103866" rIns="0" bIns="103866" anchor="ctr"/>
            <a:lstStyle>
              <a:lvl1pPr marL="0" indent="0" algn="r" rtl="0" eaLnBrk="0" fontAlgn="base" hangingPunct="0">
                <a:lnSpc>
                  <a:spcPct val="100000"/>
                </a:lnSpc>
                <a:spcBef>
                  <a:spcPts val="0"/>
                </a:spcBef>
                <a:spcAft>
                  <a:spcPts val="0"/>
                </a:spcAft>
                <a:buFont typeface="Arial" panose="020B0604020202020204" pitchFamily="34" charset="0"/>
                <a:buNone/>
                <a:defRPr sz="1265"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pPr algn="l"/>
              <a:r>
                <a:rPr lang="zh-CN" altLang="en-US" sz="1600" b="0" dirty="0">
                  <a:solidFill>
                    <a:schemeClr val="tx1">
                      <a:lumMod val="65000"/>
                      <a:lumOff val="35000"/>
                    </a:schemeClr>
                  </a:solidFill>
                  <a:latin typeface="思源黑体 CN Normal" panose="020B0400000000000000" charset="-122"/>
                  <a:ea typeface="思源黑体 CN Normal" panose="020B0400000000000000" charset="-122"/>
                  <a:cs typeface="思源黑体 CN Normal" panose="020B0400000000000000" charset="-122"/>
                  <a:sym typeface="inpin heiti" panose="00000500000000000000" pitchFamily="2" charset="-122"/>
                </a:rPr>
                <a:t>请替换文字内容</a:t>
              </a:r>
            </a:p>
          </p:txBody>
        </p:sp>
        <p:sp>
          <p:nvSpPr>
            <p:cNvPr id="66" name="Text Placeholder 2"/>
            <p:cNvSpPr txBox="1"/>
            <p:nvPr/>
          </p:nvSpPr>
          <p:spPr>
            <a:xfrm>
              <a:off x="2358" y="3052"/>
              <a:ext cx="4176" cy="1054"/>
            </a:xfrm>
            <a:prstGeom prst="rect">
              <a:avLst/>
            </a:prstGeom>
          </p:spPr>
          <p:txBody>
            <a:bodyPr vert="horz" lIns="0" tIns="0" rIns="0" bIns="0"/>
            <a:lstStyle>
              <a:lvl1pPr marL="0" indent="0" algn="r" rtl="0" eaLnBrk="0" fontAlgn="base" hangingPunct="0">
                <a:lnSpc>
                  <a:spcPct val="150000"/>
                </a:lnSpc>
                <a:spcBef>
                  <a:spcPts val="0"/>
                </a:spcBef>
                <a:spcAft>
                  <a:spcPct val="0"/>
                </a:spcAft>
                <a:buFont typeface="Arial" panose="020B0604020202020204" pitchFamily="34" charset="0"/>
                <a:buNone/>
                <a:defRPr sz="1000" kern="1200" baseline="0">
                  <a:solidFill>
                    <a:schemeClr val="tx1">
                      <a:lumMod val="50000"/>
                      <a:lumOff val="50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pPr algn="l"/>
              <a:r>
                <a:rPr lang="zh-CN" altLang="en-US" sz="1100" dirty="0">
                  <a:solidFill>
                    <a:schemeClr val="tx1">
                      <a:lumMod val="65000"/>
                      <a:lumOff val="35000"/>
                    </a:schemeClr>
                  </a:solidFill>
                  <a:latin typeface="思源黑体 CN Normal" panose="020B0400000000000000" charset="-122"/>
                  <a:ea typeface="思源黑体 CN Normal" panose="020B0400000000000000" charset="-122"/>
                  <a:cs typeface="思源黑体 CN Normal" panose="020B0400000000000000" charset="-122"/>
                  <a:sym typeface="inpin heiti" panose="00000500000000000000" pitchFamily="2" charset="-122"/>
                </a:rPr>
                <a:t>点击添加相关标题文字，点击添加相关标题文字，点击添加相关标题文字，点击添加相关标题文字。</a:t>
              </a:r>
            </a:p>
          </p:txBody>
        </p:sp>
      </p:grpSp>
    </p:spTree>
  </p:cSld>
  <p:clrMapOvr>
    <a:masterClrMapping/>
  </p:clrMapOvr>
  <mc:AlternateContent xmlns:mc="http://schemas.openxmlformats.org/markup-compatibility/2006" xmlns:p14="http://schemas.microsoft.com/office/powerpoint/2010/main">
    <mc:Choice Requires="p14">
      <p:transition spd="slow" p14:dur="1750" advClick="0" advTm="0">
        <p:randomBar dir="vert"/>
      </p:transition>
    </mc:Choice>
    <mc:Fallback xmlns="">
      <p:transition spd="slow" advClick="0"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edge">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8" name="图片 7" descr="矢量智能对象 拷贝 13"/>
          <p:cNvPicPr>
            <a:picLocks noChangeAspect="1"/>
          </p:cNvPicPr>
          <p:nvPr/>
        </p:nvPicPr>
        <p:blipFill>
          <a:blip r:embed="rId4"/>
          <a:stretch>
            <a:fillRect/>
          </a:stretch>
        </p:blipFill>
        <p:spPr>
          <a:xfrm>
            <a:off x="9773285" y="-3810"/>
            <a:ext cx="765810" cy="1210310"/>
          </a:xfrm>
          <a:prstGeom prst="rect">
            <a:avLst/>
          </a:prstGeom>
        </p:spPr>
      </p:pic>
      <p:pic>
        <p:nvPicPr>
          <p:cNvPr id="15" name="图片 14" descr="图层 12 拷贝"/>
          <p:cNvPicPr>
            <a:picLocks noChangeAspect="1"/>
          </p:cNvPicPr>
          <p:nvPr/>
        </p:nvPicPr>
        <p:blipFill>
          <a:blip r:embed="rId5"/>
          <a:stretch>
            <a:fillRect/>
          </a:stretch>
        </p:blipFill>
        <p:spPr>
          <a:xfrm>
            <a:off x="1149350" y="3959225"/>
            <a:ext cx="753110" cy="539115"/>
          </a:xfrm>
          <a:prstGeom prst="rect">
            <a:avLst/>
          </a:prstGeom>
        </p:spPr>
      </p:pic>
      <p:grpSp>
        <p:nvGrpSpPr>
          <p:cNvPr id="40" name="组合 39"/>
          <p:cNvGrpSpPr/>
          <p:nvPr/>
        </p:nvGrpSpPr>
        <p:grpSpPr>
          <a:xfrm>
            <a:off x="3830955" y="2478088"/>
            <a:ext cx="3183255" cy="1315720"/>
            <a:chOff x="7036" y="4223"/>
            <a:chExt cx="5013" cy="2072"/>
          </a:xfrm>
        </p:grpSpPr>
        <p:sp>
          <p:nvSpPr>
            <p:cNvPr id="30" name="TextBox 1"/>
            <p:cNvSpPr txBox="1"/>
            <p:nvPr/>
          </p:nvSpPr>
          <p:spPr>
            <a:xfrm>
              <a:off x="8118" y="4223"/>
              <a:ext cx="2848" cy="919"/>
            </a:xfrm>
            <a:prstGeom prst="rect">
              <a:avLst/>
            </a:prstGeom>
            <a:noFill/>
          </p:spPr>
          <p:txBody>
            <a:bodyPr wrap="none" rtlCol="0">
              <a:spAutoFit/>
            </a:bodyPr>
            <a:lstStyle/>
            <a:p>
              <a:pPr algn="ctr"/>
              <a:r>
                <a:rPr lang="zh-CN" altLang="en-US" sz="3200" dirty="0">
                  <a:solidFill>
                    <a:schemeClr val="bg1"/>
                  </a:solidFill>
                  <a:latin typeface="思源黑体 CN Normal" panose="020B0400000000000000" charset="-122"/>
                  <a:ea typeface="思源黑体 CN Normal" panose="020B0400000000000000" charset="-122"/>
                  <a:cs typeface="思源黑体 CN Normal" panose="020B0400000000000000" charset="-122"/>
                </a:rPr>
                <a:t>我的感想</a:t>
              </a:r>
            </a:p>
          </p:txBody>
        </p:sp>
        <p:sp>
          <p:nvSpPr>
            <p:cNvPr id="39" name="文本框 38"/>
            <p:cNvSpPr txBox="1"/>
            <p:nvPr/>
          </p:nvSpPr>
          <p:spPr>
            <a:xfrm>
              <a:off x="7036" y="5279"/>
              <a:ext cx="5013" cy="1016"/>
            </a:xfrm>
            <a:prstGeom prst="rect">
              <a:avLst/>
            </a:prstGeom>
            <a:noFill/>
          </p:spPr>
          <p:txBody>
            <a:bodyPr wrap="square" rtlCol="0">
              <a:spAutoFit/>
              <a:scene3d>
                <a:camera prst="orthographicFront"/>
                <a:lightRig rig="threePt" dir="t"/>
              </a:scene3d>
              <a:sp3d contourW="12700"/>
            </a:bodyPr>
            <a:lstStyle/>
            <a:p>
              <a:pPr marL="0" lvl="1" indent="0" algn="ctr">
                <a:buFont typeface="Arial" panose="020B0604020202020204" pitchFamily="34" charset="0"/>
                <a:buNone/>
              </a:pPr>
              <a:r>
                <a:rPr lang="zh-CN" altLang="en-US" sz="1200" dirty="0">
                  <a:solidFill>
                    <a:schemeClr val="bg1"/>
                  </a:solidFill>
                  <a:latin typeface="思源黑体 CN Normal" panose="020B0400000000000000" charset="-122"/>
                  <a:ea typeface="思源黑体 CN Normal" panose="020B0400000000000000" charset="-122"/>
                  <a:cs typeface="思源黑体 CN Normal" panose="020B0400000000000000" charset="-122"/>
                  <a:sym typeface="Arial" panose="020B0604020202020204" pitchFamily="34" charset="0"/>
                </a:rPr>
                <a:t>添加相关标题文字添加相关标题文字添加相关标题文字添加相关标题文字添加相关标题文字</a:t>
              </a:r>
            </a:p>
          </p:txBody>
        </p:sp>
      </p:grpSp>
      <p:sp>
        <p:nvSpPr>
          <p:cNvPr id="38" name="TextBox 1"/>
          <p:cNvSpPr txBox="1"/>
          <p:nvPr/>
        </p:nvSpPr>
        <p:spPr>
          <a:xfrm>
            <a:off x="5080318" y="1549718"/>
            <a:ext cx="684530" cy="645160"/>
          </a:xfrm>
          <a:prstGeom prst="rect">
            <a:avLst/>
          </a:prstGeom>
          <a:noFill/>
        </p:spPr>
        <p:txBody>
          <a:bodyPr wrap="none" rtlCol="0">
            <a:spAutoFit/>
          </a:bodyPr>
          <a:lstStyle/>
          <a:p>
            <a:pPr algn="ctr"/>
            <a:r>
              <a:rPr lang="en-US" altLang="zh-CN" sz="3600" dirty="0">
                <a:solidFill>
                  <a:schemeClr val="bg1"/>
                </a:solidFill>
                <a:latin typeface="思源黑体 CN Normal" panose="020B0400000000000000" charset="-122"/>
                <a:ea typeface="思源黑体 CN Normal" panose="020B0400000000000000" charset="-122"/>
                <a:cs typeface="思源黑体 CN Normal" panose="020B0400000000000000" charset="-122"/>
              </a:rPr>
              <a:t>04</a:t>
            </a:r>
          </a:p>
        </p:txBody>
      </p:sp>
      <p:pic>
        <p:nvPicPr>
          <p:cNvPr id="2" name="图片 1" descr="矢量智能对象 拷贝 13"/>
          <p:cNvPicPr>
            <a:picLocks noChangeAspect="1"/>
          </p:cNvPicPr>
          <p:nvPr/>
        </p:nvPicPr>
        <p:blipFill>
          <a:blip r:embed="rId4"/>
          <a:stretch>
            <a:fillRect/>
          </a:stretch>
        </p:blipFill>
        <p:spPr>
          <a:xfrm>
            <a:off x="1685290" y="-3810"/>
            <a:ext cx="765810" cy="121031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750" advClick="0" advTm="0">
        <p:randomBar dir="vert"/>
      </p:transition>
    </mc:Choice>
    <mc:Fallback xmlns="">
      <p:transition spd="slow" advClick="0"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down)">
                                      <p:cBhvr>
                                        <p:cTn id="7" dur="500"/>
                                        <p:tgtEl>
                                          <p:spTgt spid="38"/>
                                        </p:tgtEl>
                                      </p:cBhvr>
                                    </p:animEffect>
                                  </p:childTnLst>
                                </p:cTn>
                              </p:par>
                              <p:par>
                                <p:cTn id="8" presetID="22" presetClass="entr" presetSubtype="4" fill="hold" nodeType="withEffect">
                                  <p:stCondLst>
                                    <p:cond delay="0"/>
                                  </p:stCondLst>
                                  <p:childTnLst>
                                    <p:set>
                                      <p:cBhvr>
                                        <p:cTn id="9" dur="1" fill="hold">
                                          <p:stCondLst>
                                            <p:cond delay="0"/>
                                          </p:stCondLst>
                                        </p:cTn>
                                        <p:tgtEl>
                                          <p:spTgt spid="40"/>
                                        </p:tgtEl>
                                        <p:attrNameLst>
                                          <p:attrName>style.visibility</p:attrName>
                                        </p:attrNameLst>
                                      </p:cBhvr>
                                      <p:to>
                                        <p:strVal val="visible"/>
                                      </p:to>
                                    </p:set>
                                    <p:animEffect transition="in" filter="wipe(down)">
                                      <p:cBhvr>
                                        <p:cTn id="10"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8" name="矩形 27"/>
          <p:cNvSpPr/>
          <p:nvPr/>
        </p:nvSpPr>
        <p:spPr>
          <a:xfrm>
            <a:off x="360680" y="287655"/>
            <a:ext cx="10080625" cy="59048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CN Normal" panose="020B0400000000000000" charset="-122"/>
              <a:ea typeface="思源黑体 CN Normal" panose="020B0400000000000000" charset="-122"/>
              <a:cs typeface="思源黑体 CN Normal" panose="020B0400000000000000" charset="-122"/>
            </a:endParaRPr>
          </a:p>
        </p:txBody>
      </p:sp>
      <p:pic>
        <p:nvPicPr>
          <p:cNvPr id="6" name="图片 5" descr="矩形 12"/>
          <p:cNvPicPr>
            <a:picLocks noChangeAspect="1"/>
          </p:cNvPicPr>
          <p:nvPr/>
        </p:nvPicPr>
        <p:blipFill>
          <a:blip r:embed="rId4"/>
          <a:stretch>
            <a:fillRect/>
          </a:stretch>
        </p:blipFill>
        <p:spPr>
          <a:xfrm>
            <a:off x="168275" y="-3810"/>
            <a:ext cx="822960" cy="3255010"/>
          </a:xfrm>
          <a:prstGeom prst="rect">
            <a:avLst/>
          </a:prstGeom>
        </p:spPr>
      </p:pic>
      <p:pic>
        <p:nvPicPr>
          <p:cNvPr id="8" name="图片 7" descr="矢量智能对象 拷贝 13"/>
          <p:cNvPicPr>
            <a:picLocks noChangeAspect="1"/>
          </p:cNvPicPr>
          <p:nvPr/>
        </p:nvPicPr>
        <p:blipFill>
          <a:blip r:embed="rId5"/>
          <a:stretch>
            <a:fillRect/>
          </a:stretch>
        </p:blipFill>
        <p:spPr>
          <a:xfrm>
            <a:off x="9773285" y="-3810"/>
            <a:ext cx="765810" cy="1210310"/>
          </a:xfrm>
          <a:prstGeom prst="rect">
            <a:avLst/>
          </a:prstGeom>
        </p:spPr>
      </p:pic>
      <p:sp>
        <p:nvSpPr>
          <p:cNvPr id="17" name="文本框 16"/>
          <p:cNvSpPr txBox="1"/>
          <p:nvPr/>
        </p:nvSpPr>
        <p:spPr>
          <a:xfrm>
            <a:off x="2382520" y="2556193"/>
            <a:ext cx="1156335" cy="581660"/>
          </a:xfrm>
          <a:prstGeom prst="rect">
            <a:avLst/>
          </a:prstGeom>
          <a:noFill/>
        </p:spPr>
        <p:txBody>
          <a:bodyPr wrap="square" rtlCol="0">
            <a:spAutoFit/>
          </a:bodyPr>
          <a:lstStyle/>
          <a:p>
            <a:r>
              <a:rPr lang="zh-CN" altLang="en-US" sz="3190">
                <a:solidFill>
                  <a:schemeClr val="bg1"/>
                </a:solidFill>
                <a:latin typeface="思源黑体 CN Normal" panose="020B0400000000000000" charset="-122"/>
                <a:ea typeface="思源黑体 CN Normal" panose="020B0400000000000000" charset="-122"/>
                <a:cs typeface="思源黑体 CN Normal" panose="020B0400000000000000" charset="-122"/>
              </a:rPr>
              <a:t>目 录</a:t>
            </a:r>
          </a:p>
        </p:txBody>
      </p:sp>
      <p:grpSp>
        <p:nvGrpSpPr>
          <p:cNvPr id="2" name="Group 84"/>
          <p:cNvGrpSpPr/>
          <p:nvPr/>
        </p:nvGrpSpPr>
        <p:grpSpPr>
          <a:xfrm>
            <a:off x="1116965" y="3378200"/>
            <a:ext cx="857885" cy="859155"/>
            <a:chOff x="1245350" y="3178283"/>
            <a:chExt cx="843049" cy="843755"/>
          </a:xfrm>
        </p:grpSpPr>
        <p:sp>
          <p:nvSpPr>
            <p:cNvPr id="9" name="Oval 76"/>
            <p:cNvSpPr>
              <a:spLocks noChangeAspect="1"/>
            </p:cNvSpPr>
            <p:nvPr/>
          </p:nvSpPr>
          <p:spPr>
            <a:xfrm>
              <a:off x="1245350" y="3178283"/>
              <a:ext cx="843049" cy="843755"/>
            </a:xfrm>
            <a:prstGeom prst="ellipse">
              <a:avLst/>
            </a:prstGeom>
            <a:solidFill>
              <a:srgbClr val="63BCA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600" b="1" dirty="0">
                <a:solidFill>
                  <a:schemeClr val="bg1"/>
                </a:solidFill>
                <a:latin typeface="思源黑体 CN Normal" panose="020B0400000000000000" charset="-122"/>
                <a:ea typeface="思源黑体 CN Normal" panose="020B0400000000000000" charset="-122"/>
                <a:cs typeface="思源黑体 CN Normal" panose="020B0400000000000000" charset="-122"/>
                <a:sym typeface="inpin heiti" panose="00000500000000000000" pitchFamily="2" charset="-122"/>
              </a:endParaRPr>
            </a:p>
          </p:txBody>
        </p:sp>
        <p:sp>
          <p:nvSpPr>
            <p:cNvPr id="10" name="Freeform 78"/>
            <p:cNvSpPr>
              <a:spLocks noEditPoints="1"/>
            </p:cNvSpPr>
            <p:nvPr/>
          </p:nvSpPr>
          <p:spPr bwMode="auto">
            <a:xfrm>
              <a:off x="1518737" y="3383239"/>
              <a:ext cx="296640" cy="433374"/>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ln>
          </p:spPr>
          <p:txBody>
            <a:bodyPr vert="horz" wrap="square" lIns="111664" tIns="55832" rIns="111664" bIns="55832" numCol="1" anchor="t" anchorCtr="0" compatLnSpc="1"/>
            <a:lstStyle/>
            <a:p>
              <a:pPr>
                <a:lnSpc>
                  <a:spcPct val="120000"/>
                </a:lnSpc>
              </a:pPr>
              <a:endParaRPr lang="en-US" sz="600" dirty="0">
                <a:latin typeface="思源黑体 CN Normal" panose="020B0400000000000000" charset="-122"/>
                <a:ea typeface="思源黑体 CN Normal" panose="020B0400000000000000" charset="-122"/>
                <a:cs typeface="思源黑体 CN Normal" panose="020B0400000000000000" charset="-122"/>
                <a:sym typeface="inpin heiti" panose="00000500000000000000" pitchFamily="2" charset="-122"/>
              </a:endParaRPr>
            </a:p>
          </p:txBody>
        </p:sp>
      </p:grpSp>
      <p:grpSp>
        <p:nvGrpSpPr>
          <p:cNvPr id="13" name="Group 88"/>
          <p:cNvGrpSpPr/>
          <p:nvPr/>
        </p:nvGrpSpPr>
        <p:grpSpPr>
          <a:xfrm>
            <a:off x="3847465" y="3192145"/>
            <a:ext cx="1229995" cy="1231265"/>
            <a:chOff x="3584844" y="2915264"/>
            <a:chExt cx="843049" cy="843755"/>
          </a:xfrm>
        </p:grpSpPr>
        <p:sp>
          <p:nvSpPr>
            <p:cNvPr id="14" name="Oval 57"/>
            <p:cNvSpPr>
              <a:spLocks noChangeAspect="1"/>
            </p:cNvSpPr>
            <p:nvPr/>
          </p:nvSpPr>
          <p:spPr>
            <a:xfrm>
              <a:off x="3584844" y="2915264"/>
              <a:ext cx="843049" cy="843755"/>
            </a:xfrm>
            <a:prstGeom prst="ellipse">
              <a:avLst/>
            </a:prstGeom>
            <a:solidFill>
              <a:srgbClr val="63BCA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600" b="1" dirty="0">
                <a:solidFill>
                  <a:schemeClr val="bg1"/>
                </a:solidFill>
                <a:latin typeface="思源黑体 CN Normal" panose="020B0400000000000000" charset="-122"/>
                <a:ea typeface="思源黑体 CN Normal" panose="020B0400000000000000" charset="-122"/>
                <a:cs typeface="思源黑体 CN Normal" panose="020B0400000000000000" charset="-122"/>
                <a:sym typeface="inpin heiti" panose="00000500000000000000" pitchFamily="2" charset="-122"/>
              </a:endParaRPr>
            </a:p>
          </p:txBody>
        </p:sp>
        <p:sp>
          <p:nvSpPr>
            <p:cNvPr id="15" name="Freeform 83"/>
            <p:cNvSpPr>
              <a:spLocks noEditPoints="1"/>
            </p:cNvSpPr>
            <p:nvPr/>
          </p:nvSpPr>
          <p:spPr bwMode="auto">
            <a:xfrm>
              <a:off x="3907109" y="3188253"/>
              <a:ext cx="198518" cy="29777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ln>
          </p:spPr>
          <p:txBody>
            <a:bodyPr vert="horz" wrap="square" lIns="111664" tIns="55832" rIns="111664" bIns="55832" numCol="1" anchor="t" anchorCtr="0" compatLnSpc="1"/>
            <a:lstStyle/>
            <a:p>
              <a:pPr>
                <a:lnSpc>
                  <a:spcPct val="120000"/>
                </a:lnSpc>
              </a:pPr>
              <a:endParaRPr lang="en-US" sz="600" dirty="0">
                <a:latin typeface="思源黑体 CN Normal" panose="020B0400000000000000" charset="-122"/>
                <a:ea typeface="思源黑体 CN Normal" panose="020B0400000000000000" charset="-122"/>
                <a:cs typeface="思源黑体 CN Normal" panose="020B0400000000000000" charset="-122"/>
                <a:sym typeface="inpin heiti" panose="00000500000000000000" pitchFamily="2" charset="-122"/>
              </a:endParaRPr>
            </a:p>
          </p:txBody>
        </p:sp>
      </p:grpSp>
      <p:grpSp>
        <p:nvGrpSpPr>
          <p:cNvPr id="16" name="Group 90"/>
          <p:cNvGrpSpPr/>
          <p:nvPr/>
        </p:nvGrpSpPr>
        <p:grpSpPr>
          <a:xfrm>
            <a:off x="8790940" y="2105660"/>
            <a:ext cx="871855" cy="873125"/>
            <a:chOff x="7203324" y="1921403"/>
            <a:chExt cx="843049" cy="843755"/>
          </a:xfrm>
        </p:grpSpPr>
        <p:sp>
          <p:nvSpPr>
            <p:cNvPr id="3" name="Oval 73"/>
            <p:cNvSpPr>
              <a:spLocks noChangeAspect="1"/>
            </p:cNvSpPr>
            <p:nvPr/>
          </p:nvSpPr>
          <p:spPr>
            <a:xfrm>
              <a:off x="7203324" y="1921403"/>
              <a:ext cx="843049" cy="843755"/>
            </a:xfrm>
            <a:prstGeom prst="ellipse">
              <a:avLst/>
            </a:prstGeom>
            <a:solidFill>
              <a:srgbClr val="A6A6A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600" b="1" dirty="0">
                <a:solidFill>
                  <a:schemeClr val="bg1"/>
                </a:solidFill>
                <a:latin typeface="思源黑体 CN Normal" panose="020B0400000000000000" charset="-122"/>
                <a:ea typeface="思源黑体 CN Normal" panose="020B0400000000000000" charset="-122"/>
                <a:cs typeface="思源黑体 CN Normal" panose="020B0400000000000000" charset="-122"/>
                <a:sym typeface="inpin heiti" panose="00000500000000000000" pitchFamily="2" charset="-122"/>
              </a:endParaRPr>
            </a:p>
          </p:txBody>
        </p:sp>
        <p:sp>
          <p:nvSpPr>
            <p:cNvPr id="25" name="Freeform 137"/>
            <p:cNvSpPr>
              <a:spLocks noEditPoints="1"/>
            </p:cNvSpPr>
            <p:nvPr/>
          </p:nvSpPr>
          <p:spPr bwMode="auto">
            <a:xfrm>
              <a:off x="7460025" y="2174501"/>
              <a:ext cx="329647" cy="337558"/>
            </a:xfrm>
            <a:custGeom>
              <a:avLst/>
              <a:gdLst/>
              <a:ahLst/>
              <a:cxnLst>
                <a:cxn ang="0">
                  <a:pos x="46" y="30"/>
                </a:cxn>
                <a:cxn ang="0">
                  <a:pos x="39" y="36"/>
                </a:cxn>
                <a:cxn ang="0">
                  <a:pos x="39" y="50"/>
                </a:cxn>
                <a:cxn ang="0">
                  <a:pos x="38" y="50"/>
                </a:cxn>
                <a:cxn ang="0">
                  <a:pos x="24" y="58"/>
                </a:cxn>
                <a:cxn ang="0">
                  <a:pos x="24" y="59"/>
                </a:cxn>
                <a:cxn ang="0">
                  <a:pos x="23" y="58"/>
                </a:cxn>
                <a:cxn ang="0">
                  <a:pos x="21" y="56"/>
                </a:cxn>
                <a:cxn ang="0">
                  <a:pos x="21" y="55"/>
                </a:cxn>
                <a:cxn ang="0">
                  <a:pos x="24" y="45"/>
                </a:cxn>
                <a:cxn ang="0">
                  <a:pos x="14" y="35"/>
                </a:cxn>
                <a:cxn ang="0">
                  <a:pos x="4" y="38"/>
                </a:cxn>
                <a:cxn ang="0">
                  <a:pos x="3" y="38"/>
                </a:cxn>
                <a:cxn ang="0">
                  <a:pos x="3" y="38"/>
                </a:cxn>
                <a:cxn ang="0">
                  <a:pos x="0" y="35"/>
                </a:cxn>
                <a:cxn ang="0">
                  <a:pos x="0" y="34"/>
                </a:cxn>
                <a:cxn ang="0">
                  <a:pos x="8" y="20"/>
                </a:cxn>
                <a:cxn ang="0">
                  <a:pos x="9" y="20"/>
                </a:cxn>
                <a:cxn ang="0">
                  <a:pos x="23" y="19"/>
                </a:cxn>
                <a:cxn ang="0">
                  <a:pos x="29" y="12"/>
                </a:cxn>
                <a:cxn ang="0">
                  <a:pos x="57" y="0"/>
                </a:cxn>
                <a:cxn ang="0">
                  <a:pos x="58" y="1"/>
                </a:cxn>
                <a:cxn ang="0">
                  <a:pos x="46" y="30"/>
                </a:cxn>
                <a:cxn ang="0">
                  <a:pos x="47" y="8"/>
                </a:cxn>
                <a:cxn ang="0">
                  <a:pos x="43" y="12"/>
                </a:cxn>
                <a:cxn ang="0">
                  <a:pos x="47" y="15"/>
                </a:cxn>
                <a:cxn ang="0">
                  <a:pos x="50" y="12"/>
                </a:cxn>
                <a:cxn ang="0">
                  <a:pos x="47" y="8"/>
                </a:cxn>
              </a:cxnLst>
              <a:rect l="0" t="0" r="r" b="b"/>
              <a:pathLst>
                <a:path w="58" h="59">
                  <a:moveTo>
                    <a:pt x="46" y="30"/>
                  </a:moveTo>
                  <a:cubicBezTo>
                    <a:pt x="44" y="32"/>
                    <a:pt x="42" y="34"/>
                    <a:pt x="39" y="36"/>
                  </a:cubicBezTo>
                  <a:cubicBezTo>
                    <a:pt x="39" y="50"/>
                    <a:pt x="39" y="50"/>
                    <a:pt x="39" y="50"/>
                  </a:cubicBezTo>
                  <a:cubicBezTo>
                    <a:pt x="39" y="50"/>
                    <a:pt x="39" y="50"/>
                    <a:pt x="38" y="50"/>
                  </a:cubicBezTo>
                  <a:cubicBezTo>
                    <a:pt x="24" y="58"/>
                    <a:pt x="24" y="58"/>
                    <a:pt x="24" y="58"/>
                  </a:cubicBezTo>
                  <a:cubicBezTo>
                    <a:pt x="24" y="59"/>
                    <a:pt x="24" y="59"/>
                    <a:pt x="24" y="59"/>
                  </a:cubicBezTo>
                  <a:cubicBezTo>
                    <a:pt x="24" y="59"/>
                    <a:pt x="23" y="58"/>
                    <a:pt x="23" y="58"/>
                  </a:cubicBezTo>
                  <a:cubicBezTo>
                    <a:pt x="21" y="56"/>
                    <a:pt x="21" y="56"/>
                    <a:pt x="21" y="56"/>
                  </a:cubicBezTo>
                  <a:cubicBezTo>
                    <a:pt x="21" y="56"/>
                    <a:pt x="20" y="55"/>
                    <a:pt x="21" y="55"/>
                  </a:cubicBezTo>
                  <a:cubicBezTo>
                    <a:pt x="24" y="45"/>
                    <a:pt x="24" y="45"/>
                    <a:pt x="24" y="45"/>
                  </a:cubicBezTo>
                  <a:cubicBezTo>
                    <a:pt x="14" y="35"/>
                    <a:pt x="14" y="35"/>
                    <a:pt x="14" y="35"/>
                  </a:cubicBezTo>
                  <a:cubicBezTo>
                    <a:pt x="4" y="38"/>
                    <a:pt x="4" y="38"/>
                    <a:pt x="4" y="38"/>
                  </a:cubicBezTo>
                  <a:cubicBezTo>
                    <a:pt x="4" y="38"/>
                    <a:pt x="3" y="38"/>
                    <a:pt x="3" y="38"/>
                  </a:cubicBezTo>
                  <a:cubicBezTo>
                    <a:pt x="3" y="38"/>
                    <a:pt x="3" y="38"/>
                    <a:pt x="3" y="38"/>
                  </a:cubicBezTo>
                  <a:cubicBezTo>
                    <a:pt x="0" y="35"/>
                    <a:pt x="0" y="35"/>
                    <a:pt x="0" y="35"/>
                  </a:cubicBezTo>
                  <a:cubicBezTo>
                    <a:pt x="0" y="35"/>
                    <a:pt x="0" y="34"/>
                    <a:pt x="0" y="34"/>
                  </a:cubicBezTo>
                  <a:cubicBezTo>
                    <a:pt x="8" y="20"/>
                    <a:pt x="8" y="20"/>
                    <a:pt x="8" y="20"/>
                  </a:cubicBezTo>
                  <a:cubicBezTo>
                    <a:pt x="8" y="20"/>
                    <a:pt x="9" y="20"/>
                    <a:pt x="9" y="20"/>
                  </a:cubicBezTo>
                  <a:cubicBezTo>
                    <a:pt x="23" y="19"/>
                    <a:pt x="23" y="19"/>
                    <a:pt x="23" y="19"/>
                  </a:cubicBezTo>
                  <a:cubicBezTo>
                    <a:pt x="25" y="17"/>
                    <a:pt x="27" y="14"/>
                    <a:pt x="29" y="12"/>
                  </a:cubicBezTo>
                  <a:cubicBezTo>
                    <a:pt x="38" y="3"/>
                    <a:pt x="45" y="0"/>
                    <a:pt x="57" y="0"/>
                  </a:cubicBezTo>
                  <a:cubicBezTo>
                    <a:pt x="58" y="0"/>
                    <a:pt x="58" y="1"/>
                    <a:pt x="58" y="1"/>
                  </a:cubicBezTo>
                  <a:cubicBezTo>
                    <a:pt x="58" y="13"/>
                    <a:pt x="55" y="21"/>
                    <a:pt x="46" y="30"/>
                  </a:cubicBezTo>
                  <a:close/>
                  <a:moveTo>
                    <a:pt x="47" y="8"/>
                  </a:moveTo>
                  <a:cubicBezTo>
                    <a:pt x="45" y="8"/>
                    <a:pt x="43" y="10"/>
                    <a:pt x="43" y="12"/>
                  </a:cubicBezTo>
                  <a:cubicBezTo>
                    <a:pt x="43" y="14"/>
                    <a:pt x="45" y="15"/>
                    <a:pt x="47" y="15"/>
                  </a:cubicBezTo>
                  <a:cubicBezTo>
                    <a:pt x="49" y="15"/>
                    <a:pt x="50" y="14"/>
                    <a:pt x="50" y="12"/>
                  </a:cubicBezTo>
                  <a:cubicBezTo>
                    <a:pt x="50" y="10"/>
                    <a:pt x="49" y="8"/>
                    <a:pt x="47" y="8"/>
                  </a:cubicBezTo>
                  <a:close/>
                </a:path>
              </a:pathLst>
            </a:custGeom>
            <a:solidFill>
              <a:schemeClr val="bg1"/>
            </a:solidFill>
            <a:ln w="9525">
              <a:noFill/>
              <a:round/>
            </a:ln>
          </p:spPr>
          <p:txBody>
            <a:bodyPr vert="horz" wrap="square" lIns="111664" tIns="55832" rIns="111664" bIns="55832" numCol="1" anchor="t" anchorCtr="0" compatLnSpc="1"/>
            <a:lstStyle/>
            <a:p>
              <a:pPr>
                <a:lnSpc>
                  <a:spcPct val="120000"/>
                </a:lnSpc>
              </a:pPr>
              <a:endParaRPr lang="en-US" sz="600" dirty="0">
                <a:latin typeface="思源黑体 CN Normal" panose="020B0400000000000000" charset="-122"/>
                <a:ea typeface="思源黑体 CN Normal" panose="020B0400000000000000" charset="-122"/>
                <a:cs typeface="思源黑体 CN Normal" panose="020B0400000000000000" charset="-122"/>
                <a:sym typeface="inpin heiti" panose="00000500000000000000" pitchFamily="2" charset="-122"/>
              </a:endParaRPr>
            </a:p>
          </p:txBody>
        </p:sp>
      </p:grpSp>
      <p:grpSp>
        <p:nvGrpSpPr>
          <p:cNvPr id="31" name="Group 87"/>
          <p:cNvGrpSpPr/>
          <p:nvPr/>
        </p:nvGrpSpPr>
        <p:grpSpPr>
          <a:xfrm>
            <a:off x="5518150" y="2009775"/>
            <a:ext cx="1309370" cy="1310640"/>
            <a:chOff x="4592738" y="1758620"/>
            <a:chExt cx="843049" cy="843755"/>
          </a:xfrm>
        </p:grpSpPr>
        <p:sp>
          <p:nvSpPr>
            <p:cNvPr id="32" name="Oval 64"/>
            <p:cNvSpPr>
              <a:spLocks noChangeAspect="1"/>
            </p:cNvSpPr>
            <p:nvPr/>
          </p:nvSpPr>
          <p:spPr>
            <a:xfrm>
              <a:off x="4592738" y="1758620"/>
              <a:ext cx="843049" cy="843755"/>
            </a:xfrm>
            <a:prstGeom prst="ellipse">
              <a:avLst/>
            </a:prstGeom>
            <a:solidFill>
              <a:srgbClr val="A6A6A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600" b="1" dirty="0">
                <a:solidFill>
                  <a:schemeClr val="bg1"/>
                </a:solidFill>
                <a:latin typeface="思源黑体 CN Normal" panose="020B0400000000000000" charset="-122"/>
                <a:ea typeface="思源黑体 CN Normal" panose="020B0400000000000000" charset="-122"/>
                <a:cs typeface="思源黑体 CN Normal" panose="020B0400000000000000" charset="-122"/>
                <a:sym typeface="inpin heiti" panose="00000500000000000000" pitchFamily="2" charset="-122"/>
              </a:endParaRPr>
            </a:p>
          </p:txBody>
        </p:sp>
        <p:sp>
          <p:nvSpPr>
            <p:cNvPr id="68" name="Freeform 53"/>
            <p:cNvSpPr/>
            <p:nvPr/>
          </p:nvSpPr>
          <p:spPr bwMode="auto">
            <a:xfrm>
              <a:off x="4838943" y="2032612"/>
              <a:ext cx="350639" cy="259998"/>
            </a:xfrm>
            <a:custGeom>
              <a:avLst/>
              <a:gdLst/>
              <a:ahLst/>
              <a:cxnLst>
                <a:cxn ang="0">
                  <a:pos x="55" y="50"/>
                </a:cxn>
                <a:cxn ang="0">
                  <a:pos x="16" y="50"/>
                </a:cxn>
                <a:cxn ang="0">
                  <a:pos x="0" y="34"/>
                </a:cxn>
                <a:cxn ang="0">
                  <a:pos x="9" y="20"/>
                </a:cxn>
                <a:cxn ang="0">
                  <a:pos x="9" y="18"/>
                </a:cxn>
                <a:cxn ang="0">
                  <a:pos x="27" y="0"/>
                </a:cxn>
                <a:cxn ang="0">
                  <a:pos x="44" y="11"/>
                </a:cxn>
                <a:cxn ang="0">
                  <a:pos x="50" y="9"/>
                </a:cxn>
                <a:cxn ang="0">
                  <a:pos x="59" y="18"/>
                </a:cxn>
                <a:cxn ang="0">
                  <a:pos x="58" y="23"/>
                </a:cxn>
                <a:cxn ang="0">
                  <a:pos x="68" y="36"/>
                </a:cxn>
                <a:cxn ang="0">
                  <a:pos x="55" y="50"/>
                </a:cxn>
              </a:cxnLst>
              <a:rect l="0" t="0" r="r" b="b"/>
              <a:pathLst>
                <a:path w="68" h="50">
                  <a:moveTo>
                    <a:pt x="55" y="50"/>
                  </a:moveTo>
                  <a:cubicBezTo>
                    <a:pt x="16" y="50"/>
                    <a:pt x="16" y="50"/>
                    <a:pt x="16" y="50"/>
                  </a:cubicBezTo>
                  <a:cubicBezTo>
                    <a:pt x="7" y="50"/>
                    <a:pt x="0" y="43"/>
                    <a:pt x="0" y="34"/>
                  </a:cubicBezTo>
                  <a:cubicBezTo>
                    <a:pt x="0" y="28"/>
                    <a:pt x="4" y="22"/>
                    <a:pt x="9" y="20"/>
                  </a:cubicBezTo>
                  <a:cubicBezTo>
                    <a:pt x="9" y="19"/>
                    <a:pt x="9" y="19"/>
                    <a:pt x="9" y="18"/>
                  </a:cubicBezTo>
                  <a:cubicBezTo>
                    <a:pt x="9" y="8"/>
                    <a:pt x="17" y="0"/>
                    <a:pt x="27" y="0"/>
                  </a:cubicBezTo>
                  <a:cubicBezTo>
                    <a:pt x="35" y="0"/>
                    <a:pt x="41" y="5"/>
                    <a:pt x="44" y="11"/>
                  </a:cubicBezTo>
                  <a:cubicBezTo>
                    <a:pt x="46" y="10"/>
                    <a:pt x="48" y="9"/>
                    <a:pt x="50" y="9"/>
                  </a:cubicBezTo>
                  <a:cubicBezTo>
                    <a:pt x="55" y="9"/>
                    <a:pt x="59" y="13"/>
                    <a:pt x="59" y="18"/>
                  </a:cubicBezTo>
                  <a:cubicBezTo>
                    <a:pt x="59" y="20"/>
                    <a:pt x="59" y="22"/>
                    <a:pt x="58" y="23"/>
                  </a:cubicBezTo>
                  <a:cubicBezTo>
                    <a:pt x="64" y="25"/>
                    <a:pt x="68" y="30"/>
                    <a:pt x="68" y="36"/>
                  </a:cubicBezTo>
                  <a:cubicBezTo>
                    <a:pt x="68" y="44"/>
                    <a:pt x="62" y="50"/>
                    <a:pt x="55" y="50"/>
                  </a:cubicBezTo>
                  <a:close/>
                </a:path>
              </a:pathLst>
            </a:custGeom>
            <a:solidFill>
              <a:schemeClr val="bg1"/>
            </a:solidFill>
            <a:ln w="9525">
              <a:noFill/>
              <a:round/>
            </a:ln>
          </p:spPr>
          <p:txBody>
            <a:bodyPr vert="horz" wrap="square" lIns="111664" tIns="55832" rIns="111664" bIns="55832" numCol="1" anchor="t" anchorCtr="0" compatLnSpc="1"/>
            <a:lstStyle/>
            <a:p>
              <a:pPr>
                <a:lnSpc>
                  <a:spcPct val="120000"/>
                </a:lnSpc>
              </a:pPr>
              <a:endParaRPr lang="en-US" sz="600" dirty="0">
                <a:latin typeface="思源黑体 CN Normal" panose="020B0400000000000000" charset="-122"/>
                <a:ea typeface="思源黑体 CN Normal" panose="020B0400000000000000" charset="-122"/>
                <a:cs typeface="思源黑体 CN Normal" panose="020B0400000000000000" charset="-122"/>
                <a:sym typeface="inpin heiti" panose="00000500000000000000" pitchFamily="2" charset="-122"/>
              </a:endParaRPr>
            </a:p>
          </p:txBody>
        </p:sp>
      </p:grpSp>
      <p:grpSp>
        <p:nvGrpSpPr>
          <p:cNvPr id="69" name="Group 89"/>
          <p:cNvGrpSpPr/>
          <p:nvPr/>
        </p:nvGrpSpPr>
        <p:grpSpPr>
          <a:xfrm>
            <a:off x="7285355" y="3191510"/>
            <a:ext cx="1229995" cy="1231265"/>
            <a:chOff x="5696894" y="2915264"/>
            <a:chExt cx="843049" cy="843755"/>
          </a:xfrm>
        </p:grpSpPr>
        <p:sp>
          <p:nvSpPr>
            <p:cNvPr id="70" name="Oval 69"/>
            <p:cNvSpPr>
              <a:spLocks noChangeAspect="1"/>
            </p:cNvSpPr>
            <p:nvPr/>
          </p:nvSpPr>
          <p:spPr>
            <a:xfrm>
              <a:off x="5696894" y="2915264"/>
              <a:ext cx="843049" cy="843755"/>
            </a:xfrm>
            <a:prstGeom prst="ellipse">
              <a:avLst/>
            </a:prstGeom>
            <a:solidFill>
              <a:srgbClr val="63BCA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600" b="1" dirty="0">
                <a:solidFill>
                  <a:schemeClr val="bg1"/>
                </a:solidFill>
                <a:latin typeface="思源黑体 CN Normal" panose="020B0400000000000000" charset="-122"/>
                <a:ea typeface="思源黑体 CN Normal" panose="020B0400000000000000" charset="-122"/>
                <a:cs typeface="思源黑体 CN Normal" panose="020B0400000000000000" charset="-122"/>
                <a:sym typeface="inpin heiti" panose="00000500000000000000" pitchFamily="2" charset="-122"/>
              </a:endParaRPr>
            </a:p>
          </p:txBody>
        </p:sp>
        <p:sp>
          <p:nvSpPr>
            <p:cNvPr id="71" name="Freeform 57"/>
            <p:cNvSpPr>
              <a:spLocks noEditPoints="1"/>
            </p:cNvSpPr>
            <p:nvPr/>
          </p:nvSpPr>
          <p:spPr bwMode="auto">
            <a:xfrm>
              <a:off x="5972842" y="3208084"/>
              <a:ext cx="291152" cy="258114"/>
            </a:xfrm>
            <a:custGeom>
              <a:avLst/>
              <a:gdLst/>
              <a:ahLst/>
              <a:cxnLst>
                <a:cxn ang="0">
                  <a:pos x="7" y="9"/>
                </a:cxn>
                <a:cxn ang="0">
                  <a:pos x="7" y="57"/>
                </a:cxn>
                <a:cxn ang="0">
                  <a:pos x="6" y="58"/>
                </a:cxn>
                <a:cxn ang="0">
                  <a:pos x="4" y="58"/>
                </a:cxn>
                <a:cxn ang="0">
                  <a:pos x="2" y="57"/>
                </a:cxn>
                <a:cxn ang="0">
                  <a:pos x="2" y="9"/>
                </a:cxn>
                <a:cxn ang="0">
                  <a:pos x="0" y="4"/>
                </a:cxn>
                <a:cxn ang="0">
                  <a:pos x="5" y="0"/>
                </a:cxn>
                <a:cxn ang="0">
                  <a:pos x="10" y="4"/>
                </a:cxn>
                <a:cxn ang="0">
                  <a:pos x="7" y="9"/>
                </a:cxn>
                <a:cxn ang="0">
                  <a:pos x="65" y="36"/>
                </a:cxn>
                <a:cxn ang="0">
                  <a:pos x="63" y="38"/>
                </a:cxn>
                <a:cxn ang="0">
                  <a:pos x="49" y="43"/>
                </a:cxn>
                <a:cxn ang="0">
                  <a:pos x="31" y="37"/>
                </a:cxn>
                <a:cxn ang="0">
                  <a:pos x="13" y="43"/>
                </a:cxn>
                <a:cxn ang="0">
                  <a:pos x="12" y="43"/>
                </a:cxn>
                <a:cxn ang="0">
                  <a:pos x="10" y="41"/>
                </a:cxn>
                <a:cxn ang="0">
                  <a:pos x="10" y="13"/>
                </a:cxn>
                <a:cxn ang="0">
                  <a:pos x="11" y="11"/>
                </a:cxn>
                <a:cxn ang="0">
                  <a:pos x="14" y="9"/>
                </a:cxn>
                <a:cxn ang="0">
                  <a:pos x="30" y="4"/>
                </a:cxn>
                <a:cxn ang="0">
                  <a:pos x="46" y="9"/>
                </a:cxn>
                <a:cxn ang="0">
                  <a:pos x="49" y="10"/>
                </a:cxn>
                <a:cxn ang="0">
                  <a:pos x="63" y="4"/>
                </a:cxn>
                <a:cxn ang="0">
                  <a:pos x="65" y="7"/>
                </a:cxn>
                <a:cxn ang="0">
                  <a:pos x="65" y="36"/>
                </a:cxn>
              </a:cxnLst>
              <a:rect l="0" t="0" r="r" b="b"/>
              <a:pathLst>
                <a:path w="65" h="58">
                  <a:moveTo>
                    <a:pt x="7" y="9"/>
                  </a:moveTo>
                  <a:cubicBezTo>
                    <a:pt x="7" y="57"/>
                    <a:pt x="7" y="57"/>
                    <a:pt x="7" y="57"/>
                  </a:cubicBezTo>
                  <a:cubicBezTo>
                    <a:pt x="7" y="57"/>
                    <a:pt x="7" y="58"/>
                    <a:pt x="6" y="58"/>
                  </a:cubicBezTo>
                  <a:cubicBezTo>
                    <a:pt x="4" y="58"/>
                    <a:pt x="4" y="58"/>
                    <a:pt x="4" y="58"/>
                  </a:cubicBezTo>
                  <a:cubicBezTo>
                    <a:pt x="3" y="58"/>
                    <a:pt x="2" y="57"/>
                    <a:pt x="2" y="57"/>
                  </a:cubicBezTo>
                  <a:cubicBezTo>
                    <a:pt x="2" y="9"/>
                    <a:pt x="2" y="9"/>
                    <a:pt x="2" y="9"/>
                  </a:cubicBezTo>
                  <a:cubicBezTo>
                    <a:pt x="1" y="8"/>
                    <a:pt x="0" y="6"/>
                    <a:pt x="0" y="4"/>
                  </a:cubicBezTo>
                  <a:cubicBezTo>
                    <a:pt x="0" y="2"/>
                    <a:pt x="2" y="0"/>
                    <a:pt x="5" y="0"/>
                  </a:cubicBezTo>
                  <a:cubicBezTo>
                    <a:pt x="7" y="0"/>
                    <a:pt x="10" y="2"/>
                    <a:pt x="10" y="4"/>
                  </a:cubicBezTo>
                  <a:cubicBezTo>
                    <a:pt x="10" y="6"/>
                    <a:pt x="9" y="8"/>
                    <a:pt x="7" y="9"/>
                  </a:cubicBezTo>
                  <a:close/>
                  <a:moveTo>
                    <a:pt x="65" y="36"/>
                  </a:moveTo>
                  <a:cubicBezTo>
                    <a:pt x="65" y="37"/>
                    <a:pt x="65" y="38"/>
                    <a:pt x="63" y="38"/>
                  </a:cubicBezTo>
                  <a:cubicBezTo>
                    <a:pt x="59" y="41"/>
                    <a:pt x="54" y="43"/>
                    <a:pt x="49" y="43"/>
                  </a:cubicBezTo>
                  <a:cubicBezTo>
                    <a:pt x="43" y="43"/>
                    <a:pt x="39" y="37"/>
                    <a:pt x="31" y="37"/>
                  </a:cubicBezTo>
                  <a:cubicBezTo>
                    <a:pt x="25" y="37"/>
                    <a:pt x="19" y="40"/>
                    <a:pt x="13" y="43"/>
                  </a:cubicBezTo>
                  <a:cubicBezTo>
                    <a:pt x="13" y="43"/>
                    <a:pt x="12" y="43"/>
                    <a:pt x="12" y="43"/>
                  </a:cubicBezTo>
                  <a:cubicBezTo>
                    <a:pt x="11" y="43"/>
                    <a:pt x="10" y="42"/>
                    <a:pt x="10" y="41"/>
                  </a:cubicBezTo>
                  <a:cubicBezTo>
                    <a:pt x="10" y="13"/>
                    <a:pt x="10" y="13"/>
                    <a:pt x="10" y="13"/>
                  </a:cubicBezTo>
                  <a:cubicBezTo>
                    <a:pt x="10" y="12"/>
                    <a:pt x="10" y="11"/>
                    <a:pt x="11" y="11"/>
                  </a:cubicBezTo>
                  <a:cubicBezTo>
                    <a:pt x="12" y="10"/>
                    <a:pt x="13" y="9"/>
                    <a:pt x="14" y="9"/>
                  </a:cubicBezTo>
                  <a:cubicBezTo>
                    <a:pt x="19" y="7"/>
                    <a:pt x="24" y="4"/>
                    <a:pt x="30" y="4"/>
                  </a:cubicBezTo>
                  <a:cubicBezTo>
                    <a:pt x="36" y="4"/>
                    <a:pt x="40" y="6"/>
                    <a:pt x="46" y="9"/>
                  </a:cubicBezTo>
                  <a:cubicBezTo>
                    <a:pt x="47" y="9"/>
                    <a:pt x="48" y="10"/>
                    <a:pt x="49" y="10"/>
                  </a:cubicBezTo>
                  <a:cubicBezTo>
                    <a:pt x="55" y="10"/>
                    <a:pt x="61" y="4"/>
                    <a:pt x="63" y="4"/>
                  </a:cubicBezTo>
                  <a:cubicBezTo>
                    <a:pt x="64" y="4"/>
                    <a:pt x="65" y="6"/>
                    <a:pt x="65" y="7"/>
                  </a:cubicBezTo>
                  <a:lnTo>
                    <a:pt x="65" y="36"/>
                  </a:lnTo>
                  <a:close/>
                </a:path>
              </a:pathLst>
            </a:custGeom>
            <a:solidFill>
              <a:schemeClr val="bg1"/>
            </a:solidFill>
            <a:ln w="9525">
              <a:noFill/>
              <a:round/>
            </a:ln>
          </p:spPr>
          <p:txBody>
            <a:bodyPr vert="horz" wrap="square" lIns="111664" tIns="55832" rIns="111664" bIns="55832" numCol="1" anchor="t" anchorCtr="0" compatLnSpc="1"/>
            <a:lstStyle/>
            <a:p>
              <a:pPr>
                <a:lnSpc>
                  <a:spcPct val="120000"/>
                </a:lnSpc>
              </a:pPr>
              <a:endParaRPr lang="en-US" sz="600" dirty="0">
                <a:latin typeface="思源黑体 CN Normal" panose="020B0400000000000000" charset="-122"/>
                <a:ea typeface="思源黑体 CN Normal" panose="020B0400000000000000" charset="-122"/>
                <a:cs typeface="思源黑体 CN Normal" panose="020B0400000000000000" charset="-122"/>
                <a:sym typeface="inpin heiti" panose="00000500000000000000" pitchFamily="2" charset="-122"/>
              </a:endParaRPr>
            </a:p>
          </p:txBody>
        </p:sp>
      </p:grpSp>
      <p:grpSp>
        <p:nvGrpSpPr>
          <p:cNvPr id="72" name="Group 85"/>
          <p:cNvGrpSpPr/>
          <p:nvPr/>
        </p:nvGrpSpPr>
        <p:grpSpPr>
          <a:xfrm>
            <a:off x="2415540" y="2009775"/>
            <a:ext cx="1018540" cy="1019810"/>
            <a:chOff x="2347176" y="2092666"/>
            <a:chExt cx="843049" cy="843755"/>
          </a:xfrm>
        </p:grpSpPr>
        <p:sp>
          <p:nvSpPr>
            <p:cNvPr id="73" name="Oval 48"/>
            <p:cNvSpPr>
              <a:spLocks noChangeAspect="1"/>
            </p:cNvSpPr>
            <p:nvPr/>
          </p:nvSpPr>
          <p:spPr>
            <a:xfrm>
              <a:off x="2347176" y="2092666"/>
              <a:ext cx="843049" cy="843755"/>
            </a:xfrm>
            <a:prstGeom prst="ellipse">
              <a:avLst/>
            </a:prstGeom>
            <a:solidFill>
              <a:srgbClr val="A6A6A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600" b="1" dirty="0">
                <a:solidFill>
                  <a:schemeClr val="bg1"/>
                </a:solidFill>
                <a:latin typeface="思源黑体 CN Normal" panose="020B0400000000000000" charset="-122"/>
                <a:ea typeface="思源黑体 CN Normal" panose="020B0400000000000000" charset="-122"/>
                <a:cs typeface="思源黑体 CN Normal" panose="020B0400000000000000" charset="-122"/>
                <a:sym typeface="inpin heiti" panose="00000500000000000000" pitchFamily="2" charset="-122"/>
              </a:endParaRPr>
            </a:p>
          </p:txBody>
        </p:sp>
        <p:sp>
          <p:nvSpPr>
            <p:cNvPr id="74" name="Freeform 65"/>
            <p:cNvSpPr>
              <a:spLocks noEditPoints="1"/>
            </p:cNvSpPr>
            <p:nvPr/>
          </p:nvSpPr>
          <p:spPr bwMode="auto">
            <a:xfrm>
              <a:off x="2585919" y="2347985"/>
              <a:ext cx="365563" cy="333116"/>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ln>
          </p:spPr>
          <p:txBody>
            <a:bodyPr vert="horz" wrap="square" lIns="111664" tIns="55832" rIns="111664" bIns="55832" numCol="1" anchor="t" anchorCtr="0" compatLnSpc="1"/>
            <a:lstStyle/>
            <a:p>
              <a:pPr>
                <a:lnSpc>
                  <a:spcPct val="120000"/>
                </a:lnSpc>
              </a:pPr>
              <a:endParaRPr lang="en-US" sz="600" dirty="0">
                <a:latin typeface="思源黑体 CN Normal" panose="020B0400000000000000" charset="-122"/>
                <a:ea typeface="思源黑体 CN Normal" panose="020B0400000000000000" charset="-122"/>
                <a:cs typeface="思源黑体 CN Normal" panose="020B0400000000000000" charset="-122"/>
                <a:sym typeface="inpin heiti" panose="00000500000000000000" pitchFamily="2" charset="-122"/>
              </a:endParaRPr>
            </a:p>
          </p:txBody>
        </p:sp>
      </p:grpSp>
      <p:cxnSp>
        <p:nvCxnSpPr>
          <p:cNvPr id="75" name="Straight Connector 109"/>
          <p:cNvCxnSpPr/>
          <p:nvPr/>
        </p:nvCxnSpPr>
        <p:spPr>
          <a:xfrm rot="5400000" flipH="1" flipV="1">
            <a:off x="1966595" y="2969260"/>
            <a:ext cx="442595" cy="438785"/>
          </a:xfrm>
          <a:prstGeom prst="line">
            <a:avLst/>
          </a:prstGeom>
          <a:ln w="6350" cap="rnd">
            <a:solidFill>
              <a:schemeClr val="bg1">
                <a:lumMod val="6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76" name="Straight Connector 111"/>
          <p:cNvCxnSpPr/>
          <p:nvPr/>
        </p:nvCxnSpPr>
        <p:spPr>
          <a:xfrm rot="5400000" flipH="1" flipV="1">
            <a:off x="5059045" y="2969260"/>
            <a:ext cx="442595" cy="438785"/>
          </a:xfrm>
          <a:prstGeom prst="line">
            <a:avLst/>
          </a:prstGeom>
          <a:ln w="6350" cap="rnd">
            <a:solidFill>
              <a:schemeClr val="bg1">
                <a:lumMod val="6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77" name="Straight Connector 112"/>
          <p:cNvCxnSpPr/>
          <p:nvPr/>
        </p:nvCxnSpPr>
        <p:spPr>
          <a:xfrm rot="5400000" flipH="1" flipV="1">
            <a:off x="8449310" y="2921000"/>
            <a:ext cx="442595" cy="438785"/>
          </a:xfrm>
          <a:prstGeom prst="line">
            <a:avLst/>
          </a:prstGeom>
          <a:ln w="6350" cap="rnd">
            <a:solidFill>
              <a:schemeClr val="bg1">
                <a:lumMod val="6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78" name="Straight Connector 113"/>
          <p:cNvCxnSpPr/>
          <p:nvPr/>
        </p:nvCxnSpPr>
        <p:spPr>
          <a:xfrm rot="16200000" flipH="1">
            <a:off x="6891655" y="2969260"/>
            <a:ext cx="442595" cy="438785"/>
          </a:xfrm>
          <a:prstGeom prst="line">
            <a:avLst/>
          </a:prstGeom>
          <a:ln w="6350" cap="rnd">
            <a:solidFill>
              <a:schemeClr val="bg1">
                <a:lumMod val="6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79" name="Straight Connector 114"/>
          <p:cNvCxnSpPr/>
          <p:nvPr/>
        </p:nvCxnSpPr>
        <p:spPr>
          <a:xfrm rot="16200000" flipH="1">
            <a:off x="3406775" y="2969260"/>
            <a:ext cx="442595" cy="438785"/>
          </a:xfrm>
          <a:prstGeom prst="line">
            <a:avLst/>
          </a:prstGeom>
          <a:ln w="6350" cap="rnd">
            <a:solidFill>
              <a:schemeClr val="bg1">
                <a:lumMod val="6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87" name="文本框 86"/>
          <p:cNvSpPr txBox="1"/>
          <p:nvPr/>
        </p:nvSpPr>
        <p:spPr>
          <a:xfrm>
            <a:off x="234315" y="4573905"/>
            <a:ext cx="2623820" cy="460375"/>
          </a:xfrm>
          <a:prstGeom prst="rect">
            <a:avLst/>
          </a:prstGeom>
          <a:noFill/>
        </p:spPr>
        <p:txBody>
          <a:bodyPr wrap="square" rtlCol="0">
            <a:spAutoFit/>
            <a:scene3d>
              <a:camera prst="orthographicFront"/>
              <a:lightRig rig="threePt" dir="t"/>
            </a:scene3d>
            <a:sp3d contourW="12700"/>
          </a:bodyPr>
          <a:lstStyle/>
          <a:p>
            <a:pPr marL="0" lvl="1" indent="0" algn="ctr">
              <a:buFont typeface="Arial" panose="020B0604020202020204" pitchFamily="34" charset="0"/>
              <a:buNone/>
            </a:pPr>
            <a:r>
              <a:rPr lang="zh-CN" altLang="en-US" sz="1200" dirty="0">
                <a:solidFill>
                  <a:schemeClr val="bg1">
                    <a:lumMod val="50000"/>
                  </a:schemeClr>
                </a:solidFill>
                <a:latin typeface="思源黑体 CN Normal" panose="020B0400000000000000" charset="-122"/>
                <a:ea typeface="思源黑体 CN Normal" panose="020B0400000000000000" charset="-122"/>
                <a:cs typeface="思源黑体 CN Normal" panose="020B0400000000000000" charset="-122"/>
                <a:sym typeface="Arial" panose="020B0604020202020204" pitchFamily="34" charset="0"/>
              </a:rPr>
              <a:t>添加相关标题文字添加相关标题文字添加相关标题文字添加相关标题文字</a:t>
            </a:r>
          </a:p>
        </p:txBody>
      </p:sp>
      <p:sp>
        <p:nvSpPr>
          <p:cNvPr id="88" name="文本框 87"/>
          <p:cNvSpPr txBox="1"/>
          <p:nvPr/>
        </p:nvSpPr>
        <p:spPr>
          <a:xfrm>
            <a:off x="3183255" y="4573905"/>
            <a:ext cx="2623820" cy="460375"/>
          </a:xfrm>
          <a:prstGeom prst="rect">
            <a:avLst/>
          </a:prstGeom>
          <a:noFill/>
        </p:spPr>
        <p:txBody>
          <a:bodyPr wrap="square" rtlCol="0">
            <a:spAutoFit/>
            <a:scene3d>
              <a:camera prst="orthographicFront"/>
              <a:lightRig rig="threePt" dir="t"/>
            </a:scene3d>
            <a:sp3d contourW="12700"/>
          </a:bodyPr>
          <a:lstStyle/>
          <a:p>
            <a:pPr marL="0" lvl="1" indent="0" algn="ctr">
              <a:buFont typeface="Arial" panose="020B0604020202020204" pitchFamily="34" charset="0"/>
              <a:buNone/>
            </a:pPr>
            <a:r>
              <a:rPr lang="zh-CN" altLang="en-US" sz="1200" dirty="0">
                <a:solidFill>
                  <a:schemeClr val="bg1">
                    <a:lumMod val="50000"/>
                  </a:schemeClr>
                </a:solidFill>
                <a:latin typeface="思源黑体 CN Normal" panose="020B0400000000000000" charset="-122"/>
                <a:ea typeface="思源黑体 CN Normal" panose="020B0400000000000000" charset="-122"/>
                <a:cs typeface="思源黑体 CN Normal" panose="020B0400000000000000" charset="-122"/>
                <a:sym typeface="Arial" panose="020B0604020202020204" pitchFamily="34" charset="0"/>
              </a:rPr>
              <a:t>添加相关标题文字添加相关标题文字添加相关标题文字添加相关标题文字</a:t>
            </a:r>
          </a:p>
        </p:txBody>
      </p:sp>
      <p:sp>
        <p:nvSpPr>
          <p:cNvPr id="89" name="文本框 88"/>
          <p:cNvSpPr txBox="1"/>
          <p:nvPr/>
        </p:nvSpPr>
        <p:spPr>
          <a:xfrm>
            <a:off x="6588760" y="4573905"/>
            <a:ext cx="2623820" cy="460375"/>
          </a:xfrm>
          <a:prstGeom prst="rect">
            <a:avLst/>
          </a:prstGeom>
          <a:noFill/>
        </p:spPr>
        <p:txBody>
          <a:bodyPr wrap="square" rtlCol="0">
            <a:spAutoFit/>
            <a:scene3d>
              <a:camera prst="orthographicFront"/>
              <a:lightRig rig="threePt" dir="t"/>
            </a:scene3d>
            <a:sp3d contourW="12700"/>
          </a:bodyPr>
          <a:lstStyle/>
          <a:p>
            <a:pPr marL="0" lvl="1" indent="0" algn="ctr">
              <a:buFont typeface="Arial" panose="020B0604020202020204" pitchFamily="34" charset="0"/>
              <a:buNone/>
            </a:pPr>
            <a:r>
              <a:rPr lang="zh-CN" altLang="en-US" sz="1200" dirty="0">
                <a:solidFill>
                  <a:schemeClr val="bg1">
                    <a:lumMod val="50000"/>
                  </a:schemeClr>
                </a:solidFill>
                <a:latin typeface="思源黑体 CN Normal" panose="020B0400000000000000" charset="-122"/>
                <a:ea typeface="思源黑体 CN Normal" panose="020B0400000000000000" charset="-122"/>
                <a:cs typeface="思源黑体 CN Normal" panose="020B0400000000000000" charset="-122"/>
                <a:sym typeface="Arial" panose="020B0604020202020204" pitchFamily="34" charset="0"/>
              </a:rPr>
              <a:t>添加相关标题文字添加相关标题文字添加相关标题文字添加相关标题文字</a:t>
            </a:r>
          </a:p>
        </p:txBody>
      </p:sp>
      <p:sp>
        <p:nvSpPr>
          <p:cNvPr id="90" name="文本框 89"/>
          <p:cNvSpPr txBox="1"/>
          <p:nvPr/>
        </p:nvSpPr>
        <p:spPr>
          <a:xfrm>
            <a:off x="7915275" y="1356360"/>
            <a:ext cx="2623820" cy="460375"/>
          </a:xfrm>
          <a:prstGeom prst="rect">
            <a:avLst/>
          </a:prstGeom>
          <a:noFill/>
        </p:spPr>
        <p:txBody>
          <a:bodyPr wrap="square" rtlCol="0">
            <a:spAutoFit/>
            <a:scene3d>
              <a:camera prst="orthographicFront"/>
              <a:lightRig rig="threePt" dir="t"/>
            </a:scene3d>
            <a:sp3d contourW="12700"/>
          </a:bodyPr>
          <a:lstStyle/>
          <a:p>
            <a:pPr marL="0" lvl="1" indent="0" algn="ctr">
              <a:buFont typeface="Arial" panose="020B0604020202020204" pitchFamily="34" charset="0"/>
              <a:buNone/>
            </a:pPr>
            <a:r>
              <a:rPr lang="zh-CN" altLang="en-US" sz="1200" dirty="0">
                <a:solidFill>
                  <a:schemeClr val="bg1">
                    <a:lumMod val="50000"/>
                  </a:schemeClr>
                </a:solidFill>
                <a:latin typeface="思源黑体 CN Normal" panose="020B0400000000000000" charset="-122"/>
                <a:ea typeface="思源黑体 CN Normal" panose="020B0400000000000000" charset="-122"/>
                <a:cs typeface="思源黑体 CN Normal" panose="020B0400000000000000" charset="-122"/>
                <a:sym typeface="Arial" panose="020B0604020202020204" pitchFamily="34" charset="0"/>
              </a:rPr>
              <a:t>添加相关标题文字添加相关标题文字添加相关标题文字添加相关标题文字</a:t>
            </a:r>
          </a:p>
        </p:txBody>
      </p:sp>
      <p:sp>
        <p:nvSpPr>
          <p:cNvPr id="91" name="文本框 90"/>
          <p:cNvSpPr txBox="1"/>
          <p:nvPr/>
        </p:nvSpPr>
        <p:spPr>
          <a:xfrm>
            <a:off x="4860925" y="1356360"/>
            <a:ext cx="2623820" cy="460375"/>
          </a:xfrm>
          <a:prstGeom prst="rect">
            <a:avLst/>
          </a:prstGeom>
          <a:noFill/>
        </p:spPr>
        <p:txBody>
          <a:bodyPr wrap="square" rtlCol="0">
            <a:spAutoFit/>
            <a:scene3d>
              <a:camera prst="orthographicFront"/>
              <a:lightRig rig="threePt" dir="t"/>
            </a:scene3d>
            <a:sp3d contourW="12700"/>
          </a:bodyPr>
          <a:lstStyle/>
          <a:p>
            <a:pPr marL="0" lvl="1" indent="0" algn="ctr">
              <a:buFont typeface="Arial" panose="020B0604020202020204" pitchFamily="34" charset="0"/>
              <a:buNone/>
            </a:pPr>
            <a:r>
              <a:rPr lang="zh-CN" altLang="en-US" sz="1200" dirty="0">
                <a:solidFill>
                  <a:schemeClr val="bg1">
                    <a:lumMod val="50000"/>
                  </a:schemeClr>
                </a:solidFill>
                <a:latin typeface="思源黑体 CN Normal" panose="020B0400000000000000" charset="-122"/>
                <a:ea typeface="思源黑体 CN Normal" panose="020B0400000000000000" charset="-122"/>
                <a:cs typeface="思源黑体 CN Normal" panose="020B0400000000000000" charset="-122"/>
                <a:sym typeface="Arial" panose="020B0604020202020204" pitchFamily="34" charset="0"/>
              </a:rPr>
              <a:t>添加相关标题文字添加相关标题文字添加相关标题文字添加相关标题文字</a:t>
            </a:r>
          </a:p>
        </p:txBody>
      </p:sp>
      <p:sp>
        <p:nvSpPr>
          <p:cNvPr id="92" name="文本框 91"/>
          <p:cNvSpPr txBox="1"/>
          <p:nvPr/>
        </p:nvSpPr>
        <p:spPr>
          <a:xfrm>
            <a:off x="1725295" y="1356360"/>
            <a:ext cx="2623820" cy="460375"/>
          </a:xfrm>
          <a:prstGeom prst="rect">
            <a:avLst/>
          </a:prstGeom>
          <a:noFill/>
        </p:spPr>
        <p:txBody>
          <a:bodyPr wrap="square" rtlCol="0">
            <a:spAutoFit/>
            <a:scene3d>
              <a:camera prst="orthographicFront"/>
              <a:lightRig rig="threePt" dir="t"/>
            </a:scene3d>
            <a:sp3d contourW="12700"/>
          </a:bodyPr>
          <a:lstStyle/>
          <a:p>
            <a:pPr marL="0" lvl="1" indent="0" algn="ctr">
              <a:buFont typeface="Arial" panose="020B0604020202020204" pitchFamily="34" charset="0"/>
              <a:buNone/>
            </a:pPr>
            <a:r>
              <a:rPr lang="zh-CN" altLang="en-US" sz="1200" dirty="0">
                <a:solidFill>
                  <a:schemeClr val="bg1">
                    <a:lumMod val="50000"/>
                  </a:schemeClr>
                </a:solidFill>
                <a:latin typeface="思源黑体 CN Normal" panose="020B0400000000000000" charset="-122"/>
                <a:ea typeface="思源黑体 CN Normal" panose="020B0400000000000000" charset="-122"/>
                <a:cs typeface="思源黑体 CN Normal" panose="020B0400000000000000" charset="-122"/>
                <a:sym typeface="Arial" panose="020B0604020202020204" pitchFamily="34" charset="0"/>
              </a:rPr>
              <a:t>添加相关标题文字添加相关标题文字添加相关标题文字添加相关标题文字</a:t>
            </a:r>
          </a:p>
        </p:txBody>
      </p:sp>
    </p:spTree>
  </p:cSld>
  <p:clrMapOvr>
    <a:masterClrMapping/>
  </p:clrMapOvr>
  <mc:AlternateContent xmlns:mc="http://schemas.openxmlformats.org/markup-compatibility/2006" xmlns:p14="http://schemas.microsoft.com/office/powerpoint/2010/main">
    <mc:Choice Requires="p14">
      <p:transition spd="slow" p14:dur="1750" advClick="0" advTm="0">
        <p:randomBar dir="vert"/>
      </p:transition>
    </mc:Choice>
    <mc:Fallback xmlns="">
      <p:transition spd="slow" advClick="0"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87"/>
                                        </p:tgtEl>
                                        <p:attrNameLst>
                                          <p:attrName>style.visibility</p:attrName>
                                        </p:attrNameLst>
                                      </p:cBhvr>
                                      <p:to>
                                        <p:strVal val="visible"/>
                                      </p:to>
                                    </p:set>
                                    <p:animEffect transition="in" filter="wipe(down)">
                                      <p:cBhvr>
                                        <p:cTn id="10" dur="500"/>
                                        <p:tgtEl>
                                          <p:spTgt spid="8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75"/>
                                        </p:tgtEl>
                                        <p:attrNameLst>
                                          <p:attrName>style.visibility</p:attrName>
                                        </p:attrNameLst>
                                      </p:cBhvr>
                                      <p:to>
                                        <p:strVal val="visible"/>
                                      </p:to>
                                    </p:set>
                                    <p:animEffect transition="in" filter="barn(inVertical)">
                                      <p:cBhvr>
                                        <p:cTn id="15" dur="500"/>
                                        <p:tgtEl>
                                          <p:spTgt spid="7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72"/>
                                        </p:tgtEl>
                                        <p:attrNameLst>
                                          <p:attrName>style.visibility</p:attrName>
                                        </p:attrNameLst>
                                      </p:cBhvr>
                                      <p:to>
                                        <p:strVal val="visible"/>
                                      </p:to>
                                    </p:set>
                                    <p:animEffect transition="in" filter="wipe(down)">
                                      <p:cBhvr>
                                        <p:cTn id="20" dur="500"/>
                                        <p:tgtEl>
                                          <p:spTgt spid="72"/>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92"/>
                                        </p:tgtEl>
                                        <p:attrNameLst>
                                          <p:attrName>style.visibility</p:attrName>
                                        </p:attrNameLst>
                                      </p:cBhvr>
                                      <p:to>
                                        <p:strVal val="visible"/>
                                      </p:to>
                                    </p:set>
                                    <p:animEffect transition="in" filter="wipe(down)">
                                      <p:cBhvr>
                                        <p:cTn id="23" dur="500"/>
                                        <p:tgtEl>
                                          <p:spTgt spid="92"/>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79"/>
                                        </p:tgtEl>
                                        <p:attrNameLst>
                                          <p:attrName>style.visibility</p:attrName>
                                        </p:attrNameLst>
                                      </p:cBhvr>
                                      <p:to>
                                        <p:strVal val="visible"/>
                                      </p:to>
                                    </p:set>
                                    <p:animEffect transition="in" filter="barn(inVertical)">
                                      <p:cBhvr>
                                        <p:cTn id="28" dur="500"/>
                                        <p:tgtEl>
                                          <p:spTgt spid="79"/>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88"/>
                                        </p:tgtEl>
                                        <p:attrNameLst>
                                          <p:attrName>style.visibility</p:attrName>
                                        </p:attrNameLst>
                                      </p:cBhvr>
                                      <p:to>
                                        <p:strVal val="visible"/>
                                      </p:to>
                                    </p:set>
                                    <p:animEffect transition="in" filter="wipe(down)">
                                      <p:cBhvr>
                                        <p:cTn id="36" dur="500"/>
                                        <p:tgtEl>
                                          <p:spTgt spid="88"/>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76"/>
                                        </p:tgtEl>
                                        <p:attrNameLst>
                                          <p:attrName>style.visibility</p:attrName>
                                        </p:attrNameLst>
                                      </p:cBhvr>
                                      <p:to>
                                        <p:strVal val="visible"/>
                                      </p:to>
                                    </p:set>
                                    <p:animEffect transition="in" filter="barn(inVertical)">
                                      <p:cBhvr>
                                        <p:cTn id="41" dur="500"/>
                                        <p:tgtEl>
                                          <p:spTgt spid="76"/>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nodeType="clickEffect">
                                  <p:stCondLst>
                                    <p:cond delay="0"/>
                                  </p:stCondLst>
                                  <p:childTnLst>
                                    <p:set>
                                      <p:cBhvr>
                                        <p:cTn id="45" dur="1" fill="hold">
                                          <p:stCondLst>
                                            <p:cond delay="0"/>
                                          </p:stCondLst>
                                        </p:cTn>
                                        <p:tgtEl>
                                          <p:spTgt spid="31"/>
                                        </p:tgtEl>
                                        <p:attrNameLst>
                                          <p:attrName>style.visibility</p:attrName>
                                        </p:attrNameLst>
                                      </p:cBhvr>
                                      <p:to>
                                        <p:strVal val="visible"/>
                                      </p:to>
                                    </p:set>
                                    <p:animEffect transition="in" filter="wipe(down)">
                                      <p:cBhvr>
                                        <p:cTn id="46" dur="500"/>
                                        <p:tgtEl>
                                          <p:spTgt spid="31"/>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91"/>
                                        </p:tgtEl>
                                        <p:attrNameLst>
                                          <p:attrName>style.visibility</p:attrName>
                                        </p:attrNameLst>
                                      </p:cBhvr>
                                      <p:to>
                                        <p:strVal val="visible"/>
                                      </p:to>
                                    </p:set>
                                    <p:animEffect transition="in" filter="wipe(down)">
                                      <p:cBhvr>
                                        <p:cTn id="49" dur="500"/>
                                        <p:tgtEl>
                                          <p:spTgt spid="91"/>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nodeType="clickEffect">
                                  <p:stCondLst>
                                    <p:cond delay="0"/>
                                  </p:stCondLst>
                                  <p:childTnLst>
                                    <p:set>
                                      <p:cBhvr>
                                        <p:cTn id="53" dur="1" fill="hold">
                                          <p:stCondLst>
                                            <p:cond delay="0"/>
                                          </p:stCondLst>
                                        </p:cTn>
                                        <p:tgtEl>
                                          <p:spTgt spid="78"/>
                                        </p:tgtEl>
                                        <p:attrNameLst>
                                          <p:attrName>style.visibility</p:attrName>
                                        </p:attrNameLst>
                                      </p:cBhvr>
                                      <p:to>
                                        <p:strVal val="visible"/>
                                      </p:to>
                                    </p:set>
                                    <p:animEffect transition="in" filter="barn(inVertical)">
                                      <p:cBhvr>
                                        <p:cTn id="54" dur="500"/>
                                        <p:tgtEl>
                                          <p:spTgt spid="78"/>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nodeType="clickEffect">
                                  <p:stCondLst>
                                    <p:cond delay="0"/>
                                  </p:stCondLst>
                                  <p:childTnLst>
                                    <p:set>
                                      <p:cBhvr>
                                        <p:cTn id="58" dur="1" fill="hold">
                                          <p:stCondLst>
                                            <p:cond delay="0"/>
                                          </p:stCondLst>
                                        </p:cTn>
                                        <p:tgtEl>
                                          <p:spTgt spid="69"/>
                                        </p:tgtEl>
                                        <p:attrNameLst>
                                          <p:attrName>style.visibility</p:attrName>
                                        </p:attrNameLst>
                                      </p:cBhvr>
                                      <p:to>
                                        <p:strVal val="visible"/>
                                      </p:to>
                                    </p:set>
                                    <p:animEffect transition="in" filter="wipe(down)">
                                      <p:cBhvr>
                                        <p:cTn id="59" dur="500"/>
                                        <p:tgtEl>
                                          <p:spTgt spid="69"/>
                                        </p:tgtEl>
                                      </p:cBhvr>
                                    </p:animEffect>
                                  </p:childTnLst>
                                </p:cTn>
                              </p:par>
                              <p:par>
                                <p:cTn id="60" presetID="22" presetClass="entr" presetSubtype="4" fill="hold" grpId="0" nodeType="withEffect">
                                  <p:stCondLst>
                                    <p:cond delay="0"/>
                                  </p:stCondLst>
                                  <p:childTnLst>
                                    <p:set>
                                      <p:cBhvr>
                                        <p:cTn id="61" dur="1" fill="hold">
                                          <p:stCondLst>
                                            <p:cond delay="0"/>
                                          </p:stCondLst>
                                        </p:cTn>
                                        <p:tgtEl>
                                          <p:spTgt spid="89"/>
                                        </p:tgtEl>
                                        <p:attrNameLst>
                                          <p:attrName>style.visibility</p:attrName>
                                        </p:attrNameLst>
                                      </p:cBhvr>
                                      <p:to>
                                        <p:strVal val="visible"/>
                                      </p:to>
                                    </p:set>
                                    <p:animEffect transition="in" filter="wipe(down)">
                                      <p:cBhvr>
                                        <p:cTn id="62" dur="500"/>
                                        <p:tgtEl>
                                          <p:spTgt spid="89"/>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nodeType="clickEffect">
                                  <p:stCondLst>
                                    <p:cond delay="0"/>
                                  </p:stCondLst>
                                  <p:childTnLst>
                                    <p:set>
                                      <p:cBhvr>
                                        <p:cTn id="66" dur="1" fill="hold">
                                          <p:stCondLst>
                                            <p:cond delay="0"/>
                                          </p:stCondLst>
                                        </p:cTn>
                                        <p:tgtEl>
                                          <p:spTgt spid="77"/>
                                        </p:tgtEl>
                                        <p:attrNameLst>
                                          <p:attrName>style.visibility</p:attrName>
                                        </p:attrNameLst>
                                      </p:cBhvr>
                                      <p:to>
                                        <p:strVal val="visible"/>
                                      </p:to>
                                    </p:set>
                                    <p:animEffect transition="in" filter="barn(inVertical)">
                                      <p:cBhvr>
                                        <p:cTn id="67" dur="500"/>
                                        <p:tgtEl>
                                          <p:spTgt spid="77"/>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nodeType="clickEffect">
                                  <p:stCondLst>
                                    <p:cond delay="0"/>
                                  </p:stCondLst>
                                  <p:childTnLst>
                                    <p:set>
                                      <p:cBhvr>
                                        <p:cTn id="71" dur="1" fill="hold">
                                          <p:stCondLst>
                                            <p:cond delay="0"/>
                                          </p:stCondLst>
                                        </p:cTn>
                                        <p:tgtEl>
                                          <p:spTgt spid="16"/>
                                        </p:tgtEl>
                                        <p:attrNameLst>
                                          <p:attrName>style.visibility</p:attrName>
                                        </p:attrNameLst>
                                      </p:cBhvr>
                                      <p:to>
                                        <p:strVal val="visible"/>
                                      </p:to>
                                    </p:set>
                                    <p:animEffect transition="in" filter="wipe(down)">
                                      <p:cBhvr>
                                        <p:cTn id="72" dur="500"/>
                                        <p:tgtEl>
                                          <p:spTgt spid="16"/>
                                        </p:tgtEl>
                                      </p:cBhvr>
                                    </p:animEffect>
                                  </p:childTnLst>
                                </p:cTn>
                              </p:par>
                              <p:par>
                                <p:cTn id="73" presetID="22" presetClass="entr" presetSubtype="4" fill="hold" grpId="0" nodeType="withEffect">
                                  <p:stCondLst>
                                    <p:cond delay="0"/>
                                  </p:stCondLst>
                                  <p:childTnLst>
                                    <p:set>
                                      <p:cBhvr>
                                        <p:cTn id="74" dur="1" fill="hold">
                                          <p:stCondLst>
                                            <p:cond delay="0"/>
                                          </p:stCondLst>
                                        </p:cTn>
                                        <p:tgtEl>
                                          <p:spTgt spid="90"/>
                                        </p:tgtEl>
                                        <p:attrNameLst>
                                          <p:attrName>style.visibility</p:attrName>
                                        </p:attrNameLst>
                                      </p:cBhvr>
                                      <p:to>
                                        <p:strVal val="visible"/>
                                      </p:to>
                                    </p:set>
                                    <p:animEffect transition="in" filter="wipe(down)">
                                      <p:cBhvr>
                                        <p:cTn id="7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p:bldP spid="88" grpId="0"/>
      <p:bldP spid="89" grpId="0"/>
      <p:bldP spid="90" grpId="0"/>
      <p:bldP spid="91" grpId="0"/>
      <p:bldP spid="9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8" name="矩形 27"/>
          <p:cNvSpPr/>
          <p:nvPr/>
        </p:nvSpPr>
        <p:spPr>
          <a:xfrm>
            <a:off x="360680" y="287655"/>
            <a:ext cx="10080625" cy="59048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CN Normal" panose="020B0400000000000000" charset="-122"/>
              <a:ea typeface="思源黑体 CN Normal" panose="020B0400000000000000" charset="-122"/>
              <a:cs typeface="思源黑体 CN Normal" panose="020B0400000000000000" charset="-122"/>
            </a:endParaRPr>
          </a:p>
        </p:txBody>
      </p:sp>
      <p:pic>
        <p:nvPicPr>
          <p:cNvPr id="6" name="图片 5" descr="矩形 12"/>
          <p:cNvPicPr>
            <a:picLocks noChangeAspect="1"/>
          </p:cNvPicPr>
          <p:nvPr/>
        </p:nvPicPr>
        <p:blipFill>
          <a:blip r:embed="rId4"/>
          <a:stretch>
            <a:fillRect/>
          </a:stretch>
        </p:blipFill>
        <p:spPr>
          <a:xfrm>
            <a:off x="168275" y="-3810"/>
            <a:ext cx="822960" cy="3255010"/>
          </a:xfrm>
          <a:prstGeom prst="rect">
            <a:avLst/>
          </a:prstGeom>
        </p:spPr>
      </p:pic>
      <p:pic>
        <p:nvPicPr>
          <p:cNvPr id="8" name="图片 7" descr="矢量智能对象 拷贝 13"/>
          <p:cNvPicPr>
            <a:picLocks noChangeAspect="1"/>
          </p:cNvPicPr>
          <p:nvPr/>
        </p:nvPicPr>
        <p:blipFill>
          <a:blip r:embed="rId5"/>
          <a:stretch>
            <a:fillRect/>
          </a:stretch>
        </p:blipFill>
        <p:spPr>
          <a:xfrm>
            <a:off x="9773285" y="-3810"/>
            <a:ext cx="765810" cy="1210310"/>
          </a:xfrm>
          <a:prstGeom prst="rect">
            <a:avLst/>
          </a:prstGeom>
        </p:spPr>
      </p:pic>
      <p:grpSp>
        <p:nvGrpSpPr>
          <p:cNvPr id="22" name="Group 65"/>
          <p:cNvGrpSpPr/>
          <p:nvPr/>
        </p:nvGrpSpPr>
        <p:grpSpPr>
          <a:xfrm>
            <a:off x="3712845" y="1501140"/>
            <a:ext cx="1483995" cy="1632585"/>
            <a:chOff x="3419865" y="1304397"/>
            <a:chExt cx="1094533" cy="1209746"/>
          </a:xfrm>
          <a:solidFill>
            <a:srgbClr val="A6A6A6"/>
          </a:solidFill>
        </p:grpSpPr>
        <p:sp>
          <p:nvSpPr>
            <p:cNvPr id="23" name="Freeform 44"/>
            <p:cNvSpPr/>
            <p:nvPr/>
          </p:nvSpPr>
          <p:spPr>
            <a:xfrm rot="16200000">
              <a:off x="3362258" y="1362003"/>
              <a:ext cx="1209746" cy="1094533"/>
            </a:xfrm>
            <a:custGeom>
              <a:avLst/>
              <a:gdLst>
                <a:gd name="connsiteX0" fmla="*/ 0 w 1324961"/>
                <a:gd name="connsiteY0" fmla="*/ 0 h 1468980"/>
                <a:gd name="connsiteX1" fmla="*/ 769166 w 1324961"/>
                <a:gd name="connsiteY1" fmla="*/ 0 h 1468980"/>
                <a:gd name="connsiteX2" fmla="*/ 769166 w 1324961"/>
                <a:gd name="connsiteY2" fmla="*/ 0 h 1468980"/>
                <a:gd name="connsiteX3" fmla="*/ 1324961 w 1324961"/>
                <a:gd name="connsiteY3" fmla="*/ 734490 h 1468980"/>
                <a:gd name="connsiteX4" fmla="*/ 769166 w 1324961"/>
                <a:gd name="connsiteY4" fmla="*/ 1468980 h 1468980"/>
                <a:gd name="connsiteX5" fmla="*/ 769166 w 1324961"/>
                <a:gd name="connsiteY5" fmla="*/ 1468980 h 1468980"/>
                <a:gd name="connsiteX6" fmla="*/ 0 w 1324961"/>
                <a:gd name="connsiteY6" fmla="*/ 1468980 h 1468980"/>
                <a:gd name="connsiteX7" fmla="*/ 555795 w 1324961"/>
                <a:gd name="connsiteY7" fmla="*/ 734490 h 1468980"/>
                <a:gd name="connsiteX8" fmla="*/ 0 w 1324961"/>
                <a:gd name="connsiteY8" fmla="*/ 0 h 1468980"/>
                <a:gd name="connsiteX0-1" fmla="*/ 0 w 1324961"/>
                <a:gd name="connsiteY0-2" fmla="*/ 0 h 1468980"/>
                <a:gd name="connsiteX1-3" fmla="*/ 769166 w 1324961"/>
                <a:gd name="connsiteY1-4" fmla="*/ 0 h 1468980"/>
                <a:gd name="connsiteX2-5" fmla="*/ 1324961 w 1324961"/>
                <a:gd name="connsiteY2-6" fmla="*/ 2 h 1468980"/>
                <a:gd name="connsiteX3-7" fmla="*/ 1324961 w 1324961"/>
                <a:gd name="connsiteY3-8" fmla="*/ 734490 h 1468980"/>
                <a:gd name="connsiteX4-9" fmla="*/ 769166 w 1324961"/>
                <a:gd name="connsiteY4-10" fmla="*/ 1468980 h 1468980"/>
                <a:gd name="connsiteX5-11" fmla="*/ 769166 w 1324961"/>
                <a:gd name="connsiteY5-12" fmla="*/ 1468980 h 1468980"/>
                <a:gd name="connsiteX6-13" fmla="*/ 0 w 1324961"/>
                <a:gd name="connsiteY6-14" fmla="*/ 1468980 h 1468980"/>
                <a:gd name="connsiteX7-15" fmla="*/ 555795 w 1324961"/>
                <a:gd name="connsiteY7-16" fmla="*/ 734490 h 1468980"/>
                <a:gd name="connsiteX8-17" fmla="*/ 0 w 1324961"/>
                <a:gd name="connsiteY8-18" fmla="*/ 0 h 1468980"/>
                <a:gd name="connsiteX0-19" fmla="*/ 0 w 1324963"/>
                <a:gd name="connsiteY0-20" fmla="*/ 0 h 1468983"/>
                <a:gd name="connsiteX1-21" fmla="*/ 769166 w 1324963"/>
                <a:gd name="connsiteY1-22" fmla="*/ 0 h 1468983"/>
                <a:gd name="connsiteX2-23" fmla="*/ 1324961 w 1324963"/>
                <a:gd name="connsiteY2-24" fmla="*/ 2 h 1468983"/>
                <a:gd name="connsiteX3-25" fmla="*/ 1324961 w 1324963"/>
                <a:gd name="connsiteY3-26" fmla="*/ 734490 h 1468983"/>
                <a:gd name="connsiteX4-27" fmla="*/ 769166 w 1324963"/>
                <a:gd name="connsiteY4-28" fmla="*/ 1468980 h 1468983"/>
                <a:gd name="connsiteX5-29" fmla="*/ 1324963 w 1324963"/>
                <a:gd name="connsiteY5-30" fmla="*/ 1468983 h 1468983"/>
                <a:gd name="connsiteX6-31" fmla="*/ 0 w 1324963"/>
                <a:gd name="connsiteY6-32" fmla="*/ 1468980 h 1468983"/>
                <a:gd name="connsiteX7-33" fmla="*/ 555795 w 1324963"/>
                <a:gd name="connsiteY7-34" fmla="*/ 734490 h 1468983"/>
                <a:gd name="connsiteX8-35" fmla="*/ 0 w 1324963"/>
                <a:gd name="connsiteY8-36" fmla="*/ 0 h 1468983"/>
                <a:gd name="connsiteX0-37" fmla="*/ 0 w 1324964"/>
                <a:gd name="connsiteY0-38" fmla="*/ 0 h 1468983"/>
                <a:gd name="connsiteX1-39" fmla="*/ 769166 w 1324964"/>
                <a:gd name="connsiteY1-40" fmla="*/ 0 h 1468983"/>
                <a:gd name="connsiteX2-41" fmla="*/ 1324961 w 1324964"/>
                <a:gd name="connsiteY2-42" fmla="*/ 2 h 1468983"/>
                <a:gd name="connsiteX3-43" fmla="*/ 1324961 w 1324964"/>
                <a:gd name="connsiteY3-44" fmla="*/ 734490 h 1468983"/>
                <a:gd name="connsiteX4-45" fmla="*/ 1324964 w 1324964"/>
                <a:gd name="connsiteY4-46" fmla="*/ 1324961 h 1468983"/>
                <a:gd name="connsiteX5-47" fmla="*/ 1324963 w 1324964"/>
                <a:gd name="connsiteY5-48" fmla="*/ 1468983 h 1468983"/>
                <a:gd name="connsiteX6-49" fmla="*/ 0 w 1324964"/>
                <a:gd name="connsiteY6-50" fmla="*/ 1468980 h 1468983"/>
                <a:gd name="connsiteX7-51" fmla="*/ 555795 w 1324964"/>
                <a:gd name="connsiteY7-52" fmla="*/ 734490 h 1468983"/>
                <a:gd name="connsiteX8-53" fmla="*/ 0 w 1324964"/>
                <a:gd name="connsiteY8-54" fmla="*/ 0 h 1468983"/>
                <a:gd name="connsiteX0-55" fmla="*/ 0 w 1324964"/>
                <a:gd name="connsiteY0-56" fmla="*/ 0 h 1468983"/>
                <a:gd name="connsiteX1-57" fmla="*/ 769166 w 1324964"/>
                <a:gd name="connsiteY1-58" fmla="*/ 0 h 1468983"/>
                <a:gd name="connsiteX2-59" fmla="*/ 1324961 w 1324964"/>
                <a:gd name="connsiteY2-60" fmla="*/ 2 h 1468983"/>
                <a:gd name="connsiteX3-61" fmla="*/ 1324961 w 1324964"/>
                <a:gd name="connsiteY3-62" fmla="*/ 734490 h 1468983"/>
                <a:gd name="connsiteX4-63" fmla="*/ 1324964 w 1324964"/>
                <a:gd name="connsiteY4-64" fmla="*/ 1324961 h 1468983"/>
                <a:gd name="connsiteX5-65" fmla="*/ 1324963 w 1324964"/>
                <a:gd name="connsiteY5-66" fmla="*/ 1468983 h 1468983"/>
                <a:gd name="connsiteX6-67" fmla="*/ 0 w 1324964"/>
                <a:gd name="connsiteY6-68" fmla="*/ 1468980 h 1468983"/>
                <a:gd name="connsiteX7-69" fmla="*/ 403253 w 1324964"/>
                <a:gd name="connsiteY7-70" fmla="*/ 734492 h 1468983"/>
                <a:gd name="connsiteX8-71" fmla="*/ 0 w 1324964"/>
                <a:gd name="connsiteY8-72" fmla="*/ 0 h 146898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324964" h="1468983">
                  <a:moveTo>
                    <a:pt x="0" y="0"/>
                  </a:moveTo>
                  <a:lnTo>
                    <a:pt x="769166" y="0"/>
                  </a:lnTo>
                  <a:lnTo>
                    <a:pt x="1324961" y="2"/>
                  </a:lnTo>
                  <a:lnTo>
                    <a:pt x="1324961" y="734490"/>
                  </a:lnTo>
                  <a:cubicBezTo>
                    <a:pt x="1324962" y="931314"/>
                    <a:pt x="1324963" y="1128137"/>
                    <a:pt x="1324964" y="1324961"/>
                  </a:cubicBezTo>
                  <a:cubicBezTo>
                    <a:pt x="1324964" y="1372968"/>
                    <a:pt x="1324963" y="1420976"/>
                    <a:pt x="1324963" y="1468983"/>
                  </a:cubicBezTo>
                  <a:lnTo>
                    <a:pt x="0" y="1468980"/>
                  </a:lnTo>
                  <a:lnTo>
                    <a:pt x="403253" y="734492"/>
                  </a:lnTo>
                  <a:lnTo>
                    <a:pt x="0" y="0"/>
                  </a:lnTo>
                  <a:close/>
                </a:path>
              </a:pathLst>
            </a:custGeom>
            <a:grpFill/>
            <a:ln w="25400" cap="flat" cmpd="sng" algn="ctr">
              <a:noFill/>
              <a:prstDash val="solid"/>
            </a:ln>
            <a:effectLst/>
          </p:spPr>
          <p:txBody>
            <a:bodyPr rtlCol="0" anchor="ctr"/>
            <a:lstStyle/>
            <a:p>
              <a:pPr algn="ctr" defTabSz="1013460">
                <a:defRPr/>
              </a:pPr>
              <a:endParaRPr lang="en-US" sz="2400" kern="0" dirty="0">
                <a:solidFill>
                  <a:srgbClr val="FFFFFF"/>
                </a:solidFill>
                <a:latin typeface="思源黑体 CN Normal" panose="020B0400000000000000" charset="-122"/>
                <a:ea typeface="思源黑体 CN Normal" panose="020B0400000000000000" charset="-122"/>
                <a:cs typeface="思源黑体 CN Normal" panose="020B0400000000000000" charset="-122"/>
              </a:endParaRPr>
            </a:p>
          </p:txBody>
        </p:sp>
        <p:sp>
          <p:nvSpPr>
            <p:cNvPr id="24" name="Rectangle 47"/>
            <p:cNvSpPr/>
            <p:nvPr/>
          </p:nvSpPr>
          <p:spPr>
            <a:xfrm>
              <a:off x="3699088" y="1468512"/>
              <a:ext cx="536085" cy="341138"/>
            </a:xfrm>
            <a:prstGeom prst="rect">
              <a:avLst/>
            </a:prstGeom>
            <a:grpFill/>
          </p:spPr>
          <p:txBody>
            <a:bodyPr wrap="square">
              <a:spAutoFit/>
            </a:bodyPr>
            <a:lstStyle/>
            <a:p>
              <a:pPr algn="ctr" defTabSz="1013460">
                <a:defRPr/>
              </a:pPr>
              <a:r>
                <a:rPr lang="en-US" sz="2400" b="1" kern="0" dirty="0">
                  <a:solidFill>
                    <a:srgbClr val="FFFFFF"/>
                  </a:solidFill>
                  <a:latin typeface="思源黑体 CN Normal" panose="020B0400000000000000" charset="-122"/>
                  <a:ea typeface="思源黑体 CN Normal" panose="020B0400000000000000" charset="-122"/>
                  <a:cs typeface="思源黑体 CN Normal" panose="020B0400000000000000" charset="-122"/>
                </a:rPr>
                <a:t>01</a:t>
              </a:r>
              <a:endParaRPr lang="en-US" sz="2400" kern="0" dirty="0">
                <a:solidFill>
                  <a:srgbClr val="FFFFFF"/>
                </a:solidFill>
                <a:latin typeface="思源黑体 CN Normal" panose="020B0400000000000000" charset="-122"/>
                <a:ea typeface="思源黑体 CN Normal" panose="020B0400000000000000" charset="-122"/>
                <a:cs typeface="思源黑体 CN Normal" panose="020B0400000000000000" charset="-122"/>
              </a:endParaRPr>
            </a:p>
          </p:txBody>
        </p:sp>
      </p:grpSp>
      <p:grpSp>
        <p:nvGrpSpPr>
          <p:cNvPr id="25" name="Group 66"/>
          <p:cNvGrpSpPr/>
          <p:nvPr/>
        </p:nvGrpSpPr>
        <p:grpSpPr>
          <a:xfrm>
            <a:off x="5646420" y="1501140"/>
            <a:ext cx="1483995" cy="1632585"/>
            <a:chOff x="4740720" y="1304398"/>
            <a:chExt cx="1094533" cy="1209746"/>
          </a:xfrm>
          <a:solidFill>
            <a:srgbClr val="63BCAA"/>
          </a:solidFill>
        </p:grpSpPr>
        <p:sp>
          <p:nvSpPr>
            <p:cNvPr id="26" name="Freeform 53"/>
            <p:cNvSpPr/>
            <p:nvPr/>
          </p:nvSpPr>
          <p:spPr>
            <a:xfrm rot="16200000">
              <a:off x="4683113" y="1362004"/>
              <a:ext cx="1209746" cy="1094533"/>
            </a:xfrm>
            <a:custGeom>
              <a:avLst/>
              <a:gdLst>
                <a:gd name="connsiteX0" fmla="*/ 0 w 1324961"/>
                <a:gd name="connsiteY0" fmla="*/ 0 h 1468980"/>
                <a:gd name="connsiteX1" fmla="*/ 769166 w 1324961"/>
                <a:gd name="connsiteY1" fmla="*/ 0 h 1468980"/>
                <a:gd name="connsiteX2" fmla="*/ 769166 w 1324961"/>
                <a:gd name="connsiteY2" fmla="*/ 0 h 1468980"/>
                <a:gd name="connsiteX3" fmla="*/ 1324961 w 1324961"/>
                <a:gd name="connsiteY3" fmla="*/ 734490 h 1468980"/>
                <a:gd name="connsiteX4" fmla="*/ 769166 w 1324961"/>
                <a:gd name="connsiteY4" fmla="*/ 1468980 h 1468980"/>
                <a:gd name="connsiteX5" fmla="*/ 769166 w 1324961"/>
                <a:gd name="connsiteY5" fmla="*/ 1468980 h 1468980"/>
                <a:gd name="connsiteX6" fmla="*/ 0 w 1324961"/>
                <a:gd name="connsiteY6" fmla="*/ 1468980 h 1468980"/>
                <a:gd name="connsiteX7" fmla="*/ 555795 w 1324961"/>
                <a:gd name="connsiteY7" fmla="*/ 734490 h 1468980"/>
                <a:gd name="connsiteX8" fmla="*/ 0 w 1324961"/>
                <a:gd name="connsiteY8" fmla="*/ 0 h 1468980"/>
                <a:gd name="connsiteX0-1" fmla="*/ 0 w 1324961"/>
                <a:gd name="connsiteY0-2" fmla="*/ 0 h 1468980"/>
                <a:gd name="connsiteX1-3" fmla="*/ 769166 w 1324961"/>
                <a:gd name="connsiteY1-4" fmla="*/ 0 h 1468980"/>
                <a:gd name="connsiteX2-5" fmla="*/ 1324961 w 1324961"/>
                <a:gd name="connsiteY2-6" fmla="*/ 2 h 1468980"/>
                <a:gd name="connsiteX3-7" fmla="*/ 1324961 w 1324961"/>
                <a:gd name="connsiteY3-8" fmla="*/ 734490 h 1468980"/>
                <a:gd name="connsiteX4-9" fmla="*/ 769166 w 1324961"/>
                <a:gd name="connsiteY4-10" fmla="*/ 1468980 h 1468980"/>
                <a:gd name="connsiteX5-11" fmla="*/ 769166 w 1324961"/>
                <a:gd name="connsiteY5-12" fmla="*/ 1468980 h 1468980"/>
                <a:gd name="connsiteX6-13" fmla="*/ 0 w 1324961"/>
                <a:gd name="connsiteY6-14" fmla="*/ 1468980 h 1468980"/>
                <a:gd name="connsiteX7-15" fmla="*/ 555795 w 1324961"/>
                <a:gd name="connsiteY7-16" fmla="*/ 734490 h 1468980"/>
                <a:gd name="connsiteX8-17" fmla="*/ 0 w 1324961"/>
                <a:gd name="connsiteY8-18" fmla="*/ 0 h 1468980"/>
                <a:gd name="connsiteX0-19" fmla="*/ 0 w 1324963"/>
                <a:gd name="connsiteY0-20" fmla="*/ 0 h 1468983"/>
                <a:gd name="connsiteX1-21" fmla="*/ 769166 w 1324963"/>
                <a:gd name="connsiteY1-22" fmla="*/ 0 h 1468983"/>
                <a:gd name="connsiteX2-23" fmla="*/ 1324961 w 1324963"/>
                <a:gd name="connsiteY2-24" fmla="*/ 2 h 1468983"/>
                <a:gd name="connsiteX3-25" fmla="*/ 1324961 w 1324963"/>
                <a:gd name="connsiteY3-26" fmla="*/ 734490 h 1468983"/>
                <a:gd name="connsiteX4-27" fmla="*/ 769166 w 1324963"/>
                <a:gd name="connsiteY4-28" fmla="*/ 1468980 h 1468983"/>
                <a:gd name="connsiteX5-29" fmla="*/ 1324963 w 1324963"/>
                <a:gd name="connsiteY5-30" fmla="*/ 1468983 h 1468983"/>
                <a:gd name="connsiteX6-31" fmla="*/ 0 w 1324963"/>
                <a:gd name="connsiteY6-32" fmla="*/ 1468980 h 1468983"/>
                <a:gd name="connsiteX7-33" fmla="*/ 555795 w 1324963"/>
                <a:gd name="connsiteY7-34" fmla="*/ 734490 h 1468983"/>
                <a:gd name="connsiteX8-35" fmla="*/ 0 w 1324963"/>
                <a:gd name="connsiteY8-36" fmla="*/ 0 h 1468983"/>
                <a:gd name="connsiteX0-37" fmla="*/ 0 w 1324964"/>
                <a:gd name="connsiteY0-38" fmla="*/ 0 h 1468983"/>
                <a:gd name="connsiteX1-39" fmla="*/ 769166 w 1324964"/>
                <a:gd name="connsiteY1-40" fmla="*/ 0 h 1468983"/>
                <a:gd name="connsiteX2-41" fmla="*/ 1324961 w 1324964"/>
                <a:gd name="connsiteY2-42" fmla="*/ 2 h 1468983"/>
                <a:gd name="connsiteX3-43" fmla="*/ 1324961 w 1324964"/>
                <a:gd name="connsiteY3-44" fmla="*/ 734490 h 1468983"/>
                <a:gd name="connsiteX4-45" fmla="*/ 1324964 w 1324964"/>
                <a:gd name="connsiteY4-46" fmla="*/ 1324961 h 1468983"/>
                <a:gd name="connsiteX5-47" fmla="*/ 1324963 w 1324964"/>
                <a:gd name="connsiteY5-48" fmla="*/ 1468983 h 1468983"/>
                <a:gd name="connsiteX6-49" fmla="*/ 0 w 1324964"/>
                <a:gd name="connsiteY6-50" fmla="*/ 1468980 h 1468983"/>
                <a:gd name="connsiteX7-51" fmla="*/ 555795 w 1324964"/>
                <a:gd name="connsiteY7-52" fmla="*/ 734490 h 1468983"/>
                <a:gd name="connsiteX8-53" fmla="*/ 0 w 1324964"/>
                <a:gd name="connsiteY8-54" fmla="*/ 0 h 1468983"/>
                <a:gd name="connsiteX0-55" fmla="*/ 0 w 1324964"/>
                <a:gd name="connsiteY0-56" fmla="*/ 0 h 1468983"/>
                <a:gd name="connsiteX1-57" fmla="*/ 769166 w 1324964"/>
                <a:gd name="connsiteY1-58" fmla="*/ 0 h 1468983"/>
                <a:gd name="connsiteX2-59" fmla="*/ 1324961 w 1324964"/>
                <a:gd name="connsiteY2-60" fmla="*/ 2 h 1468983"/>
                <a:gd name="connsiteX3-61" fmla="*/ 1324961 w 1324964"/>
                <a:gd name="connsiteY3-62" fmla="*/ 734490 h 1468983"/>
                <a:gd name="connsiteX4-63" fmla="*/ 1324964 w 1324964"/>
                <a:gd name="connsiteY4-64" fmla="*/ 1324961 h 1468983"/>
                <a:gd name="connsiteX5-65" fmla="*/ 1324963 w 1324964"/>
                <a:gd name="connsiteY5-66" fmla="*/ 1468983 h 1468983"/>
                <a:gd name="connsiteX6-67" fmla="*/ 0 w 1324964"/>
                <a:gd name="connsiteY6-68" fmla="*/ 1468980 h 1468983"/>
                <a:gd name="connsiteX7-69" fmla="*/ 403253 w 1324964"/>
                <a:gd name="connsiteY7-70" fmla="*/ 734492 h 1468983"/>
                <a:gd name="connsiteX8-71" fmla="*/ 0 w 1324964"/>
                <a:gd name="connsiteY8-72" fmla="*/ 0 h 146898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324964" h="1468983">
                  <a:moveTo>
                    <a:pt x="0" y="0"/>
                  </a:moveTo>
                  <a:lnTo>
                    <a:pt x="769166" y="0"/>
                  </a:lnTo>
                  <a:lnTo>
                    <a:pt x="1324961" y="2"/>
                  </a:lnTo>
                  <a:lnTo>
                    <a:pt x="1324961" y="734490"/>
                  </a:lnTo>
                  <a:cubicBezTo>
                    <a:pt x="1324962" y="931314"/>
                    <a:pt x="1324963" y="1128137"/>
                    <a:pt x="1324964" y="1324961"/>
                  </a:cubicBezTo>
                  <a:cubicBezTo>
                    <a:pt x="1324964" y="1372968"/>
                    <a:pt x="1324963" y="1420976"/>
                    <a:pt x="1324963" y="1468983"/>
                  </a:cubicBezTo>
                  <a:lnTo>
                    <a:pt x="0" y="1468980"/>
                  </a:lnTo>
                  <a:lnTo>
                    <a:pt x="403253" y="734492"/>
                  </a:lnTo>
                  <a:lnTo>
                    <a:pt x="0" y="0"/>
                  </a:lnTo>
                  <a:close/>
                </a:path>
              </a:pathLst>
            </a:custGeom>
            <a:grpFill/>
            <a:ln w="25400" cap="flat" cmpd="sng" algn="ctr">
              <a:noFill/>
              <a:prstDash val="solid"/>
            </a:ln>
            <a:effectLst/>
          </p:spPr>
          <p:txBody>
            <a:bodyPr rtlCol="0" anchor="ctr"/>
            <a:lstStyle/>
            <a:p>
              <a:pPr algn="ctr" defTabSz="1013460">
                <a:defRPr/>
              </a:pPr>
              <a:endParaRPr lang="en-US" sz="2400" kern="0" dirty="0">
                <a:solidFill>
                  <a:srgbClr val="FFFFFF"/>
                </a:solidFill>
                <a:latin typeface="思源黑体 CN Normal" panose="020B0400000000000000" charset="-122"/>
                <a:ea typeface="思源黑体 CN Normal" panose="020B0400000000000000" charset="-122"/>
                <a:cs typeface="思源黑体 CN Normal" panose="020B0400000000000000" charset="-122"/>
              </a:endParaRPr>
            </a:p>
          </p:txBody>
        </p:sp>
        <p:sp>
          <p:nvSpPr>
            <p:cNvPr id="27" name="Rectangle 54"/>
            <p:cNvSpPr/>
            <p:nvPr/>
          </p:nvSpPr>
          <p:spPr>
            <a:xfrm>
              <a:off x="5019943" y="1468513"/>
              <a:ext cx="536085" cy="341138"/>
            </a:xfrm>
            <a:prstGeom prst="rect">
              <a:avLst/>
            </a:prstGeom>
            <a:grpFill/>
          </p:spPr>
          <p:txBody>
            <a:bodyPr wrap="square">
              <a:spAutoFit/>
            </a:bodyPr>
            <a:lstStyle/>
            <a:p>
              <a:pPr algn="ctr" defTabSz="1013460">
                <a:defRPr/>
              </a:pPr>
              <a:r>
                <a:rPr lang="en-US" sz="2400" b="1" kern="0" dirty="0">
                  <a:solidFill>
                    <a:srgbClr val="FFFFFF"/>
                  </a:solidFill>
                  <a:latin typeface="思源黑体 CN Normal" panose="020B0400000000000000" charset="-122"/>
                  <a:ea typeface="思源黑体 CN Normal" panose="020B0400000000000000" charset="-122"/>
                  <a:cs typeface="思源黑体 CN Normal" panose="020B0400000000000000" charset="-122"/>
                </a:rPr>
                <a:t>02</a:t>
              </a:r>
              <a:endParaRPr lang="en-US" sz="2400" kern="0" dirty="0">
                <a:solidFill>
                  <a:srgbClr val="FFFFFF"/>
                </a:solidFill>
                <a:latin typeface="思源黑体 CN Normal" panose="020B0400000000000000" charset="-122"/>
                <a:ea typeface="思源黑体 CN Normal" panose="020B0400000000000000" charset="-122"/>
                <a:cs typeface="思源黑体 CN Normal" panose="020B0400000000000000" charset="-122"/>
              </a:endParaRPr>
            </a:p>
          </p:txBody>
        </p:sp>
      </p:grpSp>
      <p:grpSp>
        <p:nvGrpSpPr>
          <p:cNvPr id="29" name="Group 67"/>
          <p:cNvGrpSpPr/>
          <p:nvPr/>
        </p:nvGrpSpPr>
        <p:grpSpPr>
          <a:xfrm>
            <a:off x="3712845" y="3444875"/>
            <a:ext cx="1483995" cy="1632585"/>
            <a:chOff x="3419865" y="1304397"/>
            <a:chExt cx="1094533" cy="1209746"/>
          </a:xfrm>
          <a:solidFill>
            <a:srgbClr val="63BCAA"/>
          </a:solidFill>
        </p:grpSpPr>
        <p:sp>
          <p:nvSpPr>
            <p:cNvPr id="30" name="Freeform 68"/>
            <p:cNvSpPr/>
            <p:nvPr/>
          </p:nvSpPr>
          <p:spPr>
            <a:xfrm rot="16200000">
              <a:off x="3362258" y="1362003"/>
              <a:ext cx="1209746" cy="1094533"/>
            </a:xfrm>
            <a:custGeom>
              <a:avLst/>
              <a:gdLst>
                <a:gd name="connsiteX0" fmla="*/ 0 w 1324961"/>
                <a:gd name="connsiteY0" fmla="*/ 0 h 1468980"/>
                <a:gd name="connsiteX1" fmla="*/ 769166 w 1324961"/>
                <a:gd name="connsiteY1" fmla="*/ 0 h 1468980"/>
                <a:gd name="connsiteX2" fmla="*/ 769166 w 1324961"/>
                <a:gd name="connsiteY2" fmla="*/ 0 h 1468980"/>
                <a:gd name="connsiteX3" fmla="*/ 1324961 w 1324961"/>
                <a:gd name="connsiteY3" fmla="*/ 734490 h 1468980"/>
                <a:gd name="connsiteX4" fmla="*/ 769166 w 1324961"/>
                <a:gd name="connsiteY4" fmla="*/ 1468980 h 1468980"/>
                <a:gd name="connsiteX5" fmla="*/ 769166 w 1324961"/>
                <a:gd name="connsiteY5" fmla="*/ 1468980 h 1468980"/>
                <a:gd name="connsiteX6" fmla="*/ 0 w 1324961"/>
                <a:gd name="connsiteY6" fmla="*/ 1468980 h 1468980"/>
                <a:gd name="connsiteX7" fmla="*/ 555795 w 1324961"/>
                <a:gd name="connsiteY7" fmla="*/ 734490 h 1468980"/>
                <a:gd name="connsiteX8" fmla="*/ 0 w 1324961"/>
                <a:gd name="connsiteY8" fmla="*/ 0 h 1468980"/>
                <a:gd name="connsiteX0-1" fmla="*/ 0 w 1324961"/>
                <a:gd name="connsiteY0-2" fmla="*/ 0 h 1468980"/>
                <a:gd name="connsiteX1-3" fmla="*/ 769166 w 1324961"/>
                <a:gd name="connsiteY1-4" fmla="*/ 0 h 1468980"/>
                <a:gd name="connsiteX2-5" fmla="*/ 1324961 w 1324961"/>
                <a:gd name="connsiteY2-6" fmla="*/ 2 h 1468980"/>
                <a:gd name="connsiteX3-7" fmla="*/ 1324961 w 1324961"/>
                <a:gd name="connsiteY3-8" fmla="*/ 734490 h 1468980"/>
                <a:gd name="connsiteX4-9" fmla="*/ 769166 w 1324961"/>
                <a:gd name="connsiteY4-10" fmla="*/ 1468980 h 1468980"/>
                <a:gd name="connsiteX5-11" fmla="*/ 769166 w 1324961"/>
                <a:gd name="connsiteY5-12" fmla="*/ 1468980 h 1468980"/>
                <a:gd name="connsiteX6-13" fmla="*/ 0 w 1324961"/>
                <a:gd name="connsiteY6-14" fmla="*/ 1468980 h 1468980"/>
                <a:gd name="connsiteX7-15" fmla="*/ 555795 w 1324961"/>
                <a:gd name="connsiteY7-16" fmla="*/ 734490 h 1468980"/>
                <a:gd name="connsiteX8-17" fmla="*/ 0 w 1324961"/>
                <a:gd name="connsiteY8-18" fmla="*/ 0 h 1468980"/>
                <a:gd name="connsiteX0-19" fmla="*/ 0 w 1324963"/>
                <a:gd name="connsiteY0-20" fmla="*/ 0 h 1468983"/>
                <a:gd name="connsiteX1-21" fmla="*/ 769166 w 1324963"/>
                <a:gd name="connsiteY1-22" fmla="*/ 0 h 1468983"/>
                <a:gd name="connsiteX2-23" fmla="*/ 1324961 w 1324963"/>
                <a:gd name="connsiteY2-24" fmla="*/ 2 h 1468983"/>
                <a:gd name="connsiteX3-25" fmla="*/ 1324961 w 1324963"/>
                <a:gd name="connsiteY3-26" fmla="*/ 734490 h 1468983"/>
                <a:gd name="connsiteX4-27" fmla="*/ 769166 w 1324963"/>
                <a:gd name="connsiteY4-28" fmla="*/ 1468980 h 1468983"/>
                <a:gd name="connsiteX5-29" fmla="*/ 1324963 w 1324963"/>
                <a:gd name="connsiteY5-30" fmla="*/ 1468983 h 1468983"/>
                <a:gd name="connsiteX6-31" fmla="*/ 0 w 1324963"/>
                <a:gd name="connsiteY6-32" fmla="*/ 1468980 h 1468983"/>
                <a:gd name="connsiteX7-33" fmla="*/ 555795 w 1324963"/>
                <a:gd name="connsiteY7-34" fmla="*/ 734490 h 1468983"/>
                <a:gd name="connsiteX8-35" fmla="*/ 0 w 1324963"/>
                <a:gd name="connsiteY8-36" fmla="*/ 0 h 1468983"/>
                <a:gd name="connsiteX0-37" fmla="*/ 0 w 1324964"/>
                <a:gd name="connsiteY0-38" fmla="*/ 0 h 1468983"/>
                <a:gd name="connsiteX1-39" fmla="*/ 769166 w 1324964"/>
                <a:gd name="connsiteY1-40" fmla="*/ 0 h 1468983"/>
                <a:gd name="connsiteX2-41" fmla="*/ 1324961 w 1324964"/>
                <a:gd name="connsiteY2-42" fmla="*/ 2 h 1468983"/>
                <a:gd name="connsiteX3-43" fmla="*/ 1324961 w 1324964"/>
                <a:gd name="connsiteY3-44" fmla="*/ 734490 h 1468983"/>
                <a:gd name="connsiteX4-45" fmla="*/ 1324964 w 1324964"/>
                <a:gd name="connsiteY4-46" fmla="*/ 1324961 h 1468983"/>
                <a:gd name="connsiteX5-47" fmla="*/ 1324963 w 1324964"/>
                <a:gd name="connsiteY5-48" fmla="*/ 1468983 h 1468983"/>
                <a:gd name="connsiteX6-49" fmla="*/ 0 w 1324964"/>
                <a:gd name="connsiteY6-50" fmla="*/ 1468980 h 1468983"/>
                <a:gd name="connsiteX7-51" fmla="*/ 555795 w 1324964"/>
                <a:gd name="connsiteY7-52" fmla="*/ 734490 h 1468983"/>
                <a:gd name="connsiteX8-53" fmla="*/ 0 w 1324964"/>
                <a:gd name="connsiteY8-54" fmla="*/ 0 h 1468983"/>
                <a:gd name="connsiteX0-55" fmla="*/ 0 w 1324964"/>
                <a:gd name="connsiteY0-56" fmla="*/ 0 h 1468983"/>
                <a:gd name="connsiteX1-57" fmla="*/ 769166 w 1324964"/>
                <a:gd name="connsiteY1-58" fmla="*/ 0 h 1468983"/>
                <a:gd name="connsiteX2-59" fmla="*/ 1324961 w 1324964"/>
                <a:gd name="connsiteY2-60" fmla="*/ 2 h 1468983"/>
                <a:gd name="connsiteX3-61" fmla="*/ 1324961 w 1324964"/>
                <a:gd name="connsiteY3-62" fmla="*/ 734490 h 1468983"/>
                <a:gd name="connsiteX4-63" fmla="*/ 1324964 w 1324964"/>
                <a:gd name="connsiteY4-64" fmla="*/ 1324961 h 1468983"/>
                <a:gd name="connsiteX5-65" fmla="*/ 1324963 w 1324964"/>
                <a:gd name="connsiteY5-66" fmla="*/ 1468983 h 1468983"/>
                <a:gd name="connsiteX6-67" fmla="*/ 0 w 1324964"/>
                <a:gd name="connsiteY6-68" fmla="*/ 1468980 h 1468983"/>
                <a:gd name="connsiteX7-69" fmla="*/ 403253 w 1324964"/>
                <a:gd name="connsiteY7-70" fmla="*/ 734492 h 1468983"/>
                <a:gd name="connsiteX8-71" fmla="*/ 0 w 1324964"/>
                <a:gd name="connsiteY8-72" fmla="*/ 0 h 146898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324964" h="1468983">
                  <a:moveTo>
                    <a:pt x="0" y="0"/>
                  </a:moveTo>
                  <a:lnTo>
                    <a:pt x="769166" y="0"/>
                  </a:lnTo>
                  <a:lnTo>
                    <a:pt x="1324961" y="2"/>
                  </a:lnTo>
                  <a:lnTo>
                    <a:pt x="1324961" y="734490"/>
                  </a:lnTo>
                  <a:cubicBezTo>
                    <a:pt x="1324962" y="931314"/>
                    <a:pt x="1324963" y="1128137"/>
                    <a:pt x="1324964" y="1324961"/>
                  </a:cubicBezTo>
                  <a:cubicBezTo>
                    <a:pt x="1324964" y="1372968"/>
                    <a:pt x="1324963" y="1420976"/>
                    <a:pt x="1324963" y="1468983"/>
                  </a:cubicBezTo>
                  <a:lnTo>
                    <a:pt x="0" y="1468980"/>
                  </a:lnTo>
                  <a:lnTo>
                    <a:pt x="403253" y="734492"/>
                  </a:lnTo>
                  <a:lnTo>
                    <a:pt x="0" y="0"/>
                  </a:lnTo>
                  <a:close/>
                </a:path>
              </a:pathLst>
            </a:custGeom>
            <a:grpFill/>
            <a:ln w="25400" cap="flat" cmpd="sng" algn="ctr">
              <a:noFill/>
              <a:prstDash val="solid"/>
            </a:ln>
            <a:effectLst/>
          </p:spPr>
          <p:txBody>
            <a:bodyPr rtlCol="0" anchor="ctr"/>
            <a:lstStyle/>
            <a:p>
              <a:pPr algn="ctr" defTabSz="1013460">
                <a:defRPr/>
              </a:pPr>
              <a:endParaRPr lang="en-US" sz="2400" kern="0" dirty="0">
                <a:solidFill>
                  <a:srgbClr val="FFFFFF"/>
                </a:solidFill>
                <a:latin typeface="思源黑体 CN Normal" panose="020B0400000000000000" charset="-122"/>
                <a:ea typeface="思源黑体 CN Normal" panose="020B0400000000000000" charset="-122"/>
                <a:cs typeface="思源黑体 CN Normal" panose="020B0400000000000000" charset="-122"/>
              </a:endParaRPr>
            </a:p>
          </p:txBody>
        </p:sp>
        <p:sp>
          <p:nvSpPr>
            <p:cNvPr id="32" name="Rectangle 69"/>
            <p:cNvSpPr/>
            <p:nvPr/>
          </p:nvSpPr>
          <p:spPr>
            <a:xfrm>
              <a:off x="3699088" y="1468512"/>
              <a:ext cx="536085" cy="341138"/>
            </a:xfrm>
            <a:prstGeom prst="rect">
              <a:avLst/>
            </a:prstGeom>
            <a:grpFill/>
          </p:spPr>
          <p:txBody>
            <a:bodyPr wrap="square">
              <a:spAutoFit/>
            </a:bodyPr>
            <a:lstStyle/>
            <a:p>
              <a:pPr algn="ctr" defTabSz="1013460">
                <a:defRPr/>
              </a:pPr>
              <a:r>
                <a:rPr lang="en-US" sz="2400" b="1" kern="0" dirty="0">
                  <a:solidFill>
                    <a:srgbClr val="FFFFFF"/>
                  </a:solidFill>
                  <a:latin typeface="思源黑体 CN Normal" panose="020B0400000000000000" charset="-122"/>
                  <a:ea typeface="思源黑体 CN Normal" panose="020B0400000000000000" charset="-122"/>
                  <a:cs typeface="思源黑体 CN Normal" panose="020B0400000000000000" charset="-122"/>
                </a:rPr>
                <a:t>03</a:t>
              </a:r>
              <a:endParaRPr lang="en-US" sz="2400" kern="0" dirty="0">
                <a:solidFill>
                  <a:srgbClr val="FFFFFF"/>
                </a:solidFill>
                <a:latin typeface="思源黑体 CN Normal" panose="020B0400000000000000" charset="-122"/>
                <a:ea typeface="思源黑体 CN Normal" panose="020B0400000000000000" charset="-122"/>
                <a:cs typeface="思源黑体 CN Normal" panose="020B0400000000000000" charset="-122"/>
              </a:endParaRPr>
            </a:p>
          </p:txBody>
        </p:sp>
      </p:grpSp>
      <p:grpSp>
        <p:nvGrpSpPr>
          <p:cNvPr id="33" name="Group 70"/>
          <p:cNvGrpSpPr/>
          <p:nvPr/>
        </p:nvGrpSpPr>
        <p:grpSpPr>
          <a:xfrm>
            <a:off x="5646420" y="3444875"/>
            <a:ext cx="1483995" cy="1632585"/>
            <a:chOff x="4740720" y="1304398"/>
            <a:chExt cx="1094533" cy="1209746"/>
          </a:xfrm>
          <a:solidFill>
            <a:srgbClr val="A6A6A6"/>
          </a:solidFill>
        </p:grpSpPr>
        <p:sp>
          <p:nvSpPr>
            <p:cNvPr id="34" name="Freeform 71"/>
            <p:cNvSpPr/>
            <p:nvPr/>
          </p:nvSpPr>
          <p:spPr>
            <a:xfrm rot="16200000">
              <a:off x="4683113" y="1362004"/>
              <a:ext cx="1209746" cy="1094533"/>
            </a:xfrm>
            <a:custGeom>
              <a:avLst/>
              <a:gdLst>
                <a:gd name="connsiteX0" fmla="*/ 0 w 1324961"/>
                <a:gd name="connsiteY0" fmla="*/ 0 h 1468980"/>
                <a:gd name="connsiteX1" fmla="*/ 769166 w 1324961"/>
                <a:gd name="connsiteY1" fmla="*/ 0 h 1468980"/>
                <a:gd name="connsiteX2" fmla="*/ 769166 w 1324961"/>
                <a:gd name="connsiteY2" fmla="*/ 0 h 1468980"/>
                <a:gd name="connsiteX3" fmla="*/ 1324961 w 1324961"/>
                <a:gd name="connsiteY3" fmla="*/ 734490 h 1468980"/>
                <a:gd name="connsiteX4" fmla="*/ 769166 w 1324961"/>
                <a:gd name="connsiteY4" fmla="*/ 1468980 h 1468980"/>
                <a:gd name="connsiteX5" fmla="*/ 769166 w 1324961"/>
                <a:gd name="connsiteY5" fmla="*/ 1468980 h 1468980"/>
                <a:gd name="connsiteX6" fmla="*/ 0 w 1324961"/>
                <a:gd name="connsiteY6" fmla="*/ 1468980 h 1468980"/>
                <a:gd name="connsiteX7" fmla="*/ 555795 w 1324961"/>
                <a:gd name="connsiteY7" fmla="*/ 734490 h 1468980"/>
                <a:gd name="connsiteX8" fmla="*/ 0 w 1324961"/>
                <a:gd name="connsiteY8" fmla="*/ 0 h 1468980"/>
                <a:gd name="connsiteX0-1" fmla="*/ 0 w 1324961"/>
                <a:gd name="connsiteY0-2" fmla="*/ 0 h 1468980"/>
                <a:gd name="connsiteX1-3" fmla="*/ 769166 w 1324961"/>
                <a:gd name="connsiteY1-4" fmla="*/ 0 h 1468980"/>
                <a:gd name="connsiteX2-5" fmla="*/ 1324961 w 1324961"/>
                <a:gd name="connsiteY2-6" fmla="*/ 2 h 1468980"/>
                <a:gd name="connsiteX3-7" fmla="*/ 1324961 w 1324961"/>
                <a:gd name="connsiteY3-8" fmla="*/ 734490 h 1468980"/>
                <a:gd name="connsiteX4-9" fmla="*/ 769166 w 1324961"/>
                <a:gd name="connsiteY4-10" fmla="*/ 1468980 h 1468980"/>
                <a:gd name="connsiteX5-11" fmla="*/ 769166 w 1324961"/>
                <a:gd name="connsiteY5-12" fmla="*/ 1468980 h 1468980"/>
                <a:gd name="connsiteX6-13" fmla="*/ 0 w 1324961"/>
                <a:gd name="connsiteY6-14" fmla="*/ 1468980 h 1468980"/>
                <a:gd name="connsiteX7-15" fmla="*/ 555795 w 1324961"/>
                <a:gd name="connsiteY7-16" fmla="*/ 734490 h 1468980"/>
                <a:gd name="connsiteX8-17" fmla="*/ 0 w 1324961"/>
                <a:gd name="connsiteY8-18" fmla="*/ 0 h 1468980"/>
                <a:gd name="connsiteX0-19" fmla="*/ 0 w 1324963"/>
                <a:gd name="connsiteY0-20" fmla="*/ 0 h 1468983"/>
                <a:gd name="connsiteX1-21" fmla="*/ 769166 w 1324963"/>
                <a:gd name="connsiteY1-22" fmla="*/ 0 h 1468983"/>
                <a:gd name="connsiteX2-23" fmla="*/ 1324961 w 1324963"/>
                <a:gd name="connsiteY2-24" fmla="*/ 2 h 1468983"/>
                <a:gd name="connsiteX3-25" fmla="*/ 1324961 w 1324963"/>
                <a:gd name="connsiteY3-26" fmla="*/ 734490 h 1468983"/>
                <a:gd name="connsiteX4-27" fmla="*/ 769166 w 1324963"/>
                <a:gd name="connsiteY4-28" fmla="*/ 1468980 h 1468983"/>
                <a:gd name="connsiteX5-29" fmla="*/ 1324963 w 1324963"/>
                <a:gd name="connsiteY5-30" fmla="*/ 1468983 h 1468983"/>
                <a:gd name="connsiteX6-31" fmla="*/ 0 w 1324963"/>
                <a:gd name="connsiteY6-32" fmla="*/ 1468980 h 1468983"/>
                <a:gd name="connsiteX7-33" fmla="*/ 555795 w 1324963"/>
                <a:gd name="connsiteY7-34" fmla="*/ 734490 h 1468983"/>
                <a:gd name="connsiteX8-35" fmla="*/ 0 w 1324963"/>
                <a:gd name="connsiteY8-36" fmla="*/ 0 h 1468983"/>
                <a:gd name="connsiteX0-37" fmla="*/ 0 w 1324964"/>
                <a:gd name="connsiteY0-38" fmla="*/ 0 h 1468983"/>
                <a:gd name="connsiteX1-39" fmla="*/ 769166 w 1324964"/>
                <a:gd name="connsiteY1-40" fmla="*/ 0 h 1468983"/>
                <a:gd name="connsiteX2-41" fmla="*/ 1324961 w 1324964"/>
                <a:gd name="connsiteY2-42" fmla="*/ 2 h 1468983"/>
                <a:gd name="connsiteX3-43" fmla="*/ 1324961 w 1324964"/>
                <a:gd name="connsiteY3-44" fmla="*/ 734490 h 1468983"/>
                <a:gd name="connsiteX4-45" fmla="*/ 1324964 w 1324964"/>
                <a:gd name="connsiteY4-46" fmla="*/ 1324961 h 1468983"/>
                <a:gd name="connsiteX5-47" fmla="*/ 1324963 w 1324964"/>
                <a:gd name="connsiteY5-48" fmla="*/ 1468983 h 1468983"/>
                <a:gd name="connsiteX6-49" fmla="*/ 0 w 1324964"/>
                <a:gd name="connsiteY6-50" fmla="*/ 1468980 h 1468983"/>
                <a:gd name="connsiteX7-51" fmla="*/ 555795 w 1324964"/>
                <a:gd name="connsiteY7-52" fmla="*/ 734490 h 1468983"/>
                <a:gd name="connsiteX8-53" fmla="*/ 0 w 1324964"/>
                <a:gd name="connsiteY8-54" fmla="*/ 0 h 1468983"/>
                <a:gd name="connsiteX0-55" fmla="*/ 0 w 1324964"/>
                <a:gd name="connsiteY0-56" fmla="*/ 0 h 1468983"/>
                <a:gd name="connsiteX1-57" fmla="*/ 769166 w 1324964"/>
                <a:gd name="connsiteY1-58" fmla="*/ 0 h 1468983"/>
                <a:gd name="connsiteX2-59" fmla="*/ 1324961 w 1324964"/>
                <a:gd name="connsiteY2-60" fmla="*/ 2 h 1468983"/>
                <a:gd name="connsiteX3-61" fmla="*/ 1324961 w 1324964"/>
                <a:gd name="connsiteY3-62" fmla="*/ 734490 h 1468983"/>
                <a:gd name="connsiteX4-63" fmla="*/ 1324964 w 1324964"/>
                <a:gd name="connsiteY4-64" fmla="*/ 1324961 h 1468983"/>
                <a:gd name="connsiteX5-65" fmla="*/ 1324963 w 1324964"/>
                <a:gd name="connsiteY5-66" fmla="*/ 1468983 h 1468983"/>
                <a:gd name="connsiteX6-67" fmla="*/ 0 w 1324964"/>
                <a:gd name="connsiteY6-68" fmla="*/ 1468980 h 1468983"/>
                <a:gd name="connsiteX7-69" fmla="*/ 403253 w 1324964"/>
                <a:gd name="connsiteY7-70" fmla="*/ 734492 h 1468983"/>
                <a:gd name="connsiteX8-71" fmla="*/ 0 w 1324964"/>
                <a:gd name="connsiteY8-72" fmla="*/ 0 h 146898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324964" h="1468983">
                  <a:moveTo>
                    <a:pt x="0" y="0"/>
                  </a:moveTo>
                  <a:lnTo>
                    <a:pt x="769166" y="0"/>
                  </a:lnTo>
                  <a:lnTo>
                    <a:pt x="1324961" y="2"/>
                  </a:lnTo>
                  <a:lnTo>
                    <a:pt x="1324961" y="734490"/>
                  </a:lnTo>
                  <a:cubicBezTo>
                    <a:pt x="1324962" y="931314"/>
                    <a:pt x="1324963" y="1128137"/>
                    <a:pt x="1324964" y="1324961"/>
                  </a:cubicBezTo>
                  <a:cubicBezTo>
                    <a:pt x="1324964" y="1372968"/>
                    <a:pt x="1324963" y="1420976"/>
                    <a:pt x="1324963" y="1468983"/>
                  </a:cubicBezTo>
                  <a:lnTo>
                    <a:pt x="0" y="1468980"/>
                  </a:lnTo>
                  <a:lnTo>
                    <a:pt x="403253" y="734492"/>
                  </a:lnTo>
                  <a:lnTo>
                    <a:pt x="0" y="0"/>
                  </a:lnTo>
                  <a:close/>
                </a:path>
              </a:pathLst>
            </a:custGeom>
            <a:grpFill/>
            <a:ln w="25400" cap="flat" cmpd="sng" algn="ctr">
              <a:noFill/>
              <a:prstDash val="solid"/>
            </a:ln>
            <a:effectLst/>
          </p:spPr>
          <p:txBody>
            <a:bodyPr rtlCol="0" anchor="ctr"/>
            <a:lstStyle/>
            <a:p>
              <a:pPr algn="ctr" defTabSz="1013460">
                <a:defRPr/>
              </a:pPr>
              <a:endParaRPr lang="en-US" sz="2400" kern="0" dirty="0">
                <a:solidFill>
                  <a:srgbClr val="FFFFFF"/>
                </a:solidFill>
                <a:latin typeface="思源黑体 CN Normal" panose="020B0400000000000000" charset="-122"/>
                <a:ea typeface="思源黑体 CN Normal" panose="020B0400000000000000" charset="-122"/>
                <a:cs typeface="思源黑体 CN Normal" panose="020B0400000000000000" charset="-122"/>
              </a:endParaRPr>
            </a:p>
          </p:txBody>
        </p:sp>
        <p:sp>
          <p:nvSpPr>
            <p:cNvPr id="35" name="Rectangle 73"/>
            <p:cNvSpPr/>
            <p:nvPr/>
          </p:nvSpPr>
          <p:spPr>
            <a:xfrm>
              <a:off x="5019943" y="1468513"/>
              <a:ext cx="536085" cy="341138"/>
            </a:xfrm>
            <a:prstGeom prst="rect">
              <a:avLst/>
            </a:prstGeom>
            <a:grpFill/>
          </p:spPr>
          <p:txBody>
            <a:bodyPr wrap="square">
              <a:spAutoFit/>
            </a:bodyPr>
            <a:lstStyle/>
            <a:p>
              <a:pPr algn="ctr" defTabSz="1013460">
                <a:defRPr/>
              </a:pPr>
              <a:r>
                <a:rPr lang="en-US" sz="2400" b="1" kern="0" dirty="0">
                  <a:solidFill>
                    <a:srgbClr val="FFFFFF"/>
                  </a:solidFill>
                  <a:latin typeface="思源黑体 CN Normal" panose="020B0400000000000000" charset="-122"/>
                  <a:ea typeface="思源黑体 CN Normal" panose="020B0400000000000000" charset="-122"/>
                  <a:cs typeface="思源黑体 CN Normal" panose="020B0400000000000000" charset="-122"/>
                </a:rPr>
                <a:t>04</a:t>
              </a:r>
              <a:endParaRPr lang="en-US" sz="2400" kern="0" dirty="0">
                <a:solidFill>
                  <a:srgbClr val="FFFFFF"/>
                </a:solidFill>
                <a:latin typeface="思源黑体 CN Normal" panose="020B0400000000000000" charset="-122"/>
                <a:ea typeface="思源黑体 CN Normal" panose="020B0400000000000000" charset="-122"/>
                <a:cs typeface="思源黑体 CN Normal" panose="020B0400000000000000" charset="-122"/>
              </a:endParaRPr>
            </a:p>
          </p:txBody>
        </p:sp>
      </p:grpSp>
      <p:sp>
        <p:nvSpPr>
          <p:cNvPr id="45" name="文本框 44"/>
          <p:cNvSpPr txBox="1"/>
          <p:nvPr/>
        </p:nvSpPr>
        <p:spPr>
          <a:xfrm>
            <a:off x="7404100" y="1501140"/>
            <a:ext cx="2418080" cy="1198880"/>
          </a:xfrm>
          <a:prstGeom prst="rect">
            <a:avLst/>
          </a:prstGeom>
          <a:noFill/>
        </p:spPr>
        <p:txBody>
          <a:bodyPr wrap="square" rtlCol="0">
            <a:spAutoFit/>
          </a:bodyPr>
          <a:lstStyle/>
          <a:p>
            <a:r>
              <a:rPr lang="zh-CN" altLang="en-US" sz="1600"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rPr>
              <a:t>添加小标题</a:t>
            </a:r>
            <a:endParaRPr lang="en-US" altLang="zh-CN" sz="1400" dirty="0">
              <a:solidFill>
                <a:srgbClr val="8C2324"/>
              </a:solidFill>
              <a:latin typeface="思源黑体 CN Normal" panose="020B0400000000000000" charset="-122"/>
              <a:ea typeface="思源黑体 CN Normal" panose="020B0400000000000000" charset="-122"/>
              <a:cs typeface="思源黑体 CN Normal" panose="020B0400000000000000" charset="-122"/>
              <a:sym typeface="+mn-lt"/>
            </a:endParaRPr>
          </a:p>
          <a:p>
            <a:r>
              <a:rPr lang="zh-CN" altLang="en-US" sz="1400"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mn-lt"/>
              </a:rPr>
              <a:t>在这里添加你的详细小段落文本内容，与标题相关并符合整体语言风格，将你需要表达的意思。</a:t>
            </a:r>
          </a:p>
        </p:txBody>
      </p:sp>
      <p:sp>
        <p:nvSpPr>
          <p:cNvPr id="46" name="文本框 45"/>
          <p:cNvSpPr txBox="1"/>
          <p:nvPr/>
        </p:nvSpPr>
        <p:spPr>
          <a:xfrm>
            <a:off x="7393940" y="3444875"/>
            <a:ext cx="2418080" cy="1198880"/>
          </a:xfrm>
          <a:prstGeom prst="rect">
            <a:avLst/>
          </a:prstGeom>
          <a:noFill/>
        </p:spPr>
        <p:txBody>
          <a:bodyPr wrap="square" rtlCol="0">
            <a:spAutoFit/>
          </a:bodyPr>
          <a:lstStyle/>
          <a:p>
            <a:r>
              <a:rPr lang="zh-CN" altLang="en-US" sz="1600"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rPr>
              <a:t>添加小标题</a:t>
            </a:r>
            <a:endParaRPr lang="en-US" altLang="zh-CN" sz="1400" dirty="0">
              <a:solidFill>
                <a:srgbClr val="8C2324"/>
              </a:solidFill>
              <a:latin typeface="思源黑体 CN Normal" panose="020B0400000000000000" charset="-122"/>
              <a:ea typeface="思源黑体 CN Normal" panose="020B0400000000000000" charset="-122"/>
              <a:cs typeface="思源黑体 CN Normal" panose="020B0400000000000000" charset="-122"/>
              <a:sym typeface="+mn-lt"/>
            </a:endParaRPr>
          </a:p>
          <a:p>
            <a:r>
              <a:rPr lang="zh-CN" altLang="en-US" sz="1400"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mn-lt"/>
              </a:rPr>
              <a:t>在这里添加你的详细小段落文本内容，与标题相关并符合整体语言风格，将你需要表达的意思。</a:t>
            </a:r>
          </a:p>
        </p:txBody>
      </p:sp>
      <p:sp>
        <p:nvSpPr>
          <p:cNvPr id="47" name="文本框 46"/>
          <p:cNvSpPr txBox="1"/>
          <p:nvPr/>
        </p:nvSpPr>
        <p:spPr>
          <a:xfrm>
            <a:off x="1045845" y="1501140"/>
            <a:ext cx="2418080" cy="1198880"/>
          </a:xfrm>
          <a:prstGeom prst="rect">
            <a:avLst/>
          </a:prstGeom>
          <a:noFill/>
        </p:spPr>
        <p:txBody>
          <a:bodyPr wrap="square" rtlCol="0">
            <a:spAutoFit/>
          </a:bodyPr>
          <a:lstStyle/>
          <a:p>
            <a:r>
              <a:rPr lang="zh-CN" altLang="en-US" sz="1600"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rPr>
              <a:t>添加小标题</a:t>
            </a:r>
            <a:endParaRPr lang="en-US" altLang="zh-CN" sz="1400"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mn-lt"/>
            </a:endParaRPr>
          </a:p>
          <a:p>
            <a:r>
              <a:rPr lang="zh-CN" altLang="en-US" sz="1400"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mn-lt"/>
              </a:rPr>
              <a:t>在这里添加你的详细小段落文本内容，与标题相关并符合整体语言风格，将你需要表达的意思。</a:t>
            </a:r>
          </a:p>
        </p:txBody>
      </p:sp>
      <p:sp>
        <p:nvSpPr>
          <p:cNvPr id="48" name="文本框 47"/>
          <p:cNvSpPr txBox="1"/>
          <p:nvPr/>
        </p:nvSpPr>
        <p:spPr>
          <a:xfrm>
            <a:off x="1035685" y="3444875"/>
            <a:ext cx="2418080" cy="1198880"/>
          </a:xfrm>
          <a:prstGeom prst="rect">
            <a:avLst/>
          </a:prstGeom>
          <a:noFill/>
        </p:spPr>
        <p:txBody>
          <a:bodyPr wrap="square" rtlCol="0">
            <a:spAutoFit/>
          </a:bodyPr>
          <a:lstStyle/>
          <a:p>
            <a:r>
              <a:rPr lang="zh-CN" altLang="en-US" sz="1600"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rPr>
              <a:t>添加小标题</a:t>
            </a:r>
            <a:endParaRPr lang="en-US" altLang="zh-CN" sz="1400" dirty="0">
              <a:solidFill>
                <a:srgbClr val="8C2324"/>
              </a:solidFill>
              <a:latin typeface="思源黑体 CN Normal" panose="020B0400000000000000" charset="-122"/>
              <a:ea typeface="思源黑体 CN Normal" panose="020B0400000000000000" charset="-122"/>
              <a:cs typeface="思源黑体 CN Normal" panose="020B0400000000000000" charset="-122"/>
              <a:sym typeface="+mn-lt"/>
            </a:endParaRPr>
          </a:p>
          <a:p>
            <a:r>
              <a:rPr lang="zh-CN" altLang="en-US" sz="1400"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mn-lt"/>
              </a:rPr>
              <a:t>在这里添加你的详细小段落文本内容，与标题相关并符合整体语言风格，将你需要表达的意思。</a:t>
            </a:r>
          </a:p>
        </p:txBody>
      </p:sp>
    </p:spTree>
  </p:cSld>
  <p:clrMapOvr>
    <a:masterClrMapping/>
  </p:clrMapOvr>
  <mc:AlternateContent xmlns:mc="http://schemas.openxmlformats.org/markup-compatibility/2006" xmlns:p14="http://schemas.microsoft.com/office/powerpoint/2010/main">
    <mc:Choice Requires="p14">
      <p:transition spd="slow" p14:dur="1750" advClick="0" advTm="0">
        <p:randomBar dir="vert"/>
      </p:transition>
    </mc:Choice>
    <mc:Fallback xmlns="">
      <p:transition spd="slow" advClick="0"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linds(horizontal)">
                                      <p:cBhvr>
                                        <p:cTn id="7" dur="500"/>
                                        <p:tgtEl>
                                          <p:spTgt spid="22"/>
                                        </p:tgtEl>
                                      </p:cBhvr>
                                    </p:animEffect>
                                  </p:childTnLst>
                                </p:cTn>
                              </p:par>
                              <p:par>
                                <p:cTn id="8" presetID="3" presetClass="entr" presetSubtype="10"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blinds(horizontal)">
                                      <p:cBhvr>
                                        <p:cTn id="10" dur="500"/>
                                        <p:tgtEl>
                                          <p:spTgt spid="25"/>
                                        </p:tgtEl>
                                      </p:cBhvr>
                                    </p:animEffect>
                                  </p:childTnLst>
                                </p:cTn>
                              </p:par>
                              <p:par>
                                <p:cTn id="11" presetID="3" presetClass="entr" presetSubtype="10" fill="hold" nodeType="with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blinds(horizontal)">
                                      <p:cBhvr>
                                        <p:cTn id="13" dur="500"/>
                                        <p:tgtEl>
                                          <p:spTgt spid="33"/>
                                        </p:tgtEl>
                                      </p:cBhvr>
                                    </p:animEffect>
                                  </p:childTnLst>
                                </p:cTn>
                              </p:par>
                              <p:par>
                                <p:cTn id="14" presetID="3" presetClass="entr" presetSubtype="10" fill="hold"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blinds(horizontal)">
                                      <p:cBhvr>
                                        <p:cTn id="16" dur="500"/>
                                        <p:tgtEl>
                                          <p:spTgt spid="2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wipe(down)">
                                      <p:cBhvr>
                                        <p:cTn id="21" dur="500"/>
                                        <p:tgtEl>
                                          <p:spTgt spid="47"/>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45"/>
                                        </p:tgtEl>
                                        <p:attrNameLst>
                                          <p:attrName>style.visibility</p:attrName>
                                        </p:attrNameLst>
                                      </p:cBhvr>
                                      <p:to>
                                        <p:strVal val="visible"/>
                                      </p:to>
                                    </p:set>
                                    <p:animEffect transition="in" filter="wipe(down)">
                                      <p:cBhvr>
                                        <p:cTn id="24" dur="500"/>
                                        <p:tgtEl>
                                          <p:spTgt spid="4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46"/>
                                        </p:tgtEl>
                                        <p:attrNameLst>
                                          <p:attrName>style.visibility</p:attrName>
                                        </p:attrNameLst>
                                      </p:cBhvr>
                                      <p:to>
                                        <p:strVal val="visible"/>
                                      </p:to>
                                    </p:set>
                                    <p:animEffect transition="in" filter="wipe(down)">
                                      <p:cBhvr>
                                        <p:cTn id="29" dur="500"/>
                                        <p:tgtEl>
                                          <p:spTgt spid="46"/>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down)">
                                      <p:cBhvr>
                                        <p:cTn id="32"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6" grpId="0"/>
      <p:bldP spid="47" grpId="0"/>
      <p:bldP spid="4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12" name="图片 11" descr="矩形 11"/>
          <p:cNvPicPr>
            <a:picLocks noChangeAspect="1"/>
          </p:cNvPicPr>
          <p:nvPr/>
        </p:nvPicPr>
        <p:blipFill>
          <a:blip r:embed="rId4"/>
          <a:stretch>
            <a:fillRect/>
          </a:stretch>
        </p:blipFill>
        <p:spPr>
          <a:xfrm>
            <a:off x="3608706" y="3637598"/>
            <a:ext cx="4094480" cy="654685"/>
          </a:xfrm>
          <a:prstGeom prst="rect">
            <a:avLst/>
          </a:prstGeom>
        </p:spPr>
      </p:pic>
      <p:pic>
        <p:nvPicPr>
          <p:cNvPr id="6" name="图片 5" descr="矩形 12"/>
          <p:cNvPicPr>
            <a:picLocks noChangeAspect="1"/>
          </p:cNvPicPr>
          <p:nvPr/>
        </p:nvPicPr>
        <p:blipFill>
          <a:blip r:embed="rId5"/>
          <a:stretch>
            <a:fillRect/>
          </a:stretch>
        </p:blipFill>
        <p:spPr>
          <a:xfrm>
            <a:off x="168275" y="-3810"/>
            <a:ext cx="822960" cy="3255010"/>
          </a:xfrm>
          <a:prstGeom prst="rect">
            <a:avLst/>
          </a:prstGeom>
        </p:spPr>
      </p:pic>
      <p:pic>
        <p:nvPicPr>
          <p:cNvPr id="8" name="图片 7" descr="矢量智能对象 拷贝 13"/>
          <p:cNvPicPr>
            <a:picLocks noChangeAspect="1"/>
          </p:cNvPicPr>
          <p:nvPr/>
        </p:nvPicPr>
        <p:blipFill>
          <a:blip r:embed="rId6"/>
          <a:stretch>
            <a:fillRect/>
          </a:stretch>
        </p:blipFill>
        <p:spPr>
          <a:xfrm>
            <a:off x="1685290" y="-3810"/>
            <a:ext cx="765810" cy="1210310"/>
          </a:xfrm>
          <a:prstGeom prst="rect">
            <a:avLst/>
          </a:prstGeom>
        </p:spPr>
      </p:pic>
      <p:pic>
        <p:nvPicPr>
          <p:cNvPr id="9" name="图片 8" descr="矢量智能对象 拷贝 10"/>
          <p:cNvPicPr>
            <a:picLocks noChangeAspect="1"/>
          </p:cNvPicPr>
          <p:nvPr/>
        </p:nvPicPr>
        <p:blipFill>
          <a:blip r:embed="rId7"/>
          <a:stretch>
            <a:fillRect/>
          </a:stretch>
        </p:blipFill>
        <p:spPr>
          <a:xfrm>
            <a:off x="8732520" y="-3810"/>
            <a:ext cx="554990" cy="1066165"/>
          </a:xfrm>
          <a:prstGeom prst="rect">
            <a:avLst/>
          </a:prstGeom>
        </p:spPr>
      </p:pic>
      <p:pic>
        <p:nvPicPr>
          <p:cNvPr id="10" name="图片 9" descr="矢量智能对象 拷贝 11"/>
          <p:cNvPicPr>
            <a:picLocks noChangeAspect="1"/>
          </p:cNvPicPr>
          <p:nvPr/>
        </p:nvPicPr>
        <p:blipFill>
          <a:blip r:embed="rId8"/>
          <a:stretch>
            <a:fillRect/>
          </a:stretch>
        </p:blipFill>
        <p:spPr>
          <a:xfrm>
            <a:off x="9752330" y="-3810"/>
            <a:ext cx="724535" cy="3801745"/>
          </a:xfrm>
          <a:prstGeom prst="rect">
            <a:avLst/>
          </a:prstGeom>
        </p:spPr>
      </p:pic>
      <p:sp>
        <p:nvSpPr>
          <p:cNvPr id="24" name="文本框 23"/>
          <p:cNvSpPr txBox="1"/>
          <p:nvPr/>
        </p:nvSpPr>
        <p:spPr>
          <a:xfrm>
            <a:off x="3211195" y="2178685"/>
            <a:ext cx="4890770" cy="1014730"/>
          </a:xfrm>
          <a:prstGeom prst="rect">
            <a:avLst/>
          </a:prstGeom>
          <a:noFill/>
        </p:spPr>
        <p:txBody>
          <a:bodyPr wrap="square" rtlCol="0">
            <a:spAutoFit/>
          </a:bodyPr>
          <a:lstStyle/>
          <a:p>
            <a:pPr algn="ctr"/>
            <a:r>
              <a:rPr lang="zh-CN" altLang="zh-CN" sz="6000" b="1">
                <a:solidFill>
                  <a:schemeClr val="bg1"/>
                </a:solidFill>
                <a:latin typeface="思源黑体 CN Normal" panose="020B0400000000000000" charset="-122"/>
                <a:ea typeface="思源黑体 CN Normal" panose="020B0400000000000000" charset="-122"/>
                <a:cs typeface="思源黑体 CN Normal" panose="020B0400000000000000" charset="-122"/>
              </a:rPr>
              <a:t>感谢您的观看</a:t>
            </a:r>
          </a:p>
        </p:txBody>
      </p:sp>
      <p:sp>
        <p:nvSpPr>
          <p:cNvPr id="11" name="文本框 10"/>
          <p:cNvSpPr txBox="1"/>
          <p:nvPr/>
        </p:nvSpPr>
        <p:spPr>
          <a:xfrm>
            <a:off x="3608706" y="3764885"/>
            <a:ext cx="4256722" cy="398780"/>
          </a:xfrm>
          <a:prstGeom prst="rect">
            <a:avLst/>
          </a:prstGeom>
          <a:noFill/>
        </p:spPr>
        <p:txBody>
          <a:bodyPr wrap="square" rtlCol="0">
            <a:spAutoFit/>
          </a:bodyPr>
          <a:lstStyle/>
          <a:p>
            <a:r>
              <a:rPr lang="zh-CN" altLang="en-US" sz="2000" smtClean="0">
                <a:solidFill>
                  <a:schemeClr val="bg1"/>
                </a:solidFill>
                <a:latin typeface="思源黑体 CN Normal" panose="020B0400000000000000" charset="-122"/>
                <a:ea typeface="思源黑体 CN Normal" panose="020B0400000000000000" charset="-122"/>
                <a:cs typeface="思源黑体 CN Normal" panose="020B0400000000000000" charset="-122"/>
              </a:rPr>
              <a:t>汇报人：</a:t>
            </a:r>
            <a:r>
              <a:rPr lang="en-US" altLang="zh-CN" sz="2000" smtClean="0">
                <a:solidFill>
                  <a:schemeClr val="bg1"/>
                </a:solidFill>
                <a:latin typeface="思源黑体 CN Normal" panose="020B0400000000000000" charset="-122"/>
                <a:ea typeface="思源黑体 CN Normal" panose="020B0400000000000000" charset="-122"/>
                <a:cs typeface="思源黑体 CN Normal" panose="020B0400000000000000" charset="-122"/>
              </a:rPr>
              <a:t>PPT818     </a:t>
            </a:r>
            <a:r>
              <a:rPr lang="zh-CN" altLang="en-US" sz="2000" smtClean="0">
                <a:solidFill>
                  <a:schemeClr val="bg1"/>
                </a:solidFill>
                <a:latin typeface="思源黑体 CN Normal" panose="020B0400000000000000" charset="-122"/>
                <a:ea typeface="思源黑体 CN Normal" panose="020B0400000000000000" charset="-122"/>
                <a:cs typeface="思源黑体 CN Normal" panose="020B0400000000000000" charset="-122"/>
              </a:rPr>
              <a:t>部门：设计部</a:t>
            </a:r>
            <a:endParaRPr lang="zh-CN" altLang="en-US" sz="2000" dirty="0">
              <a:solidFill>
                <a:schemeClr val="bg1"/>
              </a:solidFill>
              <a:latin typeface="思源黑体 CN Normal" panose="020B0400000000000000" charset="-122"/>
              <a:ea typeface="思源黑体 CN Normal" panose="020B0400000000000000" charset="-122"/>
              <a:cs typeface="思源黑体 CN Normal" panose="020B0400000000000000" charset="-122"/>
            </a:endParaRPr>
          </a:p>
        </p:txBody>
      </p:sp>
      <p:pic>
        <p:nvPicPr>
          <p:cNvPr id="14" name="图片 13" descr="图层 12"/>
          <p:cNvPicPr>
            <a:picLocks noChangeAspect="1"/>
          </p:cNvPicPr>
          <p:nvPr/>
        </p:nvPicPr>
        <p:blipFill>
          <a:blip r:embed="rId9"/>
          <a:stretch>
            <a:fillRect/>
          </a:stretch>
        </p:blipFill>
        <p:spPr>
          <a:xfrm>
            <a:off x="8346440" y="3290570"/>
            <a:ext cx="763270" cy="544195"/>
          </a:xfrm>
          <a:prstGeom prst="rect">
            <a:avLst/>
          </a:prstGeom>
        </p:spPr>
      </p:pic>
      <p:pic>
        <p:nvPicPr>
          <p:cNvPr id="15" name="图片 14" descr="图层 12 拷贝"/>
          <p:cNvPicPr>
            <a:picLocks noChangeAspect="1"/>
          </p:cNvPicPr>
          <p:nvPr/>
        </p:nvPicPr>
        <p:blipFill>
          <a:blip r:embed="rId10"/>
          <a:stretch>
            <a:fillRect/>
          </a:stretch>
        </p:blipFill>
        <p:spPr>
          <a:xfrm>
            <a:off x="1609725" y="3842385"/>
            <a:ext cx="753110" cy="539115"/>
          </a:xfrm>
          <a:prstGeom prst="rect">
            <a:avLst/>
          </a:prstGeom>
        </p:spPr>
      </p:pic>
      <p:sp>
        <p:nvSpPr>
          <p:cNvPr id="16" name="文本框 15"/>
          <p:cNvSpPr txBox="1"/>
          <p:nvPr/>
        </p:nvSpPr>
        <p:spPr>
          <a:xfrm>
            <a:off x="4678363" y="1021080"/>
            <a:ext cx="1955800" cy="1014730"/>
          </a:xfrm>
          <a:prstGeom prst="rect">
            <a:avLst/>
          </a:prstGeom>
          <a:noFill/>
        </p:spPr>
        <p:txBody>
          <a:bodyPr wrap="square" rtlCol="0">
            <a:spAutoFit/>
          </a:bodyPr>
          <a:lstStyle/>
          <a:p>
            <a:r>
              <a:rPr lang="en-US" altLang="zh-CN" sz="6000" b="1">
                <a:solidFill>
                  <a:schemeClr val="bg1"/>
                </a:solidFill>
                <a:latin typeface="思源黑体 CN Normal" panose="020B0400000000000000" charset="-122"/>
                <a:ea typeface="思源黑体 CN Normal" panose="020B0400000000000000" charset="-122"/>
                <a:cs typeface="思源黑体 CN Normal" panose="020B0400000000000000" charset="-122"/>
              </a:rPr>
              <a:t>20XX</a:t>
            </a:r>
          </a:p>
        </p:txBody>
      </p:sp>
    </p:spTree>
  </p:cSld>
  <p:clrMapOvr>
    <a:masterClrMapping/>
  </p:clrMapOvr>
  <mc:AlternateContent xmlns:mc="http://schemas.openxmlformats.org/markup-compatibility/2006" xmlns:p14="http://schemas.microsoft.com/office/powerpoint/2010/main">
    <mc:Choice Requires="p14">
      <p:transition spd="slow" p14:dur="1750" advClick="0" advTm="0">
        <p:randomBar dir="vert"/>
      </p:transition>
    </mc:Choice>
    <mc:Fallback xmlns="">
      <p:transition spd="slow" advClick="0"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barn(inVertical)">
                                      <p:cBhvr>
                                        <p:cTn id="13" dur="500"/>
                                        <p:tgtEl>
                                          <p:spTgt spid="24"/>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barn(inVertical)">
                                      <p:cBhvr>
                                        <p:cTn id="16" dur="50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down)">
                                      <p:cBhvr>
                                        <p:cTn id="21" dur="500"/>
                                        <p:tgtEl>
                                          <p:spTgt spid="8"/>
                                        </p:tgtEl>
                                      </p:cBhvr>
                                    </p:animEffect>
                                  </p:childTnLst>
                                </p:cTn>
                              </p:par>
                              <p:par>
                                <p:cTn id="22" presetID="22" presetClass="entr" presetSubtype="4"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down)">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down)">
                                      <p:cBhvr>
                                        <p:cTn id="29" dur="500"/>
                                        <p:tgtEl>
                                          <p:spTgt spid="9"/>
                                        </p:tgtEl>
                                      </p:cBhvr>
                                    </p:animEffect>
                                  </p:childTnLst>
                                </p:cTn>
                              </p:par>
                              <p:par>
                                <p:cTn id="30" presetID="22" presetClass="entr" presetSubtype="4" fill="hold"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down)">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11" grpId="0"/>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8" name="矩形 27"/>
          <p:cNvSpPr/>
          <p:nvPr/>
        </p:nvSpPr>
        <p:spPr>
          <a:xfrm>
            <a:off x="382270" y="287655"/>
            <a:ext cx="10080625" cy="59048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CN Normal" panose="020B0400000000000000" charset="-122"/>
              <a:ea typeface="思源黑体 CN Normal" panose="020B0400000000000000" charset="-122"/>
              <a:cs typeface="思源黑体 CN Normal" panose="020B0400000000000000" charset="-122"/>
            </a:endParaRPr>
          </a:p>
        </p:txBody>
      </p:sp>
      <p:pic>
        <p:nvPicPr>
          <p:cNvPr id="6" name="图片 5" descr="矩形 12"/>
          <p:cNvPicPr>
            <a:picLocks noChangeAspect="1"/>
          </p:cNvPicPr>
          <p:nvPr/>
        </p:nvPicPr>
        <p:blipFill>
          <a:blip r:embed="rId4"/>
          <a:stretch>
            <a:fillRect/>
          </a:stretch>
        </p:blipFill>
        <p:spPr>
          <a:xfrm>
            <a:off x="168275" y="-3810"/>
            <a:ext cx="822960" cy="3255010"/>
          </a:xfrm>
          <a:prstGeom prst="rect">
            <a:avLst/>
          </a:prstGeom>
        </p:spPr>
      </p:pic>
      <p:pic>
        <p:nvPicPr>
          <p:cNvPr id="8" name="图片 7" descr="矢量智能对象 拷贝 13"/>
          <p:cNvPicPr>
            <a:picLocks noChangeAspect="1"/>
          </p:cNvPicPr>
          <p:nvPr/>
        </p:nvPicPr>
        <p:blipFill>
          <a:blip r:embed="rId5"/>
          <a:stretch>
            <a:fillRect/>
          </a:stretch>
        </p:blipFill>
        <p:spPr>
          <a:xfrm>
            <a:off x="9773285" y="-3810"/>
            <a:ext cx="765810" cy="1210310"/>
          </a:xfrm>
          <a:prstGeom prst="rect">
            <a:avLst/>
          </a:prstGeom>
        </p:spPr>
      </p:pic>
      <p:sp>
        <p:nvSpPr>
          <p:cNvPr id="3" name="文本框 2"/>
          <p:cNvSpPr txBox="1"/>
          <p:nvPr/>
        </p:nvSpPr>
        <p:spPr>
          <a:xfrm>
            <a:off x="6400800" y="1369695"/>
            <a:ext cx="2311400" cy="419100"/>
          </a:xfrm>
          <a:prstGeom prst="rect">
            <a:avLst/>
          </a:prstGeom>
          <a:noFill/>
        </p:spPr>
        <p:txBody>
          <a:bodyPr wrap="square" rtlCol="0">
            <a:spAutoFit/>
            <a:scene3d>
              <a:camera prst="orthographicFront"/>
              <a:lightRig rig="threePt" dir="t"/>
            </a:scene3d>
            <a:sp3d contourW="12700"/>
          </a:bodyPr>
          <a:lstStyle/>
          <a:p>
            <a:pPr defTabSz="1219200"/>
            <a:r>
              <a:rPr lang="zh-CN" altLang="en-US" sz="2125"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rPr>
              <a:t>我的生活</a:t>
            </a:r>
          </a:p>
        </p:txBody>
      </p:sp>
      <p:sp>
        <p:nvSpPr>
          <p:cNvPr id="19" name="文本框 18"/>
          <p:cNvSpPr txBox="1"/>
          <p:nvPr/>
        </p:nvSpPr>
        <p:spPr>
          <a:xfrm>
            <a:off x="6400800" y="2251075"/>
            <a:ext cx="2311400" cy="419100"/>
          </a:xfrm>
          <a:prstGeom prst="rect">
            <a:avLst/>
          </a:prstGeom>
          <a:noFill/>
        </p:spPr>
        <p:txBody>
          <a:bodyPr wrap="square" rtlCol="0">
            <a:spAutoFit/>
            <a:scene3d>
              <a:camera prst="orthographicFront"/>
              <a:lightRig rig="threePt" dir="t"/>
            </a:scene3d>
            <a:sp3d contourW="12700"/>
          </a:bodyPr>
          <a:lstStyle/>
          <a:p>
            <a:pPr defTabSz="1219200"/>
            <a:r>
              <a:rPr lang="zh-CN" altLang="en-US" sz="2125"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rPr>
              <a:t>我的学习</a:t>
            </a:r>
          </a:p>
        </p:txBody>
      </p:sp>
      <p:sp>
        <p:nvSpPr>
          <p:cNvPr id="5" name="文本框 4"/>
          <p:cNvSpPr txBox="1"/>
          <p:nvPr/>
        </p:nvSpPr>
        <p:spPr>
          <a:xfrm>
            <a:off x="6392545" y="3132455"/>
            <a:ext cx="2311400" cy="419100"/>
          </a:xfrm>
          <a:prstGeom prst="rect">
            <a:avLst/>
          </a:prstGeom>
          <a:noFill/>
        </p:spPr>
        <p:txBody>
          <a:bodyPr wrap="square" rtlCol="0">
            <a:spAutoFit/>
            <a:scene3d>
              <a:camera prst="orthographicFront"/>
              <a:lightRig rig="threePt" dir="t"/>
            </a:scene3d>
            <a:sp3d contourW="12700"/>
          </a:bodyPr>
          <a:lstStyle/>
          <a:p>
            <a:pPr defTabSz="1219200"/>
            <a:r>
              <a:rPr lang="zh-CN" altLang="en-US" sz="2125"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rPr>
              <a:t>我的娱乐</a:t>
            </a:r>
          </a:p>
        </p:txBody>
      </p:sp>
      <p:sp>
        <p:nvSpPr>
          <p:cNvPr id="29" name="文本框 28"/>
          <p:cNvSpPr txBox="1"/>
          <p:nvPr/>
        </p:nvSpPr>
        <p:spPr>
          <a:xfrm>
            <a:off x="6392545" y="4013835"/>
            <a:ext cx="2311400" cy="419100"/>
          </a:xfrm>
          <a:prstGeom prst="rect">
            <a:avLst/>
          </a:prstGeom>
          <a:noFill/>
        </p:spPr>
        <p:txBody>
          <a:bodyPr wrap="square" rtlCol="0">
            <a:spAutoFit/>
            <a:scene3d>
              <a:camera prst="orthographicFront"/>
              <a:lightRig rig="threePt" dir="t"/>
            </a:scene3d>
            <a:sp3d contourW="12700"/>
          </a:bodyPr>
          <a:lstStyle/>
          <a:p>
            <a:pPr defTabSz="1219200"/>
            <a:r>
              <a:rPr lang="zh-CN" altLang="en-US" sz="2125"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rPr>
              <a:t>我的感想</a:t>
            </a:r>
          </a:p>
        </p:txBody>
      </p:sp>
      <p:sp>
        <p:nvSpPr>
          <p:cNvPr id="16" name="椭圆 15"/>
          <p:cNvSpPr/>
          <p:nvPr/>
        </p:nvSpPr>
        <p:spPr>
          <a:xfrm>
            <a:off x="1902460" y="1788795"/>
            <a:ext cx="2116455" cy="2116455"/>
          </a:xfrm>
          <a:prstGeom prst="ellipse">
            <a:avLst/>
          </a:prstGeom>
          <a:solidFill>
            <a:srgbClr val="63BCAA"/>
          </a:solidFill>
          <a:ln w="9525" cmpd="sng">
            <a:noFill/>
            <a:prstDash val="sysDash"/>
          </a:ln>
          <a:effectLst>
            <a:outerShdw blurRad="50800" dist="50800" dir="5400000" algn="ctr" rotWithShape="0">
              <a:srgbClr val="63BCAA">
                <a:alpha val="10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595">
              <a:latin typeface="思源黑体 CN Normal" panose="020B0400000000000000" charset="-122"/>
              <a:ea typeface="思源黑体 CN Normal" panose="020B0400000000000000" charset="-122"/>
              <a:cs typeface="思源黑体 CN Normal" panose="020B0400000000000000" charset="-122"/>
            </a:endParaRPr>
          </a:p>
        </p:txBody>
      </p:sp>
      <p:sp>
        <p:nvSpPr>
          <p:cNvPr id="17" name="文本框 16"/>
          <p:cNvSpPr txBox="1"/>
          <p:nvPr/>
        </p:nvSpPr>
        <p:spPr>
          <a:xfrm>
            <a:off x="2382520" y="2556193"/>
            <a:ext cx="1156335" cy="581660"/>
          </a:xfrm>
          <a:prstGeom prst="rect">
            <a:avLst/>
          </a:prstGeom>
          <a:noFill/>
        </p:spPr>
        <p:txBody>
          <a:bodyPr wrap="square" rtlCol="0">
            <a:spAutoFit/>
          </a:bodyPr>
          <a:lstStyle/>
          <a:p>
            <a:r>
              <a:rPr lang="zh-CN" altLang="en-US" sz="3190">
                <a:solidFill>
                  <a:schemeClr val="bg1"/>
                </a:solidFill>
                <a:latin typeface="思源黑体 CN Normal" panose="020B0400000000000000" charset="-122"/>
                <a:ea typeface="思源黑体 CN Normal" panose="020B0400000000000000" charset="-122"/>
                <a:cs typeface="思源黑体 CN Normal" panose="020B0400000000000000" charset="-122"/>
              </a:rPr>
              <a:t>目 录</a:t>
            </a:r>
          </a:p>
        </p:txBody>
      </p:sp>
      <p:sp>
        <p:nvSpPr>
          <p:cNvPr id="18" name="文本框 17"/>
          <p:cNvSpPr txBox="1"/>
          <p:nvPr/>
        </p:nvSpPr>
        <p:spPr>
          <a:xfrm>
            <a:off x="5532755" y="1369695"/>
            <a:ext cx="561975" cy="419100"/>
          </a:xfrm>
          <a:prstGeom prst="rect">
            <a:avLst/>
          </a:prstGeom>
          <a:noFill/>
        </p:spPr>
        <p:txBody>
          <a:bodyPr wrap="square" rtlCol="0">
            <a:spAutoFit/>
            <a:scene3d>
              <a:camera prst="orthographicFront"/>
              <a:lightRig rig="threePt" dir="t"/>
            </a:scene3d>
            <a:sp3d contourW="12700"/>
          </a:bodyPr>
          <a:lstStyle/>
          <a:p>
            <a:pPr defTabSz="1219200"/>
            <a:r>
              <a:rPr lang="en-US" altLang="zh-CN" sz="2125"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rPr>
              <a:t>01</a:t>
            </a:r>
          </a:p>
        </p:txBody>
      </p:sp>
      <p:sp>
        <p:nvSpPr>
          <p:cNvPr id="21" name="文本框 20"/>
          <p:cNvSpPr txBox="1"/>
          <p:nvPr/>
        </p:nvSpPr>
        <p:spPr>
          <a:xfrm>
            <a:off x="5532755" y="2251075"/>
            <a:ext cx="561975" cy="419100"/>
          </a:xfrm>
          <a:prstGeom prst="rect">
            <a:avLst/>
          </a:prstGeom>
          <a:noFill/>
        </p:spPr>
        <p:txBody>
          <a:bodyPr wrap="square" rtlCol="0">
            <a:spAutoFit/>
            <a:scene3d>
              <a:camera prst="orthographicFront"/>
              <a:lightRig rig="threePt" dir="t"/>
            </a:scene3d>
            <a:sp3d contourW="12700"/>
          </a:bodyPr>
          <a:lstStyle/>
          <a:p>
            <a:pPr defTabSz="1219200"/>
            <a:r>
              <a:rPr lang="en-US" altLang="zh-CN" sz="2125"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rPr>
              <a:t>02</a:t>
            </a:r>
          </a:p>
        </p:txBody>
      </p:sp>
      <p:sp>
        <p:nvSpPr>
          <p:cNvPr id="23" name="文本框 22"/>
          <p:cNvSpPr txBox="1"/>
          <p:nvPr/>
        </p:nvSpPr>
        <p:spPr>
          <a:xfrm>
            <a:off x="5524500" y="3132455"/>
            <a:ext cx="561975" cy="419100"/>
          </a:xfrm>
          <a:prstGeom prst="rect">
            <a:avLst/>
          </a:prstGeom>
          <a:noFill/>
        </p:spPr>
        <p:txBody>
          <a:bodyPr wrap="square" rtlCol="0">
            <a:spAutoFit/>
            <a:scene3d>
              <a:camera prst="orthographicFront"/>
              <a:lightRig rig="threePt" dir="t"/>
            </a:scene3d>
            <a:sp3d contourW="12700"/>
          </a:bodyPr>
          <a:lstStyle/>
          <a:p>
            <a:pPr defTabSz="1219200"/>
            <a:r>
              <a:rPr lang="en-US" altLang="zh-CN" sz="2125"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rPr>
              <a:t>03</a:t>
            </a:r>
          </a:p>
        </p:txBody>
      </p:sp>
      <p:sp>
        <p:nvSpPr>
          <p:cNvPr id="26" name="文本框 25"/>
          <p:cNvSpPr txBox="1"/>
          <p:nvPr/>
        </p:nvSpPr>
        <p:spPr>
          <a:xfrm>
            <a:off x="5524500" y="4013835"/>
            <a:ext cx="561975" cy="419100"/>
          </a:xfrm>
          <a:prstGeom prst="rect">
            <a:avLst/>
          </a:prstGeom>
          <a:noFill/>
        </p:spPr>
        <p:txBody>
          <a:bodyPr wrap="square" rtlCol="0">
            <a:spAutoFit/>
            <a:scene3d>
              <a:camera prst="orthographicFront"/>
              <a:lightRig rig="threePt" dir="t"/>
            </a:scene3d>
            <a:sp3d contourW="12700"/>
          </a:bodyPr>
          <a:lstStyle/>
          <a:p>
            <a:pPr defTabSz="1219200"/>
            <a:r>
              <a:rPr lang="en-US" altLang="zh-CN" sz="2125"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rPr>
              <a:t>04</a:t>
            </a:r>
          </a:p>
        </p:txBody>
      </p:sp>
    </p:spTree>
  </p:cSld>
  <p:clrMapOvr>
    <a:masterClrMapping/>
  </p:clrMapOvr>
  <mc:AlternateContent xmlns:mc="http://schemas.openxmlformats.org/markup-compatibility/2006" xmlns:p14="http://schemas.microsoft.com/office/powerpoint/2010/main">
    <mc:Choice Requires="p14">
      <p:transition spd="slow" p14:dur="1750" advClick="0" advTm="0">
        <p:randomBar dir="vert"/>
      </p:transition>
    </mc:Choice>
    <mc:Fallback xmlns="">
      <p:transition spd="slow" advClick="0"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edge">
                                      <p:cBhvr>
                                        <p:cTn id="7" dur="2000"/>
                                        <p:tgtEl>
                                          <p:spTgt spid="17"/>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edge">
                                      <p:cBhvr>
                                        <p:cTn id="10" dur="20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000" fill="hold">
                                          <p:stCondLst>
                                            <p:cond delay="0"/>
                                          </p:stCondLst>
                                        </p:cTn>
                                        <p:tgtEl>
                                          <p:spTgt spid="3"/>
                                        </p:tgtEl>
                                        <p:attrNameLst>
                                          <p:attrName>style.visibility</p:attrName>
                                        </p:attrNameLst>
                                      </p:cBhvr>
                                      <p:to>
                                        <p:strVal val="visible"/>
                                      </p:to>
                                    </p:set>
                                    <p:animEffect transition="in" filter="wipe(down)">
                                      <p:cBhvr>
                                        <p:cTn id="15" dur="1000"/>
                                        <p:tgtEl>
                                          <p:spTgt spid="3"/>
                                        </p:tgtEl>
                                      </p:cBhvr>
                                    </p:animEffect>
                                  </p:childTnLst>
                                </p:cTn>
                              </p:par>
                              <p:par>
                                <p:cTn id="16" presetID="22" presetClass="entr" presetSubtype="4" fill="hold" grpId="0" nodeType="withEffect">
                                  <p:stCondLst>
                                    <p:cond delay="0"/>
                                  </p:stCondLst>
                                  <p:childTnLst>
                                    <p:set>
                                      <p:cBhvr>
                                        <p:cTn id="17" dur="1000" fill="hold">
                                          <p:stCondLst>
                                            <p:cond delay="0"/>
                                          </p:stCondLst>
                                        </p:cTn>
                                        <p:tgtEl>
                                          <p:spTgt spid="19"/>
                                        </p:tgtEl>
                                        <p:attrNameLst>
                                          <p:attrName>style.visibility</p:attrName>
                                        </p:attrNameLst>
                                      </p:cBhvr>
                                      <p:to>
                                        <p:strVal val="visible"/>
                                      </p:to>
                                    </p:set>
                                    <p:animEffect transition="in" filter="wipe(down)">
                                      <p:cBhvr>
                                        <p:cTn id="18" dur="1000"/>
                                        <p:tgtEl>
                                          <p:spTgt spid="19"/>
                                        </p:tgtEl>
                                      </p:cBhvr>
                                    </p:animEffect>
                                  </p:childTnLst>
                                </p:cTn>
                              </p:par>
                              <p:par>
                                <p:cTn id="19" presetID="22" presetClass="entr" presetSubtype="4" fill="hold" grpId="0" nodeType="withEffect">
                                  <p:stCondLst>
                                    <p:cond delay="0"/>
                                  </p:stCondLst>
                                  <p:childTnLst>
                                    <p:set>
                                      <p:cBhvr>
                                        <p:cTn id="20" dur="1000" fill="hold">
                                          <p:stCondLst>
                                            <p:cond delay="0"/>
                                          </p:stCondLst>
                                        </p:cTn>
                                        <p:tgtEl>
                                          <p:spTgt spid="18"/>
                                        </p:tgtEl>
                                        <p:attrNameLst>
                                          <p:attrName>style.visibility</p:attrName>
                                        </p:attrNameLst>
                                      </p:cBhvr>
                                      <p:to>
                                        <p:strVal val="visible"/>
                                      </p:to>
                                    </p:set>
                                    <p:animEffect transition="in" filter="wipe(down)">
                                      <p:cBhvr>
                                        <p:cTn id="21" dur="1000"/>
                                        <p:tgtEl>
                                          <p:spTgt spid="18"/>
                                        </p:tgtEl>
                                      </p:cBhvr>
                                    </p:animEffect>
                                  </p:childTnLst>
                                </p:cTn>
                              </p:par>
                              <p:par>
                                <p:cTn id="22" presetID="22" presetClass="entr" presetSubtype="4" fill="hold" grpId="0" nodeType="withEffect">
                                  <p:stCondLst>
                                    <p:cond delay="0"/>
                                  </p:stCondLst>
                                  <p:childTnLst>
                                    <p:set>
                                      <p:cBhvr>
                                        <p:cTn id="23" dur="1000" fill="hold">
                                          <p:stCondLst>
                                            <p:cond delay="0"/>
                                          </p:stCondLst>
                                        </p:cTn>
                                        <p:tgtEl>
                                          <p:spTgt spid="21"/>
                                        </p:tgtEl>
                                        <p:attrNameLst>
                                          <p:attrName>style.visibility</p:attrName>
                                        </p:attrNameLst>
                                      </p:cBhvr>
                                      <p:to>
                                        <p:strVal val="visible"/>
                                      </p:to>
                                    </p:set>
                                    <p:animEffect transition="in" filter="wipe(down)">
                                      <p:cBhvr>
                                        <p:cTn id="24" dur="1000"/>
                                        <p:tgtEl>
                                          <p:spTgt spid="21"/>
                                        </p:tgtEl>
                                      </p:cBhvr>
                                    </p:animEffect>
                                  </p:childTnLst>
                                </p:cTn>
                              </p:par>
                              <p:par>
                                <p:cTn id="25" presetID="22" presetClass="entr" presetSubtype="4" fill="hold" grpId="0" nodeType="withEffect">
                                  <p:stCondLst>
                                    <p:cond delay="0"/>
                                  </p:stCondLst>
                                  <p:childTnLst>
                                    <p:set>
                                      <p:cBhvr>
                                        <p:cTn id="26" dur="1000" fill="hold">
                                          <p:stCondLst>
                                            <p:cond delay="0"/>
                                          </p:stCondLst>
                                        </p:cTn>
                                        <p:tgtEl>
                                          <p:spTgt spid="23"/>
                                        </p:tgtEl>
                                        <p:attrNameLst>
                                          <p:attrName>style.visibility</p:attrName>
                                        </p:attrNameLst>
                                      </p:cBhvr>
                                      <p:to>
                                        <p:strVal val="visible"/>
                                      </p:to>
                                    </p:set>
                                    <p:animEffect transition="in" filter="wipe(down)">
                                      <p:cBhvr>
                                        <p:cTn id="27" dur="1000"/>
                                        <p:tgtEl>
                                          <p:spTgt spid="23"/>
                                        </p:tgtEl>
                                      </p:cBhvr>
                                    </p:animEffect>
                                  </p:childTnLst>
                                </p:cTn>
                              </p:par>
                              <p:par>
                                <p:cTn id="28" presetID="22" presetClass="entr" presetSubtype="4" fill="hold" grpId="0" nodeType="withEffect">
                                  <p:stCondLst>
                                    <p:cond delay="0"/>
                                  </p:stCondLst>
                                  <p:childTnLst>
                                    <p:set>
                                      <p:cBhvr>
                                        <p:cTn id="29" dur="1000" fill="hold">
                                          <p:stCondLst>
                                            <p:cond delay="0"/>
                                          </p:stCondLst>
                                        </p:cTn>
                                        <p:tgtEl>
                                          <p:spTgt spid="5"/>
                                        </p:tgtEl>
                                        <p:attrNameLst>
                                          <p:attrName>style.visibility</p:attrName>
                                        </p:attrNameLst>
                                      </p:cBhvr>
                                      <p:to>
                                        <p:strVal val="visible"/>
                                      </p:to>
                                    </p:set>
                                    <p:animEffect transition="in" filter="wipe(down)">
                                      <p:cBhvr>
                                        <p:cTn id="30" dur="1000"/>
                                        <p:tgtEl>
                                          <p:spTgt spid="5"/>
                                        </p:tgtEl>
                                      </p:cBhvr>
                                    </p:animEffect>
                                  </p:childTnLst>
                                </p:cTn>
                              </p:par>
                              <p:par>
                                <p:cTn id="31" presetID="22" presetClass="entr" presetSubtype="4" fill="hold" grpId="0" nodeType="withEffect">
                                  <p:stCondLst>
                                    <p:cond delay="0"/>
                                  </p:stCondLst>
                                  <p:childTnLst>
                                    <p:set>
                                      <p:cBhvr>
                                        <p:cTn id="32" dur="1000" fill="hold">
                                          <p:stCondLst>
                                            <p:cond delay="0"/>
                                          </p:stCondLst>
                                        </p:cTn>
                                        <p:tgtEl>
                                          <p:spTgt spid="29"/>
                                        </p:tgtEl>
                                        <p:attrNameLst>
                                          <p:attrName>style.visibility</p:attrName>
                                        </p:attrNameLst>
                                      </p:cBhvr>
                                      <p:to>
                                        <p:strVal val="visible"/>
                                      </p:to>
                                    </p:set>
                                    <p:animEffect transition="in" filter="wipe(down)">
                                      <p:cBhvr>
                                        <p:cTn id="33" dur="1000"/>
                                        <p:tgtEl>
                                          <p:spTgt spid="29"/>
                                        </p:tgtEl>
                                      </p:cBhvr>
                                    </p:animEffect>
                                  </p:childTnLst>
                                </p:cTn>
                              </p:par>
                              <p:par>
                                <p:cTn id="34" presetID="22" presetClass="entr" presetSubtype="4" fill="hold" grpId="0" nodeType="withEffect">
                                  <p:stCondLst>
                                    <p:cond delay="0"/>
                                  </p:stCondLst>
                                  <p:childTnLst>
                                    <p:set>
                                      <p:cBhvr>
                                        <p:cTn id="35" dur="1000" fill="hold">
                                          <p:stCondLst>
                                            <p:cond delay="0"/>
                                          </p:stCondLst>
                                        </p:cTn>
                                        <p:tgtEl>
                                          <p:spTgt spid="26"/>
                                        </p:tgtEl>
                                        <p:attrNameLst>
                                          <p:attrName>style.visibility</p:attrName>
                                        </p:attrNameLst>
                                      </p:cBhvr>
                                      <p:to>
                                        <p:strVal val="visible"/>
                                      </p:to>
                                    </p:set>
                                    <p:animEffect transition="in" filter="wipe(down)">
                                      <p:cBhvr>
                                        <p:cTn id="36"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9" grpId="0"/>
      <p:bldP spid="5" grpId="0"/>
      <p:bldP spid="29" grpId="0"/>
      <p:bldP spid="16" grpId="0" animBg="1"/>
      <p:bldP spid="17" grpId="0"/>
      <p:bldP spid="18" grpId="0"/>
      <p:bldP spid="21" grpId="0"/>
      <p:bldP spid="23" grpId="0"/>
      <p:bldP spid="2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8" name="图片 7" descr="矢量智能对象 拷贝 13"/>
          <p:cNvPicPr>
            <a:picLocks noChangeAspect="1"/>
          </p:cNvPicPr>
          <p:nvPr/>
        </p:nvPicPr>
        <p:blipFill>
          <a:blip r:embed="rId4"/>
          <a:stretch>
            <a:fillRect/>
          </a:stretch>
        </p:blipFill>
        <p:spPr>
          <a:xfrm>
            <a:off x="9773285" y="-3810"/>
            <a:ext cx="765810" cy="1210310"/>
          </a:xfrm>
          <a:prstGeom prst="rect">
            <a:avLst/>
          </a:prstGeom>
        </p:spPr>
      </p:pic>
      <p:pic>
        <p:nvPicPr>
          <p:cNvPr id="15" name="图片 14" descr="图层 12 拷贝"/>
          <p:cNvPicPr>
            <a:picLocks noChangeAspect="1"/>
          </p:cNvPicPr>
          <p:nvPr/>
        </p:nvPicPr>
        <p:blipFill>
          <a:blip r:embed="rId5"/>
          <a:stretch>
            <a:fillRect/>
          </a:stretch>
        </p:blipFill>
        <p:spPr>
          <a:xfrm>
            <a:off x="1149350" y="3959225"/>
            <a:ext cx="753110" cy="539115"/>
          </a:xfrm>
          <a:prstGeom prst="rect">
            <a:avLst/>
          </a:prstGeom>
        </p:spPr>
      </p:pic>
      <p:grpSp>
        <p:nvGrpSpPr>
          <p:cNvPr id="40" name="组合 39"/>
          <p:cNvGrpSpPr/>
          <p:nvPr/>
        </p:nvGrpSpPr>
        <p:grpSpPr>
          <a:xfrm>
            <a:off x="3830955" y="2478088"/>
            <a:ext cx="3183255" cy="1315720"/>
            <a:chOff x="7036" y="4223"/>
            <a:chExt cx="5013" cy="2072"/>
          </a:xfrm>
        </p:grpSpPr>
        <p:sp>
          <p:nvSpPr>
            <p:cNvPr id="30" name="TextBox 1"/>
            <p:cNvSpPr txBox="1"/>
            <p:nvPr/>
          </p:nvSpPr>
          <p:spPr>
            <a:xfrm>
              <a:off x="8118" y="4223"/>
              <a:ext cx="2848" cy="919"/>
            </a:xfrm>
            <a:prstGeom prst="rect">
              <a:avLst/>
            </a:prstGeom>
            <a:noFill/>
          </p:spPr>
          <p:txBody>
            <a:bodyPr wrap="none" rtlCol="0">
              <a:spAutoFit/>
            </a:bodyPr>
            <a:lstStyle/>
            <a:p>
              <a:pPr algn="ctr"/>
              <a:r>
                <a:rPr lang="zh-CN" altLang="en-US" sz="3200" dirty="0">
                  <a:solidFill>
                    <a:schemeClr val="bg1"/>
                  </a:solidFill>
                  <a:latin typeface="思源黑体 CN Normal" panose="020B0400000000000000" charset="-122"/>
                  <a:ea typeface="思源黑体 CN Normal" panose="020B0400000000000000" charset="-122"/>
                  <a:cs typeface="思源黑体 CN Normal" panose="020B0400000000000000" charset="-122"/>
                </a:rPr>
                <a:t>我的生活</a:t>
              </a:r>
            </a:p>
          </p:txBody>
        </p:sp>
        <p:sp>
          <p:nvSpPr>
            <p:cNvPr id="39" name="文本框 38"/>
            <p:cNvSpPr txBox="1"/>
            <p:nvPr/>
          </p:nvSpPr>
          <p:spPr>
            <a:xfrm>
              <a:off x="7036" y="5279"/>
              <a:ext cx="5013" cy="1016"/>
            </a:xfrm>
            <a:prstGeom prst="rect">
              <a:avLst/>
            </a:prstGeom>
            <a:noFill/>
          </p:spPr>
          <p:txBody>
            <a:bodyPr wrap="square" rtlCol="0">
              <a:spAutoFit/>
              <a:scene3d>
                <a:camera prst="orthographicFront"/>
                <a:lightRig rig="threePt" dir="t"/>
              </a:scene3d>
              <a:sp3d contourW="12700"/>
            </a:bodyPr>
            <a:lstStyle/>
            <a:p>
              <a:pPr marL="0" lvl="1" indent="0" algn="ctr">
                <a:buFont typeface="Arial" panose="020B0604020202020204" pitchFamily="34" charset="0"/>
                <a:buNone/>
              </a:pPr>
              <a:r>
                <a:rPr lang="zh-CN" altLang="en-US" sz="1200" dirty="0">
                  <a:solidFill>
                    <a:schemeClr val="bg1"/>
                  </a:solidFill>
                  <a:latin typeface="思源黑体 CN Normal" panose="020B0400000000000000" charset="-122"/>
                  <a:ea typeface="思源黑体 CN Normal" panose="020B0400000000000000" charset="-122"/>
                  <a:cs typeface="思源黑体 CN Normal" panose="020B0400000000000000" charset="-122"/>
                  <a:sym typeface="Arial" panose="020B0604020202020204" pitchFamily="34" charset="0"/>
                </a:rPr>
                <a:t>添加相关标题文字添加相关标题文字添加相关标题文字添加相关标题文字添加相关标题文字</a:t>
              </a:r>
            </a:p>
          </p:txBody>
        </p:sp>
      </p:grpSp>
      <p:sp>
        <p:nvSpPr>
          <p:cNvPr id="38" name="TextBox 1"/>
          <p:cNvSpPr txBox="1"/>
          <p:nvPr/>
        </p:nvSpPr>
        <p:spPr>
          <a:xfrm>
            <a:off x="5080318" y="1549718"/>
            <a:ext cx="684530" cy="645160"/>
          </a:xfrm>
          <a:prstGeom prst="rect">
            <a:avLst/>
          </a:prstGeom>
          <a:noFill/>
        </p:spPr>
        <p:txBody>
          <a:bodyPr wrap="none" rtlCol="0">
            <a:spAutoFit/>
          </a:bodyPr>
          <a:lstStyle/>
          <a:p>
            <a:pPr algn="ctr"/>
            <a:r>
              <a:rPr lang="en-US" altLang="zh-CN" sz="3600" dirty="0">
                <a:solidFill>
                  <a:schemeClr val="bg1"/>
                </a:solidFill>
                <a:latin typeface="思源黑体 CN Normal" panose="020B0400000000000000" charset="-122"/>
                <a:ea typeface="思源黑体 CN Normal" panose="020B0400000000000000" charset="-122"/>
                <a:cs typeface="思源黑体 CN Normal" panose="020B0400000000000000" charset="-122"/>
              </a:rPr>
              <a:t>01</a:t>
            </a:r>
          </a:p>
        </p:txBody>
      </p:sp>
      <p:pic>
        <p:nvPicPr>
          <p:cNvPr id="2" name="图片 1" descr="矢量智能对象 拷贝 13"/>
          <p:cNvPicPr>
            <a:picLocks noChangeAspect="1"/>
          </p:cNvPicPr>
          <p:nvPr/>
        </p:nvPicPr>
        <p:blipFill>
          <a:blip r:embed="rId4"/>
          <a:stretch>
            <a:fillRect/>
          </a:stretch>
        </p:blipFill>
        <p:spPr>
          <a:xfrm>
            <a:off x="1685290" y="-3810"/>
            <a:ext cx="765810" cy="121031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750" advClick="0" advTm="0">
        <p:randomBar dir="vert"/>
      </p:transition>
    </mc:Choice>
    <mc:Fallback xmlns="">
      <p:transition spd="slow" advClick="0"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down)">
                                      <p:cBhvr>
                                        <p:cTn id="7" dur="500"/>
                                        <p:tgtEl>
                                          <p:spTgt spid="38"/>
                                        </p:tgtEl>
                                      </p:cBhvr>
                                    </p:animEffect>
                                  </p:childTnLst>
                                </p:cTn>
                              </p:par>
                              <p:par>
                                <p:cTn id="8" presetID="22" presetClass="entr" presetSubtype="4" fill="hold" nodeType="withEffect">
                                  <p:stCondLst>
                                    <p:cond delay="0"/>
                                  </p:stCondLst>
                                  <p:childTnLst>
                                    <p:set>
                                      <p:cBhvr>
                                        <p:cTn id="9" dur="1" fill="hold">
                                          <p:stCondLst>
                                            <p:cond delay="0"/>
                                          </p:stCondLst>
                                        </p:cTn>
                                        <p:tgtEl>
                                          <p:spTgt spid="40"/>
                                        </p:tgtEl>
                                        <p:attrNameLst>
                                          <p:attrName>style.visibility</p:attrName>
                                        </p:attrNameLst>
                                      </p:cBhvr>
                                      <p:to>
                                        <p:strVal val="visible"/>
                                      </p:to>
                                    </p:set>
                                    <p:animEffect transition="in" filter="wipe(down)">
                                      <p:cBhvr>
                                        <p:cTn id="10"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8" name="矩形 27"/>
          <p:cNvSpPr/>
          <p:nvPr/>
        </p:nvSpPr>
        <p:spPr>
          <a:xfrm>
            <a:off x="382270" y="287655"/>
            <a:ext cx="10080625" cy="59048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CN Normal" panose="020B0400000000000000" charset="-122"/>
              <a:ea typeface="思源黑体 CN Normal" panose="020B0400000000000000" charset="-122"/>
              <a:cs typeface="思源黑体 CN Normal" panose="020B0400000000000000" charset="-122"/>
            </a:endParaRPr>
          </a:p>
        </p:txBody>
      </p:sp>
      <p:pic>
        <p:nvPicPr>
          <p:cNvPr id="6" name="图片 5" descr="矩形 12"/>
          <p:cNvPicPr>
            <a:picLocks noChangeAspect="1"/>
          </p:cNvPicPr>
          <p:nvPr/>
        </p:nvPicPr>
        <p:blipFill>
          <a:blip r:embed="rId4"/>
          <a:stretch>
            <a:fillRect/>
          </a:stretch>
        </p:blipFill>
        <p:spPr>
          <a:xfrm>
            <a:off x="168275" y="-3810"/>
            <a:ext cx="822960" cy="3255010"/>
          </a:xfrm>
          <a:prstGeom prst="rect">
            <a:avLst/>
          </a:prstGeom>
        </p:spPr>
      </p:pic>
      <p:pic>
        <p:nvPicPr>
          <p:cNvPr id="8" name="图片 7" descr="矢量智能对象 拷贝 13"/>
          <p:cNvPicPr>
            <a:picLocks noChangeAspect="1"/>
          </p:cNvPicPr>
          <p:nvPr/>
        </p:nvPicPr>
        <p:blipFill>
          <a:blip r:embed="rId5"/>
          <a:stretch>
            <a:fillRect/>
          </a:stretch>
        </p:blipFill>
        <p:spPr>
          <a:xfrm>
            <a:off x="9773285" y="-3810"/>
            <a:ext cx="765810" cy="1210310"/>
          </a:xfrm>
          <a:prstGeom prst="rect">
            <a:avLst/>
          </a:prstGeom>
        </p:spPr>
      </p:pic>
      <p:sp>
        <p:nvSpPr>
          <p:cNvPr id="17" name="文本框 16"/>
          <p:cNvSpPr txBox="1"/>
          <p:nvPr/>
        </p:nvSpPr>
        <p:spPr>
          <a:xfrm>
            <a:off x="2382520" y="2556193"/>
            <a:ext cx="1156335" cy="581660"/>
          </a:xfrm>
          <a:prstGeom prst="rect">
            <a:avLst/>
          </a:prstGeom>
          <a:noFill/>
        </p:spPr>
        <p:txBody>
          <a:bodyPr wrap="square" rtlCol="0">
            <a:spAutoFit/>
          </a:bodyPr>
          <a:lstStyle/>
          <a:p>
            <a:r>
              <a:rPr lang="zh-CN" altLang="en-US" sz="3190">
                <a:solidFill>
                  <a:schemeClr val="bg1"/>
                </a:solidFill>
                <a:latin typeface="思源黑体 CN Normal" panose="020B0400000000000000" charset="-122"/>
                <a:ea typeface="思源黑体 CN Normal" panose="020B0400000000000000" charset="-122"/>
                <a:cs typeface="思源黑体 CN Normal" panose="020B0400000000000000" charset="-122"/>
              </a:rPr>
              <a:t>目 录</a:t>
            </a:r>
          </a:p>
        </p:txBody>
      </p:sp>
      <p:grpSp>
        <p:nvGrpSpPr>
          <p:cNvPr id="38" name="组合 37"/>
          <p:cNvGrpSpPr/>
          <p:nvPr/>
        </p:nvGrpSpPr>
        <p:grpSpPr>
          <a:xfrm>
            <a:off x="794385" y="1141095"/>
            <a:ext cx="1767840" cy="1993265"/>
            <a:chOff x="1251" y="1797"/>
            <a:chExt cx="2784" cy="3139"/>
          </a:xfrm>
        </p:grpSpPr>
        <p:sp>
          <p:nvSpPr>
            <p:cNvPr id="39" name="文本框 38"/>
            <p:cNvSpPr txBox="1"/>
            <p:nvPr/>
          </p:nvSpPr>
          <p:spPr>
            <a:xfrm>
              <a:off x="1251" y="2772"/>
              <a:ext cx="2785" cy="2165"/>
            </a:xfrm>
            <a:prstGeom prst="rect">
              <a:avLst/>
            </a:prstGeom>
            <a:noFill/>
          </p:spPr>
          <p:txBody>
            <a:bodyPr wrap="square" rtlCol="0">
              <a:spAutoFit/>
            </a:bodyPr>
            <a:lstStyle/>
            <a:p>
              <a:pPr algn="ctr">
                <a:lnSpc>
                  <a:spcPct val="110000"/>
                </a:lnSpc>
              </a:pPr>
              <a:r>
                <a:rPr lang="zh-CN" altLang="en-US" sz="1600"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rPr>
                <a:t>添加小标题</a:t>
              </a:r>
              <a:endParaRPr lang="en-US" altLang="zh-CN" sz="1400" dirty="0">
                <a:latin typeface="思源黑体 CN Normal" panose="020B0400000000000000" charset="-122"/>
                <a:ea typeface="思源黑体 CN Normal" panose="020B0400000000000000" charset="-122"/>
                <a:cs typeface="思源黑体 CN Normal" panose="020B0400000000000000" charset="-122"/>
                <a:sym typeface="+mn-lt"/>
              </a:endParaRPr>
            </a:p>
            <a:p>
              <a:pPr algn="ctr">
                <a:lnSpc>
                  <a:spcPct val="110000"/>
                </a:lnSpc>
              </a:pPr>
              <a:r>
                <a:rPr lang="zh-CN" altLang="en-US" sz="1200"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mn-lt"/>
                </a:rPr>
                <a:t>在这里添加你的详细小段落文本内容，与标题相关并符合整体语言风格，将你需要表达的意思。</a:t>
              </a:r>
            </a:p>
          </p:txBody>
        </p:sp>
        <p:grpSp>
          <p:nvGrpSpPr>
            <p:cNvPr id="40" name="组合 39"/>
            <p:cNvGrpSpPr/>
            <p:nvPr/>
          </p:nvGrpSpPr>
          <p:grpSpPr>
            <a:xfrm>
              <a:off x="2283" y="1797"/>
              <a:ext cx="720" cy="720"/>
              <a:chOff x="13628697" y="1391877"/>
              <a:chExt cx="798873" cy="798874"/>
            </a:xfrm>
            <a:solidFill>
              <a:srgbClr val="3F3B3A"/>
            </a:solidFill>
          </p:grpSpPr>
          <p:sp>
            <p:nvSpPr>
              <p:cNvPr id="41" name="Freeform 285"/>
              <p:cNvSpPr/>
              <p:nvPr/>
            </p:nvSpPr>
            <p:spPr>
              <a:xfrm>
                <a:off x="13628697" y="1391877"/>
                <a:ext cx="798873" cy="798874"/>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16732" y="21600"/>
                      <a:pt x="21600" y="16732"/>
                      <a:pt x="21600" y="10800"/>
                    </a:cubicBezTo>
                    <a:cubicBezTo>
                      <a:pt x="21600" y="4868"/>
                      <a:pt x="16732" y="0"/>
                      <a:pt x="10800" y="0"/>
                    </a:cubicBezTo>
                    <a:cubicBezTo>
                      <a:pt x="4868" y="0"/>
                      <a:pt x="0" y="4868"/>
                      <a:pt x="0" y="10800"/>
                    </a:cubicBezTo>
                    <a:cubicBezTo>
                      <a:pt x="0" y="16732"/>
                      <a:pt x="4868" y="21600"/>
                      <a:pt x="10800" y="21600"/>
                    </a:cubicBezTo>
                    <a:close/>
                    <a:moveTo>
                      <a:pt x="10800" y="608"/>
                    </a:moveTo>
                    <a:cubicBezTo>
                      <a:pt x="16428" y="608"/>
                      <a:pt x="20992" y="5172"/>
                      <a:pt x="20992" y="10800"/>
                    </a:cubicBezTo>
                    <a:cubicBezTo>
                      <a:pt x="20992" y="16428"/>
                      <a:pt x="16428" y="20992"/>
                      <a:pt x="10800" y="20992"/>
                    </a:cubicBezTo>
                    <a:cubicBezTo>
                      <a:pt x="5172" y="20992"/>
                      <a:pt x="608" y="16428"/>
                      <a:pt x="608" y="10800"/>
                    </a:cubicBezTo>
                    <a:cubicBezTo>
                      <a:pt x="608" y="5172"/>
                      <a:pt x="5172" y="608"/>
                      <a:pt x="10800" y="608"/>
                    </a:cubicBezTo>
                    <a:close/>
                  </a:path>
                </a:pathLst>
              </a:custGeom>
              <a:grpFill/>
              <a:ln w="12700" cap="flat">
                <a:noFill/>
                <a:miter lim="400000"/>
              </a:ln>
              <a:effectLst/>
            </p:spPr>
            <p:txBody>
              <a:bodyPr wrap="square" lIns="91439" tIns="91439" rIns="91439" bIns="91439" numCol="1" anchor="t">
                <a:noAutofit/>
              </a:bodyPr>
              <a:lstStyle/>
              <a:p>
                <a:endParaRPr>
                  <a:latin typeface="思源黑体 CN Normal" panose="020B0400000000000000" charset="-122"/>
                  <a:ea typeface="思源黑体 CN Normal" panose="020B0400000000000000" charset="-122"/>
                  <a:cs typeface="思源黑体 CN Normal" panose="020B0400000000000000" charset="-122"/>
                </a:endParaRPr>
              </a:p>
            </p:txBody>
          </p:sp>
          <p:sp>
            <p:nvSpPr>
              <p:cNvPr id="46" name="Freeform 286"/>
              <p:cNvSpPr/>
              <p:nvPr/>
            </p:nvSpPr>
            <p:spPr>
              <a:xfrm>
                <a:off x="13780454" y="1543635"/>
                <a:ext cx="496337" cy="546899"/>
              </a:xfrm>
              <a:custGeom>
                <a:avLst/>
                <a:gdLst/>
                <a:ahLst/>
                <a:cxnLst>
                  <a:cxn ang="0">
                    <a:pos x="wd2" y="hd2"/>
                  </a:cxn>
                  <a:cxn ang="5400000">
                    <a:pos x="wd2" y="hd2"/>
                  </a:cxn>
                  <a:cxn ang="10800000">
                    <a:pos x="wd2" y="hd2"/>
                  </a:cxn>
                  <a:cxn ang="16200000">
                    <a:pos x="wd2" y="hd2"/>
                  </a:cxn>
                </a:cxnLst>
                <a:rect l="0" t="0" r="r" b="b"/>
                <a:pathLst>
                  <a:path w="21395" h="21600" extrusionOk="0">
                    <a:moveTo>
                      <a:pt x="10679" y="21600"/>
                    </a:moveTo>
                    <a:cubicBezTo>
                      <a:pt x="10921" y="21600"/>
                      <a:pt x="10921" y="21600"/>
                      <a:pt x="10921" y="21600"/>
                    </a:cubicBezTo>
                    <a:cubicBezTo>
                      <a:pt x="14319" y="21600"/>
                      <a:pt x="17474" y="20709"/>
                      <a:pt x="19658" y="18705"/>
                    </a:cubicBezTo>
                    <a:cubicBezTo>
                      <a:pt x="20629" y="18037"/>
                      <a:pt x="21115" y="17369"/>
                      <a:pt x="21357" y="16256"/>
                    </a:cubicBezTo>
                    <a:cubicBezTo>
                      <a:pt x="21600" y="15142"/>
                      <a:pt x="20629" y="14252"/>
                      <a:pt x="19901" y="13584"/>
                    </a:cubicBezTo>
                    <a:cubicBezTo>
                      <a:pt x="19658" y="13361"/>
                      <a:pt x="19658" y="13361"/>
                      <a:pt x="19658" y="13361"/>
                    </a:cubicBezTo>
                    <a:cubicBezTo>
                      <a:pt x="18688" y="12915"/>
                      <a:pt x="17231" y="12247"/>
                      <a:pt x="16261" y="12247"/>
                    </a:cubicBezTo>
                    <a:cubicBezTo>
                      <a:pt x="16261" y="12247"/>
                      <a:pt x="16261" y="12247"/>
                      <a:pt x="16261" y="12247"/>
                    </a:cubicBezTo>
                    <a:cubicBezTo>
                      <a:pt x="16018" y="12247"/>
                      <a:pt x="16018" y="12247"/>
                      <a:pt x="16018" y="12247"/>
                    </a:cubicBezTo>
                    <a:cubicBezTo>
                      <a:pt x="15775" y="12470"/>
                      <a:pt x="15533" y="12693"/>
                      <a:pt x="15047" y="12915"/>
                    </a:cubicBezTo>
                    <a:cubicBezTo>
                      <a:pt x="15290" y="12915"/>
                      <a:pt x="15775" y="12915"/>
                      <a:pt x="16018" y="13138"/>
                    </a:cubicBezTo>
                    <a:cubicBezTo>
                      <a:pt x="16261" y="13138"/>
                      <a:pt x="16261" y="13138"/>
                      <a:pt x="16261" y="13138"/>
                    </a:cubicBezTo>
                    <a:cubicBezTo>
                      <a:pt x="16989" y="13138"/>
                      <a:pt x="18202" y="13584"/>
                      <a:pt x="18930" y="14029"/>
                    </a:cubicBezTo>
                    <a:cubicBezTo>
                      <a:pt x="19416" y="14252"/>
                      <a:pt x="19416" y="14252"/>
                      <a:pt x="19416" y="14252"/>
                    </a:cubicBezTo>
                    <a:cubicBezTo>
                      <a:pt x="19901" y="14697"/>
                      <a:pt x="20387" y="15588"/>
                      <a:pt x="20387" y="16256"/>
                    </a:cubicBezTo>
                    <a:cubicBezTo>
                      <a:pt x="20387" y="16924"/>
                      <a:pt x="19658" y="17369"/>
                      <a:pt x="19173" y="18037"/>
                    </a:cubicBezTo>
                    <a:cubicBezTo>
                      <a:pt x="16989" y="19819"/>
                      <a:pt x="14076" y="20709"/>
                      <a:pt x="10921" y="20709"/>
                    </a:cubicBezTo>
                    <a:cubicBezTo>
                      <a:pt x="10679" y="20709"/>
                      <a:pt x="10679" y="20709"/>
                      <a:pt x="10679" y="20709"/>
                    </a:cubicBezTo>
                    <a:cubicBezTo>
                      <a:pt x="7281" y="20709"/>
                      <a:pt x="4369" y="19596"/>
                      <a:pt x="2184" y="17814"/>
                    </a:cubicBezTo>
                    <a:cubicBezTo>
                      <a:pt x="1456" y="17146"/>
                      <a:pt x="971" y="16701"/>
                      <a:pt x="971" y="16033"/>
                    </a:cubicBezTo>
                    <a:cubicBezTo>
                      <a:pt x="971" y="15365"/>
                      <a:pt x="1456" y="14474"/>
                      <a:pt x="2184" y="14029"/>
                    </a:cubicBezTo>
                    <a:cubicBezTo>
                      <a:pt x="2427" y="13806"/>
                      <a:pt x="2427" y="13806"/>
                      <a:pt x="2427" y="13806"/>
                    </a:cubicBezTo>
                    <a:cubicBezTo>
                      <a:pt x="3155" y="13584"/>
                      <a:pt x="4369" y="13138"/>
                      <a:pt x="5339" y="12915"/>
                    </a:cubicBezTo>
                    <a:cubicBezTo>
                      <a:pt x="5582" y="12915"/>
                      <a:pt x="5582" y="12915"/>
                      <a:pt x="5582" y="12915"/>
                    </a:cubicBezTo>
                    <a:cubicBezTo>
                      <a:pt x="6553" y="12693"/>
                      <a:pt x="7524" y="12470"/>
                      <a:pt x="8009" y="12247"/>
                    </a:cubicBezTo>
                    <a:cubicBezTo>
                      <a:pt x="8494" y="12025"/>
                      <a:pt x="9222" y="11579"/>
                      <a:pt x="9465" y="11134"/>
                    </a:cubicBezTo>
                    <a:cubicBezTo>
                      <a:pt x="9708" y="10689"/>
                      <a:pt x="9465" y="9798"/>
                      <a:pt x="8737" y="9353"/>
                    </a:cubicBezTo>
                    <a:cubicBezTo>
                      <a:pt x="8252" y="9130"/>
                      <a:pt x="7766" y="8685"/>
                      <a:pt x="7766" y="8239"/>
                    </a:cubicBezTo>
                    <a:cubicBezTo>
                      <a:pt x="7524" y="7794"/>
                      <a:pt x="7281" y="7126"/>
                      <a:pt x="7281" y="6903"/>
                    </a:cubicBezTo>
                    <a:cubicBezTo>
                      <a:pt x="7281" y="6235"/>
                      <a:pt x="6796" y="5790"/>
                      <a:pt x="6553" y="5567"/>
                    </a:cubicBezTo>
                    <a:cubicBezTo>
                      <a:pt x="6553" y="5567"/>
                      <a:pt x="6310" y="5344"/>
                      <a:pt x="6310" y="5122"/>
                    </a:cubicBezTo>
                    <a:cubicBezTo>
                      <a:pt x="6310" y="4899"/>
                      <a:pt x="6553" y="4676"/>
                      <a:pt x="6553" y="4454"/>
                    </a:cubicBezTo>
                    <a:cubicBezTo>
                      <a:pt x="7281" y="4231"/>
                      <a:pt x="7524" y="2895"/>
                      <a:pt x="7766" y="2672"/>
                    </a:cubicBezTo>
                    <a:cubicBezTo>
                      <a:pt x="7766" y="2004"/>
                      <a:pt x="8494" y="1336"/>
                      <a:pt x="9222" y="1113"/>
                    </a:cubicBezTo>
                    <a:cubicBezTo>
                      <a:pt x="9465" y="1113"/>
                      <a:pt x="9465" y="1113"/>
                      <a:pt x="9465" y="1113"/>
                    </a:cubicBezTo>
                    <a:cubicBezTo>
                      <a:pt x="9708" y="1113"/>
                      <a:pt x="10193" y="891"/>
                      <a:pt x="10921" y="891"/>
                    </a:cubicBezTo>
                    <a:cubicBezTo>
                      <a:pt x="10921" y="891"/>
                      <a:pt x="10921" y="891"/>
                      <a:pt x="10921" y="891"/>
                    </a:cubicBezTo>
                    <a:cubicBezTo>
                      <a:pt x="11407" y="891"/>
                      <a:pt x="12135" y="1113"/>
                      <a:pt x="12378" y="1113"/>
                    </a:cubicBezTo>
                    <a:cubicBezTo>
                      <a:pt x="12620" y="1113"/>
                      <a:pt x="12620" y="1113"/>
                      <a:pt x="12620" y="1113"/>
                    </a:cubicBezTo>
                    <a:cubicBezTo>
                      <a:pt x="13348" y="1336"/>
                      <a:pt x="14076" y="2227"/>
                      <a:pt x="14076" y="2672"/>
                    </a:cubicBezTo>
                    <a:cubicBezTo>
                      <a:pt x="14076" y="2895"/>
                      <a:pt x="14562" y="4454"/>
                      <a:pt x="15047" y="4676"/>
                    </a:cubicBezTo>
                    <a:cubicBezTo>
                      <a:pt x="15290" y="4676"/>
                      <a:pt x="15290" y="4899"/>
                      <a:pt x="15290" y="5344"/>
                    </a:cubicBezTo>
                    <a:cubicBezTo>
                      <a:pt x="15290" y="5567"/>
                      <a:pt x="15290" y="5790"/>
                      <a:pt x="15290" y="5790"/>
                    </a:cubicBezTo>
                    <a:cubicBezTo>
                      <a:pt x="14804" y="5790"/>
                      <a:pt x="14562" y="6458"/>
                      <a:pt x="14319" y="6903"/>
                    </a:cubicBezTo>
                    <a:cubicBezTo>
                      <a:pt x="14319" y="7348"/>
                      <a:pt x="14076" y="8016"/>
                      <a:pt x="13834" y="8462"/>
                    </a:cubicBezTo>
                    <a:cubicBezTo>
                      <a:pt x="13834" y="8685"/>
                      <a:pt x="13348" y="9353"/>
                      <a:pt x="12863" y="9575"/>
                    </a:cubicBezTo>
                    <a:cubicBezTo>
                      <a:pt x="12135" y="10021"/>
                      <a:pt x="11892" y="10689"/>
                      <a:pt x="12135" y="11134"/>
                    </a:cubicBezTo>
                    <a:cubicBezTo>
                      <a:pt x="12135" y="11357"/>
                      <a:pt x="12378" y="11802"/>
                      <a:pt x="12620" y="12025"/>
                    </a:cubicBezTo>
                    <a:cubicBezTo>
                      <a:pt x="13106" y="11802"/>
                      <a:pt x="13348" y="11802"/>
                      <a:pt x="13834" y="11579"/>
                    </a:cubicBezTo>
                    <a:cubicBezTo>
                      <a:pt x="13348" y="11357"/>
                      <a:pt x="13106" y="11134"/>
                      <a:pt x="13106" y="10911"/>
                    </a:cubicBezTo>
                    <a:cubicBezTo>
                      <a:pt x="12863" y="10689"/>
                      <a:pt x="13106" y="10466"/>
                      <a:pt x="13348" y="10243"/>
                    </a:cubicBezTo>
                    <a:cubicBezTo>
                      <a:pt x="14076" y="9798"/>
                      <a:pt x="14562" y="9130"/>
                      <a:pt x="14804" y="8685"/>
                    </a:cubicBezTo>
                    <a:cubicBezTo>
                      <a:pt x="15047" y="8239"/>
                      <a:pt x="15290" y="7571"/>
                      <a:pt x="15290" y="7126"/>
                    </a:cubicBezTo>
                    <a:cubicBezTo>
                      <a:pt x="15533" y="6680"/>
                      <a:pt x="15533" y="6458"/>
                      <a:pt x="15533" y="6458"/>
                    </a:cubicBezTo>
                    <a:cubicBezTo>
                      <a:pt x="16018" y="6458"/>
                      <a:pt x="16261" y="5790"/>
                      <a:pt x="16261" y="5344"/>
                    </a:cubicBezTo>
                    <a:cubicBezTo>
                      <a:pt x="16261" y="4676"/>
                      <a:pt x="16018" y="4231"/>
                      <a:pt x="15775" y="4008"/>
                    </a:cubicBezTo>
                    <a:cubicBezTo>
                      <a:pt x="15533" y="3786"/>
                      <a:pt x="15290" y="3340"/>
                      <a:pt x="15047" y="2449"/>
                    </a:cubicBezTo>
                    <a:cubicBezTo>
                      <a:pt x="14804" y="1559"/>
                      <a:pt x="13834" y="668"/>
                      <a:pt x="12863" y="445"/>
                    </a:cubicBezTo>
                    <a:cubicBezTo>
                      <a:pt x="12620" y="223"/>
                      <a:pt x="12620" y="223"/>
                      <a:pt x="12620" y="223"/>
                    </a:cubicBezTo>
                    <a:cubicBezTo>
                      <a:pt x="12135" y="223"/>
                      <a:pt x="11649" y="0"/>
                      <a:pt x="10921" y="0"/>
                    </a:cubicBezTo>
                    <a:cubicBezTo>
                      <a:pt x="10921" y="0"/>
                      <a:pt x="10921" y="0"/>
                      <a:pt x="10921" y="0"/>
                    </a:cubicBezTo>
                    <a:cubicBezTo>
                      <a:pt x="10193" y="0"/>
                      <a:pt x="9708" y="223"/>
                      <a:pt x="9222" y="223"/>
                    </a:cubicBezTo>
                    <a:cubicBezTo>
                      <a:pt x="8980" y="223"/>
                      <a:pt x="8980" y="223"/>
                      <a:pt x="8980" y="223"/>
                    </a:cubicBezTo>
                    <a:cubicBezTo>
                      <a:pt x="8009" y="668"/>
                      <a:pt x="7038" y="1559"/>
                      <a:pt x="6796" y="2449"/>
                    </a:cubicBezTo>
                    <a:cubicBezTo>
                      <a:pt x="6553" y="3118"/>
                      <a:pt x="6310" y="3786"/>
                      <a:pt x="6067" y="3786"/>
                    </a:cubicBezTo>
                    <a:cubicBezTo>
                      <a:pt x="5582" y="4008"/>
                      <a:pt x="5339" y="4676"/>
                      <a:pt x="5339" y="5122"/>
                    </a:cubicBezTo>
                    <a:cubicBezTo>
                      <a:pt x="5339" y="5567"/>
                      <a:pt x="5582" y="6235"/>
                      <a:pt x="6067" y="6458"/>
                    </a:cubicBezTo>
                    <a:cubicBezTo>
                      <a:pt x="6067" y="6458"/>
                      <a:pt x="6310" y="6680"/>
                      <a:pt x="6310" y="6903"/>
                    </a:cubicBezTo>
                    <a:cubicBezTo>
                      <a:pt x="6310" y="7348"/>
                      <a:pt x="6553" y="8016"/>
                      <a:pt x="6796" y="8685"/>
                    </a:cubicBezTo>
                    <a:cubicBezTo>
                      <a:pt x="7038" y="9130"/>
                      <a:pt x="7524" y="9798"/>
                      <a:pt x="8009" y="10243"/>
                    </a:cubicBezTo>
                    <a:cubicBezTo>
                      <a:pt x="8494" y="10466"/>
                      <a:pt x="8494" y="10689"/>
                      <a:pt x="8494" y="10911"/>
                    </a:cubicBezTo>
                    <a:cubicBezTo>
                      <a:pt x="8494" y="11134"/>
                      <a:pt x="8009" y="11357"/>
                      <a:pt x="7766" y="11579"/>
                    </a:cubicBezTo>
                    <a:cubicBezTo>
                      <a:pt x="7281" y="11579"/>
                      <a:pt x="6310" y="11802"/>
                      <a:pt x="5339" y="12025"/>
                    </a:cubicBezTo>
                    <a:cubicBezTo>
                      <a:pt x="5097" y="12025"/>
                      <a:pt x="5097" y="12025"/>
                      <a:pt x="5097" y="12025"/>
                    </a:cubicBezTo>
                    <a:cubicBezTo>
                      <a:pt x="4126" y="12247"/>
                      <a:pt x="2670" y="12693"/>
                      <a:pt x="1942" y="13138"/>
                    </a:cubicBezTo>
                    <a:cubicBezTo>
                      <a:pt x="1456" y="13361"/>
                      <a:pt x="1456" y="13361"/>
                      <a:pt x="1456" y="13361"/>
                    </a:cubicBezTo>
                    <a:cubicBezTo>
                      <a:pt x="728" y="13806"/>
                      <a:pt x="0" y="14920"/>
                      <a:pt x="0" y="16033"/>
                    </a:cubicBezTo>
                    <a:cubicBezTo>
                      <a:pt x="0" y="17146"/>
                      <a:pt x="728" y="17814"/>
                      <a:pt x="1456" y="18482"/>
                    </a:cubicBezTo>
                    <a:cubicBezTo>
                      <a:pt x="3640" y="20487"/>
                      <a:pt x="6796" y="21600"/>
                      <a:pt x="10679" y="21600"/>
                    </a:cubicBezTo>
                    <a:close/>
                  </a:path>
                </a:pathLst>
              </a:custGeom>
              <a:grpFill/>
              <a:ln w="12700" cap="flat">
                <a:noFill/>
                <a:miter lim="400000"/>
              </a:ln>
              <a:effectLst/>
            </p:spPr>
            <p:txBody>
              <a:bodyPr wrap="square" lIns="91439" tIns="91439" rIns="91439" bIns="91439" numCol="1" anchor="t">
                <a:noAutofit/>
              </a:bodyPr>
              <a:lstStyle/>
              <a:p>
                <a:endParaRPr>
                  <a:latin typeface="思源黑体 CN Normal" panose="020B0400000000000000" charset="-122"/>
                  <a:ea typeface="思源黑体 CN Normal" panose="020B0400000000000000" charset="-122"/>
                  <a:cs typeface="思源黑体 CN Normal" panose="020B0400000000000000" charset="-122"/>
                </a:endParaRPr>
              </a:p>
            </p:txBody>
          </p:sp>
          <p:sp>
            <p:nvSpPr>
              <p:cNvPr id="47" name="Freeform 287"/>
              <p:cNvSpPr/>
              <p:nvPr/>
            </p:nvSpPr>
            <p:spPr>
              <a:xfrm>
                <a:off x="13836722" y="1492094"/>
                <a:ext cx="393278" cy="406596"/>
              </a:xfrm>
              <a:custGeom>
                <a:avLst/>
                <a:gdLst/>
                <a:ahLst/>
                <a:cxnLst>
                  <a:cxn ang="0">
                    <a:pos x="wd2" y="hd2"/>
                  </a:cxn>
                  <a:cxn ang="5400000">
                    <a:pos x="wd2" y="hd2"/>
                  </a:cxn>
                  <a:cxn ang="10800000">
                    <a:pos x="wd2" y="hd2"/>
                  </a:cxn>
                  <a:cxn ang="16200000">
                    <a:pos x="wd2" y="hd2"/>
                  </a:cxn>
                </a:cxnLst>
                <a:rect l="0" t="0" r="r" b="b"/>
                <a:pathLst>
                  <a:path w="21343" h="21600" extrusionOk="0">
                    <a:moveTo>
                      <a:pt x="1873" y="12300"/>
                    </a:moveTo>
                    <a:cubicBezTo>
                      <a:pt x="1873" y="12300"/>
                      <a:pt x="1873" y="12300"/>
                      <a:pt x="1873" y="12300"/>
                    </a:cubicBezTo>
                    <a:cubicBezTo>
                      <a:pt x="2785" y="12300"/>
                      <a:pt x="3089" y="11700"/>
                      <a:pt x="3394" y="10200"/>
                    </a:cubicBezTo>
                    <a:cubicBezTo>
                      <a:pt x="3394" y="9300"/>
                      <a:pt x="3089" y="8700"/>
                      <a:pt x="2785" y="8400"/>
                    </a:cubicBezTo>
                    <a:cubicBezTo>
                      <a:pt x="2785" y="6600"/>
                      <a:pt x="3698" y="4800"/>
                      <a:pt x="5219" y="3300"/>
                    </a:cubicBezTo>
                    <a:cubicBezTo>
                      <a:pt x="6740" y="1800"/>
                      <a:pt x="8566" y="1200"/>
                      <a:pt x="10695" y="1200"/>
                    </a:cubicBezTo>
                    <a:cubicBezTo>
                      <a:pt x="12825" y="1200"/>
                      <a:pt x="14954" y="2100"/>
                      <a:pt x="16475" y="3600"/>
                    </a:cubicBezTo>
                    <a:cubicBezTo>
                      <a:pt x="17692" y="4800"/>
                      <a:pt x="18605" y="6600"/>
                      <a:pt x="18605" y="8700"/>
                    </a:cubicBezTo>
                    <a:cubicBezTo>
                      <a:pt x="18301" y="9000"/>
                      <a:pt x="17997" y="9600"/>
                      <a:pt x="17997" y="10500"/>
                    </a:cubicBezTo>
                    <a:cubicBezTo>
                      <a:pt x="17997" y="11100"/>
                      <a:pt x="17997" y="11700"/>
                      <a:pt x="18301" y="12000"/>
                    </a:cubicBezTo>
                    <a:cubicBezTo>
                      <a:pt x="18301" y="12300"/>
                      <a:pt x="18301" y="12300"/>
                      <a:pt x="18605" y="12300"/>
                    </a:cubicBezTo>
                    <a:cubicBezTo>
                      <a:pt x="18301" y="15900"/>
                      <a:pt x="15867" y="18900"/>
                      <a:pt x="12520" y="19500"/>
                    </a:cubicBezTo>
                    <a:cubicBezTo>
                      <a:pt x="12216" y="19500"/>
                      <a:pt x="12216" y="19200"/>
                      <a:pt x="11912" y="19200"/>
                    </a:cubicBezTo>
                    <a:cubicBezTo>
                      <a:pt x="11912" y="18900"/>
                      <a:pt x="11912" y="18900"/>
                      <a:pt x="11912" y="18900"/>
                    </a:cubicBezTo>
                    <a:cubicBezTo>
                      <a:pt x="11608" y="18600"/>
                      <a:pt x="10999" y="18300"/>
                      <a:pt x="10391" y="18300"/>
                    </a:cubicBezTo>
                    <a:cubicBezTo>
                      <a:pt x="9174" y="18300"/>
                      <a:pt x="8261" y="19200"/>
                      <a:pt x="8261" y="20400"/>
                    </a:cubicBezTo>
                    <a:cubicBezTo>
                      <a:pt x="8261" y="20700"/>
                      <a:pt x="8566" y="21000"/>
                      <a:pt x="8566" y="21000"/>
                    </a:cubicBezTo>
                    <a:cubicBezTo>
                      <a:pt x="9174" y="21600"/>
                      <a:pt x="10087" y="21600"/>
                      <a:pt x="10391" y="21600"/>
                    </a:cubicBezTo>
                    <a:cubicBezTo>
                      <a:pt x="10695" y="21600"/>
                      <a:pt x="10999" y="21600"/>
                      <a:pt x="10999" y="21600"/>
                    </a:cubicBezTo>
                    <a:cubicBezTo>
                      <a:pt x="11912" y="21600"/>
                      <a:pt x="12216" y="21300"/>
                      <a:pt x="12520" y="20700"/>
                    </a:cubicBezTo>
                    <a:cubicBezTo>
                      <a:pt x="16475" y="20100"/>
                      <a:pt x="19518" y="16800"/>
                      <a:pt x="19822" y="12600"/>
                    </a:cubicBezTo>
                    <a:cubicBezTo>
                      <a:pt x="20126" y="12600"/>
                      <a:pt x="20126" y="12300"/>
                      <a:pt x="20430" y="12300"/>
                    </a:cubicBezTo>
                    <a:cubicBezTo>
                      <a:pt x="21039" y="12000"/>
                      <a:pt x="21343" y="11400"/>
                      <a:pt x="21343" y="10500"/>
                    </a:cubicBezTo>
                    <a:cubicBezTo>
                      <a:pt x="21343" y="9600"/>
                      <a:pt x="20735" y="9000"/>
                      <a:pt x="19822" y="8700"/>
                    </a:cubicBezTo>
                    <a:cubicBezTo>
                      <a:pt x="19822" y="6300"/>
                      <a:pt x="18909" y="4200"/>
                      <a:pt x="17388" y="2700"/>
                    </a:cubicBezTo>
                    <a:cubicBezTo>
                      <a:pt x="15563" y="900"/>
                      <a:pt x="13129" y="0"/>
                      <a:pt x="10695" y="0"/>
                    </a:cubicBezTo>
                    <a:cubicBezTo>
                      <a:pt x="8261" y="0"/>
                      <a:pt x="6132" y="600"/>
                      <a:pt x="4306" y="2400"/>
                    </a:cubicBezTo>
                    <a:cubicBezTo>
                      <a:pt x="2481" y="3900"/>
                      <a:pt x="1568" y="6000"/>
                      <a:pt x="1568" y="8400"/>
                    </a:cubicBezTo>
                    <a:cubicBezTo>
                      <a:pt x="656" y="8400"/>
                      <a:pt x="47" y="9300"/>
                      <a:pt x="47" y="10200"/>
                    </a:cubicBezTo>
                    <a:cubicBezTo>
                      <a:pt x="-257" y="11400"/>
                      <a:pt x="960" y="12300"/>
                      <a:pt x="1873" y="12300"/>
                    </a:cubicBezTo>
                    <a:close/>
                    <a:moveTo>
                      <a:pt x="10391" y="20400"/>
                    </a:moveTo>
                    <a:cubicBezTo>
                      <a:pt x="10087" y="20400"/>
                      <a:pt x="9782" y="20400"/>
                      <a:pt x="9478" y="20400"/>
                    </a:cubicBezTo>
                    <a:cubicBezTo>
                      <a:pt x="9782" y="19800"/>
                      <a:pt x="10087" y="19500"/>
                      <a:pt x="10391" y="19500"/>
                    </a:cubicBezTo>
                    <a:cubicBezTo>
                      <a:pt x="10695" y="19500"/>
                      <a:pt x="10999" y="19500"/>
                      <a:pt x="10999" y="19800"/>
                    </a:cubicBezTo>
                    <a:cubicBezTo>
                      <a:pt x="11304" y="19800"/>
                      <a:pt x="11304" y="20100"/>
                      <a:pt x="11304" y="20400"/>
                    </a:cubicBezTo>
                    <a:cubicBezTo>
                      <a:pt x="11304" y="20400"/>
                      <a:pt x="10999" y="20400"/>
                      <a:pt x="10391" y="20400"/>
                    </a:cubicBezTo>
                    <a:close/>
                    <a:moveTo>
                      <a:pt x="19213" y="11400"/>
                    </a:moveTo>
                    <a:cubicBezTo>
                      <a:pt x="19213" y="11400"/>
                      <a:pt x="19213" y="11400"/>
                      <a:pt x="19213" y="11400"/>
                    </a:cubicBezTo>
                    <a:cubicBezTo>
                      <a:pt x="19213" y="12000"/>
                      <a:pt x="19213" y="12000"/>
                      <a:pt x="19213" y="12000"/>
                    </a:cubicBezTo>
                    <a:lnTo>
                      <a:pt x="19213" y="11400"/>
                    </a:lnTo>
                    <a:close/>
                    <a:moveTo>
                      <a:pt x="20126" y="10500"/>
                    </a:moveTo>
                    <a:cubicBezTo>
                      <a:pt x="20126" y="11100"/>
                      <a:pt x="19822" y="11400"/>
                      <a:pt x="19213" y="11400"/>
                    </a:cubicBezTo>
                    <a:cubicBezTo>
                      <a:pt x="19213" y="11100"/>
                      <a:pt x="19213" y="9900"/>
                      <a:pt x="19213" y="9600"/>
                    </a:cubicBezTo>
                    <a:cubicBezTo>
                      <a:pt x="19822" y="9900"/>
                      <a:pt x="20126" y="10200"/>
                      <a:pt x="20126" y="10500"/>
                    </a:cubicBezTo>
                    <a:close/>
                    <a:moveTo>
                      <a:pt x="1873" y="9300"/>
                    </a:moveTo>
                    <a:cubicBezTo>
                      <a:pt x="2177" y="9900"/>
                      <a:pt x="2177" y="10800"/>
                      <a:pt x="1873" y="11100"/>
                    </a:cubicBezTo>
                    <a:cubicBezTo>
                      <a:pt x="1568" y="11100"/>
                      <a:pt x="960" y="10800"/>
                      <a:pt x="1264" y="10200"/>
                    </a:cubicBezTo>
                    <a:cubicBezTo>
                      <a:pt x="1264" y="9900"/>
                      <a:pt x="1568" y="9600"/>
                      <a:pt x="1873" y="9300"/>
                    </a:cubicBezTo>
                    <a:close/>
                  </a:path>
                </a:pathLst>
              </a:custGeom>
              <a:grpFill/>
              <a:ln w="12700" cap="flat">
                <a:noFill/>
                <a:miter lim="400000"/>
              </a:ln>
              <a:effectLst/>
            </p:spPr>
            <p:txBody>
              <a:bodyPr wrap="square" lIns="91439" tIns="91439" rIns="91439" bIns="91439" numCol="1" anchor="t">
                <a:noAutofit/>
              </a:bodyPr>
              <a:lstStyle/>
              <a:p>
                <a:endParaRPr>
                  <a:latin typeface="思源黑体 CN Normal" panose="020B0400000000000000" charset="-122"/>
                  <a:ea typeface="思源黑体 CN Normal" panose="020B0400000000000000" charset="-122"/>
                  <a:cs typeface="思源黑体 CN Normal" panose="020B0400000000000000" charset="-122"/>
                </a:endParaRPr>
              </a:p>
            </p:txBody>
          </p:sp>
        </p:grpSp>
      </p:grpSp>
      <p:sp>
        <p:nvSpPr>
          <p:cNvPr id="49" name="文本框 48"/>
          <p:cNvSpPr txBox="1"/>
          <p:nvPr/>
        </p:nvSpPr>
        <p:spPr>
          <a:xfrm>
            <a:off x="3876675" y="2971800"/>
            <a:ext cx="617220" cy="306705"/>
          </a:xfrm>
          <a:prstGeom prst="rect">
            <a:avLst/>
          </a:prstGeom>
          <a:noFill/>
        </p:spPr>
        <p:txBody>
          <a:bodyPr wrap="square" rtlCol="0">
            <a:spAutoFit/>
          </a:bodyPr>
          <a:lstStyle/>
          <a:p>
            <a:pPr algn="ctr"/>
            <a:r>
              <a:rPr lang="en-US" altLang="zh-CN" sz="1400" dirty="0">
                <a:latin typeface="思源黑体 CN Normal" panose="020B0400000000000000" charset="-122"/>
                <a:ea typeface="思源黑体 CN Normal" panose="020B0400000000000000" charset="-122"/>
                <a:cs typeface="思源黑体 CN Normal" panose="020B0400000000000000" charset="-122"/>
              </a:rPr>
              <a:t>2017</a:t>
            </a:r>
            <a:endParaRPr lang="zh-CN" altLang="en-US" sz="1400" dirty="0">
              <a:latin typeface="思源黑体 CN Normal" panose="020B0400000000000000" charset="-122"/>
              <a:ea typeface="思源黑体 CN Normal" panose="020B0400000000000000" charset="-122"/>
              <a:cs typeface="思源黑体 CN Normal" panose="020B0400000000000000" charset="-122"/>
            </a:endParaRPr>
          </a:p>
        </p:txBody>
      </p:sp>
      <p:grpSp>
        <p:nvGrpSpPr>
          <p:cNvPr id="50" name="组合 49"/>
          <p:cNvGrpSpPr/>
          <p:nvPr/>
        </p:nvGrpSpPr>
        <p:grpSpPr>
          <a:xfrm>
            <a:off x="484505" y="3336290"/>
            <a:ext cx="9874250" cy="129540"/>
            <a:chOff x="763" y="5254"/>
            <a:chExt cx="15550" cy="204"/>
          </a:xfrm>
        </p:grpSpPr>
        <p:sp>
          <p:nvSpPr>
            <p:cNvPr id="51" name="矩形: 圆角 5"/>
            <p:cNvSpPr/>
            <p:nvPr/>
          </p:nvSpPr>
          <p:spPr>
            <a:xfrm>
              <a:off x="763" y="5254"/>
              <a:ext cx="15550" cy="204"/>
            </a:xfrm>
            <a:prstGeom prst="roundRect">
              <a:avLst>
                <a:gd name="adj" fmla="val 50000"/>
              </a:avLst>
            </a:prstGeom>
            <a:solidFill>
              <a:srgbClr val="63BC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CN Normal" panose="020B0400000000000000" charset="-122"/>
                <a:ea typeface="思源黑体 CN Normal" panose="020B0400000000000000" charset="-122"/>
                <a:cs typeface="思源黑体 CN Normal" panose="020B0400000000000000" charset="-122"/>
              </a:endParaRPr>
            </a:p>
          </p:txBody>
        </p:sp>
        <p:sp>
          <p:nvSpPr>
            <p:cNvPr id="52" name="椭圆 51"/>
            <p:cNvSpPr/>
            <p:nvPr/>
          </p:nvSpPr>
          <p:spPr>
            <a:xfrm>
              <a:off x="14377" y="5305"/>
              <a:ext cx="102" cy="10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CN Normal" panose="020B0400000000000000" charset="-122"/>
                <a:ea typeface="思源黑体 CN Normal" panose="020B0400000000000000" charset="-122"/>
                <a:cs typeface="思源黑体 CN Normal" panose="020B0400000000000000" charset="-122"/>
              </a:endParaRPr>
            </a:p>
          </p:txBody>
        </p:sp>
        <p:sp>
          <p:nvSpPr>
            <p:cNvPr id="53" name="椭圆 52"/>
            <p:cNvSpPr/>
            <p:nvPr/>
          </p:nvSpPr>
          <p:spPr>
            <a:xfrm>
              <a:off x="10450" y="5305"/>
              <a:ext cx="102" cy="10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CN Normal" panose="020B0400000000000000" charset="-122"/>
                <a:ea typeface="思源黑体 CN Normal" panose="020B0400000000000000" charset="-122"/>
                <a:cs typeface="思源黑体 CN Normal" panose="020B0400000000000000" charset="-122"/>
              </a:endParaRPr>
            </a:p>
          </p:txBody>
        </p:sp>
        <p:sp>
          <p:nvSpPr>
            <p:cNvPr id="54" name="椭圆 53"/>
            <p:cNvSpPr/>
            <p:nvPr/>
          </p:nvSpPr>
          <p:spPr>
            <a:xfrm>
              <a:off x="6523" y="5305"/>
              <a:ext cx="102" cy="10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CN Normal" panose="020B0400000000000000" charset="-122"/>
                <a:ea typeface="思源黑体 CN Normal" panose="020B0400000000000000" charset="-122"/>
                <a:cs typeface="思源黑体 CN Normal" panose="020B0400000000000000" charset="-122"/>
              </a:endParaRPr>
            </a:p>
          </p:txBody>
        </p:sp>
        <p:sp>
          <p:nvSpPr>
            <p:cNvPr id="55" name="椭圆 54"/>
            <p:cNvSpPr/>
            <p:nvPr/>
          </p:nvSpPr>
          <p:spPr>
            <a:xfrm>
              <a:off x="2597" y="5305"/>
              <a:ext cx="102" cy="10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CN Normal" panose="020B0400000000000000" charset="-122"/>
                <a:ea typeface="思源黑体 CN Normal" panose="020B0400000000000000" charset="-122"/>
                <a:cs typeface="思源黑体 CN Normal" panose="020B0400000000000000" charset="-122"/>
              </a:endParaRPr>
            </a:p>
          </p:txBody>
        </p:sp>
      </p:grpSp>
      <p:sp>
        <p:nvSpPr>
          <p:cNvPr id="56" name="文本框 55"/>
          <p:cNvSpPr txBox="1"/>
          <p:nvPr/>
        </p:nvSpPr>
        <p:spPr>
          <a:xfrm>
            <a:off x="1327150" y="3544570"/>
            <a:ext cx="702310" cy="306705"/>
          </a:xfrm>
          <a:prstGeom prst="rect">
            <a:avLst/>
          </a:prstGeom>
          <a:noFill/>
        </p:spPr>
        <p:txBody>
          <a:bodyPr wrap="square" rtlCol="0">
            <a:spAutoFit/>
          </a:bodyPr>
          <a:lstStyle/>
          <a:p>
            <a:pPr algn="ctr"/>
            <a:r>
              <a:rPr lang="en-US" altLang="zh-CN" sz="1400" dirty="0">
                <a:latin typeface="思源黑体 CN Normal" panose="020B0400000000000000" charset="-122"/>
                <a:ea typeface="思源黑体 CN Normal" panose="020B0400000000000000" charset="-122"/>
                <a:cs typeface="思源黑体 CN Normal" panose="020B0400000000000000" charset="-122"/>
              </a:rPr>
              <a:t>2016</a:t>
            </a:r>
            <a:endParaRPr lang="zh-CN" altLang="en-US" sz="1400" dirty="0">
              <a:latin typeface="思源黑体 CN Normal" panose="020B0400000000000000" charset="-122"/>
              <a:ea typeface="思源黑体 CN Normal" panose="020B0400000000000000" charset="-122"/>
              <a:cs typeface="思源黑体 CN Normal" panose="020B0400000000000000" charset="-122"/>
            </a:endParaRPr>
          </a:p>
        </p:txBody>
      </p:sp>
      <p:grpSp>
        <p:nvGrpSpPr>
          <p:cNvPr id="57" name="组合 56"/>
          <p:cNvGrpSpPr/>
          <p:nvPr/>
        </p:nvGrpSpPr>
        <p:grpSpPr>
          <a:xfrm>
            <a:off x="3289935" y="3705225"/>
            <a:ext cx="1767840" cy="1905635"/>
            <a:chOff x="5181" y="5835"/>
            <a:chExt cx="2784" cy="3001"/>
          </a:xfrm>
        </p:grpSpPr>
        <p:grpSp>
          <p:nvGrpSpPr>
            <p:cNvPr id="58" name="组合 57"/>
            <p:cNvGrpSpPr/>
            <p:nvPr/>
          </p:nvGrpSpPr>
          <p:grpSpPr>
            <a:xfrm>
              <a:off x="6214" y="5835"/>
              <a:ext cx="720" cy="720"/>
              <a:chOff x="14642321" y="1391877"/>
              <a:chExt cx="798873" cy="798874"/>
            </a:xfrm>
            <a:solidFill>
              <a:srgbClr val="3F3B3A"/>
            </a:solidFill>
          </p:grpSpPr>
          <p:sp>
            <p:nvSpPr>
              <p:cNvPr id="59" name="Freeform 288"/>
              <p:cNvSpPr/>
              <p:nvPr/>
            </p:nvSpPr>
            <p:spPr>
              <a:xfrm>
                <a:off x="14642321" y="1391877"/>
                <a:ext cx="798873" cy="798874"/>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16732" y="21600"/>
                      <a:pt x="21600" y="16732"/>
                      <a:pt x="21600" y="10800"/>
                    </a:cubicBezTo>
                    <a:cubicBezTo>
                      <a:pt x="21600" y="4868"/>
                      <a:pt x="16732" y="0"/>
                      <a:pt x="10800" y="0"/>
                    </a:cubicBezTo>
                    <a:cubicBezTo>
                      <a:pt x="4868" y="0"/>
                      <a:pt x="0" y="4868"/>
                      <a:pt x="0" y="10800"/>
                    </a:cubicBezTo>
                    <a:cubicBezTo>
                      <a:pt x="0" y="16732"/>
                      <a:pt x="4868" y="21600"/>
                      <a:pt x="10800" y="21600"/>
                    </a:cubicBezTo>
                    <a:close/>
                    <a:moveTo>
                      <a:pt x="10800" y="608"/>
                    </a:moveTo>
                    <a:cubicBezTo>
                      <a:pt x="16428" y="608"/>
                      <a:pt x="20992" y="5172"/>
                      <a:pt x="20992" y="10800"/>
                    </a:cubicBezTo>
                    <a:cubicBezTo>
                      <a:pt x="20992" y="16428"/>
                      <a:pt x="16428" y="20992"/>
                      <a:pt x="10800" y="20992"/>
                    </a:cubicBezTo>
                    <a:cubicBezTo>
                      <a:pt x="5172" y="20992"/>
                      <a:pt x="608" y="16428"/>
                      <a:pt x="608" y="10800"/>
                    </a:cubicBezTo>
                    <a:cubicBezTo>
                      <a:pt x="608" y="5172"/>
                      <a:pt x="5172" y="608"/>
                      <a:pt x="10800" y="608"/>
                    </a:cubicBezTo>
                    <a:close/>
                  </a:path>
                </a:pathLst>
              </a:custGeom>
              <a:grpFill/>
              <a:ln w="12700" cap="flat">
                <a:noFill/>
                <a:miter lim="400000"/>
              </a:ln>
              <a:effectLst/>
            </p:spPr>
            <p:txBody>
              <a:bodyPr wrap="square" lIns="91439" tIns="91439" rIns="91439" bIns="91439" numCol="1" anchor="t">
                <a:noAutofit/>
              </a:bodyPr>
              <a:lstStyle/>
              <a:p>
                <a:endParaRPr>
                  <a:latin typeface="思源黑体 CN Normal" panose="020B0400000000000000" charset="-122"/>
                  <a:ea typeface="思源黑体 CN Normal" panose="020B0400000000000000" charset="-122"/>
                  <a:cs typeface="思源黑体 CN Normal" panose="020B0400000000000000" charset="-122"/>
                </a:endParaRPr>
              </a:p>
            </p:txBody>
          </p:sp>
          <p:sp>
            <p:nvSpPr>
              <p:cNvPr id="60" name="Freeform 289"/>
              <p:cNvSpPr/>
              <p:nvPr/>
            </p:nvSpPr>
            <p:spPr>
              <a:xfrm>
                <a:off x="14776898" y="1526455"/>
                <a:ext cx="529719" cy="529719"/>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16774" y="21600"/>
                      <a:pt x="21600" y="16774"/>
                      <a:pt x="21600" y="10800"/>
                    </a:cubicBezTo>
                    <a:cubicBezTo>
                      <a:pt x="21600" y="4826"/>
                      <a:pt x="16774" y="0"/>
                      <a:pt x="10800" y="0"/>
                    </a:cubicBezTo>
                    <a:cubicBezTo>
                      <a:pt x="4826" y="0"/>
                      <a:pt x="0" y="4826"/>
                      <a:pt x="0" y="10800"/>
                    </a:cubicBezTo>
                    <a:cubicBezTo>
                      <a:pt x="0" y="16774"/>
                      <a:pt x="4826" y="21600"/>
                      <a:pt x="10800" y="21600"/>
                    </a:cubicBezTo>
                    <a:close/>
                    <a:moveTo>
                      <a:pt x="20221" y="8043"/>
                    </a:moveTo>
                    <a:cubicBezTo>
                      <a:pt x="20221" y="8043"/>
                      <a:pt x="20221" y="8043"/>
                      <a:pt x="20221" y="8043"/>
                    </a:cubicBezTo>
                    <a:cubicBezTo>
                      <a:pt x="19762" y="7583"/>
                      <a:pt x="19072" y="7123"/>
                      <a:pt x="18613" y="7583"/>
                    </a:cubicBezTo>
                    <a:cubicBezTo>
                      <a:pt x="18153" y="7813"/>
                      <a:pt x="17923" y="8272"/>
                      <a:pt x="17923" y="8962"/>
                    </a:cubicBezTo>
                    <a:cubicBezTo>
                      <a:pt x="17923" y="9191"/>
                      <a:pt x="17923" y="9651"/>
                      <a:pt x="17923" y="9651"/>
                    </a:cubicBezTo>
                    <a:cubicBezTo>
                      <a:pt x="17923" y="9651"/>
                      <a:pt x="17923" y="9651"/>
                      <a:pt x="17694" y="9651"/>
                    </a:cubicBezTo>
                    <a:cubicBezTo>
                      <a:pt x="17464" y="9421"/>
                      <a:pt x="17234" y="8962"/>
                      <a:pt x="17234" y="8962"/>
                    </a:cubicBezTo>
                    <a:cubicBezTo>
                      <a:pt x="17004" y="8502"/>
                      <a:pt x="16774" y="8272"/>
                      <a:pt x="16545" y="8043"/>
                    </a:cubicBezTo>
                    <a:cubicBezTo>
                      <a:pt x="16085" y="7813"/>
                      <a:pt x="15855" y="7353"/>
                      <a:pt x="15396" y="7353"/>
                    </a:cubicBezTo>
                    <a:cubicBezTo>
                      <a:pt x="15166" y="7123"/>
                      <a:pt x="14477" y="7123"/>
                      <a:pt x="14247" y="7583"/>
                    </a:cubicBezTo>
                    <a:cubicBezTo>
                      <a:pt x="13787" y="7813"/>
                      <a:pt x="14017" y="8502"/>
                      <a:pt x="14477" y="8962"/>
                    </a:cubicBezTo>
                    <a:cubicBezTo>
                      <a:pt x="14706" y="8962"/>
                      <a:pt x="14936" y="9421"/>
                      <a:pt x="15166" y="9651"/>
                    </a:cubicBezTo>
                    <a:cubicBezTo>
                      <a:pt x="15166" y="9881"/>
                      <a:pt x="15396" y="10111"/>
                      <a:pt x="15626" y="10570"/>
                    </a:cubicBezTo>
                    <a:cubicBezTo>
                      <a:pt x="15626" y="10570"/>
                      <a:pt x="15626" y="10800"/>
                      <a:pt x="15626" y="11030"/>
                    </a:cubicBezTo>
                    <a:cubicBezTo>
                      <a:pt x="15166" y="11260"/>
                      <a:pt x="14936" y="11949"/>
                      <a:pt x="14936" y="12409"/>
                    </a:cubicBezTo>
                    <a:cubicBezTo>
                      <a:pt x="14936" y="12868"/>
                      <a:pt x="14706" y="13328"/>
                      <a:pt x="14477" y="13557"/>
                    </a:cubicBezTo>
                    <a:cubicBezTo>
                      <a:pt x="14247" y="13787"/>
                      <a:pt x="14017" y="14017"/>
                      <a:pt x="13787" y="14247"/>
                    </a:cubicBezTo>
                    <a:cubicBezTo>
                      <a:pt x="13787" y="14017"/>
                      <a:pt x="13557" y="14017"/>
                      <a:pt x="13787" y="13787"/>
                    </a:cubicBezTo>
                    <a:cubicBezTo>
                      <a:pt x="13787" y="13098"/>
                      <a:pt x="13557" y="12179"/>
                      <a:pt x="13328" y="11949"/>
                    </a:cubicBezTo>
                    <a:cubicBezTo>
                      <a:pt x="13098" y="11489"/>
                      <a:pt x="12638" y="11030"/>
                      <a:pt x="12179" y="11030"/>
                    </a:cubicBezTo>
                    <a:cubicBezTo>
                      <a:pt x="12179" y="11030"/>
                      <a:pt x="12179" y="11030"/>
                      <a:pt x="12179" y="11030"/>
                    </a:cubicBezTo>
                    <a:cubicBezTo>
                      <a:pt x="12179" y="11030"/>
                      <a:pt x="11949" y="10800"/>
                      <a:pt x="11719" y="10570"/>
                    </a:cubicBezTo>
                    <a:cubicBezTo>
                      <a:pt x="11489" y="10111"/>
                      <a:pt x="11260" y="9651"/>
                      <a:pt x="11260" y="9421"/>
                    </a:cubicBezTo>
                    <a:cubicBezTo>
                      <a:pt x="11489" y="9191"/>
                      <a:pt x="11489" y="8732"/>
                      <a:pt x="11719" y="8732"/>
                    </a:cubicBezTo>
                    <a:cubicBezTo>
                      <a:pt x="11949" y="8502"/>
                      <a:pt x="12409" y="8502"/>
                      <a:pt x="12409" y="8272"/>
                    </a:cubicBezTo>
                    <a:cubicBezTo>
                      <a:pt x="12638" y="8272"/>
                      <a:pt x="12868" y="8043"/>
                      <a:pt x="12868" y="7813"/>
                    </a:cubicBezTo>
                    <a:cubicBezTo>
                      <a:pt x="12868" y="7583"/>
                      <a:pt x="12868" y="7353"/>
                      <a:pt x="12868" y="7123"/>
                    </a:cubicBezTo>
                    <a:cubicBezTo>
                      <a:pt x="12638" y="6894"/>
                      <a:pt x="12179" y="6664"/>
                      <a:pt x="11949" y="6434"/>
                    </a:cubicBezTo>
                    <a:cubicBezTo>
                      <a:pt x="11719" y="6434"/>
                      <a:pt x="11719" y="6204"/>
                      <a:pt x="11489" y="5974"/>
                    </a:cubicBezTo>
                    <a:cubicBezTo>
                      <a:pt x="11489" y="5515"/>
                      <a:pt x="11260" y="5055"/>
                      <a:pt x="11260" y="4826"/>
                    </a:cubicBezTo>
                    <a:cubicBezTo>
                      <a:pt x="11260" y="4596"/>
                      <a:pt x="11489" y="4366"/>
                      <a:pt x="11489" y="4136"/>
                    </a:cubicBezTo>
                    <a:cubicBezTo>
                      <a:pt x="11719" y="3906"/>
                      <a:pt x="12179" y="3677"/>
                      <a:pt x="12638" y="3677"/>
                    </a:cubicBezTo>
                    <a:cubicBezTo>
                      <a:pt x="12868" y="3447"/>
                      <a:pt x="13557" y="3217"/>
                      <a:pt x="13787" y="3217"/>
                    </a:cubicBezTo>
                    <a:cubicBezTo>
                      <a:pt x="14247" y="2987"/>
                      <a:pt x="15166" y="2987"/>
                      <a:pt x="15855" y="2987"/>
                    </a:cubicBezTo>
                    <a:cubicBezTo>
                      <a:pt x="16774" y="2987"/>
                      <a:pt x="16774" y="2987"/>
                      <a:pt x="16774" y="2987"/>
                    </a:cubicBezTo>
                    <a:cubicBezTo>
                      <a:pt x="18383" y="4136"/>
                      <a:pt x="19532" y="5974"/>
                      <a:pt x="20221" y="8043"/>
                    </a:cubicBezTo>
                    <a:close/>
                    <a:moveTo>
                      <a:pt x="5285" y="2528"/>
                    </a:moveTo>
                    <a:cubicBezTo>
                      <a:pt x="5745" y="2757"/>
                      <a:pt x="5745" y="2757"/>
                      <a:pt x="5745" y="2757"/>
                    </a:cubicBezTo>
                    <a:cubicBezTo>
                      <a:pt x="5974" y="2757"/>
                      <a:pt x="6664" y="2757"/>
                      <a:pt x="7123" y="2757"/>
                    </a:cubicBezTo>
                    <a:cubicBezTo>
                      <a:pt x="7353" y="2987"/>
                      <a:pt x="7353" y="2987"/>
                      <a:pt x="7583" y="2987"/>
                    </a:cubicBezTo>
                    <a:cubicBezTo>
                      <a:pt x="7583" y="2987"/>
                      <a:pt x="7583" y="2987"/>
                      <a:pt x="7583" y="3217"/>
                    </a:cubicBezTo>
                    <a:cubicBezTo>
                      <a:pt x="7353" y="3447"/>
                      <a:pt x="7353" y="3906"/>
                      <a:pt x="7583" y="4136"/>
                    </a:cubicBezTo>
                    <a:cubicBezTo>
                      <a:pt x="7583" y="4136"/>
                      <a:pt x="7353" y="4366"/>
                      <a:pt x="7353" y="4366"/>
                    </a:cubicBezTo>
                    <a:cubicBezTo>
                      <a:pt x="7123" y="4596"/>
                      <a:pt x="6664" y="4826"/>
                      <a:pt x="6434" y="5055"/>
                    </a:cubicBezTo>
                    <a:cubicBezTo>
                      <a:pt x="5974" y="5285"/>
                      <a:pt x="5515" y="5515"/>
                      <a:pt x="5285" y="5745"/>
                    </a:cubicBezTo>
                    <a:cubicBezTo>
                      <a:pt x="4826" y="6204"/>
                      <a:pt x="4366" y="6664"/>
                      <a:pt x="4136" y="6894"/>
                    </a:cubicBezTo>
                    <a:cubicBezTo>
                      <a:pt x="3906" y="7123"/>
                      <a:pt x="3447" y="7583"/>
                      <a:pt x="3217" y="8043"/>
                    </a:cubicBezTo>
                    <a:cubicBezTo>
                      <a:pt x="2987" y="8272"/>
                      <a:pt x="2757" y="8732"/>
                      <a:pt x="2528" y="9191"/>
                    </a:cubicBezTo>
                    <a:cubicBezTo>
                      <a:pt x="2298" y="9191"/>
                      <a:pt x="2068" y="9421"/>
                      <a:pt x="2068" y="9651"/>
                    </a:cubicBezTo>
                    <a:cubicBezTo>
                      <a:pt x="1838" y="9421"/>
                      <a:pt x="1609" y="9191"/>
                      <a:pt x="1609" y="8962"/>
                    </a:cubicBezTo>
                    <a:cubicBezTo>
                      <a:pt x="1149" y="8502"/>
                      <a:pt x="1149" y="8502"/>
                      <a:pt x="1149" y="8502"/>
                    </a:cubicBezTo>
                    <a:cubicBezTo>
                      <a:pt x="1838" y="6204"/>
                      <a:pt x="3217" y="3906"/>
                      <a:pt x="5285" y="2528"/>
                    </a:cubicBezTo>
                    <a:close/>
                    <a:moveTo>
                      <a:pt x="919" y="9881"/>
                    </a:moveTo>
                    <a:cubicBezTo>
                      <a:pt x="1149" y="10111"/>
                      <a:pt x="1379" y="10340"/>
                      <a:pt x="1379" y="10340"/>
                    </a:cubicBezTo>
                    <a:cubicBezTo>
                      <a:pt x="1609" y="10800"/>
                      <a:pt x="1838" y="11030"/>
                      <a:pt x="2068" y="11030"/>
                    </a:cubicBezTo>
                    <a:cubicBezTo>
                      <a:pt x="2068" y="11030"/>
                      <a:pt x="2068" y="11030"/>
                      <a:pt x="2068" y="11030"/>
                    </a:cubicBezTo>
                    <a:cubicBezTo>
                      <a:pt x="2298" y="11030"/>
                      <a:pt x="2528" y="10800"/>
                      <a:pt x="2528" y="10570"/>
                    </a:cubicBezTo>
                    <a:cubicBezTo>
                      <a:pt x="2528" y="10340"/>
                      <a:pt x="2757" y="10111"/>
                      <a:pt x="2987" y="9651"/>
                    </a:cubicBezTo>
                    <a:cubicBezTo>
                      <a:pt x="3447" y="9421"/>
                      <a:pt x="3906" y="8732"/>
                      <a:pt x="4136" y="8502"/>
                    </a:cubicBezTo>
                    <a:cubicBezTo>
                      <a:pt x="4136" y="8272"/>
                      <a:pt x="4596" y="7813"/>
                      <a:pt x="4826" y="7353"/>
                    </a:cubicBezTo>
                    <a:cubicBezTo>
                      <a:pt x="5055" y="7123"/>
                      <a:pt x="5515" y="6894"/>
                      <a:pt x="5745" y="6664"/>
                    </a:cubicBezTo>
                    <a:cubicBezTo>
                      <a:pt x="5974" y="6434"/>
                      <a:pt x="6664" y="5974"/>
                      <a:pt x="6894" y="5974"/>
                    </a:cubicBezTo>
                    <a:cubicBezTo>
                      <a:pt x="7123" y="5745"/>
                      <a:pt x="7583" y="5285"/>
                      <a:pt x="8043" y="5055"/>
                    </a:cubicBezTo>
                    <a:cubicBezTo>
                      <a:pt x="8272" y="4826"/>
                      <a:pt x="8502" y="4136"/>
                      <a:pt x="8272" y="3906"/>
                    </a:cubicBezTo>
                    <a:cubicBezTo>
                      <a:pt x="8272" y="3677"/>
                      <a:pt x="8272" y="3677"/>
                      <a:pt x="8272" y="3677"/>
                    </a:cubicBezTo>
                    <a:cubicBezTo>
                      <a:pt x="8502" y="3447"/>
                      <a:pt x="8502" y="2987"/>
                      <a:pt x="8502" y="2528"/>
                    </a:cubicBezTo>
                    <a:cubicBezTo>
                      <a:pt x="8272" y="2068"/>
                      <a:pt x="7353" y="2068"/>
                      <a:pt x="7123" y="2068"/>
                    </a:cubicBezTo>
                    <a:cubicBezTo>
                      <a:pt x="7123" y="1838"/>
                      <a:pt x="6894" y="1838"/>
                      <a:pt x="6664" y="1838"/>
                    </a:cubicBezTo>
                    <a:cubicBezTo>
                      <a:pt x="7813" y="1379"/>
                      <a:pt x="9191" y="919"/>
                      <a:pt x="10800" y="919"/>
                    </a:cubicBezTo>
                    <a:cubicBezTo>
                      <a:pt x="12409" y="919"/>
                      <a:pt x="14017" y="1379"/>
                      <a:pt x="15396" y="2068"/>
                    </a:cubicBezTo>
                    <a:cubicBezTo>
                      <a:pt x="14706" y="2068"/>
                      <a:pt x="14017" y="2068"/>
                      <a:pt x="13557" y="2298"/>
                    </a:cubicBezTo>
                    <a:cubicBezTo>
                      <a:pt x="13098" y="2298"/>
                      <a:pt x="12409" y="2528"/>
                      <a:pt x="12179" y="2757"/>
                    </a:cubicBezTo>
                    <a:cubicBezTo>
                      <a:pt x="11719" y="2987"/>
                      <a:pt x="11260" y="3217"/>
                      <a:pt x="11030" y="3447"/>
                    </a:cubicBezTo>
                    <a:cubicBezTo>
                      <a:pt x="10570" y="3677"/>
                      <a:pt x="10340" y="4366"/>
                      <a:pt x="10340" y="4826"/>
                    </a:cubicBezTo>
                    <a:cubicBezTo>
                      <a:pt x="10340" y="5285"/>
                      <a:pt x="10570" y="5745"/>
                      <a:pt x="10570" y="6204"/>
                    </a:cubicBezTo>
                    <a:cubicBezTo>
                      <a:pt x="10800" y="6664"/>
                      <a:pt x="11260" y="7353"/>
                      <a:pt x="11719" y="7353"/>
                    </a:cubicBezTo>
                    <a:cubicBezTo>
                      <a:pt x="11719" y="7353"/>
                      <a:pt x="11719" y="7583"/>
                      <a:pt x="11949" y="7583"/>
                    </a:cubicBezTo>
                    <a:cubicBezTo>
                      <a:pt x="11719" y="7583"/>
                      <a:pt x="11489" y="7813"/>
                      <a:pt x="11260" y="8043"/>
                    </a:cubicBezTo>
                    <a:cubicBezTo>
                      <a:pt x="10800" y="8272"/>
                      <a:pt x="10570" y="8732"/>
                      <a:pt x="10340" y="9421"/>
                    </a:cubicBezTo>
                    <a:cubicBezTo>
                      <a:pt x="10340" y="9881"/>
                      <a:pt x="10570" y="10570"/>
                      <a:pt x="11030" y="11030"/>
                    </a:cubicBezTo>
                    <a:cubicBezTo>
                      <a:pt x="11260" y="11489"/>
                      <a:pt x="11719" y="11949"/>
                      <a:pt x="12179" y="11949"/>
                    </a:cubicBezTo>
                    <a:cubicBezTo>
                      <a:pt x="12179" y="11949"/>
                      <a:pt x="12179" y="11949"/>
                      <a:pt x="12179" y="11949"/>
                    </a:cubicBezTo>
                    <a:cubicBezTo>
                      <a:pt x="12409" y="11949"/>
                      <a:pt x="12409" y="12179"/>
                      <a:pt x="12638" y="12179"/>
                    </a:cubicBezTo>
                    <a:cubicBezTo>
                      <a:pt x="12638" y="12409"/>
                      <a:pt x="12868" y="13098"/>
                      <a:pt x="12868" y="13787"/>
                    </a:cubicBezTo>
                    <a:cubicBezTo>
                      <a:pt x="12638" y="14247"/>
                      <a:pt x="12868" y="14706"/>
                      <a:pt x="13328" y="14936"/>
                    </a:cubicBezTo>
                    <a:cubicBezTo>
                      <a:pt x="13328" y="14936"/>
                      <a:pt x="13557" y="15166"/>
                      <a:pt x="13787" y="15166"/>
                    </a:cubicBezTo>
                    <a:cubicBezTo>
                      <a:pt x="13787" y="15166"/>
                      <a:pt x="13787" y="15166"/>
                      <a:pt x="14017" y="15166"/>
                    </a:cubicBezTo>
                    <a:cubicBezTo>
                      <a:pt x="14477" y="14936"/>
                      <a:pt x="14936" y="14477"/>
                      <a:pt x="15166" y="14247"/>
                    </a:cubicBezTo>
                    <a:cubicBezTo>
                      <a:pt x="15396" y="13787"/>
                      <a:pt x="15855" y="13098"/>
                      <a:pt x="15855" y="12638"/>
                    </a:cubicBezTo>
                    <a:cubicBezTo>
                      <a:pt x="15855" y="12179"/>
                      <a:pt x="16085" y="11719"/>
                      <a:pt x="16085" y="11489"/>
                    </a:cubicBezTo>
                    <a:cubicBezTo>
                      <a:pt x="16545" y="11260"/>
                      <a:pt x="16545" y="10570"/>
                      <a:pt x="16545" y="10111"/>
                    </a:cubicBezTo>
                    <a:cubicBezTo>
                      <a:pt x="16315" y="9881"/>
                      <a:pt x="16085" y="9191"/>
                      <a:pt x="15855" y="8962"/>
                    </a:cubicBezTo>
                    <a:cubicBezTo>
                      <a:pt x="15626" y="8732"/>
                      <a:pt x="15166" y="8502"/>
                      <a:pt x="14936" y="8272"/>
                    </a:cubicBezTo>
                    <a:cubicBezTo>
                      <a:pt x="14936" y="8043"/>
                      <a:pt x="14936" y="8043"/>
                      <a:pt x="14936" y="8043"/>
                    </a:cubicBezTo>
                    <a:cubicBezTo>
                      <a:pt x="14936" y="8043"/>
                      <a:pt x="14936" y="8043"/>
                      <a:pt x="15166" y="8043"/>
                    </a:cubicBezTo>
                    <a:cubicBezTo>
                      <a:pt x="15166" y="8272"/>
                      <a:pt x="15626" y="8502"/>
                      <a:pt x="15855" y="8732"/>
                    </a:cubicBezTo>
                    <a:cubicBezTo>
                      <a:pt x="16085" y="8732"/>
                      <a:pt x="16315" y="9191"/>
                      <a:pt x="16315" y="9191"/>
                    </a:cubicBezTo>
                    <a:cubicBezTo>
                      <a:pt x="16545" y="9651"/>
                      <a:pt x="16774" y="10111"/>
                      <a:pt x="17234" y="10340"/>
                    </a:cubicBezTo>
                    <a:cubicBezTo>
                      <a:pt x="17694" y="10800"/>
                      <a:pt x="18383" y="10800"/>
                      <a:pt x="18613" y="10340"/>
                    </a:cubicBezTo>
                    <a:cubicBezTo>
                      <a:pt x="18843" y="10111"/>
                      <a:pt x="19072" y="9421"/>
                      <a:pt x="18843" y="8962"/>
                    </a:cubicBezTo>
                    <a:cubicBezTo>
                      <a:pt x="18843" y="8502"/>
                      <a:pt x="18843" y="8272"/>
                      <a:pt x="19072" y="8272"/>
                    </a:cubicBezTo>
                    <a:cubicBezTo>
                      <a:pt x="19072" y="8272"/>
                      <a:pt x="19302" y="8272"/>
                      <a:pt x="19532" y="8502"/>
                    </a:cubicBezTo>
                    <a:cubicBezTo>
                      <a:pt x="19762" y="8732"/>
                      <a:pt x="20221" y="9191"/>
                      <a:pt x="20451" y="9421"/>
                    </a:cubicBezTo>
                    <a:cubicBezTo>
                      <a:pt x="20681" y="9881"/>
                      <a:pt x="20681" y="10340"/>
                      <a:pt x="20681" y="10800"/>
                    </a:cubicBezTo>
                    <a:cubicBezTo>
                      <a:pt x="20681" y="16085"/>
                      <a:pt x="16315" y="20681"/>
                      <a:pt x="10800" y="20681"/>
                    </a:cubicBezTo>
                    <a:cubicBezTo>
                      <a:pt x="5285" y="20681"/>
                      <a:pt x="919" y="16085"/>
                      <a:pt x="919" y="10800"/>
                    </a:cubicBezTo>
                    <a:cubicBezTo>
                      <a:pt x="919" y="10570"/>
                      <a:pt x="919" y="10111"/>
                      <a:pt x="919" y="9881"/>
                    </a:cubicBezTo>
                    <a:close/>
                  </a:path>
                </a:pathLst>
              </a:custGeom>
              <a:grpFill/>
              <a:ln w="12700" cap="flat">
                <a:noFill/>
                <a:miter lim="400000"/>
              </a:ln>
              <a:effectLst/>
            </p:spPr>
            <p:txBody>
              <a:bodyPr wrap="square" lIns="91439" tIns="91439" rIns="91439" bIns="91439" numCol="1" anchor="t">
                <a:noAutofit/>
              </a:bodyPr>
              <a:lstStyle/>
              <a:p>
                <a:endParaRPr>
                  <a:latin typeface="思源黑体 CN Normal" panose="020B0400000000000000" charset="-122"/>
                  <a:ea typeface="思源黑体 CN Normal" panose="020B0400000000000000" charset="-122"/>
                  <a:cs typeface="思源黑体 CN Normal" panose="020B0400000000000000" charset="-122"/>
                </a:endParaRPr>
              </a:p>
            </p:txBody>
          </p:sp>
          <p:sp>
            <p:nvSpPr>
              <p:cNvPr id="61" name="Freeform 290"/>
              <p:cNvSpPr/>
              <p:nvPr/>
            </p:nvSpPr>
            <p:spPr>
              <a:xfrm>
                <a:off x="14816985" y="1781737"/>
                <a:ext cx="178982" cy="199990"/>
              </a:xfrm>
              <a:custGeom>
                <a:avLst/>
                <a:gdLst/>
                <a:ahLst/>
                <a:cxnLst>
                  <a:cxn ang="0">
                    <a:pos x="wd2" y="hd2"/>
                  </a:cxn>
                  <a:cxn ang="5400000">
                    <a:pos x="wd2" y="hd2"/>
                  </a:cxn>
                  <a:cxn ang="10800000">
                    <a:pos x="wd2" y="hd2"/>
                  </a:cxn>
                  <a:cxn ang="16200000">
                    <a:pos x="wd2" y="hd2"/>
                  </a:cxn>
                </a:cxnLst>
                <a:rect l="0" t="0" r="r" b="b"/>
                <a:pathLst>
                  <a:path w="21431" h="21249" extrusionOk="0">
                    <a:moveTo>
                      <a:pt x="11475" y="19449"/>
                    </a:moveTo>
                    <a:cubicBezTo>
                      <a:pt x="11475" y="20049"/>
                      <a:pt x="12825" y="20649"/>
                      <a:pt x="13500" y="21249"/>
                    </a:cubicBezTo>
                    <a:cubicBezTo>
                      <a:pt x="13500" y="21249"/>
                      <a:pt x="14175" y="21249"/>
                      <a:pt x="14175" y="21249"/>
                    </a:cubicBezTo>
                    <a:cubicBezTo>
                      <a:pt x="15525" y="21249"/>
                      <a:pt x="15525" y="21249"/>
                      <a:pt x="15525" y="21249"/>
                    </a:cubicBezTo>
                    <a:cubicBezTo>
                      <a:pt x="15525" y="20649"/>
                      <a:pt x="15525" y="20649"/>
                      <a:pt x="15525" y="20649"/>
                    </a:cubicBezTo>
                    <a:cubicBezTo>
                      <a:pt x="16200" y="20649"/>
                      <a:pt x="16200" y="20049"/>
                      <a:pt x="16200" y="19449"/>
                    </a:cubicBezTo>
                    <a:cubicBezTo>
                      <a:pt x="16200" y="19449"/>
                      <a:pt x="16200" y="18849"/>
                      <a:pt x="16200" y="18249"/>
                    </a:cubicBezTo>
                    <a:cubicBezTo>
                      <a:pt x="16875" y="17649"/>
                      <a:pt x="17550" y="17049"/>
                      <a:pt x="18225" y="16449"/>
                    </a:cubicBezTo>
                    <a:cubicBezTo>
                      <a:pt x="18900" y="15849"/>
                      <a:pt x="19575" y="14649"/>
                      <a:pt x="19575" y="14049"/>
                    </a:cubicBezTo>
                    <a:cubicBezTo>
                      <a:pt x="20250" y="13449"/>
                      <a:pt x="20925" y="12249"/>
                      <a:pt x="20925" y="11049"/>
                    </a:cubicBezTo>
                    <a:cubicBezTo>
                      <a:pt x="21600" y="9249"/>
                      <a:pt x="21600" y="7449"/>
                      <a:pt x="20925" y="6249"/>
                    </a:cubicBezTo>
                    <a:cubicBezTo>
                      <a:pt x="19575" y="5049"/>
                      <a:pt x="17550" y="3849"/>
                      <a:pt x="15525" y="3249"/>
                    </a:cubicBezTo>
                    <a:cubicBezTo>
                      <a:pt x="14175" y="2649"/>
                      <a:pt x="11475" y="1449"/>
                      <a:pt x="9450" y="849"/>
                    </a:cubicBezTo>
                    <a:cubicBezTo>
                      <a:pt x="8100" y="249"/>
                      <a:pt x="5400" y="-351"/>
                      <a:pt x="4725" y="249"/>
                    </a:cubicBezTo>
                    <a:cubicBezTo>
                      <a:pt x="3375" y="849"/>
                      <a:pt x="2700" y="1449"/>
                      <a:pt x="2025" y="2049"/>
                    </a:cubicBezTo>
                    <a:cubicBezTo>
                      <a:pt x="675" y="2649"/>
                      <a:pt x="0" y="4449"/>
                      <a:pt x="0" y="5649"/>
                    </a:cubicBezTo>
                    <a:cubicBezTo>
                      <a:pt x="0" y="6849"/>
                      <a:pt x="1350" y="8049"/>
                      <a:pt x="2700" y="8649"/>
                    </a:cubicBezTo>
                    <a:cubicBezTo>
                      <a:pt x="4050" y="9249"/>
                      <a:pt x="5400" y="9849"/>
                      <a:pt x="5400" y="10449"/>
                    </a:cubicBezTo>
                    <a:cubicBezTo>
                      <a:pt x="6075" y="10449"/>
                      <a:pt x="6750" y="11049"/>
                      <a:pt x="6750" y="12249"/>
                    </a:cubicBezTo>
                    <a:cubicBezTo>
                      <a:pt x="6750" y="13449"/>
                      <a:pt x="8100" y="15849"/>
                      <a:pt x="9450" y="17049"/>
                    </a:cubicBezTo>
                    <a:cubicBezTo>
                      <a:pt x="10125" y="17649"/>
                      <a:pt x="11475" y="18849"/>
                      <a:pt x="11475" y="19449"/>
                    </a:cubicBezTo>
                    <a:close/>
                    <a:moveTo>
                      <a:pt x="7425" y="8049"/>
                    </a:moveTo>
                    <a:cubicBezTo>
                      <a:pt x="6750" y="8049"/>
                      <a:pt x="5400" y="6849"/>
                      <a:pt x="4050" y="6849"/>
                    </a:cubicBezTo>
                    <a:cubicBezTo>
                      <a:pt x="3375" y="6249"/>
                      <a:pt x="2700" y="5649"/>
                      <a:pt x="2700" y="5649"/>
                    </a:cubicBezTo>
                    <a:cubicBezTo>
                      <a:pt x="2700" y="5049"/>
                      <a:pt x="3375" y="4449"/>
                      <a:pt x="3375" y="3849"/>
                    </a:cubicBezTo>
                    <a:cubicBezTo>
                      <a:pt x="4050" y="3849"/>
                      <a:pt x="5400" y="2649"/>
                      <a:pt x="6075" y="2649"/>
                    </a:cubicBezTo>
                    <a:cubicBezTo>
                      <a:pt x="6075" y="2649"/>
                      <a:pt x="6075" y="2649"/>
                      <a:pt x="6075" y="2649"/>
                    </a:cubicBezTo>
                    <a:cubicBezTo>
                      <a:pt x="6750" y="2649"/>
                      <a:pt x="8100" y="2649"/>
                      <a:pt x="8775" y="2649"/>
                    </a:cubicBezTo>
                    <a:cubicBezTo>
                      <a:pt x="10125" y="3249"/>
                      <a:pt x="12825" y="4449"/>
                      <a:pt x="14850" y="5049"/>
                    </a:cubicBezTo>
                    <a:cubicBezTo>
                      <a:pt x="16200" y="6249"/>
                      <a:pt x="18225" y="7449"/>
                      <a:pt x="18225" y="7449"/>
                    </a:cubicBezTo>
                    <a:cubicBezTo>
                      <a:pt x="18900" y="8049"/>
                      <a:pt x="18900" y="9249"/>
                      <a:pt x="18225" y="10449"/>
                    </a:cubicBezTo>
                    <a:cubicBezTo>
                      <a:pt x="18225" y="11049"/>
                      <a:pt x="17550" y="12249"/>
                      <a:pt x="17550" y="12849"/>
                    </a:cubicBezTo>
                    <a:cubicBezTo>
                      <a:pt x="16875" y="13449"/>
                      <a:pt x="16200" y="14049"/>
                      <a:pt x="16200" y="14649"/>
                    </a:cubicBezTo>
                    <a:cubicBezTo>
                      <a:pt x="15525" y="15249"/>
                      <a:pt x="14850" y="16449"/>
                      <a:pt x="14175" y="17049"/>
                    </a:cubicBezTo>
                    <a:cubicBezTo>
                      <a:pt x="14175" y="17049"/>
                      <a:pt x="14175" y="17649"/>
                      <a:pt x="13500" y="17649"/>
                    </a:cubicBezTo>
                    <a:cubicBezTo>
                      <a:pt x="13500" y="17049"/>
                      <a:pt x="12150" y="15849"/>
                      <a:pt x="11475" y="15249"/>
                    </a:cubicBezTo>
                    <a:cubicBezTo>
                      <a:pt x="10125" y="14049"/>
                      <a:pt x="9450" y="12849"/>
                      <a:pt x="9450" y="11649"/>
                    </a:cubicBezTo>
                    <a:cubicBezTo>
                      <a:pt x="8775" y="10449"/>
                      <a:pt x="8100" y="8649"/>
                      <a:pt x="7425" y="8049"/>
                    </a:cubicBezTo>
                    <a:close/>
                  </a:path>
                </a:pathLst>
              </a:custGeom>
              <a:grpFill/>
              <a:ln w="12700" cap="flat">
                <a:noFill/>
                <a:miter lim="400000"/>
              </a:ln>
              <a:effectLst/>
            </p:spPr>
            <p:txBody>
              <a:bodyPr wrap="square" lIns="91439" tIns="91439" rIns="91439" bIns="91439" numCol="1" anchor="t">
                <a:noAutofit/>
              </a:bodyPr>
              <a:lstStyle/>
              <a:p>
                <a:endParaRPr>
                  <a:latin typeface="思源黑体 CN Normal" panose="020B0400000000000000" charset="-122"/>
                  <a:ea typeface="思源黑体 CN Normal" panose="020B0400000000000000" charset="-122"/>
                  <a:cs typeface="思源黑体 CN Normal" panose="020B0400000000000000" charset="-122"/>
                </a:endParaRPr>
              </a:p>
            </p:txBody>
          </p:sp>
        </p:grpSp>
        <p:sp>
          <p:nvSpPr>
            <p:cNvPr id="62" name="文本框 61"/>
            <p:cNvSpPr txBox="1"/>
            <p:nvPr/>
          </p:nvSpPr>
          <p:spPr>
            <a:xfrm>
              <a:off x="5181" y="6672"/>
              <a:ext cx="2785" cy="2165"/>
            </a:xfrm>
            <a:prstGeom prst="rect">
              <a:avLst/>
            </a:prstGeom>
            <a:noFill/>
          </p:spPr>
          <p:txBody>
            <a:bodyPr wrap="square" rtlCol="0">
              <a:spAutoFit/>
            </a:bodyPr>
            <a:lstStyle/>
            <a:p>
              <a:pPr algn="ctr">
                <a:lnSpc>
                  <a:spcPct val="110000"/>
                </a:lnSpc>
              </a:pPr>
              <a:r>
                <a:rPr lang="zh-CN" altLang="en-US" sz="1600"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rPr>
                <a:t>添加小标题</a:t>
              </a:r>
              <a:endParaRPr lang="en-US" altLang="zh-CN" sz="1400" dirty="0">
                <a:solidFill>
                  <a:srgbClr val="8C2324"/>
                </a:solidFill>
                <a:latin typeface="思源黑体 CN Normal" panose="020B0400000000000000" charset="-122"/>
                <a:ea typeface="思源黑体 CN Normal" panose="020B0400000000000000" charset="-122"/>
                <a:cs typeface="思源黑体 CN Normal" panose="020B0400000000000000" charset="-122"/>
                <a:sym typeface="+mn-lt"/>
              </a:endParaRPr>
            </a:p>
            <a:p>
              <a:pPr algn="ctr">
                <a:lnSpc>
                  <a:spcPct val="110000"/>
                </a:lnSpc>
              </a:pPr>
              <a:r>
                <a:rPr lang="zh-CN" altLang="en-US" sz="1200"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mn-lt"/>
                </a:rPr>
                <a:t>在这里添加你的详细小段落文本内容，与标题相关并符合整体语言风格，将你需要表达的意思。</a:t>
              </a:r>
            </a:p>
          </p:txBody>
        </p:sp>
      </p:grpSp>
      <p:grpSp>
        <p:nvGrpSpPr>
          <p:cNvPr id="63" name="组合 62"/>
          <p:cNvGrpSpPr/>
          <p:nvPr/>
        </p:nvGrpSpPr>
        <p:grpSpPr>
          <a:xfrm>
            <a:off x="5782945" y="1140460"/>
            <a:ext cx="1767840" cy="1993900"/>
            <a:chOff x="9107" y="1796"/>
            <a:chExt cx="2784" cy="3140"/>
          </a:xfrm>
        </p:grpSpPr>
        <p:grpSp>
          <p:nvGrpSpPr>
            <p:cNvPr id="64" name="组合 63"/>
            <p:cNvGrpSpPr/>
            <p:nvPr/>
          </p:nvGrpSpPr>
          <p:grpSpPr>
            <a:xfrm>
              <a:off x="10139" y="1796"/>
              <a:ext cx="721" cy="721"/>
              <a:chOff x="21734822" y="5443509"/>
              <a:chExt cx="798874" cy="801737"/>
            </a:xfrm>
            <a:solidFill>
              <a:srgbClr val="3F3B3A"/>
            </a:solidFill>
          </p:grpSpPr>
          <p:sp>
            <p:nvSpPr>
              <p:cNvPr id="65" name="Freeform 627"/>
              <p:cNvSpPr/>
              <p:nvPr/>
            </p:nvSpPr>
            <p:spPr>
              <a:xfrm>
                <a:off x="21734822" y="5443509"/>
                <a:ext cx="798874" cy="801737"/>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68" y="0"/>
                      <a:pt x="0" y="4868"/>
                      <a:pt x="0" y="10800"/>
                    </a:cubicBezTo>
                    <a:cubicBezTo>
                      <a:pt x="0" y="16732"/>
                      <a:pt x="4868" y="21600"/>
                      <a:pt x="10800" y="21600"/>
                    </a:cubicBezTo>
                    <a:cubicBezTo>
                      <a:pt x="16732" y="21600"/>
                      <a:pt x="21600" y="16732"/>
                      <a:pt x="21600" y="10800"/>
                    </a:cubicBezTo>
                    <a:cubicBezTo>
                      <a:pt x="21600" y="4868"/>
                      <a:pt x="16732" y="0"/>
                      <a:pt x="10800" y="0"/>
                    </a:cubicBezTo>
                    <a:close/>
                    <a:moveTo>
                      <a:pt x="10800" y="20992"/>
                    </a:moveTo>
                    <a:cubicBezTo>
                      <a:pt x="5172" y="20992"/>
                      <a:pt x="608" y="16428"/>
                      <a:pt x="608" y="10800"/>
                    </a:cubicBezTo>
                    <a:cubicBezTo>
                      <a:pt x="608" y="5172"/>
                      <a:pt x="5172" y="608"/>
                      <a:pt x="10800" y="608"/>
                    </a:cubicBezTo>
                    <a:cubicBezTo>
                      <a:pt x="16428" y="608"/>
                      <a:pt x="20992" y="5172"/>
                      <a:pt x="20992" y="10800"/>
                    </a:cubicBezTo>
                    <a:cubicBezTo>
                      <a:pt x="20992" y="16428"/>
                      <a:pt x="16428" y="20992"/>
                      <a:pt x="10800" y="20992"/>
                    </a:cubicBezTo>
                    <a:close/>
                  </a:path>
                </a:pathLst>
              </a:custGeom>
              <a:grpFill/>
              <a:ln w="12700" cap="flat">
                <a:noFill/>
                <a:miter lim="400000"/>
              </a:ln>
              <a:effectLst/>
            </p:spPr>
            <p:txBody>
              <a:bodyPr wrap="square" lIns="91439" tIns="91439" rIns="91439" bIns="91439" numCol="1" anchor="t">
                <a:noAutofit/>
              </a:bodyPr>
              <a:lstStyle/>
              <a:p>
                <a:endParaRPr>
                  <a:latin typeface="思源黑体 CN Normal" panose="020B0400000000000000" charset="-122"/>
                  <a:ea typeface="思源黑体 CN Normal" panose="020B0400000000000000" charset="-122"/>
                  <a:cs typeface="思源黑体 CN Normal" panose="020B0400000000000000" charset="-122"/>
                </a:endParaRPr>
              </a:p>
            </p:txBody>
          </p:sp>
          <p:sp>
            <p:nvSpPr>
              <p:cNvPr id="66" name="Freeform 628"/>
              <p:cNvSpPr/>
              <p:nvPr/>
            </p:nvSpPr>
            <p:spPr>
              <a:xfrm>
                <a:off x="21857946" y="5973227"/>
                <a:ext cx="552626" cy="45814"/>
              </a:xfrm>
              <a:custGeom>
                <a:avLst/>
                <a:gdLst/>
                <a:ahLst/>
                <a:cxnLst>
                  <a:cxn ang="0">
                    <a:pos x="wd2" y="hd2"/>
                  </a:cxn>
                  <a:cxn ang="5400000">
                    <a:pos x="wd2" y="hd2"/>
                  </a:cxn>
                  <a:cxn ang="10800000">
                    <a:pos x="wd2" y="hd2"/>
                  </a:cxn>
                  <a:cxn ang="16200000">
                    <a:pos x="wd2" y="hd2"/>
                  </a:cxn>
                </a:cxnLst>
                <a:rect l="0" t="0" r="r" b="b"/>
                <a:pathLst>
                  <a:path w="21600" h="21600" extrusionOk="0">
                    <a:moveTo>
                      <a:pt x="20278" y="0"/>
                    </a:moveTo>
                    <a:cubicBezTo>
                      <a:pt x="1322" y="0"/>
                      <a:pt x="1322" y="0"/>
                      <a:pt x="1322" y="0"/>
                    </a:cubicBezTo>
                    <a:cubicBezTo>
                      <a:pt x="1102" y="0"/>
                      <a:pt x="1102" y="0"/>
                      <a:pt x="1102" y="0"/>
                    </a:cubicBezTo>
                    <a:cubicBezTo>
                      <a:pt x="220" y="10800"/>
                      <a:pt x="220" y="10800"/>
                      <a:pt x="220" y="10800"/>
                    </a:cubicBezTo>
                    <a:cubicBezTo>
                      <a:pt x="0" y="13500"/>
                      <a:pt x="0" y="16200"/>
                      <a:pt x="0" y="18900"/>
                    </a:cubicBezTo>
                    <a:cubicBezTo>
                      <a:pt x="0" y="18900"/>
                      <a:pt x="220" y="21600"/>
                      <a:pt x="441" y="21600"/>
                    </a:cubicBezTo>
                    <a:cubicBezTo>
                      <a:pt x="8596" y="21600"/>
                      <a:pt x="8596" y="21600"/>
                      <a:pt x="8596" y="21600"/>
                    </a:cubicBezTo>
                    <a:cubicBezTo>
                      <a:pt x="8596" y="13500"/>
                      <a:pt x="8596" y="13500"/>
                      <a:pt x="8596" y="13500"/>
                    </a:cubicBezTo>
                    <a:cubicBezTo>
                      <a:pt x="8596" y="10800"/>
                      <a:pt x="8596" y="10800"/>
                      <a:pt x="8596" y="10800"/>
                    </a:cubicBezTo>
                    <a:cubicBezTo>
                      <a:pt x="8596" y="10800"/>
                      <a:pt x="8596" y="10800"/>
                      <a:pt x="8596" y="10800"/>
                    </a:cubicBezTo>
                    <a:cubicBezTo>
                      <a:pt x="8816" y="8100"/>
                      <a:pt x="8816" y="8100"/>
                      <a:pt x="9037" y="8100"/>
                    </a:cubicBezTo>
                    <a:cubicBezTo>
                      <a:pt x="12563" y="8100"/>
                      <a:pt x="12563" y="8100"/>
                      <a:pt x="12563" y="8100"/>
                    </a:cubicBezTo>
                    <a:cubicBezTo>
                      <a:pt x="12784" y="8100"/>
                      <a:pt x="12784" y="8100"/>
                      <a:pt x="13004" y="10800"/>
                    </a:cubicBezTo>
                    <a:cubicBezTo>
                      <a:pt x="13004" y="10800"/>
                      <a:pt x="13004" y="10800"/>
                      <a:pt x="13004" y="10800"/>
                    </a:cubicBezTo>
                    <a:cubicBezTo>
                      <a:pt x="13004" y="10800"/>
                      <a:pt x="13004" y="10800"/>
                      <a:pt x="13004" y="13500"/>
                    </a:cubicBezTo>
                    <a:cubicBezTo>
                      <a:pt x="13004" y="21600"/>
                      <a:pt x="13004" y="21600"/>
                      <a:pt x="13004" y="21600"/>
                    </a:cubicBezTo>
                    <a:cubicBezTo>
                      <a:pt x="21159" y="21600"/>
                      <a:pt x="21159" y="21600"/>
                      <a:pt x="21159" y="21600"/>
                    </a:cubicBezTo>
                    <a:cubicBezTo>
                      <a:pt x="21159" y="21600"/>
                      <a:pt x="21159" y="21600"/>
                      <a:pt x="21159" y="21600"/>
                    </a:cubicBezTo>
                    <a:cubicBezTo>
                      <a:pt x="21380" y="21600"/>
                      <a:pt x="21600" y="18900"/>
                      <a:pt x="21600" y="16200"/>
                    </a:cubicBezTo>
                    <a:cubicBezTo>
                      <a:pt x="21600" y="13500"/>
                      <a:pt x="21600" y="10800"/>
                      <a:pt x="21380" y="10800"/>
                    </a:cubicBezTo>
                    <a:cubicBezTo>
                      <a:pt x="20498" y="0"/>
                      <a:pt x="20498" y="0"/>
                      <a:pt x="20498" y="0"/>
                    </a:cubicBezTo>
                    <a:cubicBezTo>
                      <a:pt x="20498" y="0"/>
                      <a:pt x="20498" y="0"/>
                      <a:pt x="20278" y="0"/>
                    </a:cubicBezTo>
                    <a:close/>
                  </a:path>
                </a:pathLst>
              </a:custGeom>
              <a:grpFill/>
              <a:ln w="12700" cap="flat">
                <a:noFill/>
                <a:miter lim="400000"/>
              </a:ln>
              <a:effectLst/>
            </p:spPr>
            <p:txBody>
              <a:bodyPr wrap="square" lIns="91439" tIns="91439" rIns="91439" bIns="91439" numCol="1" anchor="t">
                <a:noAutofit/>
              </a:bodyPr>
              <a:lstStyle/>
              <a:p>
                <a:endParaRPr>
                  <a:latin typeface="思源黑体 CN Normal" panose="020B0400000000000000" charset="-122"/>
                  <a:ea typeface="思源黑体 CN Normal" panose="020B0400000000000000" charset="-122"/>
                  <a:cs typeface="思源黑体 CN Normal" panose="020B0400000000000000" charset="-122"/>
                </a:endParaRPr>
              </a:p>
            </p:txBody>
          </p:sp>
          <p:sp>
            <p:nvSpPr>
              <p:cNvPr id="67" name="Freeform 629"/>
              <p:cNvSpPr/>
              <p:nvPr/>
            </p:nvSpPr>
            <p:spPr>
              <a:xfrm>
                <a:off x="21898032" y="5646806"/>
                <a:ext cx="472453" cy="314969"/>
              </a:xfrm>
              <a:custGeom>
                <a:avLst/>
                <a:gdLst/>
                <a:ahLst/>
                <a:cxnLst>
                  <a:cxn ang="0">
                    <a:pos x="wd2" y="hd2"/>
                  </a:cxn>
                  <a:cxn ang="5400000">
                    <a:pos x="wd2" y="hd2"/>
                  </a:cxn>
                  <a:cxn ang="10800000">
                    <a:pos x="wd2" y="hd2"/>
                  </a:cxn>
                  <a:cxn ang="16200000">
                    <a:pos x="wd2" y="hd2"/>
                  </a:cxn>
                </a:cxnLst>
                <a:rect l="0" t="0" r="r" b="b"/>
                <a:pathLst>
                  <a:path w="21600" h="21600" extrusionOk="0">
                    <a:moveTo>
                      <a:pt x="1286" y="21600"/>
                    </a:moveTo>
                    <a:cubicBezTo>
                      <a:pt x="20314" y="21600"/>
                      <a:pt x="20314" y="21600"/>
                      <a:pt x="20314" y="21600"/>
                    </a:cubicBezTo>
                    <a:cubicBezTo>
                      <a:pt x="21086" y="21600"/>
                      <a:pt x="21600" y="20443"/>
                      <a:pt x="21600" y="19286"/>
                    </a:cubicBezTo>
                    <a:cubicBezTo>
                      <a:pt x="21600" y="1929"/>
                      <a:pt x="21600" y="1929"/>
                      <a:pt x="21600" y="1929"/>
                    </a:cubicBezTo>
                    <a:cubicBezTo>
                      <a:pt x="21600" y="771"/>
                      <a:pt x="21086" y="0"/>
                      <a:pt x="20314" y="0"/>
                    </a:cubicBezTo>
                    <a:cubicBezTo>
                      <a:pt x="1286" y="0"/>
                      <a:pt x="1286" y="0"/>
                      <a:pt x="1286" y="0"/>
                    </a:cubicBezTo>
                    <a:cubicBezTo>
                      <a:pt x="514" y="0"/>
                      <a:pt x="0" y="771"/>
                      <a:pt x="0" y="1929"/>
                    </a:cubicBezTo>
                    <a:cubicBezTo>
                      <a:pt x="0" y="19286"/>
                      <a:pt x="0" y="19286"/>
                      <a:pt x="0" y="19286"/>
                    </a:cubicBezTo>
                    <a:cubicBezTo>
                      <a:pt x="0" y="20443"/>
                      <a:pt x="514" y="21600"/>
                      <a:pt x="1286" y="21600"/>
                    </a:cubicBezTo>
                    <a:close/>
                    <a:moveTo>
                      <a:pt x="1029" y="1929"/>
                    </a:moveTo>
                    <a:cubicBezTo>
                      <a:pt x="1029" y="1929"/>
                      <a:pt x="1286" y="1543"/>
                      <a:pt x="1286" y="1543"/>
                    </a:cubicBezTo>
                    <a:cubicBezTo>
                      <a:pt x="20314" y="1543"/>
                      <a:pt x="20314" y="1543"/>
                      <a:pt x="20314" y="1543"/>
                    </a:cubicBezTo>
                    <a:cubicBezTo>
                      <a:pt x="20314" y="1543"/>
                      <a:pt x="20571" y="1929"/>
                      <a:pt x="20571" y="1929"/>
                    </a:cubicBezTo>
                    <a:cubicBezTo>
                      <a:pt x="20571" y="19286"/>
                      <a:pt x="20571" y="19286"/>
                      <a:pt x="20571" y="19286"/>
                    </a:cubicBezTo>
                    <a:cubicBezTo>
                      <a:pt x="20571" y="19671"/>
                      <a:pt x="20314" y="20057"/>
                      <a:pt x="20314" y="20057"/>
                    </a:cubicBezTo>
                    <a:cubicBezTo>
                      <a:pt x="1286" y="20057"/>
                      <a:pt x="1286" y="20057"/>
                      <a:pt x="1286" y="20057"/>
                    </a:cubicBezTo>
                    <a:cubicBezTo>
                      <a:pt x="1286" y="20057"/>
                      <a:pt x="1029" y="19671"/>
                      <a:pt x="1029" y="19286"/>
                    </a:cubicBezTo>
                    <a:lnTo>
                      <a:pt x="1029" y="1929"/>
                    </a:lnTo>
                    <a:close/>
                  </a:path>
                </a:pathLst>
              </a:custGeom>
              <a:grpFill/>
              <a:ln w="12700" cap="flat">
                <a:noFill/>
                <a:miter lim="400000"/>
              </a:ln>
              <a:effectLst/>
            </p:spPr>
            <p:txBody>
              <a:bodyPr wrap="square" lIns="91439" tIns="91439" rIns="91439" bIns="91439" numCol="1" anchor="t">
                <a:noAutofit/>
              </a:bodyPr>
              <a:lstStyle/>
              <a:p>
                <a:endParaRPr>
                  <a:latin typeface="思源黑体 CN Normal" panose="020B0400000000000000" charset="-122"/>
                  <a:ea typeface="思源黑体 CN Normal" panose="020B0400000000000000" charset="-122"/>
                  <a:cs typeface="思源黑体 CN Normal" panose="020B0400000000000000" charset="-122"/>
                </a:endParaRPr>
              </a:p>
            </p:txBody>
          </p:sp>
        </p:grpSp>
        <p:sp>
          <p:nvSpPr>
            <p:cNvPr id="68" name="文本框 67"/>
            <p:cNvSpPr txBox="1"/>
            <p:nvPr/>
          </p:nvSpPr>
          <p:spPr>
            <a:xfrm>
              <a:off x="9107" y="2772"/>
              <a:ext cx="2785" cy="2165"/>
            </a:xfrm>
            <a:prstGeom prst="rect">
              <a:avLst/>
            </a:prstGeom>
            <a:noFill/>
          </p:spPr>
          <p:txBody>
            <a:bodyPr wrap="square" rtlCol="0">
              <a:spAutoFit/>
            </a:bodyPr>
            <a:lstStyle/>
            <a:p>
              <a:pPr algn="ctr">
                <a:lnSpc>
                  <a:spcPct val="110000"/>
                </a:lnSpc>
              </a:pPr>
              <a:r>
                <a:rPr lang="zh-CN" altLang="en-US" sz="1600"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rPr>
                <a:t>添加小标题</a:t>
              </a:r>
              <a:endParaRPr lang="en-US" altLang="zh-CN" sz="1400" dirty="0">
                <a:latin typeface="思源黑体 CN Normal" panose="020B0400000000000000" charset="-122"/>
                <a:ea typeface="思源黑体 CN Normal" panose="020B0400000000000000" charset="-122"/>
                <a:cs typeface="思源黑体 CN Normal" panose="020B0400000000000000" charset="-122"/>
                <a:sym typeface="+mn-lt"/>
              </a:endParaRPr>
            </a:p>
            <a:p>
              <a:pPr algn="ctr">
                <a:lnSpc>
                  <a:spcPct val="110000"/>
                </a:lnSpc>
              </a:pPr>
              <a:r>
                <a:rPr lang="zh-CN" altLang="en-US" sz="1200"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mn-lt"/>
                </a:rPr>
                <a:t>在这里添加你的详细小段落文本内容，与标题相关并符合整体语言风格，将你需要表达的意思。</a:t>
              </a:r>
            </a:p>
          </p:txBody>
        </p:sp>
      </p:grpSp>
      <p:grpSp>
        <p:nvGrpSpPr>
          <p:cNvPr id="69" name="组合 68"/>
          <p:cNvGrpSpPr/>
          <p:nvPr/>
        </p:nvGrpSpPr>
        <p:grpSpPr>
          <a:xfrm>
            <a:off x="8312150" y="3705225"/>
            <a:ext cx="1767840" cy="1905635"/>
            <a:chOff x="13090" y="5835"/>
            <a:chExt cx="2784" cy="3001"/>
          </a:xfrm>
        </p:grpSpPr>
        <p:grpSp>
          <p:nvGrpSpPr>
            <p:cNvPr id="70" name="组合 69"/>
            <p:cNvGrpSpPr/>
            <p:nvPr/>
          </p:nvGrpSpPr>
          <p:grpSpPr>
            <a:xfrm>
              <a:off x="14119" y="5835"/>
              <a:ext cx="720" cy="720"/>
              <a:chOff x="17680328" y="7470755"/>
              <a:chExt cx="798873" cy="798874"/>
            </a:xfrm>
            <a:solidFill>
              <a:srgbClr val="3F3B3A"/>
            </a:solidFill>
          </p:grpSpPr>
          <p:sp>
            <p:nvSpPr>
              <p:cNvPr id="71" name="Freeform 801"/>
              <p:cNvSpPr/>
              <p:nvPr/>
            </p:nvSpPr>
            <p:spPr>
              <a:xfrm>
                <a:off x="17680328" y="7470755"/>
                <a:ext cx="798873" cy="798874"/>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16732" y="21600"/>
                      <a:pt x="21600" y="16732"/>
                      <a:pt x="21600" y="10800"/>
                    </a:cubicBezTo>
                    <a:cubicBezTo>
                      <a:pt x="21600" y="4868"/>
                      <a:pt x="16732" y="0"/>
                      <a:pt x="10800" y="0"/>
                    </a:cubicBezTo>
                    <a:cubicBezTo>
                      <a:pt x="4868" y="0"/>
                      <a:pt x="0" y="4868"/>
                      <a:pt x="0" y="10800"/>
                    </a:cubicBezTo>
                    <a:cubicBezTo>
                      <a:pt x="0" y="16732"/>
                      <a:pt x="4868" y="21600"/>
                      <a:pt x="10800" y="21600"/>
                    </a:cubicBezTo>
                    <a:close/>
                    <a:moveTo>
                      <a:pt x="10800" y="608"/>
                    </a:moveTo>
                    <a:cubicBezTo>
                      <a:pt x="16428" y="608"/>
                      <a:pt x="20992" y="5172"/>
                      <a:pt x="20992" y="10800"/>
                    </a:cubicBezTo>
                    <a:cubicBezTo>
                      <a:pt x="20992" y="16428"/>
                      <a:pt x="16428" y="20992"/>
                      <a:pt x="10800" y="20992"/>
                    </a:cubicBezTo>
                    <a:cubicBezTo>
                      <a:pt x="5172" y="20992"/>
                      <a:pt x="608" y="16428"/>
                      <a:pt x="608" y="10800"/>
                    </a:cubicBezTo>
                    <a:cubicBezTo>
                      <a:pt x="608" y="5172"/>
                      <a:pt x="5172" y="608"/>
                      <a:pt x="10800" y="608"/>
                    </a:cubicBezTo>
                    <a:close/>
                  </a:path>
                </a:pathLst>
              </a:custGeom>
              <a:grpFill/>
              <a:ln w="12700" cap="flat">
                <a:noFill/>
                <a:miter lim="400000"/>
              </a:ln>
              <a:effectLst/>
            </p:spPr>
            <p:txBody>
              <a:bodyPr wrap="square" lIns="91439" tIns="91439" rIns="91439" bIns="91439" numCol="1" anchor="t">
                <a:noAutofit/>
              </a:bodyPr>
              <a:lstStyle/>
              <a:p>
                <a:endParaRPr>
                  <a:latin typeface="思源黑体 CN Normal" panose="020B0400000000000000" charset="-122"/>
                  <a:ea typeface="思源黑体 CN Normal" panose="020B0400000000000000" charset="-122"/>
                  <a:cs typeface="思源黑体 CN Normal" panose="020B0400000000000000" charset="-122"/>
                </a:endParaRPr>
              </a:p>
            </p:txBody>
          </p:sp>
          <p:sp>
            <p:nvSpPr>
              <p:cNvPr id="72" name="Freeform 802"/>
              <p:cNvSpPr/>
              <p:nvPr/>
            </p:nvSpPr>
            <p:spPr>
              <a:xfrm>
                <a:off x="17812042" y="7702686"/>
                <a:ext cx="542634" cy="217615"/>
              </a:xfrm>
              <a:custGeom>
                <a:avLst/>
                <a:gdLst/>
                <a:ahLst/>
                <a:cxnLst>
                  <a:cxn ang="0">
                    <a:pos x="wd2" y="hd2"/>
                  </a:cxn>
                  <a:cxn ang="5400000">
                    <a:pos x="wd2" y="hd2"/>
                  </a:cxn>
                  <a:cxn ang="10800000">
                    <a:pos x="wd2" y="hd2"/>
                  </a:cxn>
                  <a:cxn ang="16200000">
                    <a:pos x="wd2" y="hd2"/>
                  </a:cxn>
                </a:cxnLst>
                <a:rect l="0" t="0" r="r" b="b"/>
                <a:pathLst>
                  <a:path w="21544" h="21600" extrusionOk="0">
                    <a:moveTo>
                      <a:pt x="445" y="14954"/>
                    </a:moveTo>
                    <a:cubicBezTo>
                      <a:pt x="4899" y="21046"/>
                      <a:pt x="4899" y="21046"/>
                      <a:pt x="4899" y="21046"/>
                    </a:cubicBezTo>
                    <a:cubicBezTo>
                      <a:pt x="5122" y="21046"/>
                      <a:pt x="5567" y="21600"/>
                      <a:pt x="6012" y="21600"/>
                    </a:cubicBezTo>
                    <a:cubicBezTo>
                      <a:pt x="6235" y="21600"/>
                      <a:pt x="6458" y="21600"/>
                      <a:pt x="6680" y="21046"/>
                    </a:cubicBezTo>
                    <a:cubicBezTo>
                      <a:pt x="19596" y="9415"/>
                      <a:pt x="19596" y="9415"/>
                      <a:pt x="19596" y="9415"/>
                    </a:cubicBezTo>
                    <a:cubicBezTo>
                      <a:pt x="20041" y="8862"/>
                      <a:pt x="20487" y="7754"/>
                      <a:pt x="20932" y="6646"/>
                    </a:cubicBezTo>
                    <a:cubicBezTo>
                      <a:pt x="21377" y="4985"/>
                      <a:pt x="21377" y="4985"/>
                      <a:pt x="21377" y="4985"/>
                    </a:cubicBezTo>
                    <a:cubicBezTo>
                      <a:pt x="21600" y="4431"/>
                      <a:pt x="21600" y="3323"/>
                      <a:pt x="21377" y="2769"/>
                    </a:cubicBezTo>
                    <a:cubicBezTo>
                      <a:pt x="21377" y="1662"/>
                      <a:pt x="21155" y="1108"/>
                      <a:pt x="20709" y="1108"/>
                    </a:cubicBezTo>
                    <a:cubicBezTo>
                      <a:pt x="20041" y="554"/>
                      <a:pt x="20041" y="554"/>
                      <a:pt x="20041" y="554"/>
                    </a:cubicBezTo>
                    <a:cubicBezTo>
                      <a:pt x="19596" y="0"/>
                      <a:pt x="19373" y="0"/>
                      <a:pt x="19151" y="0"/>
                    </a:cubicBezTo>
                    <a:cubicBezTo>
                      <a:pt x="18705" y="0"/>
                      <a:pt x="18482" y="554"/>
                      <a:pt x="18260" y="554"/>
                    </a:cubicBezTo>
                    <a:cubicBezTo>
                      <a:pt x="12693" y="5538"/>
                      <a:pt x="12693" y="5538"/>
                      <a:pt x="12693" y="5538"/>
                    </a:cubicBezTo>
                    <a:cubicBezTo>
                      <a:pt x="7571" y="0"/>
                      <a:pt x="7571" y="0"/>
                      <a:pt x="7571" y="0"/>
                    </a:cubicBezTo>
                    <a:cubicBezTo>
                      <a:pt x="7348" y="0"/>
                      <a:pt x="7348" y="0"/>
                      <a:pt x="7126" y="0"/>
                    </a:cubicBezTo>
                    <a:cubicBezTo>
                      <a:pt x="5567" y="1662"/>
                      <a:pt x="5567" y="1662"/>
                      <a:pt x="5567" y="1662"/>
                    </a:cubicBezTo>
                    <a:cubicBezTo>
                      <a:pt x="5344" y="1662"/>
                      <a:pt x="5122" y="2215"/>
                      <a:pt x="5122" y="2215"/>
                    </a:cubicBezTo>
                    <a:cubicBezTo>
                      <a:pt x="5122" y="2769"/>
                      <a:pt x="5344" y="3323"/>
                      <a:pt x="5344" y="3323"/>
                    </a:cubicBezTo>
                    <a:cubicBezTo>
                      <a:pt x="8907" y="8862"/>
                      <a:pt x="8907" y="8862"/>
                      <a:pt x="8907" y="8862"/>
                    </a:cubicBezTo>
                    <a:cubicBezTo>
                      <a:pt x="5790" y="12185"/>
                      <a:pt x="5790" y="12185"/>
                      <a:pt x="5790" y="12185"/>
                    </a:cubicBezTo>
                    <a:cubicBezTo>
                      <a:pt x="5567" y="12185"/>
                      <a:pt x="5122" y="12185"/>
                      <a:pt x="4676" y="12185"/>
                    </a:cubicBezTo>
                    <a:cubicBezTo>
                      <a:pt x="2895" y="10523"/>
                      <a:pt x="2895" y="10523"/>
                      <a:pt x="2895" y="10523"/>
                    </a:cubicBezTo>
                    <a:cubicBezTo>
                      <a:pt x="2449" y="9969"/>
                      <a:pt x="1781" y="9969"/>
                      <a:pt x="1336" y="10523"/>
                    </a:cubicBezTo>
                    <a:cubicBezTo>
                      <a:pt x="668" y="11077"/>
                      <a:pt x="668" y="11077"/>
                      <a:pt x="668" y="11077"/>
                    </a:cubicBezTo>
                    <a:cubicBezTo>
                      <a:pt x="0" y="11631"/>
                      <a:pt x="0" y="12185"/>
                      <a:pt x="0" y="12738"/>
                    </a:cubicBezTo>
                    <a:cubicBezTo>
                      <a:pt x="0" y="13292"/>
                      <a:pt x="0" y="13846"/>
                      <a:pt x="445" y="14954"/>
                    </a:cubicBezTo>
                    <a:close/>
                  </a:path>
                </a:pathLst>
              </a:custGeom>
              <a:grpFill/>
              <a:ln w="12700" cap="flat">
                <a:noFill/>
                <a:miter lim="400000"/>
              </a:ln>
              <a:effectLst/>
            </p:spPr>
            <p:txBody>
              <a:bodyPr wrap="square" lIns="91439" tIns="91439" rIns="91439" bIns="91439" numCol="1" anchor="t">
                <a:noAutofit/>
              </a:bodyPr>
              <a:lstStyle/>
              <a:p>
                <a:endParaRPr>
                  <a:latin typeface="思源黑体 CN Normal" panose="020B0400000000000000" charset="-122"/>
                  <a:ea typeface="思源黑体 CN Normal" panose="020B0400000000000000" charset="-122"/>
                  <a:cs typeface="思源黑体 CN Normal" panose="020B0400000000000000" charset="-122"/>
                </a:endParaRPr>
              </a:p>
            </p:txBody>
          </p:sp>
          <p:sp>
            <p:nvSpPr>
              <p:cNvPr id="73" name="Freeform 803"/>
              <p:cNvSpPr/>
              <p:nvPr/>
            </p:nvSpPr>
            <p:spPr>
              <a:xfrm>
                <a:off x="17806315" y="8017654"/>
                <a:ext cx="549763" cy="22908"/>
              </a:xfrm>
              <a:custGeom>
                <a:avLst/>
                <a:gdLst/>
                <a:ahLst/>
                <a:cxnLst>
                  <a:cxn ang="0">
                    <a:pos x="wd2" y="hd2"/>
                  </a:cxn>
                  <a:cxn ang="5400000">
                    <a:pos x="wd2" y="hd2"/>
                  </a:cxn>
                  <a:cxn ang="10800000">
                    <a:pos x="wd2" y="hd2"/>
                  </a:cxn>
                  <a:cxn ang="16200000">
                    <a:pos x="wd2" y="hd2"/>
                  </a:cxn>
                </a:cxnLst>
                <a:rect l="0" t="0" r="r" b="b"/>
                <a:pathLst>
                  <a:path w="21600" h="21600" extrusionOk="0">
                    <a:moveTo>
                      <a:pt x="21159" y="0"/>
                    </a:moveTo>
                    <a:cubicBezTo>
                      <a:pt x="441" y="0"/>
                      <a:pt x="441" y="0"/>
                      <a:pt x="441" y="0"/>
                    </a:cubicBezTo>
                    <a:cubicBezTo>
                      <a:pt x="220" y="0"/>
                      <a:pt x="0" y="5400"/>
                      <a:pt x="0" y="10800"/>
                    </a:cubicBezTo>
                    <a:cubicBezTo>
                      <a:pt x="0" y="16200"/>
                      <a:pt x="220" y="21600"/>
                      <a:pt x="441" y="21600"/>
                    </a:cubicBezTo>
                    <a:cubicBezTo>
                      <a:pt x="21159" y="21600"/>
                      <a:pt x="21159" y="21600"/>
                      <a:pt x="21159" y="21600"/>
                    </a:cubicBezTo>
                    <a:cubicBezTo>
                      <a:pt x="21380" y="21600"/>
                      <a:pt x="21600" y="16200"/>
                      <a:pt x="21600" y="10800"/>
                    </a:cubicBezTo>
                    <a:cubicBezTo>
                      <a:pt x="21600" y="5400"/>
                      <a:pt x="21380" y="0"/>
                      <a:pt x="21159" y="0"/>
                    </a:cubicBezTo>
                    <a:close/>
                  </a:path>
                </a:pathLst>
              </a:custGeom>
              <a:grpFill/>
              <a:ln w="12700" cap="flat">
                <a:noFill/>
                <a:miter lim="400000"/>
              </a:ln>
              <a:effectLst/>
            </p:spPr>
            <p:txBody>
              <a:bodyPr wrap="square" lIns="91439" tIns="91439" rIns="91439" bIns="91439" numCol="1" anchor="t">
                <a:noAutofit/>
              </a:bodyPr>
              <a:lstStyle/>
              <a:p>
                <a:endParaRPr>
                  <a:latin typeface="思源黑体 CN Normal" panose="020B0400000000000000" charset="-122"/>
                  <a:ea typeface="思源黑体 CN Normal" panose="020B0400000000000000" charset="-122"/>
                  <a:cs typeface="思源黑体 CN Normal" panose="020B0400000000000000" charset="-122"/>
                </a:endParaRPr>
              </a:p>
            </p:txBody>
          </p:sp>
        </p:grpSp>
        <p:sp>
          <p:nvSpPr>
            <p:cNvPr id="74" name="文本框 73"/>
            <p:cNvSpPr txBox="1"/>
            <p:nvPr/>
          </p:nvSpPr>
          <p:spPr>
            <a:xfrm>
              <a:off x="13090" y="6672"/>
              <a:ext cx="2785" cy="2165"/>
            </a:xfrm>
            <a:prstGeom prst="rect">
              <a:avLst/>
            </a:prstGeom>
            <a:noFill/>
          </p:spPr>
          <p:txBody>
            <a:bodyPr wrap="square" rtlCol="0">
              <a:spAutoFit/>
            </a:bodyPr>
            <a:lstStyle/>
            <a:p>
              <a:pPr algn="ctr">
                <a:lnSpc>
                  <a:spcPct val="110000"/>
                </a:lnSpc>
              </a:pPr>
              <a:r>
                <a:rPr lang="zh-CN" altLang="en-US" sz="1600"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rPr>
                <a:t>添加小标题</a:t>
              </a:r>
              <a:endParaRPr lang="en-US" altLang="zh-CN" sz="1400" dirty="0">
                <a:latin typeface="思源黑体 CN Normal" panose="020B0400000000000000" charset="-122"/>
                <a:ea typeface="思源黑体 CN Normal" panose="020B0400000000000000" charset="-122"/>
                <a:cs typeface="思源黑体 CN Normal" panose="020B0400000000000000" charset="-122"/>
                <a:sym typeface="+mn-lt"/>
              </a:endParaRPr>
            </a:p>
            <a:p>
              <a:pPr algn="ctr">
                <a:lnSpc>
                  <a:spcPct val="110000"/>
                </a:lnSpc>
              </a:pPr>
              <a:r>
                <a:rPr lang="zh-CN" altLang="en-US" sz="1200"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mn-lt"/>
                </a:rPr>
                <a:t>在这里添加你的详细小段落文本内容，与标题相关并符合整体语言风格，将你需要表达的意思。</a:t>
              </a:r>
            </a:p>
          </p:txBody>
        </p:sp>
      </p:grpSp>
      <p:sp>
        <p:nvSpPr>
          <p:cNvPr id="75" name="文本框 74"/>
          <p:cNvSpPr txBox="1"/>
          <p:nvPr/>
        </p:nvSpPr>
        <p:spPr>
          <a:xfrm>
            <a:off x="6358255" y="3544570"/>
            <a:ext cx="617220" cy="306705"/>
          </a:xfrm>
          <a:prstGeom prst="rect">
            <a:avLst/>
          </a:prstGeom>
          <a:noFill/>
        </p:spPr>
        <p:txBody>
          <a:bodyPr wrap="square" rtlCol="0">
            <a:spAutoFit/>
          </a:bodyPr>
          <a:lstStyle/>
          <a:p>
            <a:pPr algn="ctr"/>
            <a:r>
              <a:rPr lang="en-US" altLang="zh-CN" sz="1400" dirty="0">
                <a:latin typeface="思源黑体 CN Normal" panose="020B0400000000000000" charset="-122"/>
                <a:ea typeface="思源黑体 CN Normal" panose="020B0400000000000000" charset="-122"/>
                <a:cs typeface="思源黑体 CN Normal" panose="020B0400000000000000" charset="-122"/>
              </a:rPr>
              <a:t>2018</a:t>
            </a:r>
            <a:endParaRPr lang="zh-CN" altLang="en-US" sz="1400" dirty="0">
              <a:latin typeface="思源黑体 CN Normal" panose="020B0400000000000000" charset="-122"/>
              <a:ea typeface="思源黑体 CN Normal" panose="020B0400000000000000" charset="-122"/>
              <a:cs typeface="思源黑体 CN Normal" panose="020B0400000000000000" charset="-122"/>
            </a:endParaRPr>
          </a:p>
        </p:txBody>
      </p:sp>
      <p:sp>
        <p:nvSpPr>
          <p:cNvPr id="76" name="文本框 75"/>
          <p:cNvSpPr txBox="1"/>
          <p:nvPr/>
        </p:nvSpPr>
        <p:spPr>
          <a:xfrm>
            <a:off x="8898255" y="2971800"/>
            <a:ext cx="617220" cy="306705"/>
          </a:xfrm>
          <a:prstGeom prst="rect">
            <a:avLst/>
          </a:prstGeom>
          <a:noFill/>
        </p:spPr>
        <p:txBody>
          <a:bodyPr wrap="square" rtlCol="0">
            <a:spAutoFit/>
          </a:bodyPr>
          <a:lstStyle/>
          <a:p>
            <a:pPr algn="ctr"/>
            <a:r>
              <a:rPr lang="en-US" altLang="zh-CN" sz="1400" dirty="0">
                <a:latin typeface="思源黑体 CN Normal" panose="020B0400000000000000" charset="-122"/>
                <a:ea typeface="思源黑体 CN Normal" panose="020B0400000000000000" charset="-122"/>
                <a:cs typeface="思源黑体 CN Normal" panose="020B0400000000000000" charset="-122"/>
              </a:rPr>
              <a:t>2019</a:t>
            </a:r>
            <a:endParaRPr lang="zh-CN" altLang="en-US" sz="1400" dirty="0">
              <a:latin typeface="思源黑体 CN Normal" panose="020B0400000000000000" charset="-122"/>
              <a:ea typeface="思源黑体 CN Normal" panose="020B0400000000000000" charset="-122"/>
              <a:cs typeface="思源黑体 CN Normal" panose="020B0400000000000000" charset="-122"/>
            </a:endParaRPr>
          </a:p>
        </p:txBody>
      </p:sp>
    </p:spTree>
  </p:cSld>
  <p:clrMapOvr>
    <a:masterClrMapping/>
  </p:clrMapOvr>
  <mc:AlternateContent xmlns:mc="http://schemas.openxmlformats.org/markup-compatibility/2006" xmlns:p14="http://schemas.microsoft.com/office/powerpoint/2010/main">
    <mc:Choice Requires="p14">
      <p:transition spd="slow" p14:dur="1750" advClick="0" advTm="0">
        <p:randomBar dir="vert"/>
      </p:transition>
    </mc:Choice>
    <mc:Fallback xmlns="">
      <p:transition spd="slow" advClick="0"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500" fill="hold">
                                          <p:stCondLst>
                                            <p:cond delay="0"/>
                                          </p:stCondLst>
                                        </p:cTn>
                                        <p:tgtEl>
                                          <p:spTgt spid="50"/>
                                        </p:tgtEl>
                                        <p:attrNameLst>
                                          <p:attrName>style.visibility</p:attrName>
                                        </p:attrNameLst>
                                      </p:cBhvr>
                                      <p:to>
                                        <p:strVal val="visible"/>
                                      </p:to>
                                    </p:set>
                                    <p:anim calcmode="lin" valueType="num">
                                      <p:cBhvr>
                                        <p:cTn id="7" dur="500" fill="hold"/>
                                        <p:tgtEl>
                                          <p:spTgt spid="50"/>
                                        </p:tgtEl>
                                        <p:attrNameLst>
                                          <p:attrName>ppt_x</p:attrName>
                                        </p:attrNameLst>
                                      </p:cBhvr>
                                      <p:tavLst>
                                        <p:tav tm="0">
                                          <p:val>
                                            <p:strVal val="#ppt_x-.2"/>
                                          </p:val>
                                        </p:tav>
                                        <p:tav tm="100000">
                                          <p:val>
                                            <p:strVal val="#ppt_x"/>
                                          </p:val>
                                        </p:tav>
                                      </p:tavLst>
                                    </p:anim>
                                    <p:anim calcmode="lin" valueType="num">
                                      <p:cBhvr>
                                        <p:cTn id="8" dur="500" fill="hold"/>
                                        <p:tgtEl>
                                          <p:spTgt spid="50"/>
                                        </p:tgtEl>
                                        <p:attrNameLst>
                                          <p:attrName>ppt_y</p:attrName>
                                        </p:attrNameLst>
                                      </p:cBhvr>
                                      <p:tavLst>
                                        <p:tav tm="0">
                                          <p:val>
                                            <p:strVal val="#ppt_y"/>
                                          </p:val>
                                        </p:tav>
                                        <p:tav tm="100000">
                                          <p:val>
                                            <p:strVal val="#ppt_y"/>
                                          </p:val>
                                        </p:tav>
                                      </p:tavLst>
                                    </p:anim>
                                    <p:animEffect transition="in" filter="wipe(right)" prLst="gradientSize: 0.1">
                                      <p:cBhvr>
                                        <p:cTn id="9" dur="500"/>
                                        <p:tgtEl>
                                          <p:spTgt spid="50"/>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down)">
                                      <p:cBhvr>
                                        <p:cTn id="14" dur="500"/>
                                        <p:tgtEl>
                                          <p:spTgt spid="56"/>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Effect transition="in" filter="wipe(down)">
                                      <p:cBhvr>
                                        <p:cTn id="17" dur="500"/>
                                        <p:tgtEl>
                                          <p:spTgt spid="49"/>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wipe(down)">
                                      <p:cBhvr>
                                        <p:cTn id="20" dur="500"/>
                                        <p:tgtEl>
                                          <p:spTgt spid="75"/>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76"/>
                                        </p:tgtEl>
                                        <p:attrNameLst>
                                          <p:attrName>style.visibility</p:attrName>
                                        </p:attrNameLst>
                                      </p:cBhvr>
                                      <p:to>
                                        <p:strVal val="visible"/>
                                      </p:to>
                                    </p:set>
                                    <p:animEffect transition="in" filter="wipe(down)">
                                      <p:cBhvr>
                                        <p:cTn id="23" dur="500"/>
                                        <p:tgtEl>
                                          <p:spTgt spid="76"/>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barn(inVertical)">
                                      <p:cBhvr>
                                        <p:cTn id="28" dur="500"/>
                                        <p:tgtEl>
                                          <p:spTgt spid="38"/>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57"/>
                                        </p:tgtEl>
                                        <p:attrNameLst>
                                          <p:attrName>style.visibility</p:attrName>
                                        </p:attrNameLst>
                                      </p:cBhvr>
                                      <p:to>
                                        <p:strVal val="visible"/>
                                      </p:to>
                                    </p:set>
                                    <p:animEffect transition="in" filter="barn(inVertical)">
                                      <p:cBhvr>
                                        <p:cTn id="33" dur="500"/>
                                        <p:tgtEl>
                                          <p:spTgt spid="57"/>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63"/>
                                        </p:tgtEl>
                                        <p:attrNameLst>
                                          <p:attrName>style.visibility</p:attrName>
                                        </p:attrNameLst>
                                      </p:cBhvr>
                                      <p:to>
                                        <p:strVal val="visible"/>
                                      </p:to>
                                    </p:set>
                                    <p:animEffect transition="in" filter="barn(inVertical)">
                                      <p:cBhvr>
                                        <p:cTn id="38" dur="500"/>
                                        <p:tgtEl>
                                          <p:spTgt spid="63"/>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barn(inVertical)">
                                      <p:cBhvr>
                                        <p:cTn id="43"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56" grpId="0"/>
      <p:bldP spid="75" grpId="0"/>
      <p:bldP spid="7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8" name="矩形 27"/>
          <p:cNvSpPr/>
          <p:nvPr/>
        </p:nvSpPr>
        <p:spPr>
          <a:xfrm>
            <a:off x="382270" y="287655"/>
            <a:ext cx="10080625" cy="59048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CN Normal" panose="020B0400000000000000" charset="-122"/>
              <a:ea typeface="思源黑体 CN Normal" panose="020B0400000000000000" charset="-122"/>
              <a:cs typeface="思源黑体 CN Normal" panose="020B0400000000000000" charset="-122"/>
            </a:endParaRPr>
          </a:p>
        </p:txBody>
      </p:sp>
      <p:pic>
        <p:nvPicPr>
          <p:cNvPr id="6" name="图片 5" descr="矩形 12"/>
          <p:cNvPicPr>
            <a:picLocks noChangeAspect="1"/>
          </p:cNvPicPr>
          <p:nvPr/>
        </p:nvPicPr>
        <p:blipFill>
          <a:blip r:embed="rId4"/>
          <a:stretch>
            <a:fillRect/>
          </a:stretch>
        </p:blipFill>
        <p:spPr>
          <a:xfrm>
            <a:off x="168275" y="-3810"/>
            <a:ext cx="822960" cy="3255010"/>
          </a:xfrm>
          <a:prstGeom prst="rect">
            <a:avLst/>
          </a:prstGeom>
        </p:spPr>
      </p:pic>
      <p:pic>
        <p:nvPicPr>
          <p:cNvPr id="8" name="图片 7" descr="矢量智能对象 拷贝 13"/>
          <p:cNvPicPr>
            <a:picLocks noChangeAspect="1"/>
          </p:cNvPicPr>
          <p:nvPr/>
        </p:nvPicPr>
        <p:blipFill>
          <a:blip r:embed="rId5"/>
          <a:stretch>
            <a:fillRect/>
          </a:stretch>
        </p:blipFill>
        <p:spPr>
          <a:xfrm>
            <a:off x="9773285" y="-3810"/>
            <a:ext cx="765810" cy="1210310"/>
          </a:xfrm>
          <a:prstGeom prst="rect">
            <a:avLst/>
          </a:prstGeom>
        </p:spPr>
      </p:pic>
      <p:sp>
        <p:nvSpPr>
          <p:cNvPr id="17" name="文本框 16"/>
          <p:cNvSpPr txBox="1"/>
          <p:nvPr/>
        </p:nvSpPr>
        <p:spPr>
          <a:xfrm>
            <a:off x="2382520" y="2556193"/>
            <a:ext cx="1156335" cy="581660"/>
          </a:xfrm>
          <a:prstGeom prst="rect">
            <a:avLst/>
          </a:prstGeom>
          <a:noFill/>
        </p:spPr>
        <p:txBody>
          <a:bodyPr wrap="square" rtlCol="0">
            <a:spAutoFit/>
          </a:bodyPr>
          <a:lstStyle/>
          <a:p>
            <a:r>
              <a:rPr lang="zh-CN" altLang="en-US" sz="3190">
                <a:solidFill>
                  <a:schemeClr val="bg1"/>
                </a:solidFill>
                <a:latin typeface="思源黑体 CN Normal" panose="020B0400000000000000" charset="-122"/>
                <a:ea typeface="思源黑体 CN Normal" panose="020B0400000000000000" charset="-122"/>
                <a:cs typeface="思源黑体 CN Normal" panose="020B0400000000000000" charset="-122"/>
              </a:rPr>
              <a:t>目 录</a:t>
            </a:r>
          </a:p>
        </p:txBody>
      </p:sp>
      <p:grpSp>
        <p:nvGrpSpPr>
          <p:cNvPr id="5" name="组合 4"/>
          <p:cNvGrpSpPr/>
          <p:nvPr/>
        </p:nvGrpSpPr>
        <p:grpSpPr>
          <a:xfrm>
            <a:off x="695325" y="1424940"/>
            <a:ext cx="796290" cy="792480"/>
            <a:chOff x="2082405" y="1855715"/>
            <a:chExt cx="841829" cy="841829"/>
          </a:xfrm>
        </p:grpSpPr>
        <p:sp>
          <p:nvSpPr>
            <p:cNvPr id="2" name="椭圆 1"/>
            <p:cNvSpPr/>
            <p:nvPr/>
          </p:nvSpPr>
          <p:spPr>
            <a:xfrm>
              <a:off x="2082405" y="1855715"/>
              <a:ext cx="841829" cy="841829"/>
            </a:xfrm>
            <a:prstGeom prst="ellipse">
              <a:avLst/>
            </a:prstGeom>
            <a:solidFill>
              <a:srgbClr val="63BC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95000"/>
                    <a:lumOff val="5000"/>
                  </a:schemeClr>
                </a:solidFill>
                <a:latin typeface="思源黑体 CN Normal" panose="020B0400000000000000" charset="-122"/>
                <a:ea typeface="思源黑体 CN Normal" panose="020B0400000000000000" charset="-122"/>
                <a:cs typeface="思源黑体 CN Normal" panose="020B0400000000000000" charset="-122"/>
              </a:endParaRPr>
            </a:p>
          </p:txBody>
        </p:sp>
        <p:sp>
          <p:nvSpPr>
            <p:cNvPr id="7" name="椭圆 6"/>
            <p:cNvSpPr/>
            <p:nvPr/>
          </p:nvSpPr>
          <p:spPr>
            <a:xfrm>
              <a:off x="2201241" y="1974551"/>
              <a:ext cx="604157" cy="60415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chemeClr val="tx1">
                      <a:lumMod val="95000"/>
                      <a:lumOff val="5000"/>
                    </a:schemeClr>
                  </a:solidFill>
                  <a:latin typeface="思源黑体 CN Normal" panose="020B0400000000000000" charset="-122"/>
                  <a:ea typeface="思源黑体 CN Normal" panose="020B0400000000000000" charset="-122"/>
                  <a:cs typeface="思源黑体 CN Normal" panose="020B0400000000000000" charset="-122"/>
                </a:rPr>
                <a:t>01</a:t>
              </a:r>
              <a:endParaRPr lang="zh-CN" altLang="en-US" sz="1200" dirty="0">
                <a:solidFill>
                  <a:schemeClr val="tx1">
                    <a:lumMod val="95000"/>
                    <a:lumOff val="5000"/>
                  </a:schemeClr>
                </a:solidFill>
                <a:latin typeface="思源黑体 CN Normal" panose="020B0400000000000000" charset="-122"/>
                <a:ea typeface="思源黑体 CN Normal" panose="020B0400000000000000" charset="-122"/>
                <a:cs typeface="思源黑体 CN Normal" panose="020B0400000000000000" charset="-122"/>
              </a:endParaRPr>
            </a:p>
          </p:txBody>
        </p:sp>
      </p:grpSp>
      <p:sp>
        <p:nvSpPr>
          <p:cNvPr id="26" name="矩形: 圆角 14"/>
          <p:cNvSpPr/>
          <p:nvPr/>
        </p:nvSpPr>
        <p:spPr>
          <a:xfrm>
            <a:off x="1793875" y="1442085"/>
            <a:ext cx="8344535" cy="792480"/>
          </a:xfrm>
          <a:prstGeom prst="roundRect">
            <a:avLst>
              <a:gd name="adj" fmla="val 50000"/>
            </a:avLst>
          </a:prstGeom>
          <a:noFill/>
          <a:ln w="19050">
            <a:solidFill>
              <a:srgbClr val="A6A6A6"/>
            </a:solidFill>
          </a:ln>
        </p:spPr>
        <p:style>
          <a:lnRef idx="2">
            <a:schemeClr val="accent1">
              <a:shade val="50000"/>
            </a:schemeClr>
          </a:lnRef>
          <a:fillRef idx="1">
            <a:schemeClr val="accent1"/>
          </a:fillRef>
          <a:effectRef idx="0">
            <a:schemeClr val="accent1"/>
          </a:effectRef>
          <a:fontRef idx="minor">
            <a:schemeClr val="lt1"/>
          </a:fontRef>
        </p:style>
        <p:txBody>
          <a:bodyPr lIns="67391" tIns="33696" rIns="67391" bIns="33696" rtlCol="0" anchor="ctr"/>
          <a:lstStyle/>
          <a:p>
            <a:pPr algn="ctr"/>
            <a:endParaRPr lang="zh-CN" altLang="en-US">
              <a:latin typeface="思源黑体 CN Normal" panose="020B0400000000000000" charset="-122"/>
              <a:ea typeface="思源黑体 CN Normal" panose="020B0400000000000000" charset="-122"/>
              <a:cs typeface="思源黑体 CN Normal" panose="020B0400000000000000" charset="-122"/>
            </a:endParaRPr>
          </a:p>
        </p:txBody>
      </p:sp>
      <p:sp>
        <p:nvSpPr>
          <p:cNvPr id="27" name="矩形 26"/>
          <p:cNvSpPr/>
          <p:nvPr/>
        </p:nvSpPr>
        <p:spPr>
          <a:xfrm>
            <a:off x="2257425" y="1583690"/>
            <a:ext cx="7726045" cy="509270"/>
          </a:xfrm>
          <a:prstGeom prst="rect">
            <a:avLst/>
          </a:prstGeom>
        </p:spPr>
        <p:txBody>
          <a:bodyPr wrap="square" lIns="67391" tIns="33696" rIns="67391" bIns="33696">
            <a:spAutoFit/>
          </a:bodyPr>
          <a:lstStyle/>
          <a:p>
            <a:pPr>
              <a:lnSpc>
                <a:spcPct val="120000"/>
              </a:lnSpc>
            </a:pPr>
            <a:r>
              <a:rPr lang="zh-CN" altLang="en-US" sz="1200"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mn-ea"/>
              </a:rPr>
              <a:t>您的内容打在这里，或者通过复制您的文本后，在此框中选择粘贴，并选择只保留文字您的内容打在这里，或者通过复制您的文本后，在此框中选择粘贴，并选择只保留文字</a:t>
            </a:r>
            <a:endParaRPr lang="zh-CN" altLang="en-US" sz="1200" dirty="0">
              <a:solidFill>
                <a:schemeClr val="tx1">
                  <a:lumMod val="85000"/>
                  <a:lumOff val="15000"/>
                </a:schemeClr>
              </a:solidFill>
              <a:latin typeface="思源黑体 CN Normal" panose="020B0400000000000000" charset="-122"/>
              <a:ea typeface="思源黑体 CN Normal" panose="020B0400000000000000" charset="-122"/>
              <a:cs typeface="思源黑体 CN Normal" panose="020B0400000000000000" charset="-122"/>
            </a:endParaRPr>
          </a:p>
        </p:txBody>
      </p:sp>
      <p:grpSp>
        <p:nvGrpSpPr>
          <p:cNvPr id="3" name="组合 2"/>
          <p:cNvGrpSpPr/>
          <p:nvPr/>
        </p:nvGrpSpPr>
        <p:grpSpPr>
          <a:xfrm>
            <a:off x="695325" y="2645410"/>
            <a:ext cx="796290" cy="792480"/>
            <a:chOff x="2082405" y="1855715"/>
            <a:chExt cx="841829" cy="841829"/>
          </a:xfrm>
        </p:grpSpPr>
        <p:sp>
          <p:nvSpPr>
            <p:cNvPr id="29" name="椭圆 28"/>
            <p:cNvSpPr/>
            <p:nvPr/>
          </p:nvSpPr>
          <p:spPr>
            <a:xfrm>
              <a:off x="2082405" y="1855715"/>
              <a:ext cx="841829" cy="841829"/>
            </a:xfrm>
            <a:prstGeom prst="ellipse">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95000"/>
                    <a:lumOff val="5000"/>
                  </a:schemeClr>
                </a:solidFill>
                <a:latin typeface="思源黑体 CN Normal" panose="020B0400000000000000" charset="-122"/>
                <a:ea typeface="思源黑体 CN Normal" panose="020B0400000000000000" charset="-122"/>
                <a:cs typeface="思源黑体 CN Normal" panose="020B0400000000000000" charset="-122"/>
              </a:endParaRPr>
            </a:p>
          </p:txBody>
        </p:sp>
        <p:sp>
          <p:nvSpPr>
            <p:cNvPr id="30" name="椭圆 29"/>
            <p:cNvSpPr/>
            <p:nvPr/>
          </p:nvSpPr>
          <p:spPr>
            <a:xfrm>
              <a:off x="2201241" y="1974551"/>
              <a:ext cx="604157" cy="60415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a:solidFill>
                    <a:schemeClr val="tx1">
                      <a:lumMod val="95000"/>
                      <a:lumOff val="5000"/>
                    </a:schemeClr>
                  </a:solidFill>
                  <a:latin typeface="思源黑体 CN Normal" panose="020B0400000000000000" charset="-122"/>
                  <a:ea typeface="思源黑体 CN Normal" panose="020B0400000000000000" charset="-122"/>
                  <a:cs typeface="思源黑体 CN Normal" panose="020B0400000000000000" charset="-122"/>
                </a:rPr>
                <a:t>02</a:t>
              </a:r>
              <a:endParaRPr lang="zh-CN" altLang="en-US" sz="1200">
                <a:solidFill>
                  <a:schemeClr val="tx1">
                    <a:lumMod val="95000"/>
                    <a:lumOff val="5000"/>
                  </a:schemeClr>
                </a:solidFill>
                <a:latin typeface="思源黑体 CN Normal" panose="020B0400000000000000" charset="-122"/>
                <a:ea typeface="思源黑体 CN Normal" panose="020B0400000000000000" charset="-122"/>
                <a:cs typeface="思源黑体 CN Normal" panose="020B0400000000000000" charset="-122"/>
              </a:endParaRPr>
            </a:p>
          </p:txBody>
        </p:sp>
      </p:grpSp>
      <p:sp>
        <p:nvSpPr>
          <p:cNvPr id="31" name="矩形: 圆角 19"/>
          <p:cNvSpPr/>
          <p:nvPr/>
        </p:nvSpPr>
        <p:spPr>
          <a:xfrm>
            <a:off x="1793875" y="2687955"/>
            <a:ext cx="8344535" cy="792480"/>
          </a:xfrm>
          <a:prstGeom prst="roundRect">
            <a:avLst>
              <a:gd name="adj" fmla="val 50000"/>
            </a:avLst>
          </a:prstGeom>
          <a:noFill/>
          <a:ln w="19050">
            <a:solidFill>
              <a:srgbClr val="A6A6A6"/>
            </a:solidFill>
          </a:ln>
        </p:spPr>
        <p:style>
          <a:lnRef idx="2">
            <a:schemeClr val="accent1">
              <a:shade val="50000"/>
            </a:schemeClr>
          </a:lnRef>
          <a:fillRef idx="1">
            <a:schemeClr val="accent1"/>
          </a:fillRef>
          <a:effectRef idx="0">
            <a:schemeClr val="accent1"/>
          </a:effectRef>
          <a:fontRef idx="minor">
            <a:schemeClr val="lt1"/>
          </a:fontRef>
        </p:style>
        <p:txBody>
          <a:bodyPr lIns="67391" tIns="33696" rIns="67391" bIns="33696" rtlCol="0" anchor="ctr"/>
          <a:lstStyle/>
          <a:p>
            <a:pPr algn="ctr"/>
            <a:endParaRPr lang="zh-CN" altLang="en-US">
              <a:latin typeface="思源黑体 CN Normal" panose="020B0400000000000000" charset="-122"/>
              <a:ea typeface="思源黑体 CN Normal" panose="020B0400000000000000" charset="-122"/>
              <a:cs typeface="思源黑体 CN Normal" panose="020B0400000000000000" charset="-122"/>
            </a:endParaRPr>
          </a:p>
        </p:txBody>
      </p:sp>
      <p:sp>
        <p:nvSpPr>
          <p:cNvPr id="32" name="矩形 31"/>
          <p:cNvSpPr/>
          <p:nvPr/>
        </p:nvSpPr>
        <p:spPr>
          <a:xfrm>
            <a:off x="2257425" y="2804160"/>
            <a:ext cx="7726045" cy="509270"/>
          </a:xfrm>
          <a:prstGeom prst="rect">
            <a:avLst/>
          </a:prstGeom>
        </p:spPr>
        <p:txBody>
          <a:bodyPr wrap="square" lIns="67391" tIns="33696" rIns="67391" bIns="33696">
            <a:spAutoFit/>
          </a:bodyPr>
          <a:lstStyle/>
          <a:p>
            <a:pPr>
              <a:lnSpc>
                <a:spcPct val="120000"/>
              </a:lnSpc>
            </a:pPr>
            <a:r>
              <a:rPr lang="zh-CN" altLang="en-US" sz="1200"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mn-ea"/>
              </a:rPr>
              <a:t>您的内容打在这里，或者通过复制您的文本后，在此框中选择粘贴，并选择只保留文字您的内容打在这里，或者通过复制您的文本后，在此框中选择粘贴，并选择只保留文字</a:t>
            </a:r>
            <a:endParaRPr lang="zh-CN" altLang="en-US" sz="1200" dirty="0">
              <a:solidFill>
                <a:schemeClr val="tx1">
                  <a:lumMod val="85000"/>
                  <a:lumOff val="15000"/>
                </a:schemeClr>
              </a:solidFill>
              <a:latin typeface="思源黑体 CN Normal" panose="020B0400000000000000" charset="-122"/>
              <a:ea typeface="思源黑体 CN Normal" panose="020B0400000000000000" charset="-122"/>
              <a:cs typeface="思源黑体 CN Normal" panose="020B0400000000000000" charset="-122"/>
            </a:endParaRPr>
          </a:p>
        </p:txBody>
      </p:sp>
      <p:grpSp>
        <p:nvGrpSpPr>
          <p:cNvPr id="33" name="组合 32"/>
          <p:cNvGrpSpPr/>
          <p:nvPr/>
        </p:nvGrpSpPr>
        <p:grpSpPr>
          <a:xfrm>
            <a:off x="695325" y="3950970"/>
            <a:ext cx="796290" cy="792480"/>
            <a:chOff x="2082405" y="1855715"/>
            <a:chExt cx="841829" cy="841829"/>
          </a:xfrm>
        </p:grpSpPr>
        <p:sp>
          <p:nvSpPr>
            <p:cNvPr id="34" name="椭圆 33"/>
            <p:cNvSpPr/>
            <p:nvPr/>
          </p:nvSpPr>
          <p:spPr>
            <a:xfrm>
              <a:off x="2082405" y="1855715"/>
              <a:ext cx="841829" cy="841829"/>
            </a:xfrm>
            <a:prstGeom prst="ellipse">
              <a:avLst/>
            </a:prstGeom>
            <a:solidFill>
              <a:srgbClr val="63BC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95000"/>
                    <a:lumOff val="5000"/>
                  </a:schemeClr>
                </a:solidFill>
                <a:latin typeface="思源黑体 CN Normal" panose="020B0400000000000000" charset="-122"/>
                <a:ea typeface="思源黑体 CN Normal" panose="020B0400000000000000" charset="-122"/>
                <a:cs typeface="思源黑体 CN Normal" panose="020B0400000000000000" charset="-122"/>
              </a:endParaRPr>
            </a:p>
          </p:txBody>
        </p:sp>
        <p:sp>
          <p:nvSpPr>
            <p:cNvPr id="35" name="椭圆 34"/>
            <p:cNvSpPr/>
            <p:nvPr/>
          </p:nvSpPr>
          <p:spPr>
            <a:xfrm>
              <a:off x="2201241" y="1974551"/>
              <a:ext cx="604157" cy="60415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a:solidFill>
                    <a:schemeClr val="tx1">
                      <a:lumMod val="95000"/>
                      <a:lumOff val="5000"/>
                    </a:schemeClr>
                  </a:solidFill>
                  <a:latin typeface="思源黑体 CN Normal" panose="020B0400000000000000" charset="-122"/>
                  <a:ea typeface="思源黑体 CN Normal" panose="020B0400000000000000" charset="-122"/>
                  <a:cs typeface="思源黑体 CN Normal" panose="020B0400000000000000" charset="-122"/>
                </a:rPr>
                <a:t>03</a:t>
              </a:r>
              <a:endParaRPr lang="zh-CN" altLang="en-US" sz="1200">
                <a:solidFill>
                  <a:schemeClr val="tx1">
                    <a:lumMod val="95000"/>
                    <a:lumOff val="5000"/>
                  </a:schemeClr>
                </a:solidFill>
                <a:latin typeface="思源黑体 CN Normal" panose="020B0400000000000000" charset="-122"/>
                <a:ea typeface="思源黑体 CN Normal" panose="020B0400000000000000" charset="-122"/>
                <a:cs typeface="思源黑体 CN Normal" panose="020B0400000000000000" charset="-122"/>
              </a:endParaRPr>
            </a:p>
          </p:txBody>
        </p:sp>
      </p:grpSp>
      <p:sp>
        <p:nvSpPr>
          <p:cNvPr id="36" name="矩形: 圆角 24"/>
          <p:cNvSpPr/>
          <p:nvPr/>
        </p:nvSpPr>
        <p:spPr>
          <a:xfrm>
            <a:off x="1793875" y="3950970"/>
            <a:ext cx="8344535" cy="792480"/>
          </a:xfrm>
          <a:prstGeom prst="roundRect">
            <a:avLst>
              <a:gd name="adj" fmla="val 50000"/>
            </a:avLst>
          </a:prstGeom>
          <a:noFill/>
          <a:ln w="19050">
            <a:solidFill>
              <a:srgbClr val="A6A6A6"/>
            </a:solidFill>
          </a:ln>
        </p:spPr>
        <p:style>
          <a:lnRef idx="2">
            <a:schemeClr val="accent1">
              <a:shade val="50000"/>
            </a:schemeClr>
          </a:lnRef>
          <a:fillRef idx="1">
            <a:schemeClr val="accent1"/>
          </a:fillRef>
          <a:effectRef idx="0">
            <a:schemeClr val="accent1"/>
          </a:effectRef>
          <a:fontRef idx="minor">
            <a:schemeClr val="lt1"/>
          </a:fontRef>
        </p:style>
        <p:txBody>
          <a:bodyPr lIns="67391" tIns="33696" rIns="67391" bIns="33696" rtlCol="0" anchor="ctr"/>
          <a:lstStyle/>
          <a:p>
            <a:pPr algn="ctr"/>
            <a:endParaRPr lang="zh-CN" altLang="en-US">
              <a:latin typeface="思源黑体 CN Normal" panose="020B0400000000000000" charset="-122"/>
              <a:ea typeface="思源黑体 CN Normal" panose="020B0400000000000000" charset="-122"/>
              <a:cs typeface="思源黑体 CN Normal" panose="020B0400000000000000" charset="-122"/>
            </a:endParaRPr>
          </a:p>
        </p:txBody>
      </p:sp>
      <p:sp>
        <p:nvSpPr>
          <p:cNvPr id="37" name="矩形 36"/>
          <p:cNvSpPr/>
          <p:nvPr/>
        </p:nvSpPr>
        <p:spPr>
          <a:xfrm>
            <a:off x="2257425" y="4066540"/>
            <a:ext cx="7726045" cy="509270"/>
          </a:xfrm>
          <a:prstGeom prst="rect">
            <a:avLst/>
          </a:prstGeom>
        </p:spPr>
        <p:txBody>
          <a:bodyPr wrap="square" lIns="67391" tIns="33696" rIns="67391" bIns="33696">
            <a:spAutoFit/>
          </a:bodyPr>
          <a:lstStyle/>
          <a:p>
            <a:pPr>
              <a:lnSpc>
                <a:spcPct val="120000"/>
              </a:lnSpc>
            </a:pPr>
            <a:r>
              <a:rPr lang="zh-CN" altLang="en-US" sz="1200"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mn-ea"/>
              </a:rPr>
              <a:t>您的内容打在这里，或者通过复制您的文本后，在此框中选择粘贴，并选择只保留文字您的内容打在这里，或者通过复制您的文本后，在此框中选择粘贴，并选择只保留文字</a:t>
            </a:r>
            <a:endParaRPr lang="zh-CN" altLang="en-US" sz="1200" dirty="0">
              <a:solidFill>
                <a:schemeClr val="tx1">
                  <a:lumMod val="85000"/>
                  <a:lumOff val="15000"/>
                </a:schemeClr>
              </a:solidFill>
              <a:latin typeface="思源黑体 CN Normal" panose="020B0400000000000000" charset="-122"/>
              <a:ea typeface="思源黑体 CN Normal" panose="020B0400000000000000" charset="-122"/>
              <a:cs typeface="思源黑体 CN Normal" panose="020B0400000000000000" charset="-122"/>
            </a:endParaRPr>
          </a:p>
        </p:txBody>
      </p:sp>
    </p:spTree>
  </p:cSld>
  <p:clrMapOvr>
    <a:masterClrMapping/>
  </p:clrMapOvr>
  <mc:AlternateContent xmlns:mc="http://schemas.openxmlformats.org/markup-compatibility/2006" xmlns:p14="http://schemas.microsoft.com/office/powerpoint/2010/main">
    <mc:Choice Requires="p14">
      <p:transition spd="slow" p14:dur="1750" advClick="0" advTm="0">
        <p:randomBar dir="vert"/>
      </p:transition>
    </mc:Choice>
    <mc:Fallback xmlns="">
      <p:transition spd="slow" advClick="0"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wipe(down)">
                                      <p:cBhvr>
                                        <p:cTn id="12" dur="500"/>
                                        <p:tgtEl>
                                          <p:spTgt spid="26"/>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wipe(down)">
                                      <p:cBhvr>
                                        <p:cTn id="15" dur="500"/>
                                        <p:tgtEl>
                                          <p:spTgt spid="27"/>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randombar(horizontal)">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wipe(down)">
                                      <p:cBhvr>
                                        <p:cTn id="25" dur="500"/>
                                        <p:tgtEl>
                                          <p:spTgt spid="31"/>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wipe(down)">
                                      <p:cBhvr>
                                        <p:cTn id="28" dur="500"/>
                                        <p:tgtEl>
                                          <p:spTgt spid="32"/>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nodeType="click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randombar(horizontal)">
                                      <p:cBhvr>
                                        <p:cTn id="33" dur="500"/>
                                        <p:tgtEl>
                                          <p:spTgt spid="33"/>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36"/>
                                        </p:tgtEl>
                                        <p:attrNameLst>
                                          <p:attrName>style.visibility</p:attrName>
                                        </p:attrNameLst>
                                      </p:cBhvr>
                                      <p:to>
                                        <p:strVal val="visible"/>
                                      </p:to>
                                    </p:set>
                                    <p:animEffect transition="in" filter="wipe(down)">
                                      <p:cBhvr>
                                        <p:cTn id="38" dur="500"/>
                                        <p:tgtEl>
                                          <p:spTgt spid="36"/>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wipe(down)">
                                      <p:cBhvr>
                                        <p:cTn id="41"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ldLvl="0" animBg="1"/>
      <p:bldP spid="27" grpId="0"/>
      <p:bldP spid="31" grpId="0" bldLvl="0" animBg="1"/>
      <p:bldP spid="32" grpId="0"/>
      <p:bldP spid="36" grpId="0" bldLvl="0" animBg="1"/>
      <p:bldP spid="3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8" name="图片 7" descr="矢量智能对象 拷贝 13"/>
          <p:cNvPicPr>
            <a:picLocks noChangeAspect="1"/>
          </p:cNvPicPr>
          <p:nvPr/>
        </p:nvPicPr>
        <p:blipFill>
          <a:blip r:embed="rId4"/>
          <a:stretch>
            <a:fillRect/>
          </a:stretch>
        </p:blipFill>
        <p:spPr>
          <a:xfrm>
            <a:off x="9773285" y="-3810"/>
            <a:ext cx="765810" cy="1210310"/>
          </a:xfrm>
          <a:prstGeom prst="rect">
            <a:avLst/>
          </a:prstGeom>
        </p:spPr>
      </p:pic>
      <p:pic>
        <p:nvPicPr>
          <p:cNvPr id="15" name="图片 14" descr="图层 12 拷贝"/>
          <p:cNvPicPr>
            <a:picLocks noChangeAspect="1"/>
          </p:cNvPicPr>
          <p:nvPr/>
        </p:nvPicPr>
        <p:blipFill>
          <a:blip r:embed="rId5"/>
          <a:stretch>
            <a:fillRect/>
          </a:stretch>
        </p:blipFill>
        <p:spPr>
          <a:xfrm>
            <a:off x="1149350" y="3959225"/>
            <a:ext cx="753110" cy="539115"/>
          </a:xfrm>
          <a:prstGeom prst="rect">
            <a:avLst/>
          </a:prstGeom>
        </p:spPr>
      </p:pic>
      <p:grpSp>
        <p:nvGrpSpPr>
          <p:cNvPr id="40" name="组合 39"/>
          <p:cNvGrpSpPr/>
          <p:nvPr/>
        </p:nvGrpSpPr>
        <p:grpSpPr>
          <a:xfrm>
            <a:off x="3830955" y="2478088"/>
            <a:ext cx="3183255" cy="1315720"/>
            <a:chOff x="7036" y="4223"/>
            <a:chExt cx="5013" cy="2072"/>
          </a:xfrm>
        </p:grpSpPr>
        <p:sp>
          <p:nvSpPr>
            <p:cNvPr id="30" name="TextBox 1"/>
            <p:cNvSpPr txBox="1"/>
            <p:nvPr/>
          </p:nvSpPr>
          <p:spPr>
            <a:xfrm>
              <a:off x="8118" y="4223"/>
              <a:ext cx="2848" cy="919"/>
            </a:xfrm>
            <a:prstGeom prst="rect">
              <a:avLst/>
            </a:prstGeom>
            <a:noFill/>
          </p:spPr>
          <p:txBody>
            <a:bodyPr wrap="none" rtlCol="0">
              <a:spAutoFit/>
            </a:bodyPr>
            <a:lstStyle/>
            <a:p>
              <a:pPr algn="ctr"/>
              <a:r>
                <a:rPr lang="zh-CN" altLang="en-US" sz="3200" dirty="0">
                  <a:solidFill>
                    <a:schemeClr val="bg1"/>
                  </a:solidFill>
                  <a:latin typeface="思源黑体 CN Normal" panose="020B0400000000000000" charset="-122"/>
                  <a:ea typeface="思源黑体 CN Normal" panose="020B0400000000000000" charset="-122"/>
                  <a:cs typeface="思源黑体 CN Normal" panose="020B0400000000000000" charset="-122"/>
                </a:rPr>
                <a:t>我的学习</a:t>
              </a:r>
            </a:p>
          </p:txBody>
        </p:sp>
        <p:sp>
          <p:nvSpPr>
            <p:cNvPr id="39" name="文本框 38"/>
            <p:cNvSpPr txBox="1"/>
            <p:nvPr/>
          </p:nvSpPr>
          <p:spPr>
            <a:xfrm>
              <a:off x="7036" y="5279"/>
              <a:ext cx="5013" cy="1016"/>
            </a:xfrm>
            <a:prstGeom prst="rect">
              <a:avLst/>
            </a:prstGeom>
            <a:noFill/>
          </p:spPr>
          <p:txBody>
            <a:bodyPr wrap="square" rtlCol="0">
              <a:spAutoFit/>
              <a:scene3d>
                <a:camera prst="orthographicFront"/>
                <a:lightRig rig="threePt" dir="t"/>
              </a:scene3d>
              <a:sp3d contourW="12700"/>
            </a:bodyPr>
            <a:lstStyle/>
            <a:p>
              <a:pPr marL="0" lvl="1" indent="0" algn="ctr">
                <a:buFont typeface="Arial" panose="020B0604020202020204" pitchFamily="34" charset="0"/>
                <a:buNone/>
              </a:pPr>
              <a:r>
                <a:rPr lang="zh-CN" altLang="en-US" sz="1200" dirty="0">
                  <a:solidFill>
                    <a:schemeClr val="bg1"/>
                  </a:solidFill>
                  <a:latin typeface="思源黑体 CN Normal" panose="020B0400000000000000" charset="-122"/>
                  <a:ea typeface="思源黑体 CN Normal" panose="020B0400000000000000" charset="-122"/>
                  <a:cs typeface="思源黑体 CN Normal" panose="020B0400000000000000" charset="-122"/>
                  <a:sym typeface="Arial" panose="020B0604020202020204" pitchFamily="34" charset="0"/>
                </a:rPr>
                <a:t>添加相关标题文字添加相关标题文字添加相关标题文字添加相关标题文字添加相关标题文字</a:t>
              </a:r>
            </a:p>
          </p:txBody>
        </p:sp>
      </p:grpSp>
      <p:sp>
        <p:nvSpPr>
          <p:cNvPr id="38" name="TextBox 1"/>
          <p:cNvSpPr txBox="1"/>
          <p:nvPr/>
        </p:nvSpPr>
        <p:spPr>
          <a:xfrm>
            <a:off x="5080318" y="1549718"/>
            <a:ext cx="684530" cy="645160"/>
          </a:xfrm>
          <a:prstGeom prst="rect">
            <a:avLst/>
          </a:prstGeom>
          <a:noFill/>
        </p:spPr>
        <p:txBody>
          <a:bodyPr wrap="none" rtlCol="0">
            <a:spAutoFit/>
          </a:bodyPr>
          <a:lstStyle/>
          <a:p>
            <a:pPr algn="ctr"/>
            <a:r>
              <a:rPr lang="en-US" altLang="zh-CN" sz="3600" dirty="0">
                <a:solidFill>
                  <a:schemeClr val="bg1"/>
                </a:solidFill>
                <a:latin typeface="思源黑体 CN Normal" panose="020B0400000000000000" charset="-122"/>
                <a:ea typeface="思源黑体 CN Normal" panose="020B0400000000000000" charset="-122"/>
                <a:cs typeface="思源黑体 CN Normal" panose="020B0400000000000000" charset="-122"/>
              </a:rPr>
              <a:t>02</a:t>
            </a:r>
          </a:p>
        </p:txBody>
      </p:sp>
      <p:pic>
        <p:nvPicPr>
          <p:cNvPr id="2" name="图片 1" descr="矢量智能对象 拷贝 13"/>
          <p:cNvPicPr>
            <a:picLocks noChangeAspect="1"/>
          </p:cNvPicPr>
          <p:nvPr/>
        </p:nvPicPr>
        <p:blipFill>
          <a:blip r:embed="rId4"/>
          <a:stretch>
            <a:fillRect/>
          </a:stretch>
        </p:blipFill>
        <p:spPr>
          <a:xfrm>
            <a:off x="1685290" y="-3810"/>
            <a:ext cx="765810" cy="121031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750" advClick="0" advTm="0">
        <p:randomBar dir="vert"/>
      </p:transition>
    </mc:Choice>
    <mc:Fallback xmlns="">
      <p:transition spd="slow" advClick="0"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down)">
                                      <p:cBhvr>
                                        <p:cTn id="7" dur="500"/>
                                        <p:tgtEl>
                                          <p:spTgt spid="38"/>
                                        </p:tgtEl>
                                      </p:cBhvr>
                                    </p:animEffect>
                                  </p:childTnLst>
                                </p:cTn>
                              </p:par>
                              <p:par>
                                <p:cTn id="8" presetID="22" presetClass="entr" presetSubtype="4" fill="hold" nodeType="withEffect">
                                  <p:stCondLst>
                                    <p:cond delay="0"/>
                                  </p:stCondLst>
                                  <p:childTnLst>
                                    <p:set>
                                      <p:cBhvr>
                                        <p:cTn id="9" dur="1" fill="hold">
                                          <p:stCondLst>
                                            <p:cond delay="0"/>
                                          </p:stCondLst>
                                        </p:cTn>
                                        <p:tgtEl>
                                          <p:spTgt spid="40"/>
                                        </p:tgtEl>
                                        <p:attrNameLst>
                                          <p:attrName>style.visibility</p:attrName>
                                        </p:attrNameLst>
                                      </p:cBhvr>
                                      <p:to>
                                        <p:strVal val="visible"/>
                                      </p:to>
                                    </p:set>
                                    <p:animEffect transition="in" filter="wipe(down)">
                                      <p:cBhvr>
                                        <p:cTn id="10"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8" name="矩形 27"/>
          <p:cNvSpPr/>
          <p:nvPr/>
        </p:nvSpPr>
        <p:spPr>
          <a:xfrm>
            <a:off x="382270" y="287655"/>
            <a:ext cx="10080625" cy="59048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CN Normal" panose="020B0400000000000000" charset="-122"/>
              <a:ea typeface="思源黑体 CN Normal" panose="020B0400000000000000" charset="-122"/>
              <a:cs typeface="思源黑体 CN Normal" panose="020B0400000000000000" charset="-122"/>
            </a:endParaRPr>
          </a:p>
        </p:txBody>
      </p:sp>
      <p:pic>
        <p:nvPicPr>
          <p:cNvPr id="6" name="图片 5" descr="矩形 12"/>
          <p:cNvPicPr>
            <a:picLocks noChangeAspect="1"/>
          </p:cNvPicPr>
          <p:nvPr/>
        </p:nvPicPr>
        <p:blipFill>
          <a:blip r:embed="rId4"/>
          <a:stretch>
            <a:fillRect/>
          </a:stretch>
        </p:blipFill>
        <p:spPr>
          <a:xfrm>
            <a:off x="168275" y="-3810"/>
            <a:ext cx="822960" cy="3255010"/>
          </a:xfrm>
          <a:prstGeom prst="rect">
            <a:avLst/>
          </a:prstGeom>
        </p:spPr>
      </p:pic>
      <p:pic>
        <p:nvPicPr>
          <p:cNvPr id="8" name="图片 7" descr="矢量智能对象 拷贝 13"/>
          <p:cNvPicPr>
            <a:picLocks noChangeAspect="1"/>
          </p:cNvPicPr>
          <p:nvPr/>
        </p:nvPicPr>
        <p:blipFill>
          <a:blip r:embed="rId5"/>
          <a:stretch>
            <a:fillRect/>
          </a:stretch>
        </p:blipFill>
        <p:spPr>
          <a:xfrm>
            <a:off x="9773285" y="-3810"/>
            <a:ext cx="765810" cy="1210310"/>
          </a:xfrm>
          <a:prstGeom prst="rect">
            <a:avLst/>
          </a:prstGeom>
        </p:spPr>
      </p:pic>
      <p:sp>
        <p:nvSpPr>
          <p:cNvPr id="17" name="文本框 16"/>
          <p:cNvSpPr txBox="1"/>
          <p:nvPr/>
        </p:nvSpPr>
        <p:spPr>
          <a:xfrm>
            <a:off x="2382520" y="2556193"/>
            <a:ext cx="1156335" cy="581660"/>
          </a:xfrm>
          <a:prstGeom prst="rect">
            <a:avLst/>
          </a:prstGeom>
          <a:noFill/>
        </p:spPr>
        <p:txBody>
          <a:bodyPr wrap="square" rtlCol="0">
            <a:spAutoFit/>
          </a:bodyPr>
          <a:lstStyle/>
          <a:p>
            <a:r>
              <a:rPr lang="zh-CN" altLang="en-US" sz="3190">
                <a:solidFill>
                  <a:schemeClr val="bg1"/>
                </a:solidFill>
                <a:latin typeface="思源黑体 CN Normal" panose="020B0400000000000000" charset="-122"/>
                <a:ea typeface="思源黑体 CN Normal" panose="020B0400000000000000" charset="-122"/>
                <a:cs typeface="思源黑体 CN Normal" panose="020B0400000000000000" charset="-122"/>
              </a:rPr>
              <a:t>目 录</a:t>
            </a:r>
          </a:p>
        </p:txBody>
      </p:sp>
      <p:sp>
        <p:nvSpPr>
          <p:cNvPr id="7" name="椭圆 6"/>
          <p:cNvSpPr/>
          <p:nvPr/>
        </p:nvSpPr>
        <p:spPr>
          <a:xfrm>
            <a:off x="559435" y="3044825"/>
            <a:ext cx="2499360" cy="2499360"/>
          </a:xfrm>
          <a:prstGeom prst="ellipse">
            <a:avLst/>
          </a:prstGeom>
          <a:solidFill>
            <a:srgbClr val="63BC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latin typeface="思源黑体 CN Normal" panose="020B0400000000000000" charset="-122"/>
              <a:ea typeface="思源黑体 CN Normal" panose="020B0400000000000000" charset="-122"/>
              <a:cs typeface="思源黑体 CN Normal" panose="020B0400000000000000" charset="-122"/>
            </a:endParaRPr>
          </a:p>
        </p:txBody>
      </p:sp>
      <p:sp>
        <p:nvSpPr>
          <p:cNvPr id="2" name="椭圆 1"/>
          <p:cNvSpPr/>
          <p:nvPr/>
        </p:nvSpPr>
        <p:spPr>
          <a:xfrm>
            <a:off x="3852545" y="1188720"/>
            <a:ext cx="579755" cy="579755"/>
          </a:xfrm>
          <a:prstGeom prst="ellipse">
            <a:avLst/>
          </a:prstGeom>
          <a:solidFill>
            <a:srgbClr val="63BC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10" dirty="0">
                <a:latin typeface="思源黑体 CN Normal" panose="020B0400000000000000" charset="-122"/>
                <a:ea typeface="思源黑体 CN Normal" panose="020B0400000000000000" charset="-122"/>
                <a:cs typeface="思源黑体 CN Normal" panose="020B0400000000000000" charset="-122"/>
              </a:rPr>
              <a:t>1</a:t>
            </a:r>
            <a:endParaRPr lang="zh-CN" altLang="en-US" sz="1010" dirty="0">
              <a:latin typeface="思源黑体 CN Normal" panose="020B0400000000000000" charset="-122"/>
              <a:ea typeface="思源黑体 CN Normal" panose="020B0400000000000000" charset="-122"/>
              <a:cs typeface="思源黑体 CN Normal" panose="020B0400000000000000" charset="-122"/>
            </a:endParaRPr>
          </a:p>
        </p:txBody>
      </p:sp>
      <p:cxnSp>
        <p:nvCxnSpPr>
          <p:cNvPr id="4" name="直接连接符 3"/>
          <p:cNvCxnSpPr/>
          <p:nvPr/>
        </p:nvCxnSpPr>
        <p:spPr>
          <a:xfrm>
            <a:off x="4432935" y="1503680"/>
            <a:ext cx="1012825" cy="0"/>
          </a:xfrm>
          <a:prstGeom prst="line">
            <a:avLst/>
          </a:prstGeom>
          <a:ln w="6350">
            <a:solidFill>
              <a:srgbClr val="63BCAA"/>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5" name="TextBox 22"/>
          <p:cNvSpPr txBox="1"/>
          <p:nvPr/>
        </p:nvSpPr>
        <p:spPr>
          <a:xfrm>
            <a:off x="802640" y="4113530"/>
            <a:ext cx="2012950" cy="276860"/>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gn="ctr">
              <a:lnSpc>
                <a:spcPct val="100000"/>
              </a:lnSpc>
            </a:pPr>
            <a:r>
              <a:rPr lang="zh-CN" altLang="en-US" sz="1800" b="1" dirty="0">
                <a:solidFill>
                  <a:schemeClr val="bg1"/>
                </a:solidFill>
                <a:latin typeface="思源黑体 CN Normal" panose="020B0400000000000000" charset="-122"/>
                <a:ea typeface="思源黑体 CN Normal" panose="020B0400000000000000" charset="-122"/>
                <a:cs typeface="思源黑体 CN Normal" panose="020B0400000000000000" charset="-122"/>
              </a:rPr>
              <a:t>单击添加标题</a:t>
            </a:r>
            <a:endParaRPr lang="en-US" altLang="zh-CN" sz="1800" b="1" dirty="0">
              <a:solidFill>
                <a:schemeClr val="bg1"/>
              </a:solidFill>
              <a:latin typeface="思源黑体 CN Normal" panose="020B0400000000000000" charset="-122"/>
              <a:ea typeface="思源黑体 CN Normal" panose="020B0400000000000000" charset="-122"/>
              <a:cs typeface="思源黑体 CN Normal" panose="020B0400000000000000" charset="-122"/>
            </a:endParaRPr>
          </a:p>
        </p:txBody>
      </p:sp>
      <p:sp>
        <p:nvSpPr>
          <p:cNvPr id="3" name="椭圆 2"/>
          <p:cNvSpPr/>
          <p:nvPr/>
        </p:nvSpPr>
        <p:spPr>
          <a:xfrm>
            <a:off x="559435" y="1017270"/>
            <a:ext cx="1916430" cy="1916430"/>
          </a:xfrm>
          <a:prstGeom prst="ellipse">
            <a:avLst/>
          </a:prstGeom>
          <a:solidFill>
            <a:srgbClr val="A6A6A6"/>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latin typeface="思源黑体 CN Normal" panose="020B0400000000000000" charset="-122"/>
              <a:ea typeface="思源黑体 CN Normal" panose="020B0400000000000000" charset="-122"/>
              <a:cs typeface="思源黑体 CN Normal" panose="020B0400000000000000" charset="-122"/>
            </a:endParaRPr>
          </a:p>
        </p:txBody>
      </p:sp>
      <p:sp>
        <p:nvSpPr>
          <p:cNvPr id="16" name="椭圆 15"/>
          <p:cNvSpPr/>
          <p:nvPr/>
        </p:nvSpPr>
        <p:spPr>
          <a:xfrm>
            <a:off x="3852545" y="1913255"/>
            <a:ext cx="579755" cy="579755"/>
          </a:xfrm>
          <a:prstGeom prst="ellipse">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10" dirty="0">
                <a:latin typeface="思源黑体 CN Normal" panose="020B0400000000000000" charset="-122"/>
                <a:ea typeface="思源黑体 CN Normal" panose="020B0400000000000000" charset="-122"/>
                <a:cs typeface="思源黑体 CN Normal" panose="020B0400000000000000" charset="-122"/>
              </a:rPr>
              <a:t>2</a:t>
            </a:r>
            <a:endParaRPr lang="zh-CN" altLang="en-US" sz="1010" dirty="0">
              <a:latin typeface="思源黑体 CN Normal" panose="020B0400000000000000" charset="-122"/>
              <a:ea typeface="思源黑体 CN Normal" panose="020B0400000000000000" charset="-122"/>
              <a:cs typeface="思源黑体 CN Normal" panose="020B0400000000000000" charset="-122"/>
            </a:endParaRPr>
          </a:p>
        </p:txBody>
      </p:sp>
      <p:cxnSp>
        <p:nvCxnSpPr>
          <p:cNvPr id="9" name="直接连接符 8"/>
          <p:cNvCxnSpPr/>
          <p:nvPr/>
        </p:nvCxnSpPr>
        <p:spPr>
          <a:xfrm>
            <a:off x="4432935" y="2227580"/>
            <a:ext cx="1012825" cy="0"/>
          </a:xfrm>
          <a:prstGeom prst="line">
            <a:avLst/>
          </a:prstGeom>
          <a:ln w="6350">
            <a:solidFill>
              <a:srgbClr val="63BCAA"/>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21" name="椭圆 20"/>
          <p:cNvSpPr/>
          <p:nvPr/>
        </p:nvSpPr>
        <p:spPr>
          <a:xfrm>
            <a:off x="3852545" y="2654300"/>
            <a:ext cx="579755" cy="579755"/>
          </a:xfrm>
          <a:prstGeom prst="ellipse">
            <a:avLst/>
          </a:prstGeom>
          <a:solidFill>
            <a:srgbClr val="63BC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10" dirty="0">
                <a:latin typeface="思源黑体 CN Normal" panose="020B0400000000000000" charset="-122"/>
                <a:ea typeface="思源黑体 CN Normal" panose="020B0400000000000000" charset="-122"/>
                <a:cs typeface="思源黑体 CN Normal" panose="020B0400000000000000" charset="-122"/>
              </a:rPr>
              <a:t>3</a:t>
            </a:r>
            <a:endParaRPr lang="zh-CN" altLang="en-US" sz="1010" dirty="0">
              <a:latin typeface="思源黑体 CN Normal" panose="020B0400000000000000" charset="-122"/>
              <a:ea typeface="思源黑体 CN Normal" panose="020B0400000000000000" charset="-122"/>
              <a:cs typeface="思源黑体 CN Normal" panose="020B0400000000000000" charset="-122"/>
            </a:endParaRPr>
          </a:p>
        </p:txBody>
      </p:sp>
      <p:cxnSp>
        <p:nvCxnSpPr>
          <p:cNvPr id="22" name="直接连接符 21"/>
          <p:cNvCxnSpPr/>
          <p:nvPr/>
        </p:nvCxnSpPr>
        <p:spPr>
          <a:xfrm>
            <a:off x="4432935" y="2968625"/>
            <a:ext cx="1012825" cy="0"/>
          </a:xfrm>
          <a:prstGeom prst="line">
            <a:avLst/>
          </a:prstGeom>
          <a:ln w="6350">
            <a:solidFill>
              <a:srgbClr val="63BCAA"/>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24" name="椭圆 23"/>
          <p:cNvSpPr/>
          <p:nvPr/>
        </p:nvSpPr>
        <p:spPr>
          <a:xfrm>
            <a:off x="3852545" y="3378200"/>
            <a:ext cx="579755" cy="579755"/>
          </a:xfrm>
          <a:prstGeom prst="ellipse">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10" dirty="0">
                <a:latin typeface="思源黑体 CN Normal" panose="020B0400000000000000" charset="-122"/>
                <a:ea typeface="思源黑体 CN Normal" panose="020B0400000000000000" charset="-122"/>
                <a:cs typeface="思源黑体 CN Normal" panose="020B0400000000000000" charset="-122"/>
              </a:rPr>
              <a:t>4</a:t>
            </a:r>
            <a:endParaRPr lang="zh-CN" altLang="en-US" sz="1010" dirty="0">
              <a:latin typeface="思源黑体 CN Normal" panose="020B0400000000000000" charset="-122"/>
              <a:ea typeface="思源黑体 CN Normal" panose="020B0400000000000000" charset="-122"/>
              <a:cs typeface="思源黑体 CN Normal" panose="020B0400000000000000" charset="-122"/>
            </a:endParaRPr>
          </a:p>
        </p:txBody>
      </p:sp>
      <p:cxnSp>
        <p:nvCxnSpPr>
          <p:cNvPr id="25" name="直接连接符 24"/>
          <p:cNvCxnSpPr/>
          <p:nvPr/>
        </p:nvCxnSpPr>
        <p:spPr>
          <a:xfrm>
            <a:off x="4432935" y="3693160"/>
            <a:ext cx="1012825" cy="0"/>
          </a:xfrm>
          <a:prstGeom prst="line">
            <a:avLst/>
          </a:prstGeom>
          <a:ln w="6350">
            <a:solidFill>
              <a:srgbClr val="63BCAA"/>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27" name="椭圆 26"/>
          <p:cNvSpPr/>
          <p:nvPr/>
        </p:nvSpPr>
        <p:spPr>
          <a:xfrm>
            <a:off x="3852545" y="4102100"/>
            <a:ext cx="579755" cy="579755"/>
          </a:xfrm>
          <a:prstGeom prst="ellipse">
            <a:avLst/>
          </a:prstGeom>
          <a:solidFill>
            <a:srgbClr val="63BC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10" dirty="0">
                <a:latin typeface="思源黑体 CN Normal" panose="020B0400000000000000" charset="-122"/>
                <a:ea typeface="思源黑体 CN Normal" panose="020B0400000000000000" charset="-122"/>
                <a:cs typeface="思源黑体 CN Normal" panose="020B0400000000000000" charset="-122"/>
              </a:rPr>
              <a:t>5</a:t>
            </a:r>
            <a:endParaRPr lang="zh-CN" altLang="en-US" sz="1010" dirty="0">
              <a:latin typeface="思源黑体 CN Normal" panose="020B0400000000000000" charset="-122"/>
              <a:ea typeface="思源黑体 CN Normal" panose="020B0400000000000000" charset="-122"/>
              <a:cs typeface="思源黑体 CN Normal" panose="020B0400000000000000" charset="-122"/>
            </a:endParaRPr>
          </a:p>
        </p:txBody>
      </p:sp>
      <p:cxnSp>
        <p:nvCxnSpPr>
          <p:cNvPr id="10" name="直接连接符 9"/>
          <p:cNvCxnSpPr/>
          <p:nvPr/>
        </p:nvCxnSpPr>
        <p:spPr>
          <a:xfrm>
            <a:off x="4432935" y="4408805"/>
            <a:ext cx="1012825" cy="0"/>
          </a:xfrm>
          <a:prstGeom prst="line">
            <a:avLst/>
          </a:prstGeom>
          <a:ln w="6350">
            <a:solidFill>
              <a:srgbClr val="63BCAA"/>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30" name="椭圆 29"/>
          <p:cNvSpPr/>
          <p:nvPr/>
        </p:nvSpPr>
        <p:spPr>
          <a:xfrm>
            <a:off x="3852545" y="4826635"/>
            <a:ext cx="579755" cy="579755"/>
          </a:xfrm>
          <a:prstGeom prst="ellipse">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10" dirty="0">
                <a:latin typeface="思源黑体 CN Normal" panose="020B0400000000000000" charset="-122"/>
                <a:ea typeface="思源黑体 CN Normal" panose="020B0400000000000000" charset="-122"/>
                <a:cs typeface="思源黑体 CN Normal" panose="020B0400000000000000" charset="-122"/>
              </a:rPr>
              <a:t>6</a:t>
            </a:r>
            <a:endParaRPr lang="zh-CN" altLang="en-US" sz="1010" dirty="0">
              <a:latin typeface="思源黑体 CN Normal" panose="020B0400000000000000" charset="-122"/>
              <a:ea typeface="思源黑体 CN Normal" panose="020B0400000000000000" charset="-122"/>
              <a:cs typeface="思源黑体 CN Normal" panose="020B0400000000000000" charset="-122"/>
            </a:endParaRPr>
          </a:p>
        </p:txBody>
      </p:sp>
      <p:cxnSp>
        <p:nvCxnSpPr>
          <p:cNvPr id="31" name="直接连接符 30"/>
          <p:cNvCxnSpPr/>
          <p:nvPr/>
        </p:nvCxnSpPr>
        <p:spPr>
          <a:xfrm>
            <a:off x="4432935" y="5132705"/>
            <a:ext cx="1012825" cy="0"/>
          </a:xfrm>
          <a:prstGeom prst="line">
            <a:avLst/>
          </a:prstGeom>
          <a:ln w="6350">
            <a:solidFill>
              <a:srgbClr val="63BCAA"/>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34" name="TextBox 7"/>
          <p:cNvSpPr txBox="1"/>
          <p:nvPr/>
        </p:nvSpPr>
        <p:spPr>
          <a:xfrm>
            <a:off x="5614670" y="1197610"/>
            <a:ext cx="4404995" cy="570865"/>
          </a:xfrm>
          <a:prstGeom prst="rect">
            <a:avLst/>
          </a:prstGeom>
          <a:noFill/>
        </p:spPr>
        <p:txBody>
          <a:bodyPr wrap="square" rtlCol="0">
            <a:spAutoFit/>
          </a:bodyPr>
          <a:lstStyle/>
          <a:p>
            <a:pPr algn="just">
              <a:lnSpc>
                <a:spcPct val="130000"/>
              </a:lnSpc>
            </a:pPr>
            <a:r>
              <a:rPr lang="zh-CN" altLang="en-US" sz="1200"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rPr>
              <a:t>您的内容打在这里，或者通过复制您的文本后，在此框中选择粘贴，并选择只保留文字。</a:t>
            </a:r>
          </a:p>
        </p:txBody>
      </p:sp>
      <p:sp>
        <p:nvSpPr>
          <p:cNvPr id="35" name="TextBox 7"/>
          <p:cNvSpPr txBox="1"/>
          <p:nvPr/>
        </p:nvSpPr>
        <p:spPr>
          <a:xfrm>
            <a:off x="5614670" y="1934210"/>
            <a:ext cx="4404995" cy="570865"/>
          </a:xfrm>
          <a:prstGeom prst="rect">
            <a:avLst/>
          </a:prstGeom>
          <a:noFill/>
        </p:spPr>
        <p:txBody>
          <a:bodyPr wrap="square" rtlCol="0">
            <a:spAutoFit/>
          </a:bodyPr>
          <a:lstStyle/>
          <a:p>
            <a:pPr algn="just">
              <a:lnSpc>
                <a:spcPct val="130000"/>
              </a:lnSpc>
            </a:pPr>
            <a:r>
              <a:rPr lang="zh-CN" altLang="en-US" sz="1200"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rPr>
              <a:t>您的内容打在这里，或者通过复制您的文本后，在此框中选择粘贴，并选择只保留文字。</a:t>
            </a:r>
          </a:p>
        </p:txBody>
      </p:sp>
      <p:sp>
        <p:nvSpPr>
          <p:cNvPr id="36" name="TextBox 7"/>
          <p:cNvSpPr txBox="1"/>
          <p:nvPr/>
        </p:nvSpPr>
        <p:spPr>
          <a:xfrm>
            <a:off x="5614670" y="2654300"/>
            <a:ext cx="4404995" cy="570865"/>
          </a:xfrm>
          <a:prstGeom prst="rect">
            <a:avLst/>
          </a:prstGeom>
          <a:noFill/>
        </p:spPr>
        <p:txBody>
          <a:bodyPr wrap="square" rtlCol="0">
            <a:spAutoFit/>
          </a:bodyPr>
          <a:lstStyle/>
          <a:p>
            <a:pPr algn="just">
              <a:lnSpc>
                <a:spcPct val="130000"/>
              </a:lnSpc>
            </a:pPr>
            <a:r>
              <a:rPr lang="zh-CN" altLang="en-US" sz="1200"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rPr>
              <a:t>您的内容打在这里，或者通过复制您的文本后，在此框中选择粘贴，并选择只保留文字。</a:t>
            </a:r>
          </a:p>
        </p:txBody>
      </p:sp>
      <p:sp>
        <p:nvSpPr>
          <p:cNvPr id="37" name="TextBox 7"/>
          <p:cNvSpPr txBox="1"/>
          <p:nvPr/>
        </p:nvSpPr>
        <p:spPr>
          <a:xfrm>
            <a:off x="5614670" y="3378200"/>
            <a:ext cx="4404995" cy="570865"/>
          </a:xfrm>
          <a:prstGeom prst="rect">
            <a:avLst/>
          </a:prstGeom>
          <a:noFill/>
        </p:spPr>
        <p:txBody>
          <a:bodyPr wrap="square" rtlCol="0">
            <a:spAutoFit/>
          </a:bodyPr>
          <a:lstStyle/>
          <a:p>
            <a:pPr algn="just">
              <a:lnSpc>
                <a:spcPct val="130000"/>
              </a:lnSpc>
            </a:pPr>
            <a:r>
              <a:rPr lang="zh-CN" altLang="en-US" sz="1200"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rPr>
              <a:t>您的内容打在这里，或者通过复制您的文本后，在此框中选择粘贴，并选择只保留文字。</a:t>
            </a:r>
          </a:p>
        </p:txBody>
      </p:sp>
      <p:sp>
        <p:nvSpPr>
          <p:cNvPr id="38" name="TextBox 7"/>
          <p:cNvSpPr txBox="1"/>
          <p:nvPr/>
        </p:nvSpPr>
        <p:spPr>
          <a:xfrm>
            <a:off x="5614670" y="4110990"/>
            <a:ext cx="4404995" cy="570865"/>
          </a:xfrm>
          <a:prstGeom prst="rect">
            <a:avLst/>
          </a:prstGeom>
          <a:noFill/>
        </p:spPr>
        <p:txBody>
          <a:bodyPr wrap="square" rtlCol="0">
            <a:spAutoFit/>
          </a:bodyPr>
          <a:lstStyle/>
          <a:p>
            <a:pPr algn="just">
              <a:lnSpc>
                <a:spcPct val="130000"/>
              </a:lnSpc>
            </a:pPr>
            <a:r>
              <a:rPr lang="zh-CN" altLang="en-US" sz="1200"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rPr>
              <a:t>您的内容打在这里，或者通过复制您的文本后，在此框中选择粘贴，并选择只保留文字。</a:t>
            </a:r>
          </a:p>
        </p:txBody>
      </p:sp>
      <p:sp>
        <p:nvSpPr>
          <p:cNvPr id="39" name="TextBox 7"/>
          <p:cNvSpPr txBox="1"/>
          <p:nvPr/>
        </p:nvSpPr>
        <p:spPr>
          <a:xfrm>
            <a:off x="5614670" y="4848860"/>
            <a:ext cx="4404995" cy="570865"/>
          </a:xfrm>
          <a:prstGeom prst="rect">
            <a:avLst/>
          </a:prstGeom>
          <a:noFill/>
        </p:spPr>
        <p:txBody>
          <a:bodyPr wrap="square" rtlCol="0">
            <a:spAutoFit/>
          </a:bodyPr>
          <a:lstStyle/>
          <a:p>
            <a:pPr algn="just">
              <a:lnSpc>
                <a:spcPct val="130000"/>
              </a:lnSpc>
            </a:pPr>
            <a:r>
              <a:rPr lang="zh-CN" altLang="en-US" sz="1200"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rPr>
              <a:t>您的内容打在这里，或者通过复制您的文本后，在此框中选择粘贴，并选择只保留文字。</a:t>
            </a:r>
          </a:p>
        </p:txBody>
      </p:sp>
      <p:sp>
        <p:nvSpPr>
          <p:cNvPr id="94" name="Freeform 93"/>
          <p:cNvSpPr>
            <a:spLocks noEditPoints="1"/>
          </p:cNvSpPr>
          <p:nvPr/>
        </p:nvSpPr>
        <p:spPr bwMode="auto">
          <a:xfrm>
            <a:off x="1129665" y="1495425"/>
            <a:ext cx="775970" cy="792480"/>
          </a:xfrm>
          <a:custGeom>
            <a:avLst/>
            <a:gdLst>
              <a:gd name="T0" fmla="*/ 87 w 91"/>
              <a:gd name="T1" fmla="*/ 39 h 93"/>
              <a:gd name="T2" fmla="*/ 91 w 91"/>
              <a:gd name="T3" fmla="*/ 46 h 93"/>
              <a:gd name="T4" fmla="*/ 91 w 91"/>
              <a:gd name="T5" fmla="*/ 83 h 93"/>
              <a:gd name="T6" fmla="*/ 81 w 91"/>
              <a:gd name="T7" fmla="*/ 93 h 93"/>
              <a:gd name="T8" fmla="*/ 10 w 91"/>
              <a:gd name="T9" fmla="*/ 93 h 93"/>
              <a:gd name="T10" fmla="*/ 0 w 91"/>
              <a:gd name="T11" fmla="*/ 83 h 93"/>
              <a:gd name="T12" fmla="*/ 0 w 91"/>
              <a:gd name="T13" fmla="*/ 46 h 93"/>
              <a:gd name="T14" fmla="*/ 3 w 91"/>
              <a:gd name="T15" fmla="*/ 40 h 93"/>
              <a:gd name="T16" fmla="*/ 3 w 91"/>
              <a:gd name="T17" fmla="*/ 40 h 93"/>
              <a:gd name="T18" fmla="*/ 3 w 91"/>
              <a:gd name="T19" fmla="*/ 40 h 93"/>
              <a:gd name="T20" fmla="*/ 3 w 91"/>
              <a:gd name="T21" fmla="*/ 39 h 93"/>
              <a:gd name="T22" fmla="*/ 40 w 91"/>
              <a:gd name="T23" fmla="*/ 3 h 93"/>
              <a:gd name="T24" fmla="*/ 51 w 91"/>
              <a:gd name="T25" fmla="*/ 3 h 93"/>
              <a:gd name="T26" fmla="*/ 87 w 91"/>
              <a:gd name="T27" fmla="*/ 39 h 93"/>
              <a:gd name="T28" fmla="*/ 16 w 91"/>
              <a:gd name="T29" fmla="*/ 30 h 93"/>
              <a:gd name="T30" fmla="*/ 16 w 91"/>
              <a:gd name="T31" fmla="*/ 52 h 93"/>
              <a:gd name="T32" fmla="*/ 46 w 91"/>
              <a:gd name="T33" fmla="*/ 75 h 93"/>
              <a:gd name="T34" fmla="*/ 73 w 91"/>
              <a:gd name="T35" fmla="*/ 54 h 93"/>
              <a:gd name="T36" fmla="*/ 73 w 91"/>
              <a:gd name="T37" fmla="*/ 30 h 93"/>
              <a:gd name="T38" fmla="*/ 16 w 91"/>
              <a:gd name="T39" fmla="*/ 30 h 93"/>
              <a:gd name="T40" fmla="*/ 26 w 91"/>
              <a:gd name="T41" fmla="*/ 35 h 93"/>
              <a:gd name="T42" fmla="*/ 26 w 91"/>
              <a:gd name="T43" fmla="*/ 39 h 93"/>
              <a:gd name="T44" fmla="*/ 64 w 91"/>
              <a:gd name="T45" fmla="*/ 39 h 93"/>
              <a:gd name="T46" fmla="*/ 64 w 91"/>
              <a:gd name="T47" fmla="*/ 35 h 93"/>
              <a:gd name="T48" fmla="*/ 26 w 91"/>
              <a:gd name="T49" fmla="*/ 35 h 93"/>
              <a:gd name="T50" fmla="*/ 26 w 91"/>
              <a:gd name="T51" fmla="*/ 51 h 93"/>
              <a:gd name="T52" fmla="*/ 26 w 91"/>
              <a:gd name="T53" fmla="*/ 55 h 93"/>
              <a:gd name="T54" fmla="*/ 64 w 91"/>
              <a:gd name="T55" fmla="*/ 55 h 93"/>
              <a:gd name="T56" fmla="*/ 64 w 91"/>
              <a:gd name="T57" fmla="*/ 51 h 93"/>
              <a:gd name="T58" fmla="*/ 26 w 91"/>
              <a:gd name="T59" fmla="*/ 51 h 93"/>
              <a:gd name="T60" fmla="*/ 26 w 91"/>
              <a:gd name="T61" fmla="*/ 43 h 93"/>
              <a:gd name="T62" fmla="*/ 26 w 91"/>
              <a:gd name="T63" fmla="*/ 47 h 93"/>
              <a:gd name="T64" fmla="*/ 64 w 91"/>
              <a:gd name="T65" fmla="*/ 47 h 93"/>
              <a:gd name="T66" fmla="*/ 64 w 91"/>
              <a:gd name="T67" fmla="*/ 43 h 93"/>
              <a:gd name="T68" fmla="*/ 26 w 91"/>
              <a:gd name="T69" fmla="*/ 43 h 93"/>
              <a:gd name="T70" fmla="*/ 10 w 91"/>
              <a:gd name="T71" fmla="*/ 87 h 93"/>
              <a:gd name="T72" fmla="*/ 28 w 91"/>
              <a:gd name="T73" fmla="*/ 70 h 93"/>
              <a:gd name="T74" fmla="*/ 28 w 91"/>
              <a:gd name="T75" fmla="*/ 67 h 93"/>
              <a:gd name="T76" fmla="*/ 26 w 91"/>
              <a:gd name="T77" fmla="*/ 67 h 93"/>
              <a:gd name="T78" fmla="*/ 8 w 91"/>
              <a:gd name="T79" fmla="*/ 84 h 93"/>
              <a:gd name="T80" fmla="*/ 8 w 91"/>
              <a:gd name="T81" fmla="*/ 87 h 93"/>
              <a:gd name="T82" fmla="*/ 10 w 91"/>
              <a:gd name="T83" fmla="*/ 87 h 93"/>
              <a:gd name="T84" fmla="*/ 85 w 91"/>
              <a:gd name="T85" fmla="*/ 84 h 93"/>
              <a:gd name="T86" fmla="*/ 67 w 91"/>
              <a:gd name="T87" fmla="*/ 67 h 93"/>
              <a:gd name="T88" fmla="*/ 64 w 91"/>
              <a:gd name="T89" fmla="*/ 67 h 93"/>
              <a:gd name="T90" fmla="*/ 64 w 91"/>
              <a:gd name="T91" fmla="*/ 70 h 93"/>
              <a:gd name="T92" fmla="*/ 82 w 91"/>
              <a:gd name="T93" fmla="*/ 87 h 93"/>
              <a:gd name="T94" fmla="*/ 85 w 91"/>
              <a:gd name="T95" fmla="*/ 87 h 93"/>
              <a:gd name="T96" fmla="*/ 85 w 91"/>
              <a:gd name="T97" fmla="*/ 84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1" h="93">
                <a:moveTo>
                  <a:pt x="87" y="39"/>
                </a:moveTo>
                <a:cubicBezTo>
                  <a:pt x="89" y="40"/>
                  <a:pt x="91" y="43"/>
                  <a:pt x="91" y="46"/>
                </a:cubicBezTo>
                <a:cubicBezTo>
                  <a:pt x="91" y="83"/>
                  <a:pt x="91" y="83"/>
                  <a:pt x="91" y="83"/>
                </a:cubicBezTo>
                <a:cubicBezTo>
                  <a:pt x="91" y="89"/>
                  <a:pt x="86" y="93"/>
                  <a:pt x="81" y="93"/>
                </a:cubicBezTo>
                <a:cubicBezTo>
                  <a:pt x="10" y="93"/>
                  <a:pt x="10" y="93"/>
                  <a:pt x="10" y="93"/>
                </a:cubicBezTo>
                <a:cubicBezTo>
                  <a:pt x="5" y="93"/>
                  <a:pt x="0" y="89"/>
                  <a:pt x="0" y="83"/>
                </a:cubicBezTo>
                <a:cubicBezTo>
                  <a:pt x="0" y="46"/>
                  <a:pt x="0" y="46"/>
                  <a:pt x="0" y="46"/>
                </a:cubicBezTo>
                <a:cubicBezTo>
                  <a:pt x="0" y="44"/>
                  <a:pt x="1" y="41"/>
                  <a:pt x="3" y="40"/>
                </a:cubicBezTo>
                <a:cubicBezTo>
                  <a:pt x="3" y="40"/>
                  <a:pt x="3" y="40"/>
                  <a:pt x="3" y="40"/>
                </a:cubicBezTo>
                <a:cubicBezTo>
                  <a:pt x="3" y="40"/>
                  <a:pt x="3" y="40"/>
                  <a:pt x="3" y="40"/>
                </a:cubicBezTo>
                <a:cubicBezTo>
                  <a:pt x="3" y="40"/>
                  <a:pt x="3" y="40"/>
                  <a:pt x="3" y="39"/>
                </a:cubicBezTo>
                <a:cubicBezTo>
                  <a:pt x="40" y="3"/>
                  <a:pt x="40" y="3"/>
                  <a:pt x="40" y="3"/>
                </a:cubicBezTo>
                <a:cubicBezTo>
                  <a:pt x="43" y="0"/>
                  <a:pt x="47" y="0"/>
                  <a:pt x="51" y="3"/>
                </a:cubicBezTo>
                <a:cubicBezTo>
                  <a:pt x="87" y="39"/>
                  <a:pt x="87" y="39"/>
                  <a:pt x="87" y="39"/>
                </a:cubicBezTo>
                <a:close/>
                <a:moveTo>
                  <a:pt x="16" y="30"/>
                </a:moveTo>
                <a:cubicBezTo>
                  <a:pt x="16" y="52"/>
                  <a:pt x="16" y="52"/>
                  <a:pt x="16" y="52"/>
                </a:cubicBezTo>
                <a:cubicBezTo>
                  <a:pt x="46" y="75"/>
                  <a:pt x="46" y="75"/>
                  <a:pt x="46" y="75"/>
                </a:cubicBezTo>
                <a:cubicBezTo>
                  <a:pt x="73" y="54"/>
                  <a:pt x="73" y="54"/>
                  <a:pt x="73" y="54"/>
                </a:cubicBezTo>
                <a:cubicBezTo>
                  <a:pt x="73" y="30"/>
                  <a:pt x="73" y="30"/>
                  <a:pt x="73" y="30"/>
                </a:cubicBezTo>
                <a:cubicBezTo>
                  <a:pt x="16" y="30"/>
                  <a:pt x="16" y="30"/>
                  <a:pt x="16" y="30"/>
                </a:cubicBezTo>
                <a:close/>
                <a:moveTo>
                  <a:pt x="26" y="35"/>
                </a:moveTo>
                <a:cubicBezTo>
                  <a:pt x="26" y="39"/>
                  <a:pt x="26" y="39"/>
                  <a:pt x="26" y="39"/>
                </a:cubicBezTo>
                <a:cubicBezTo>
                  <a:pt x="64" y="39"/>
                  <a:pt x="64" y="39"/>
                  <a:pt x="64" y="39"/>
                </a:cubicBezTo>
                <a:cubicBezTo>
                  <a:pt x="64" y="35"/>
                  <a:pt x="64" y="35"/>
                  <a:pt x="64" y="35"/>
                </a:cubicBezTo>
                <a:cubicBezTo>
                  <a:pt x="26" y="35"/>
                  <a:pt x="26" y="35"/>
                  <a:pt x="26" y="35"/>
                </a:cubicBezTo>
                <a:close/>
                <a:moveTo>
                  <a:pt x="26" y="51"/>
                </a:moveTo>
                <a:cubicBezTo>
                  <a:pt x="26" y="55"/>
                  <a:pt x="26" y="55"/>
                  <a:pt x="26" y="55"/>
                </a:cubicBezTo>
                <a:cubicBezTo>
                  <a:pt x="64" y="55"/>
                  <a:pt x="64" y="55"/>
                  <a:pt x="64" y="55"/>
                </a:cubicBezTo>
                <a:cubicBezTo>
                  <a:pt x="64" y="51"/>
                  <a:pt x="64" y="51"/>
                  <a:pt x="64" y="51"/>
                </a:cubicBezTo>
                <a:cubicBezTo>
                  <a:pt x="26" y="51"/>
                  <a:pt x="26" y="51"/>
                  <a:pt x="26" y="51"/>
                </a:cubicBezTo>
                <a:close/>
                <a:moveTo>
                  <a:pt x="26" y="43"/>
                </a:moveTo>
                <a:cubicBezTo>
                  <a:pt x="26" y="47"/>
                  <a:pt x="26" y="47"/>
                  <a:pt x="26" y="47"/>
                </a:cubicBezTo>
                <a:cubicBezTo>
                  <a:pt x="64" y="47"/>
                  <a:pt x="64" y="47"/>
                  <a:pt x="64" y="47"/>
                </a:cubicBezTo>
                <a:cubicBezTo>
                  <a:pt x="64" y="43"/>
                  <a:pt x="64" y="43"/>
                  <a:pt x="64" y="43"/>
                </a:cubicBezTo>
                <a:cubicBezTo>
                  <a:pt x="26" y="43"/>
                  <a:pt x="26" y="43"/>
                  <a:pt x="26" y="43"/>
                </a:cubicBezTo>
                <a:close/>
                <a:moveTo>
                  <a:pt x="10" y="87"/>
                </a:moveTo>
                <a:cubicBezTo>
                  <a:pt x="28" y="70"/>
                  <a:pt x="28" y="70"/>
                  <a:pt x="28" y="70"/>
                </a:cubicBezTo>
                <a:cubicBezTo>
                  <a:pt x="29" y="69"/>
                  <a:pt x="29" y="68"/>
                  <a:pt x="28" y="67"/>
                </a:cubicBezTo>
                <a:cubicBezTo>
                  <a:pt x="28" y="66"/>
                  <a:pt x="27" y="66"/>
                  <a:pt x="26" y="67"/>
                </a:cubicBezTo>
                <a:cubicBezTo>
                  <a:pt x="8" y="84"/>
                  <a:pt x="8" y="84"/>
                  <a:pt x="8" y="84"/>
                </a:cubicBezTo>
                <a:cubicBezTo>
                  <a:pt x="7" y="85"/>
                  <a:pt x="7" y="86"/>
                  <a:pt x="8" y="87"/>
                </a:cubicBezTo>
                <a:cubicBezTo>
                  <a:pt x="8" y="88"/>
                  <a:pt x="10" y="88"/>
                  <a:pt x="10" y="87"/>
                </a:cubicBezTo>
                <a:close/>
                <a:moveTo>
                  <a:pt x="85" y="84"/>
                </a:moveTo>
                <a:cubicBezTo>
                  <a:pt x="67" y="67"/>
                  <a:pt x="67" y="67"/>
                  <a:pt x="67" y="67"/>
                </a:cubicBezTo>
                <a:cubicBezTo>
                  <a:pt x="66" y="66"/>
                  <a:pt x="65" y="66"/>
                  <a:pt x="64" y="67"/>
                </a:cubicBezTo>
                <a:cubicBezTo>
                  <a:pt x="63" y="68"/>
                  <a:pt x="63" y="69"/>
                  <a:pt x="64" y="70"/>
                </a:cubicBezTo>
                <a:cubicBezTo>
                  <a:pt x="82" y="87"/>
                  <a:pt x="82" y="87"/>
                  <a:pt x="82" y="87"/>
                </a:cubicBezTo>
                <a:cubicBezTo>
                  <a:pt x="83" y="88"/>
                  <a:pt x="84" y="88"/>
                  <a:pt x="85" y="87"/>
                </a:cubicBezTo>
                <a:cubicBezTo>
                  <a:pt x="85" y="86"/>
                  <a:pt x="85" y="85"/>
                  <a:pt x="85" y="84"/>
                </a:cubicBezTo>
                <a:close/>
              </a:path>
            </a:pathLst>
          </a:custGeom>
          <a:solidFill>
            <a:schemeClr val="bg1"/>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50">
              <a:solidFill>
                <a:prstClr val="black"/>
              </a:solidFill>
              <a:latin typeface="思源黑体 CN Normal" panose="020B0400000000000000" charset="-122"/>
              <a:ea typeface="思源黑体 CN Normal" panose="020B0400000000000000" charset="-122"/>
              <a:cs typeface="思源黑体 CN Normal" panose="020B0400000000000000"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750" advClick="0" advTm="0">
        <p:randomBar dir="vert"/>
      </p:transition>
    </mc:Choice>
    <mc:Fallback xmlns="">
      <p:transition spd="slow" advClick="0"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barn(inVertical)">
                                      <p:cBhvr>
                                        <p:cTn id="18" dur="500"/>
                                        <p:tgtEl>
                                          <p:spTgt spid="34"/>
                                        </p:tgtEl>
                                      </p:cBhvr>
                                    </p:animEffect>
                                  </p:childTnLst>
                                </p:cTn>
                              </p:par>
                              <p:par>
                                <p:cTn id="19" presetID="16" presetClass="entr" presetSubtype="21"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barn(inVertical)">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barn(inVertical)">
                                      <p:cBhvr>
                                        <p:cTn id="26" dur="500"/>
                                        <p:tgtEl>
                                          <p:spTgt spid="16"/>
                                        </p:tgtEl>
                                      </p:cBhvr>
                                    </p:animEffect>
                                  </p:childTnLst>
                                </p:cTn>
                              </p:par>
                              <p:par>
                                <p:cTn id="27" presetID="16" presetClass="entr" presetSubtype="21" fill="hold"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barn(inVertical)">
                                      <p:cBhvr>
                                        <p:cTn id="29" dur="500"/>
                                        <p:tgtEl>
                                          <p:spTgt spid="9"/>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barn(inVertical)">
                                      <p:cBhvr>
                                        <p:cTn id="32" dur="500"/>
                                        <p:tgtEl>
                                          <p:spTgt spid="35"/>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barn(inVertical)">
                                      <p:cBhvr>
                                        <p:cTn id="37" dur="500"/>
                                        <p:tgtEl>
                                          <p:spTgt spid="21"/>
                                        </p:tgtEl>
                                      </p:cBhvr>
                                    </p:animEffect>
                                  </p:childTnLst>
                                </p:cTn>
                              </p:par>
                              <p:par>
                                <p:cTn id="38" presetID="16" presetClass="entr" presetSubtype="21" fill="hold" nodeType="with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barn(inVertical)">
                                      <p:cBhvr>
                                        <p:cTn id="40" dur="500"/>
                                        <p:tgtEl>
                                          <p:spTgt spid="22"/>
                                        </p:tgtEl>
                                      </p:cBhvr>
                                    </p:animEffect>
                                  </p:childTnLst>
                                </p:cTn>
                              </p:par>
                              <p:par>
                                <p:cTn id="41" presetID="16" presetClass="entr" presetSubtype="21" fill="hold" grpId="0" nodeType="with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barn(inVertical)">
                                      <p:cBhvr>
                                        <p:cTn id="43" dur="500"/>
                                        <p:tgtEl>
                                          <p:spTgt spid="36"/>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barn(inVertical)">
                                      <p:cBhvr>
                                        <p:cTn id="48" dur="500"/>
                                        <p:tgtEl>
                                          <p:spTgt spid="24"/>
                                        </p:tgtEl>
                                      </p:cBhvr>
                                    </p:animEffect>
                                  </p:childTnLst>
                                </p:cTn>
                              </p:par>
                              <p:par>
                                <p:cTn id="49" presetID="16" presetClass="entr" presetSubtype="21" fill="hold" nodeType="with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barn(inVertical)">
                                      <p:cBhvr>
                                        <p:cTn id="51" dur="500"/>
                                        <p:tgtEl>
                                          <p:spTgt spid="25"/>
                                        </p:tgtEl>
                                      </p:cBhvr>
                                    </p:animEffect>
                                  </p:childTnLst>
                                </p:cTn>
                              </p:par>
                              <p:par>
                                <p:cTn id="52" presetID="16" presetClass="entr" presetSubtype="21" fill="hold" grpId="0" nodeType="with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barn(inVertical)">
                                      <p:cBhvr>
                                        <p:cTn id="54" dur="500"/>
                                        <p:tgtEl>
                                          <p:spTgt spid="37"/>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barn(inVertical)">
                                      <p:cBhvr>
                                        <p:cTn id="59" dur="500"/>
                                        <p:tgtEl>
                                          <p:spTgt spid="27"/>
                                        </p:tgtEl>
                                      </p:cBhvr>
                                    </p:animEffect>
                                  </p:childTnLst>
                                </p:cTn>
                              </p:par>
                              <p:par>
                                <p:cTn id="60" presetID="16" presetClass="entr" presetSubtype="21" fill="hold" nodeType="withEffect">
                                  <p:stCondLst>
                                    <p:cond delay="0"/>
                                  </p:stCondLst>
                                  <p:childTnLst>
                                    <p:set>
                                      <p:cBhvr>
                                        <p:cTn id="61" dur="1" fill="hold">
                                          <p:stCondLst>
                                            <p:cond delay="0"/>
                                          </p:stCondLst>
                                        </p:cTn>
                                        <p:tgtEl>
                                          <p:spTgt spid="10"/>
                                        </p:tgtEl>
                                        <p:attrNameLst>
                                          <p:attrName>style.visibility</p:attrName>
                                        </p:attrNameLst>
                                      </p:cBhvr>
                                      <p:to>
                                        <p:strVal val="visible"/>
                                      </p:to>
                                    </p:set>
                                    <p:animEffect transition="in" filter="barn(inVertical)">
                                      <p:cBhvr>
                                        <p:cTn id="62" dur="500"/>
                                        <p:tgtEl>
                                          <p:spTgt spid="10"/>
                                        </p:tgtEl>
                                      </p:cBhvr>
                                    </p:animEffect>
                                  </p:childTnLst>
                                </p:cTn>
                              </p:par>
                              <p:par>
                                <p:cTn id="63" presetID="16" presetClass="entr" presetSubtype="21" fill="hold" grpId="0" nodeType="with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barn(inVertical)">
                                      <p:cBhvr>
                                        <p:cTn id="65" dur="500"/>
                                        <p:tgtEl>
                                          <p:spTgt spid="38"/>
                                        </p:tgtEl>
                                      </p:cBhvr>
                                    </p:animEffect>
                                  </p:childTnLst>
                                </p:cTn>
                              </p:par>
                            </p:childTnLst>
                          </p:cTn>
                        </p:par>
                      </p:childTnLst>
                    </p:cTn>
                  </p:par>
                  <p:par>
                    <p:cTn id="66" fill="hold">
                      <p:stCondLst>
                        <p:cond delay="indefinite"/>
                      </p:stCondLst>
                      <p:childTnLst>
                        <p:par>
                          <p:cTn id="67" fill="hold">
                            <p:stCondLst>
                              <p:cond delay="0"/>
                            </p:stCondLst>
                            <p:childTnLst>
                              <p:par>
                                <p:cTn id="68" presetID="16" presetClass="entr" presetSubtype="21" fill="hold" nodeType="clickEffect">
                                  <p:stCondLst>
                                    <p:cond delay="0"/>
                                  </p:stCondLst>
                                  <p:childTnLst>
                                    <p:set>
                                      <p:cBhvr>
                                        <p:cTn id="69" dur="1" fill="hold">
                                          <p:stCondLst>
                                            <p:cond delay="0"/>
                                          </p:stCondLst>
                                        </p:cTn>
                                        <p:tgtEl>
                                          <p:spTgt spid="31"/>
                                        </p:tgtEl>
                                        <p:attrNameLst>
                                          <p:attrName>style.visibility</p:attrName>
                                        </p:attrNameLst>
                                      </p:cBhvr>
                                      <p:to>
                                        <p:strVal val="visible"/>
                                      </p:to>
                                    </p:set>
                                    <p:animEffect transition="in" filter="barn(inVertical)">
                                      <p:cBhvr>
                                        <p:cTn id="70" dur="500"/>
                                        <p:tgtEl>
                                          <p:spTgt spid="31"/>
                                        </p:tgtEl>
                                      </p:cBhvr>
                                    </p:animEffect>
                                  </p:childTnLst>
                                </p:cTn>
                              </p:par>
                              <p:par>
                                <p:cTn id="71" presetID="16" presetClass="entr" presetSubtype="21" fill="hold" grpId="0" nodeType="with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barn(inVertical)">
                                      <p:cBhvr>
                                        <p:cTn id="73" dur="500"/>
                                        <p:tgtEl>
                                          <p:spTgt spid="30"/>
                                        </p:tgtEl>
                                      </p:cBhvr>
                                    </p:animEffect>
                                  </p:childTnLst>
                                </p:cTn>
                              </p:par>
                              <p:par>
                                <p:cTn id="74" presetID="16" presetClass="entr" presetSubtype="21" fill="hold" grpId="0" nodeType="with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barn(inVertical)">
                                      <p:cBhvr>
                                        <p:cTn id="76"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2" grpId="0" bldLvl="0" animBg="1"/>
      <p:bldP spid="3" grpId="0" bldLvl="0" animBg="1"/>
      <p:bldP spid="16" grpId="0" bldLvl="0" animBg="1"/>
      <p:bldP spid="21" grpId="0" bldLvl="0" animBg="1"/>
      <p:bldP spid="24" grpId="0" bldLvl="0" animBg="1"/>
      <p:bldP spid="27" grpId="0" bldLvl="0" animBg="1"/>
      <p:bldP spid="30" grpId="0" bldLvl="0" animBg="1"/>
      <p:bldP spid="34" grpId="0"/>
      <p:bldP spid="35" grpId="0"/>
      <p:bldP spid="36" grpId="0"/>
      <p:bldP spid="37" grpId="0"/>
      <p:bldP spid="38" grpId="0"/>
      <p:bldP spid="3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8" name="矩形 27"/>
          <p:cNvSpPr/>
          <p:nvPr/>
        </p:nvSpPr>
        <p:spPr>
          <a:xfrm>
            <a:off x="382270" y="287655"/>
            <a:ext cx="10080625" cy="59048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CN Normal" panose="020B0400000000000000" charset="-122"/>
              <a:ea typeface="思源黑体 CN Normal" panose="020B0400000000000000" charset="-122"/>
              <a:cs typeface="思源黑体 CN Normal" panose="020B0400000000000000" charset="-122"/>
            </a:endParaRPr>
          </a:p>
        </p:txBody>
      </p:sp>
      <p:pic>
        <p:nvPicPr>
          <p:cNvPr id="6" name="图片 5" descr="矩形 12"/>
          <p:cNvPicPr>
            <a:picLocks noChangeAspect="1"/>
          </p:cNvPicPr>
          <p:nvPr/>
        </p:nvPicPr>
        <p:blipFill>
          <a:blip r:embed="rId4"/>
          <a:stretch>
            <a:fillRect/>
          </a:stretch>
        </p:blipFill>
        <p:spPr>
          <a:xfrm>
            <a:off x="168275" y="-3810"/>
            <a:ext cx="822960" cy="3255010"/>
          </a:xfrm>
          <a:prstGeom prst="rect">
            <a:avLst/>
          </a:prstGeom>
        </p:spPr>
      </p:pic>
      <p:pic>
        <p:nvPicPr>
          <p:cNvPr id="8" name="图片 7" descr="矢量智能对象 拷贝 13"/>
          <p:cNvPicPr>
            <a:picLocks noChangeAspect="1"/>
          </p:cNvPicPr>
          <p:nvPr/>
        </p:nvPicPr>
        <p:blipFill>
          <a:blip r:embed="rId5"/>
          <a:stretch>
            <a:fillRect/>
          </a:stretch>
        </p:blipFill>
        <p:spPr>
          <a:xfrm>
            <a:off x="9773285" y="-3810"/>
            <a:ext cx="765810" cy="1210310"/>
          </a:xfrm>
          <a:prstGeom prst="rect">
            <a:avLst/>
          </a:prstGeom>
        </p:spPr>
      </p:pic>
      <p:sp>
        <p:nvSpPr>
          <p:cNvPr id="17" name="文本框 16"/>
          <p:cNvSpPr txBox="1"/>
          <p:nvPr/>
        </p:nvSpPr>
        <p:spPr>
          <a:xfrm>
            <a:off x="2382520" y="2556193"/>
            <a:ext cx="1156335" cy="581660"/>
          </a:xfrm>
          <a:prstGeom prst="rect">
            <a:avLst/>
          </a:prstGeom>
          <a:noFill/>
        </p:spPr>
        <p:txBody>
          <a:bodyPr wrap="square" rtlCol="0">
            <a:spAutoFit/>
          </a:bodyPr>
          <a:lstStyle/>
          <a:p>
            <a:r>
              <a:rPr lang="zh-CN" altLang="en-US" sz="3190">
                <a:solidFill>
                  <a:schemeClr val="bg1"/>
                </a:solidFill>
                <a:latin typeface="思源黑体 CN Normal" panose="020B0400000000000000" charset="-122"/>
                <a:ea typeface="思源黑体 CN Normal" panose="020B0400000000000000" charset="-122"/>
                <a:cs typeface="思源黑体 CN Normal" panose="020B0400000000000000" charset="-122"/>
              </a:rPr>
              <a:t>目 录</a:t>
            </a:r>
          </a:p>
        </p:txBody>
      </p:sp>
      <p:grpSp>
        <p:nvGrpSpPr>
          <p:cNvPr id="2" name="组合 1"/>
          <p:cNvGrpSpPr/>
          <p:nvPr/>
        </p:nvGrpSpPr>
        <p:grpSpPr>
          <a:xfrm>
            <a:off x="633095" y="1717675"/>
            <a:ext cx="9824687" cy="3287362"/>
            <a:chOff x="702" y="2417"/>
            <a:chExt cx="16332" cy="5465"/>
          </a:xfrm>
        </p:grpSpPr>
        <p:graphicFrame>
          <p:nvGraphicFramePr>
            <p:cNvPr id="51" name="图表 50"/>
            <p:cNvGraphicFramePr/>
            <p:nvPr/>
          </p:nvGraphicFramePr>
          <p:xfrm>
            <a:off x="8837" y="2417"/>
            <a:ext cx="8197" cy="5465"/>
          </p:xfrm>
          <a:graphic>
            <a:graphicData uri="http://schemas.openxmlformats.org/drawingml/2006/chart">
              <c:chart xmlns:c="http://schemas.openxmlformats.org/drawingml/2006/chart" xmlns:r="http://schemas.openxmlformats.org/officeDocument/2006/relationships" r:id="rId6"/>
            </a:graphicData>
          </a:graphic>
        </p:graphicFrame>
        <p:grpSp>
          <p:nvGrpSpPr>
            <p:cNvPr id="58" name="组合 57"/>
            <p:cNvGrpSpPr/>
            <p:nvPr/>
          </p:nvGrpSpPr>
          <p:grpSpPr>
            <a:xfrm>
              <a:off x="702" y="2749"/>
              <a:ext cx="7395" cy="4877"/>
              <a:chOff x="1350" y="2402"/>
              <a:chExt cx="7395" cy="4877"/>
            </a:xfrm>
          </p:grpSpPr>
          <p:sp>
            <p:nvSpPr>
              <p:cNvPr id="53" name="文本框 52"/>
              <p:cNvSpPr txBox="1"/>
              <p:nvPr/>
            </p:nvSpPr>
            <p:spPr>
              <a:xfrm>
                <a:off x="1350" y="3116"/>
                <a:ext cx="7395" cy="2729"/>
              </a:xfrm>
              <a:prstGeom prst="rect">
                <a:avLst/>
              </a:prstGeom>
              <a:noFill/>
            </p:spPr>
            <p:txBody>
              <a:bodyPr wrap="square" rtlCol="0">
                <a:spAutoFit/>
              </a:bodyPr>
              <a:lstStyle/>
              <a:p>
                <a:pPr algn="l">
                  <a:lnSpc>
                    <a:spcPct val="140000"/>
                  </a:lnSpc>
                </a:pPr>
                <a:r>
                  <a:rPr lang="zh-CN" altLang="en-US" sz="1200">
                    <a:solidFill>
                      <a:schemeClr val="tx1">
                        <a:lumMod val="50000"/>
                        <a:lumOff val="50000"/>
                      </a:schemeClr>
                    </a:solidFill>
                    <a:latin typeface="思源黑体 CN Normal" panose="020B0400000000000000" charset="-122"/>
                    <a:ea typeface="思源黑体 CN Normal" panose="020B0400000000000000" charset="-122"/>
                    <a:cs typeface="思源黑体 CN Normal" panose="020B0400000000000000" charset="-122"/>
                  </a:rPr>
                  <a:t>请点击录入本章节的概括性描述文字或者复制粘贴，请添加说明文字，图像描述及总结。</a:t>
                </a:r>
                <a:r>
                  <a:rPr lang="zh-CN" altLang="en-US" sz="1200">
                    <a:solidFill>
                      <a:schemeClr val="tx1">
                        <a:lumMod val="50000"/>
                        <a:lumOff val="50000"/>
                      </a:schemeClr>
                    </a:solidFill>
                    <a:latin typeface="思源黑体 CN Normal" panose="020B0400000000000000" charset="-122"/>
                    <a:ea typeface="思源黑体 CN Normal" panose="020B0400000000000000" charset="-122"/>
                    <a:cs typeface="思源黑体 CN Normal" panose="020B0400000000000000" charset="-122"/>
                    <a:sym typeface="+mn-ea"/>
                  </a:rPr>
                  <a:t>请点击录入本章节的概括性描述文字或者复制粘贴，请添加说明文字，图像描述及总结。请点击录入本章节的概括性描述文字或者复制粘贴，请添加说明文字，图像描述及总结。请点击录入本章节的概括性描述文字或者复制粘贴，请添加说明文字，图像描述及总结。</a:t>
                </a:r>
              </a:p>
            </p:txBody>
          </p:sp>
          <p:sp>
            <p:nvSpPr>
              <p:cNvPr id="54" name="文本框 53"/>
              <p:cNvSpPr txBox="1"/>
              <p:nvPr/>
            </p:nvSpPr>
            <p:spPr>
              <a:xfrm>
                <a:off x="1350" y="2402"/>
                <a:ext cx="2214" cy="612"/>
              </a:xfrm>
              <a:prstGeom prst="rect">
                <a:avLst/>
              </a:prstGeom>
              <a:noFill/>
            </p:spPr>
            <p:txBody>
              <a:bodyPr wrap="square" rtlCol="0">
                <a:spAutoFit/>
              </a:bodyPr>
              <a:lstStyle/>
              <a:p>
                <a:r>
                  <a:rPr lang="zh-CN" altLang="en-US">
                    <a:solidFill>
                      <a:srgbClr val="404040"/>
                    </a:solidFill>
                    <a:latin typeface="思源黑体 CN Normal" panose="020B0400000000000000" charset="-122"/>
                    <a:ea typeface="思源黑体 CN Normal" panose="020B0400000000000000" charset="-122"/>
                    <a:cs typeface="思源黑体 CN Normal" panose="020B0400000000000000" charset="-122"/>
                  </a:rPr>
                  <a:t>请输入标题</a:t>
                </a:r>
              </a:p>
            </p:txBody>
          </p:sp>
          <p:sp>
            <p:nvSpPr>
              <p:cNvPr id="57" name="文本框 56"/>
              <p:cNvSpPr txBox="1"/>
              <p:nvPr/>
            </p:nvSpPr>
            <p:spPr>
              <a:xfrm>
                <a:off x="1350" y="5839"/>
                <a:ext cx="7395" cy="1440"/>
              </a:xfrm>
              <a:prstGeom prst="rect">
                <a:avLst/>
              </a:prstGeom>
              <a:noFill/>
            </p:spPr>
            <p:txBody>
              <a:bodyPr wrap="square" rtlCol="0">
                <a:spAutoFit/>
              </a:bodyPr>
              <a:lstStyle/>
              <a:p>
                <a:pPr algn="l">
                  <a:lnSpc>
                    <a:spcPct val="140000"/>
                  </a:lnSpc>
                </a:pPr>
                <a:r>
                  <a:rPr lang="zh-CN" altLang="en-US" sz="1200">
                    <a:solidFill>
                      <a:schemeClr val="tx1">
                        <a:lumMod val="50000"/>
                        <a:lumOff val="50000"/>
                      </a:schemeClr>
                    </a:solidFill>
                    <a:latin typeface="思源黑体 CN Normal" panose="020B0400000000000000" charset="-122"/>
                    <a:ea typeface="思源黑体 CN Normal" panose="020B0400000000000000" charset="-122"/>
                    <a:cs typeface="思源黑体 CN Normal" panose="020B0400000000000000" charset="-122"/>
                  </a:rPr>
                  <a:t>请点击录入本章节的概括性描述文字或者复制粘贴，请添加说明文字，图像描述及总结。</a:t>
                </a:r>
                <a:r>
                  <a:rPr lang="zh-CN" altLang="en-US" sz="1200">
                    <a:solidFill>
                      <a:schemeClr val="tx1">
                        <a:lumMod val="50000"/>
                        <a:lumOff val="50000"/>
                      </a:schemeClr>
                    </a:solidFill>
                    <a:latin typeface="思源黑体 CN Normal" panose="020B0400000000000000" charset="-122"/>
                    <a:ea typeface="思源黑体 CN Normal" panose="020B0400000000000000" charset="-122"/>
                    <a:cs typeface="思源黑体 CN Normal" panose="020B0400000000000000" charset="-122"/>
                    <a:sym typeface="+mn-ea"/>
                  </a:rPr>
                  <a:t>请点击录入本章节的概括性描述文字或者复制粘贴，请添加说明文字，图像描述及总结。</a:t>
                </a:r>
              </a:p>
            </p:txBody>
          </p:sp>
        </p:grpSp>
      </p:grpSp>
    </p:spTree>
  </p:cSld>
  <p:clrMapOvr>
    <a:masterClrMapping/>
  </p:clrMapOvr>
  <mc:AlternateContent xmlns:mc="http://schemas.openxmlformats.org/markup-compatibility/2006" xmlns:p14="http://schemas.microsoft.com/office/powerpoint/2010/main">
    <mc:Choice Requires="p14">
      <p:transition spd="slow" p14:dur="1750" advClick="0" advTm="0">
        <p:randomBar dir="vert"/>
      </p:transition>
    </mc:Choice>
    <mc:Fallback xmlns="">
      <p:transition spd="slow" advClick="0"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8" name="图片 7" descr="矢量智能对象 拷贝 13"/>
          <p:cNvPicPr>
            <a:picLocks noChangeAspect="1"/>
          </p:cNvPicPr>
          <p:nvPr/>
        </p:nvPicPr>
        <p:blipFill>
          <a:blip r:embed="rId4"/>
          <a:stretch>
            <a:fillRect/>
          </a:stretch>
        </p:blipFill>
        <p:spPr>
          <a:xfrm>
            <a:off x="9773285" y="-3810"/>
            <a:ext cx="765810" cy="1210310"/>
          </a:xfrm>
          <a:prstGeom prst="rect">
            <a:avLst/>
          </a:prstGeom>
        </p:spPr>
      </p:pic>
      <p:pic>
        <p:nvPicPr>
          <p:cNvPr id="15" name="图片 14" descr="图层 12 拷贝"/>
          <p:cNvPicPr>
            <a:picLocks noChangeAspect="1"/>
          </p:cNvPicPr>
          <p:nvPr/>
        </p:nvPicPr>
        <p:blipFill>
          <a:blip r:embed="rId5"/>
          <a:stretch>
            <a:fillRect/>
          </a:stretch>
        </p:blipFill>
        <p:spPr>
          <a:xfrm>
            <a:off x="1149350" y="3959225"/>
            <a:ext cx="753110" cy="539115"/>
          </a:xfrm>
          <a:prstGeom prst="rect">
            <a:avLst/>
          </a:prstGeom>
        </p:spPr>
      </p:pic>
      <p:grpSp>
        <p:nvGrpSpPr>
          <p:cNvPr id="40" name="组合 39"/>
          <p:cNvGrpSpPr/>
          <p:nvPr/>
        </p:nvGrpSpPr>
        <p:grpSpPr>
          <a:xfrm>
            <a:off x="3830955" y="2478088"/>
            <a:ext cx="3183255" cy="1315720"/>
            <a:chOff x="7036" y="4223"/>
            <a:chExt cx="5013" cy="2072"/>
          </a:xfrm>
        </p:grpSpPr>
        <p:sp>
          <p:nvSpPr>
            <p:cNvPr id="30" name="TextBox 1"/>
            <p:cNvSpPr txBox="1"/>
            <p:nvPr/>
          </p:nvSpPr>
          <p:spPr>
            <a:xfrm>
              <a:off x="8118" y="4223"/>
              <a:ext cx="2848" cy="919"/>
            </a:xfrm>
            <a:prstGeom prst="rect">
              <a:avLst/>
            </a:prstGeom>
            <a:noFill/>
          </p:spPr>
          <p:txBody>
            <a:bodyPr wrap="none" rtlCol="0">
              <a:spAutoFit/>
            </a:bodyPr>
            <a:lstStyle/>
            <a:p>
              <a:pPr algn="ctr"/>
              <a:r>
                <a:rPr lang="zh-CN" altLang="en-US" sz="3200" dirty="0">
                  <a:solidFill>
                    <a:schemeClr val="bg1"/>
                  </a:solidFill>
                  <a:latin typeface="思源黑体 CN Normal" panose="020B0400000000000000" charset="-122"/>
                  <a:ea typeface="思源黑体 CN Normal" panose="020B0400000000000000" charset="-122"/>
                  <a:cs typeface="思源黑体 CN Normal" panose="020B0400000000000000" charset="-122"/>
                </a:rPr>
                <a:t>我的娱乐</a:t>
              </a:r>
            </a:p>
          </p:txBody>
        </p:sp>
        <p:sp>
          <p:nvSpPr>
            <p:cNvPr id="39" name="文本框 38"/>
            <p:cNvSpPr txBox="1"/>
            <p:nvPr/>
          </p:nvSpPr>
          <p:spPr>
            <a:xfrm>
              <a:off x="7036" y="5279"/>
              <a:ext cx="5013" cy="1016"/>
            </a:xfrm>
            <a:prstGeom prst="rect">
              <a:avLst/>
            </a:prstGeom>
            <a:noFill/>
          </p:spPr>
          <p:txBody>
            <a:bodyPr wrap="square" rtlCol="0">
              <a:spAutoFit/>
              <a:scene3d>
                <a:camera prst="orthographicFront"/>
                <a:lightRig rig="threePt" dir="t"/>
              </a:scene3d>
              <a:sp3d contourW="12700"/>
            </a:bodyPr>
            <a:lstStyle/>
            <a:p>
              <a:pPr marL="0" lvl="1" indent="0" algn="ctr">
                <a:buFont typeface="Arial" panose="020B0604020202020204" pitchFamily="34" charset="0"/>
                <a:buNone/>
              </a:pPr>
              <a:r>
                <a:rPr lang="zh-CN" altLang="en-US" sz="1200" dirty="0">
                  <a:solidFill>
                    <a:schemeClr val="bg1"/>
                  </a:solidFill>
                  <a:latin typeface="思源黑体 CN Normal" panose="020B0400000000000000" charset="-122"/>
                  <a:ea typeface="思源黑体 CN Normal" panose="020B0400000000000000" charset="-122"/>
                  <a:cs typeface="思源黑体 CN Normal" panose="020B0400000000000000" charset="-122"/>
                  <a:sym typeface="Arial" panose="020B0604020202020204" pitchFamily="34" charset="0"/>
                </a:rPr>
                <a:t>添加相关标题文字添加相关标题文字添加相关标题文字添加相关标题文字添加相关标题文字</a:t>
              </a:r>
            </a:p>
          </p:txBody>
        </p:sp>
      </p:grpSp>
      <p:sp>
        <p:nvSpPr>
          <p:cNvPr id="38" name="TextBox 1"/>
          <p:cNvSpPr txBox="1"/>
          <p:nvPr/>
        </p:nvSpPr>
        <p:spPr>
          <a:xfrm>
            <a:off x="5080318" y="1549718"/>
            <a:ext cx="684530" cy="645160"/>
          </a:xfrm>
          <a:prstGeom prst="rect">
            <a:avLst/>
          </a:prstGeom>
          <a:noFill/>
        </p:spPr>
        <p:txBody>
          <a:bodyPr wrap="none" rtlCol="0">
            <a:spAutoFit/>
          </a:bodyPr>
          <a:lstStyle/>
          <a:p>
            <a:pPr algn="ctr"/>
            <a:r>
              <a:rPr lang="en-US" altLang="zh-CN" sz="3600" dirty="0">
                <a:solidFill>
                  <a:schemeClr val="bg1"/>
                </a:solidFill>
                <a:latin typeface="思源黑体 CN Normal" panose="020B0400000000000000" charset="-122"/>
                <a:ea typeface="思源黑体 CN Normal" panose="020B0400000000000000" charset="-122"/>
                <a:cs typeface="思源黑体 CN Normal" panose="020B0400000000000000" charset="-122"/>
              </a:rPr>
              <a:t>03</a:t>
            </a:r>
          </a:p>
        </p:txBody>
      </p:sp>
      <p:pic>
        <p:nvPicPr>
          <p:cNvPr id="2" name="图片 1" descr="矢量智能对象 拷贝 13"/>
          <p:cNvPicPr>
            <a:picLocks noChangeAspect="1"/>
          </p:cNvPicPr>
          <p:nvPr/>
        </p:nvPicPr>
        <p:blipFill>
          <a:blip r:embed="rId4"/>
          <a:stretch>
            <a:fillRect/>
          </a:stretch>
        </p:blipFill>
        <p:spPr>
          <a:xfrm>
            <a:off x="1685290" y="-3810"/>
            <a:ext cx="765810" cy="121031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750" advClick="0" advTm="0">
        <p:randomBar dir="vert"/>
      </p:transition>
    </mc:Choice>
    <mc:Fallback xmlns="">
      <p:transition spd="slow" advClick="0"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down)">
                                      <p:cBhvr>
                                        <p:cTn id="7" dur="500"/>
                                        <p:tgtEl>
                                          <p:spTgt spid="38"/>
                                        </p:tgtEl>
                                      </p:cBhvr>
                                    </p:animEffect>
                                  </p:childTnLst>
                                </p:cTn>
                              </p:par>
                              <p:par>
                                <p:cTn id="8" presetID="22" presetClass="entr" presetSubtype="4" fill="hold" nodeType="withEffect">
                                  <p:stCondLst>
                                    <p:cond delay="0"/>
                                  </p:stCondLst>
                                  <p:childTnLst>
                                    <p:set>
                                      <p:cBhvr>
                                        <p:cTn id="9" dur="1" fill="hold">
                                          <p:stCondLst>
                                            <p:cond delay="0"/>
                                          </p:stCondLst>
                                        </p:cTn>
                                        <p:tgtEl>
                                          <p:spTgt spid="40"/>
                                        </p:tgtEl>
                                        <p:attrNameLst>
                                          <p:attrName>style.visibility</p:attrName>
                                        </p:attrNameLst>
                                      </p:cBhvr>
                                      <p:to>
                                        <p:strVal val="visible"/>
                                      </p:to>
                                    </p:set>
                                    <p:animEffect transition="in" filter="wipe(down)">
                                      <p:cBhvr>
                                        <p:cTn id="10"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theme/theme1.xml><?xml version="1.0" encoding="utf-8"?>
<a:theme xmlns:a="http://schemas.openxmlformats.org/drawingml/2006/main" name="www.2ppt.c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1206</Words>
  <Application>Microsoft Office PowerPoint</Application>
  <PresentationFormat>自定义</PresentationFormat>
  <Paragraphs>122</Paragraphs>
  <Slides>15</Slides>
  <Notes>15</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15</vt:i4>
      </vt:variant>
    </vt:vector>
  </HeadingPairs>
  <TitlesOfParts>
    <vt:vector size="22" baseType="lpstr">
      <vt:lpstr>Arial</vt:lpstr>
      <vt:lpstr>宋体</vt:lpstr>
      <vt:lpstr>inpin heiti</vt:lpstr>
      <vt:lpstr>思源黑体 CN Normal</vt:lpstr>
      <vt:lpstr>Calibri</vt:lpstr>
      <vt:lpstr>Century Gothic</vt:lpstr>
      <vt:lpstr>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3</cp:revision>
  <dcterms:created xsi:type="dcterms:W3CDTF">2021-06-30T01:23:54Z</dcterms:created>
  <dcterms:modified xsi:type="dcterms:W3CDTF">2023-01-11T02:28:25Z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2052-11.1.0.10495</vt:lpwstr>
  </property>
  <property fmtid="{D5CDD505-2E9C-101B-9397-08002B2CF9AE}" pid="3" name="ICV">
    <vt:lpwstr>73E89752150A4E0F95FF0B5C65BCFE25</vt:lpwstr>
  </property>
  <property fmtid="{A09F084E-AD41-489F-8076-AA5BE3082BCA}" pid="100">
    <vt:ui4>5</vt:ui4>
  </property>
  <property fmtid="{64440492-4C8B-11D1-8B70-080036B11A03}" pid="11">
    <vt:lpwstr>www.2ppt.com-爱PPT提供资源下载</vt:lpwstr>
  </property>
</Properties>
</file>