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1" r:id="rId2"/>
    <p:sldId id="261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2" r:id="rId11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48">
          <p15:clr>
            <a:srgbClr val="A4A3A4"/>
          </p15:clr>
        </p15:guide>
        <p15:guide id="4" orient="horz" pos="712">
          <p15:clr>
            <a:srgbClr val="A4A3A4"/>
          </p15:clr>
        </p15:guide>
        <p15:guide id="5" orient="horz" pos="3929">
          <p15:clr>
            <a:srgbClr val="A4A3A4"/>
          </p15:clr>
        </p15:guide>
        <p15:guide id="6" orient="horz" pos="38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CA7B"/>
    <a:srgbClr val="48CEFC"/>
    <a:srgbClr val="ABE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870" y="114"/>
      </p:cViewPr>
      <p:guideLst>
        <p:guide pos="416"/>
        <p:guide pos="7256"/>
        <p:guide orient="horz" pos="648"/>
        <p:guide orient="horz" pos="712"/>
        <p:guide orient="horz" pos="3929"/>
        <p:guide orient="horz" pos="38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2FB9976-0288-432E-A469-1DBBF09C9963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543BE0F4-F33D-4906-914D-F4219F007C5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7BB57-A6CA-491C-ACEA-C13D3927C7D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7BB57-A6CA-491C-ACEA-C13D3927C7D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3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4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5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6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7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8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9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BD80-458D-41D4-A242-ED0B4416497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23B-AFAF-48DD-8EB9-A59BFA4910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9FCA7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9FCA7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7A4BD80-458D-41D4-A242-ED0B44164974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1A6123B-AFAF-48DD-8EB9-A59BFA4910F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7" t="2377" r="33067" b="67469"/>
          <a:stretch>
            <a:fillRect/>
          </a:stretch>
        </p:blipFill>
        <p:spPr>
          <a:xfrm>
            <a:off x="8165047" y="803616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3" t="18193" r="61602" b="51653"/>
          <a:stretch>
            <a:fillRect/>
          </a:stretch>
        </p:blipFill>
        <p:spPr>
          <a:xfrm>
            <a:off x="6409288" y="1814044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02" t="18233" r="4533" b="51612"/>
          <a:stretch>
            <a:fillRect/>
          </a:stretch>
        </p:blipFill>
        <p:spPr>
          <a:xfrm>
            <a:off x="9955570" y="1755819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7" t="34923" r="33067" b="34923"/>
          <a:stretch>
            <a:fillRect/>
          </a:stretch>
        </p:blipFill>
        <p:spPr>
          <a:xfrm>
            <a:off x="8204490" y="2754329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3" t="50738" r="61602" b="19107"/>
          <a:stretch>
            <a:fillRect/>
          </a:stretch>
        </p:blipFill>
        <p:spPr>
          <a:xfrm>
            <a:off x="6439840" y="3748060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02" t="51042" r="4533" b="18803"/>
          <a:stretch>
            <a:fillRect/>
          </a:stretch>
        </p:blipFill>
        <p:spPr>
          <a:xfrm>
            <a:off x="9969140" y="3708812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7" t="67716" r="33067" b="2129"/>
          <a:stretch>
            <a:fillRect/>
          </a:stretch>
        </p:blipFill>
        <p:spPr>
          <a:xfrm>
            <a:off x="8215123" y="4705041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sp>
        <p:nvSpPr>
          <p:cNvPr id="21" name="六边形 20"/>
          <p:cNvSpPr/>
          <p:nvPr/>
        </p:nvSpPr>
        <p:spPr>
          <a:xfrm rot="10800000">
            <a:off x="721422" y="1471370"/>
            <a:ext cx="5759233" cy="4655177"/>
          </a:xfrm>
          <a:prstGeom prst="hexagon">
            <a:avLst/>
          </a:prstGeom>
          <a:solidFill>
            <a:srgbClr val="9FCA7B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44142" y="2314916"/>
            <a:ext cx="5937982" cy="2641902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1" cy="1589115"/>
              <a:chOff x="-4714868" y="2110674"/>
              <a:chExt cx="5033251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9FCA7B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1" cy="961364"/>
                <a:chOff x="-4714868" y="2110674"/>
                <a:chExt cx="5033251" cy="961364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2634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9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4400" b="1" dirty="0">
                      <a:solidFill>
                        <a:srgbClr val="9FCA7B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7.2 </a:t>
                  </a:r>
                  <a:r>
                    <a:rPr lang="zh-CN" altLang="en-US" sz="4400" b="1" dirty="0">
                      <a:solidFill>
                        <a:srgbClr val="9FCA7B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认识钟表</a:t>
                  </a: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7</a:t>
              </a:r>
              <a:r>
                <a:rPr lang="zh-CN" altLang="en-US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认识钟表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9FCA7B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人教版小学数学一年级上册</a:t>
            </a:r>
          </a:p>
        </p:txBody>
      </p:sp>
      <p:sp>
        <p:nvSpPr>
          <p:cNvPr id="23" name="六边形 22"/>
          <p:cNvSpPr/>
          <p:nvPr/>
        </p:nvSpPr>
        <p:spPr>
          <a:xfrm>
            <a:off x="10621109" y="-665108"/>
            <a:ext cx="1543050" cy="1330216"/>
          </a:xfrm>
          <a:prstGeom prst="hexagon">
            <a:avLst/>
          </a:prstGeom>
          <a:solidFill>
            <a:srgbClr val="9FCA7B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7" t="2377" r="33067" b="67469"/>
          <a:stretch>
            <a:fillRect/>
          </a:stretch>
        </p:blipFill>
        <p:spPr>
          <a:xfrm>
            <a:off x="8165047" y="803616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3" t="18193" r="61602" b="51653"/>
          <a:stretch>
            <a:fillRect/>
          </a:stretch>
        </p:blipFill>
        <p:spPr>
          <a:xfrm>
            <a:off x="6409288" y="1814044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02" t="18233" r="4533" b="51612"/>
          <a:stretch>
            <a:fillRect/>
          </a:stretch>
        </p:blipFill>
        <p:spPr>
          <a:xfrm>
            <a:off x="9955570" y="1755819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7" t="34923" r="33067" b="34923"/>
          <a:stretch>
            <a:fillRect/>
          </a:stretch>
        </p:blipFill>
        <p:spPr>
          <a:xfrm>
            <a:off x="8204490" y="2754329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3" t="50738" r="61602" b="19107"/>
          <a:stretch>
            <a:fillRect/>
          </a:stretch>
        </p:blipFill>
        <p:spPr>
          <a:xfrm>
            <a:off x="6439840" y="3748060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02" t="51042" r="4533" b="18803"/>
          <a:stretch>
            <a:fillRect/>
          </a:stretch>
        </p:blipFill>
        <p:spPr>
          <a:xfrm>
            <a:off x="9969140" y="3708812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7" t="67716" r="33067" b="2129"/>
          <a:stretch>
            <a:fillRect/>
          </a:stretch>
        </p:blipFill>
        <p:spPr>
          <a:xfrm>
            <a:off x="8215123" y="4705041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sp>
        <p:nvSpPr>
          <p:cNvPr id="21" name="六边形 20"/>
          <p:cNvSpPr/>
          <p:nvPr/>
        </p:nvSpPr>
        <p:spPr>
          <a:xfrm rot="10800000">
            <a:off x="721422" y="1471370"/>
            <a:ext cx="5759233" cy="4655177"/>
          </a:xfrm>
          <a:prstGeom prst="hexagon">
            <a:avLst/>
          </a:prstGeom>
          <a:solidFill>
            <a:srgbClr val="9FCA7B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44142" y="2314916"/>
            <a:ext cx="5937982" cy="2641902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1" cy="1589115"/>
              <a:chOff x="-4714868" y="2110674"/>
              <a:chExt cx="5033251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9FCA7B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1" cy="961364"/>
                <a:chOff x="-4714868" y="2110674"/>
                <a:chExt cx="5033251" cy="961364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2634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9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4400" b="1" dirty="0">
                      <a:solidFill>
                        <a:srgbClr val="9FCA7B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7</a:t>
              </a:r>
              <a:r>
                <a:rPr lang="zh-CN" altLang="en-US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认识钟表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9FCA7B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人教版小学数学一年级上册</a:t>
            </a:r>
          </a:p>
        </p:txBody>
      </p:sp>
      <p:sp>
        <p:nvSpPr>
          <p:cNvPr id="23" name="六边形 22"/>
          <p:cNvSpPr/>
          <p:nvPr/>
        </p:nvSpPr>
        <p:spPr>
          <a:xfrm>
            <a:off x="10621109" y="-665108"/>
            <a:ext cx="1543050" cy="1330216"/>
          </a:xfrm>
          <a:prstGeom prst="hexagon">
            <a:avLst/>
          </a:prstGeom>
          <a:solidFill>
            <a:srgbClr val="9FCA7B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866944" y="1757061"/>
            <a:ext cx="10742477" cy="3251008"/>
            <a:chOff x="204456" y="928676"/>
            <a:chExt cx="8829826" cy="267218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4282" y="928676"/>
              <a:ext cx="8820000" cy="1115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4456" y="2000248"/>
              <a:ext cx="8820000" cy="16006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" name="矩形 5"/>
          <p:cNvSpPr/>
          <p:nvPr/>
        </p:nvSpPr>
        <p:spPr>
          <a:xfrm>
            <a:off x="2098805" y="2007546"/>
            <a:ext cx="487741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endParaRPr lang="zh-CN" altLang="en-US" sz="2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54335" y="2052570"/>
            <a:ext cx="487741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566143" y="2050522"/>
            <a:ext cx="857256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endParaRPr lang="zh-CN" altLang="en-US" sz="2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259725" y="2058446"/>
            <a:ext cx="487741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2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015042" y="3150554"/>
            <a:ext cx="487741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2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575322" y="3112796"/>
            <a:ext cx="880232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lang="zh-CN" altLang="en-US" sz="2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326025" y="3143532"/>
            <a:ext cx="1154496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11</a:t>
            </a:r>
            <a:endParaRPr lang="zh-CN" altLang="en-US" sz="2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069223" y="3112796"/>
            <a:ext cx="868744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19</a:t>
            </a:r>
            <a:endParaRPr lang="zh-CN" altLang="en-US" sz="2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396045" y="4158910"/>
            <a:ext cx="857256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lang="zh-CN" altLang="en-US" sz="2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144526" y="4060432"/>
            <a:ext cx="487741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endParaRPr lang="zh-CN" altLang="en-US" sz="2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714065" y="4092874"/>
            <a:ext cx="857256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0556964" y="4091338"/>
            <a:ext cx="762005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  <a:endParaRPr lang="zh-CN" altLang="en-US" sz="2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复习回顾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4351" y="1519352"/>
            <a:ext cx="8364209" cy="3129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7099391" y="3253792"/>
            <a:ext cx="1535499" cy="5861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时针</a:t>
            </a:r>
          </a:p>
        </p:txBody>
      </p:sp>
      <p:sp>
        <p:nvSpPr>
          <p:cNvPr id="9" name="矩形 8"/>
          <p:cNvSpPr/>
          <p:nvPr/>
        </p:nvSpPr>
        <p:spPr>
          <a:xfrm>
            <a:off x="7099391" y="2787993"/>
            <a:ext cx="1428760" cy="5861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分针</a:t>
            </a:r>
          </a:p>
        </p:txBody>
      </p:sp>
      <p:sp>
        <p:nvSpPr>
          <p:cNvPr id="11" name="矩形 10"/>
          <p:cNvSpPr/>
          <p:nvPr/>
        </p:nvSpPr>
        <p:spPr>
          <a:xfrm>
            <a:off x="6292375" y="2201871"/>
            <a:ext cx="1714512" cy="5861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填图略</a:t>
            </a:r>
          </a:p>
        </p:txBody>
      </p: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基础训练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19084" y="1130300"/>
            <a:ext cx="8353833" cy="474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4303243" y="3503193"/>
            <a:ext cx="487741" cy="8640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②</a:t>
            </a:r>
            <a:endParaRPr lang="zh-CN" altLang="en-US" sz="3735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266635" y="1476268"/>
            <a:ext cx="487741" cy="8640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②</a:t>
            </a:r>
            <a:endParaRPr lang="zh-CN" altLang="en-US" sz="3735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553838" y="1476268"/>
            <a:ext cx="487741" cy="8640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①</a:t>
            </a:r>
            <a:endParaRPr lang="zh-CN" altLang="en-US" sz="3735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基础训练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579" y="1488489"/>
            <a:ext cx="10820843" cy="3122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矩形 8"/>
          <p:cNvSpPr/>
          <p:nvPr/>
        </p:nvSpPr>
        <p:spPr>
          <a:xfrm>
            <a:off x="3803595" y="3565997"/>
            <a:ext cx="1535499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3:00</a:t>
            </a:r>
            <a:endParaRPr lang="zh-CN" altLang="en-US" sz="2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803595" y="2669340"/>
            <a:ext cx="1428760" cy="6684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</a:p>
        </p:txBody>
      </p:sp>
      <p:sp>
        <p:nvSpPr>
          <p:cNvPr id="11" name="矩形 10"/>
          <p:cNvSpPr/>
          <p:nvPr/>
        </p:nvSpPr>
        <p:spPr>
          <a:xfrm>
            <a:off x="9636160" y="3565997"/>
            <a:ext cx="1535499" cy="6588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2:00</a:t>
            </a:r>
            <a:endParaRPr lang="zh-CN" altLang="en-US" sz="2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636160" y="2669340"/>
            <a:ext cx="1428760" cy="6684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</a:p>
        </p:txBody>
      </p:sp>
      <p:sp>
        <p:nvSpPr>
          <p:cNvPr id="1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基础训练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28243" y="1651547"/>
            <a:ext cx="10135515" cy="2675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矩形 8"/>
          <p:cNvSpPr/>
          <p:nvPr/>
        </p:nvSpPr>
        <p:spPr>
          <a:xfrm>
            <a:off x="9452149" y="3463164"/>
            <a:ext cx="1428760" cy="6684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02148" y="3058815"/>
            <a:ext cx="1267152" cy="117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基础训练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1648" y="1145939"/>
            <a:ext cx="10138152" cy="4038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直接连接符 8"/>
          <p:cNvCxnSpPr/>
          <p:nvPr/>
        </p:nvCxnSpPr>
        <p:spPr>
          <a:xfrm>
            <a:off x="2801073" y="3555360"/>
            <a:ext cx="1994451" cy="1035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2096434" y="3555360"/>
            <a:ext cx="2476517" cy="1047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7801337" y="3669538"/>
            <a:ext cx="2004133" cy="9215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V="1">
            <a:off x="7801337" y="3795774"/>
            <a:ext cx="2004133" cy="7952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综合训练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6300" y="1314876"/>
            <a:ext cx="1043940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矩形 8"/>
          <p:cNvSpPr/>
          <p:nvPr/>
        </p:nvSpPr>
        <p:spPr>
          <a:xfrm>
            <a:off x="2392712" y="4508836"/>
            <a:ext cx="1428760" cy="6684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</a:p>
        </p:txBody>
      </p:sp>
      <p:sp>
        <p:nvSpPr>
          <p:cNvPr id="10" name="矩形 9"/>
          <p:cNvSpPr/>
          <p:nvPr/>
        </p:nvSpPr>
        <p:spPr>
          <a:xfrm>
            <a:off x="7917338" y="4508836"/>
            <a:ext cx="1428760" cy="6684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</a:p>
        </p:txBody>
      </p:sp>
      <p:sp>
        <p:nvSpPr>
          <p:cNvPr id="1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综合训练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71204" y="1540917"/>
            <a:ext cx="9556997" cy="3138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2346414" y="4734221"/>
            <a:ext cx="8846824" cy="6684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林林在上午</a:t>
            </a:r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时上课</a:t>
            </a:r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乐乐在晚上</a:t>
            </a:r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时睡觉。</a:t>
            </a:r>
          </a:p>
        </p:txBody>
      </p: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拓展训练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宽屏</PresentationFormat>
  <Paragraphs>54</Paragraphs>
  <Slides>10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FandolFang R</vt:lpstr>
      <vt:lpstr>等线</vt:lpstr>
      <vt:lpstr>思源黑体 CN Medium</vt:lpstr>
      <vt:lpstr>思源黑体 CN Regular</vt:lpstr>
      <vt:lpstr>宋体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2020-06-23T01:50:00Z</dcterms:created>
  <dcterms:modified xsi:type="dcterms:W3CDTF">2023-01-17T03:33:23Z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19D7F3646A574CFBB9EC24F471BB46D8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