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40" d="100"/>
          <a:sy n="140" d="100"/>
        </p:scale>
        <p:origin x="-882" y="-33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25B3-95A2-4711-A6AC-47E4072AE24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25B3-95A2-4711-A6AC-47E4072AE24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25B3-95A2-4711-A6AC-47E4072AE24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25B3-95A2-4711-A6AC-47E4072AE24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25B3-95A2-4711-A6AC-47E4072AE24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25B3-95A2-4711-A6AC-47E4072AE24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25B3-95A2-4711-A6AC-47E4072AE24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25B3-95A2-4711-A6AC-47E4072AE24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25B3-95A2-4711-A6AC-47E4072AE24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25B3-95A2-4711-A6AC-47E4072AE24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25B3-95A2-4711-A6AC-47E4072AE24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25B3-95A2-4711-A6AC-47E4072AE24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6B25B3-95A2-4711-A6AC-47E4072AE24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000" u="none" strike="noStrike" kern="1200" cap="none" spc="200" normalizeH="0" baseline="0">
                <a:uFillTx/>
              </a:defRPr>
            </a:lvl1pPr>
            <a:lvl2pPr marL="381000" indent="0" algn="ctr">
              <a:buNone/>
              <a:defRPr sz="1665"/>
            </a:lvl2pPr>
            <a:lvl3pPr marL="762000" indent="0" algn="ctr">
              <a:buNone/>
              <a:defRPr sz="1500"/>
            </a:lvl3pPr>
            <a:lvl4pPr marL="1143000" indent="0" algn="ctr">
              <a:buNone/>
              <a:defRPr sz="1335"/>
            </a:lvl4pPr>
            <a:lvl5pPr marL="1524000" indent="0" algn="ctr">
              <a:buNone/>
              <a:defRPr sz="1335"/>
            </a:lvl5pPr>
            <a:lvl6pPr marL="1905000" indent="0" algn="ctr">
              <a:buNone/>
              <a:defRPr sz="1335"/>
            </a:lvl6pPr>
            <a:lvl7pPr marL="2286000" indent="0" algn="ctr">
              <a:buNone/>
              <a:defRPr sz="1335"/>
            </a:lvl7pPr>
            <a:lvl8pPr marL="2667000" indent="0" algn="ctr">
              <a:buNone/>
              <a:defRPr sz="1335"/>
            </a:lvl8pPr>
            <a:lvl9pPr marL="3048000" indent="0" algn="ctr">
              <a:buNone/>
              <a:defRPr sz="1335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335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1000"/>
              </a:spcAft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spcAft>
                <a:spcPts val="600"/>
              </a:spcAft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spcAft>
                <a:spcPts val="600"/>
              </a:spcAft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spcAft>
                <a:spcPts val="300"/>
              </a:spcAft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90500" indent="-190500" eaLnBrk="1" fontAlgn="auto" latinLnBrk="0" hangingPunct="1">
              <a:lnSpc>
                <a:spcPct val="130000"/>
              </a:lnSpc>
              <a:defRPr u="none" strike="noStrike" kern="1200" cap="none" spc="150" normalizeH="0" baseline="0">
                <a:uFillTx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uFillTx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4pPr>
            <a:lvl5pPr marL="1714500" indent="-190500" eaLnBrk="1" fontAlgn="auto" latinLnBrk="0" hangingPunct="1">
              <a:lnSpc>
                <a:spcPct val="120000"/>
              </a:lnSpc>
              <a:defRPr u="none" strike="noStrike" kern="1200" cap="none" spc="150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000" b="1" i="0" u="none" strike="noStrike" kern="1200" cap="none" spc="300" normalizeH="0" baseline="0" noProof="1" dirty="0"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 spc="200" baseline="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包含 食物, 片, 桌子, 沙子&#10;&#10;描述已自动生成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9144000" cy="51435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defRPr kumimoji="0" lang="zh-CN" altLang="en-US" sz="1500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905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665" b="1" i="0" u="none" strike="noStrike" kern="1200" cap="none" spc="300" normalizeH="0" baseline="0"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500" b="0" i="0" u="none" strike="noStrike" kern="1200" cap="none" spc="150" normalizeH="0" baseline="0" noProof="1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/>
            </a:lvl2pPr>
            <a:lvl3pPr marL="762000" indent="0">
              <a:buNone/>
              <a:defRPr sz="1500"/>
            </a:lvl3pPr>
            <a:lvl4pPr marL="1143000" indent="0">
              <a:buNone/>
              <a:defRPr sz="1335"/>
            </a:lvl4pPr>
            <a:lvl5pPr marL="1524000" indent="0">
              <a:buNone/>
              <a:defRPr sz="1335"/>
            </a:lvl5pPr>
            <a:lvl6pPr marL="1905000" indent="0">
              <a:buNone/>
              <a:defRPr sz="1335"/>
            </a:lvl6pPr>
            <a:lvl7pPr marL="2286000" indent="0">
              <a:buNone/>
              <a:defRPr sz="1335"/>
            </a:lvl7pPr>
            <a:lvl8pPr marL="2667000" indent="0">
              <a:buNone/>
              <a:defRPr sz="1335"/>
            </a:lvl8pPr>
            <a:lvl9pPr marL="3048000" indent="0">
              <a:buNone/>
              <a:defRPr sz="1335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90500" indent="-190500" eaLnBrk="1" fontAlgn="auto" latinLnBrk="0" hangingPunct="1">
              <a:lnSpc>
                <a:spcPct val="130000"/>
              </a:lnSpc>
              <a:spcAft>
                <a:spcPts val="600"/>
              </a:spcAf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71500" indent="-190500" defTabSz="914400" eaLnBrk="1" fontAlgn="auto" latinLnBrk="0" hangingPunct="1">
              <a:lnSpc>
                <a:spcPct val="120000"/>
              </a:lnSpc>
              <a:tabLst>
                <a:tab pos="1609725" algn="l"/>
                <a:tab pos="1609725" algn="l"/>
                <a:tab pos="1609725" algn="l"/>
                <a:tab pos="1609725" algn="l"/>
              </a:tabLst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952500" indent="-190500" eaLnBrk="1" fontAlgn="auto" latinLnBrk="0" hangingPunct="1">
              <a:lnSpc>
                <a:spcPct val="120000"/>
              </a:lnSpc>
              <a:defRPr sz="133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333500" indent="-190500" eaLnBrk="1" fontAlgn="auto" latinLnBrk="0" hangingPunct="1">
              <a:lnSpc>
                <a:spcPct val="120000"/>
              </a:lnSpc>
              <a:defRPr sz="1165" u="none" strike="noStrike" kern="1200" cap="none" spc="150" normalizeH="0"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65" u="none" strike="noStrike" kern="1200" cap="none" spc="150" normalizeH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665" b="1" u="none" strike="noStrike" kern="1200" cap="none" spc="200" normalizeH="0" baseline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kumimoji="0" lang="zh-CN" altLang="en-US" sz="1665" b="1" i="0" u="none" strike="noStrike" kern="1200" cap="none" spc="2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90500" marR="0" lvl="0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defRPr kumimoji="0" lang="zh-CN" altLang="en-US" sz="116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000" b="1" i="0" u="none" strike="noStrike" kern="1200" cap="none" spc="30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71500" marR="0" lvl="1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52500" marR="0" lvl="2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33500" marR="0" lvl="3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714500" marR="0" lvl="4" indent="-1905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335" b="0" i="0" u="none" strike="noStrike" kern="1200" cap="none" spc="150" normalizeH="0" baseline="0" noProof="1" dirty="0"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335" b="0" i="0" u="none" strike="noStrike" kern="1200" cap="none" spc="150" normalizeH="0" baseline="0" noProof="1" dirty="0"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810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835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762000" rtl="0" eaLnBrk="1" fontAlgn="auto" latinLnBrk="0" hangingPunct="1">
        <a:lnSpc>
          <a:spcPct val="100000"/>
        </a:lnSpc>
        <a:spcBef>
          <a:spcPct val="0"/>
        </a:spcBef>
        <a:buNone/>
        <a:defRPr sz="30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90500" indent="-190500" algn="l" defTabSz="7620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5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71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341120" algn="l"/>
          <a:tab pos="1341120" algn="l"/>
          <a:tab pos="1341120" algn="l"/>
          <a:tab pos="1341120" algn="l"/>
        </a:tabLst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952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33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333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714500" indent="-190500" algn="l" defTabSz="7620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16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095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500" indent="-190500" algn="l" defTabSz="762000" rtl="0" eaLnBrk="1" latinLnBrk="0" hangingPunct="1">
        <a:lnSpc>
          <a:spcPct val="90000"/>
        </a:lnSpc>
        <a:spcBef>
          <a:spcPts val="41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5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5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39086" y="1356725"/>
            <a:ext cx="4755356" cy="2018395"/>
          </a:xfrm>
          <a:prstGeom prst="rect">
            <a:avLst/>
          </a:prstGeom>
          <a:solidFill>
            <a:srgbClr val="FAC430"/>
          </a:solidFill>
          <a:ln>
            <a:noFill/>
          </a:ln>
          <a:effectLst>
            <a:outerShdw blurRad="2667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zh-CN" sz="3200" b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Unit3  </a:t>
            </a:r>
            <a:r>
              <a:rPr lang="en-US" altLang="zh-CN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It's a </a:t>
            </a:r>
            <a:r>
              <a:rPr lang="en-US" altLang="zh-CN" sz="3200" b="1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微软雅黑" panose="020B0503020204020204" pitchFamily="34" charset="-122"/>
              </a:rPr>
              <a:t>pineapple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2982176" y="3652259"/>
            <a:ext cx="765250" cy="7882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4248752" y="3599508"/>
            <a:ext cx="535566" cy="4949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5095331" y="3895666"/>
            <a:ext cx="380626" cy="494925"/>
          </a:xfrm>
          <a:prstGeom prst="rect">
            <a:avLst/>
          </a:prstGeom>
        </p:spPr>
      </p:pic>
      <p:pic>
        <p:nvPicPr>
          <p:cNvPr id="15" name="图片 14" descr="英语书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209041" y="2793808"/>
            <a:ext cx="645950" cy="581355"/>
          </a:xfrm>
          <a:prstGeom prst="rect">
            <a:avLst/>
          </a:prstGeom>
        </p:spPr>
      </p:pic>
      <p:sp>
        <p:nvSpPr>
          <p:cNvPr id="24" name="Aitds6"/>
          <p:cNvSpPr/>
          <p:nvPr/>
        </p:nvSpPr>
        <p:spPr>
          <a:xfrm>
            <a:off x="2064252" y="586682"/>
            <a:ext cx="1608340" cy="472465"/>
          </a:xfrm>
          <a:prstGeom prst="roundRect">
            <a:avLst>
              <a:gd name="adj" fmla="val 50000"/>
            </a:avLst>
          </a:prstGeom>
          <a:noFill/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四年级英语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439822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3332" y="1949987"/>
            <a:ext cx="4397339" cy="1592794"/>
          </a:xfrm>
          <a:prstGeom prst="rect">
            <a:avLst/>
          </a:prstGeom>
          <a:solidFill>
            <a:srgbClr val="FAC430"/>
          </a:solidFill>
          <a:ln>
            <a:noFill/>
          </a:ln>
          <a:effectLst>
            <a:outerShdw blurRad="2667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5A5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8064" y="1984409"/>
            <a:ext cx="410787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 3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Exercises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008152251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57175"/>
            <a:ext cx="9156383" cy="4630008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8202575" y="3075972"/>
            <a:ext cx="535566" cy="49492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752952" y="2144840"/>
            <a:ext cx="229552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u="sng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          </a:t>
            </a:r>
            <a:r>
              <a:rPr lang="en-US" altLang="zh-CN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 an apple.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04312" y="3341989"/>
            <a:ext cx="204692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What's</a:t>
            </a:r>
            <a:r>
              <a:rPr lang="en-US" altLang="zh-CN" u="sng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            </a:t>
            </a:r>
            <a:r>
              <a:rPr lang="zh-CN" altLang="en-US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？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97169" y="3816477"/>
            <a:ext cx="236791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u="sng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            </a:t>
            </a:r>
            <a:r>
              <a:rPr lang="en-US" altLang="zh-CN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  a pineapple.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52952" y="1745789"/>
            <a:ext cx="229552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What's </a:t>
            </a:r>
            <a:r>
              <a:rPr lang="en-US" altLang="zh-CN" u="sng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           </a:t>
            </a:r>
            <a:r>
              <a:rPr lang="en-US" altLang="zh-CN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16806" y="3321415"/>
            <a:ext cx="8339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this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21481" y="3795903"/>
            <a:ext cx="8339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It's</a:t>
            </a:r>
          </a:p>
        </p:txBody>
      </p:sp>
      <p:sp>
        <p:nvSpPr>
          <p:cNvPr id="11" name="文本框 10"/>
          <p:cNvSpPr txBox="1"/>
          <p:nvPr/>
        </p:nvSpPr>
        <p:spPr>
          <a:xfrm flipH="1">
            <a:off x="1653064" y="1704213"/>
            <a:ext cx="7800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that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63930" y="2103263"/>
            <a:ext cx="8339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It's</a:t>
            </a:r>
          </a:p>
        </p:txBody>
      </p:sp>
      <p:pic>
        <p:nvPicPr>
          <p:cNvPr id="9" name="图片 8" descr="微信图片_20200815225428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20820000">
            <a:off x="1060133" y="1349740"/>
            <a:ext cx="284321" cy="255889"/>
          </a:xfrm>
          <a:prstGeom prst="rect">
            <a:avLst/>
          </a:prstGeom>
        </p:spPr>
      </p:pic>
      <p:pic>
        <p:nvPicPr>
          <p:cNvPr id="14" name="图片 13" descr="微信图片_20200815145441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17640000">
            <a:off x="2763274" y="3348109"/>
            <a:ext cx="541354" cy="1206341"/>
          </a:xfrm>
          <a:prstGeom prst="rect">
            <a:avLst/>
          </a:prstGeom>
        </p:spPr>
      </p:pic>
      <p:pic>
        <p:nvPicPr>
          <p:cNvPr id="22" name="图片 21" descr="微信图片_20200815231319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2285" y="2230565"/>
            <a:ext cx="3059430" cy="2757344"/>
          </a:xfrm>
          <a:prstGeom prst="rect">
            <a:avLst/>
          </a:prstGeom>
        </p:spPr>
      </p:pic>
      <p:pic>
        <p:nvPicPr>
          <p:cNvPr id="23" name="图片 22" descr="微信图片_20200815231807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rot="3120000">
            <a:off x="4704945" y="4103442"/>
            <a:ext cx="541354" cy="732949"/>
          </a:xfrm>
          <a:prstGeom prst="rect">
            <a:avLst/>
          </a:prstGeom>
        </p:spPr>
      </p:pic>
      <p:sp>
        <p:nvSpPr>
          <p:cNvPr id="24" name="下箭头 23"/>
          <p:cNvSpPr/>
          <p:nvPr/>
        </p:nvSpPr>
        <p:spPr>
          <a:xfrm>
            <a:off x="3132773" y="3048810"/>
            <a:ext cx="289084" cy="4341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左箭头 25"/>
          <p:cNvSpPr/>
          <p:nvPr/>
        </p:nvSpPr>
        <p:spPr>
          <a:xfrm>
            <a:off x="1636872" y="1396461"/>
            <a:ext cx="313849" cy="1628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左箭头 26"/>
          <p:cNvSpPr/>
          <p:nvPr/>
        </p:nvSpPr>
        <p:spPr>
          <a:xfrm rot="19380000">
            <a:off x="5439728" y="3931777"/>
            <a:ext cx="518636" cy="24946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43161" y="3570875"/>
            <a:ext cx="195881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What's</a:t>
            </a:r>
            <a:r>
              <a:rPr lang="en-US" altLang="zh-CN" u="sng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            </a:t>
            </a:r>
            <a:r>
              <a:rPr lang="zh-CN" altLang="en-US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？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6243162" y="4087368"/>
            <a:ext cx="280177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u="sng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            </a:t>
            </a:r>
            <a:r>
              <a:rPr lang="en-US" altLang="zh-CN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  a green pepper.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147560" y="3549873"/>
            <a:ext cx="8339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this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6446520" y="4066794"/>
            <a:ext cx="8339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It's</a:t>
            </a:r>
          </a:p>
        </p:txBody>
      </p:sp>
      <p:pic>
        <p:nvPicPr>
          <p:cNvPr id="38" name="图片 37" descr="微信图片_20200815235542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rot="20640000">
            <a:off x="3687604" y="1677210"/>
            <a:ext cx="464344" cy="429483"/>
          </a:xfrm>
          <a:prstGeom prst="rect">
            <a:avLst/>
          </a:prstGeom>
        </p:spPr>
      </p:pic>
      <p:sp>
        <p:nvSpPr>
          <p:cNvPr id="40" name="右箭头 39"/>
          <p:cNvSpPr/>
          <p:nvPr/>
        </p:nvSpPr>
        <p:spPr>
          <a:xfrm>
            <a:off x="2927509" y="1745790"/>
            <a:ext cx="494348" cy="2173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551522" y="1393460"/>
            <a:ext cx="229552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What's </a:t>
            </a:r>
            <a:r>
              <a:rPr lang="en-US" altLang="zh-CN" u="sng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           </a:t>
            </a:r>
            <a:r>
              <a:rPr lang="en-US" altLang="zh-CN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？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4551522" y="1845230"/>
            <a:ext cx="229552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u="sng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          </a:t>
            </a:r>
            <a:r>
              <a:rPr lang="en-US" altLang="zh-CN">
                <a:ln>
                  <a:solidFill>
                    <a:schemeClr val="tx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 a potato.</a:t>
            </a:r>
          </a:p>
        </p:txBody>
      </p:sp>
      <p:sp>
        <p:nvSpPr>
          <p:cNvPr id="43" name="文本框 42"/>
          <p:cNvSpPr txBox="1"/>
          <p:nvPr/>
        </p:nvSpPr>
        <p:spPr>
          <a:xfrm flipH="1">
            <a:off x="5463064" y="1351884"/>
            <a:ext cx="78009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that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4749641" y="1824228"/>
            <a:ext cx="83391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It's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00000 0.060926 " pathEditMode="relative" ptsTypes="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140000" y="60000"/>
                                    </p:animScale>
                                    <p:animScale>
                                      <p:cBhvr>
                                        <p:cTn id="17" dur="62" fill="hold">
                                          <p:stCondLst>
                                            <p:cond delay="18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40000" y="60000"/>
                                      <p:to x="80000" y="120000"/>
                                    </p:animScale>
                                    <p:animScale>
                                      <p:cBhvr>
                                        <p:cTn id="18" dur="187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80000" y="120000"/>
                                      <p:to x="120000" y="80000"/>
                                    </p:animScale>
                                    <p:animScale>
                                      <p:cBhvr>
                                        <p:cTn id="19" dur="187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20000" y="80000"/>
                                      <p:to x="90000" y="110000"/>
                                    </p:animScale>
                                    <p:animScale>
                                      <p:cBhvr>
                                        <p:cTn id="20" dur="187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90000" y="110000"/>
                                      <p:to x="105000" y="95000"/>
                                    </p:animScale>
                                    <p:animScale>
                                      <p:cBhvr>
                                        <p:cTn id="21" dur="187" fill="hold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5000" y="95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21094 -0.002315 " pathEditMode="relative" ptsTypes="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1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140000" y="60000"/>
                                    </p:animScale>
                                    <p:animScale>
                                      <p:cBhvr>
                                        <p:cTn id="64" dur="62" fill="hold">
                                          <p:stCondLst>
                                            <p:cond delay="1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40000" y="60000"/>
                                      <p:to x="80000" y="120000"/>
                                    </p:animScale>
                                    <p:animScale>
                                      <p:cBhvr>
                                        <p:cTn id="65" dur="187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80000" y="120000"/>
                                      <p:to x="120000" y="80000"/>
                                    </p:animScale>
                                    <p:animScale>
                                      <p:cBhvr>
                                        <p:cTn id="66" dur="187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20000" y="80000"/>
                                      <p:to x="90000" y="110000"/>
                                    </p:animScale>
                                    <p:animScale>
                                      <p:cBhvr>
                                        <p:cTn id="67" dur="187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90000" y="110000"/>
                                      <p:to x="105000" y="95000"/>
                                    </p:animScale>
                                    <p:animScale>
                                      <p:cBhvr>
                                        <p:cTn id="68" dur="187" fill="hold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5000" y="95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31667 0.039907 " pathEditMode="relative" ptsTypes="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0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1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140000" y="60000"/>
                                    </p:animScale>
                                    <p:animScale>
                                      <p:cBhvr>
                                        <p:cTn id="111" dur="62" fill="hold">
                                          <p:stCondLst>
                                            <p:cond delay="18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40000" y="60000"/>
                                      <p:to x="80000" y="120000"/>
                                    </p:animScale>
                                    <p:animScale>
                                      <p:cBhvr>
                                        <p:cTn id="112" dur="187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80000" y="120000"/>
                                      <p:to x="120000" y="80000"/>
                                    </p:animScale>
                                    <p:animScale>
                                      <p:cBhvr>
                                        <p:cTn id="113" dur="187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20000" y="80000"/>
                                      <p:to x="90000" y="110000"/>
                                    </p:animScale>
                                    <p:animScale>
                                      <p:cBhvr>
                                        <p:cTn id="114" dur="187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90000" y="110000"/>
                                      <p:to x="105000" y="95000"/>
                                    </p:animScale>
                                    <p:animScale>
                                      <p:cBhvr>
                                        <p:cTn id="115" dur="187" fill="hold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5000" y="95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30365 0.000000 " pathEditMode="relative" ptsTypes="">
                                      <p:cBhvr>
                                        <p:cTn id="1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0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1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140000" y="60000"/>
                                    </p:animScale>
                                    <p:animScale>
                                      <p:cBhvr>
                                        <p:cTn id="158" dur="62" fill="hold">
                                          <p:stCondLst>
                                            <p:cond delay="187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40000" y="60000"/>
                                      <p:to x="80000" y="120000"/>
                                    </p:animScale>
                                    <p:animScale>
                                      <p:cBhvr>
                                        <p:cTn id="159" dur="187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80000" y="120000"/>
                                      <p:to x="120000" y="80000"/>
                                    </p:animScale>
                                    <p:animScale>
                                      <p:cBhvr>
                                        <p:cTn id="160" dur="187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20000" y="80000"/>
                                      <p:to x="90000" y="110000"/>
                                    </p:animScale>
                                    <p:animScale>
                                      <p:cBhvr>
                                        <p:cTn id="161" dur="187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90000" y="110000"/>
                                      <p:to x="105000" y="95000"/>
                                    </p:animScale>
                                    <p:animScale>
                                      <p:cBhvr>
                                        <p:cTn id="162" dur="187" fill="hold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5000" y="95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7" grpId="1" bldLvl="0" animBg="1"/>
      <p:bldP spid="19" grpId="0" bldLvl="0" animBg="1"/>
      <p:bldP spid="19" grpId="1" bldLvl="0" animBg="1"/>
      <p:bldP spid="20" grpId="0" bldLvl="0" animBg="1"/>
      <p:bldP spid="20" grpId="1" bldLvl="0" animBg="1"/>
      <p:bldP spid="21" grpId="0" bldLvl="0" animBg="1"/>
      <p:bldP spid="21" grpId="1" bldLvl="0" animBg="1"/>
      <p:bldP spid="7" grpId="0"/>
      <p:bldP spid="7" grpId="1"/>
      <p:bldP spid="10" grpId="0"/>
      <p:bldP spid="10" grpId="1"/>
      <p:bldP spid="11" grpId="0"/>
      <p:bldP spid="11" grpId="1"/>
      <p:bldP spid="12" grpId="0"/>
      <p:bldP spid="12" grpId="1"/>
      <p:bldP spid="24" grpId="0" bldLvl="0" animBg="1"/>
      <p:bldP spid="24" grpId="3" bldLvl="0" animBg="1"/>
      <p:bldP spid="24" grpId="5" bldLvl="0" animBg="1"/>
      <p:bldP spid="26" grpId="0" bldLvl="0" animBg="1"/>
      <p:bldP spid="26" grpId="1" bldLvl="0" animBg="1"/>
      <p:bldP spid="26" grpId="2" bldLvl="0" animBg="1"/>
      <p:bldP spid="27" grpId="0" bldLvl="0" animBg="1"/>
      <p:bldP spid="27" grpId="2" bldLvl="0" animBg="1"/>
      <p:bldP spid="27" grpId="3" bldLvl="0" animBg="1"/>
      <p:bldP spid="28" grpId="0" bldLvl="0" animBg="1"/>
      <p:bldP spid="28" grpId="1" bldLvl="0" animBg="1"/>
      <p:bldP spid="34" grpId="0" bldLvl="0" animBg="1"/>
      <p:bldP spid="34" grpId="1" bldLvl="0" animBg="1"/>
      <p:bldP spid="35" grpId="0"/>
      <p:bldP spid="35" grpId="1"/>
      <p:bldP spid="37" grpId="0"/>
      <p:bldP spid="37" grpId="1"/>
      <p:bldP spid="40" grpId="0" bldLvl="0" animBg="1"/>
      <p:bldP spid="40" grpId="1" bldLvl="0" animBg="1"/>
      <p:bldP spid="40" grpId="2" bldLvl="0" animBg="1"/>
      <p:bldP spid="41" grpId="0" bldLvl="0" animBg="1"/>
      <p:bldP spid="41" grpId="1" bldLvl="0" animBg="1"/>
      <p:bldP spid="42" grpId="0" bldLvl="0" animBg="1"/>
      <p:bldP spid="42" grpId="1" bldLvl="0" animBg="1"/>
      <p:bldP spid="43" grpId="0"/>
      <p:bldP spid="43" grpId="1"/>
      <p:bldP spid="44" grpId="0"/>
      <p:bldP spid="4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3332" y="1949987"/>
            <a:ext cx="4397339" cy="1592794"/>
          </a:xfrm>
          <a:prstGeom prst="rect">
            <a:avLst/>
          </a:prstGeom>
          <a:solidFill>
            <a:srgbClr val="FAC430"/>
          </a:solidFill>
          <a:ln>
            <a:noFill/>
          </a:ln>
          <a:effectLst>
            <a:outerShdw blurRad="2667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5A5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8064" y="1984409"/>
            <a:ext cx="410787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 4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Let's sing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3332" y="1949987"/>
            <a:ext cx="4397339" cy="1592794"/>
          </a:xfrm>
          <a:prstGeom prst="rect">
            <a:avLst/>
          </a:prstGeom>
          <a:solidFill>
            <a:srgbClr val="FAC430"/>
          </a:solidFill>
          <a:ln>
            <a:noFill/>
          </a:ln>
          <a:effectLst>
            <a:outerShdw blurRad="2667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5A5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8064" y="1984409"/>
            <a:ext cx="410787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 5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241584" y="1681068"/>
            <a:ext cx="7429024" cy="923330"/>
            <a:chOff x="1994084" y="1272398"/>
            <a:chExt cx="8624536" cy="1276061"/>
          </a:xfrm>
        </p:grpSpPr>
        <p:sp>
          <p:nvSpPr>
            <p:cNvPr id="2" name="矩形 1"/>
            <p:cNvSpPr/>
            <p:nvPr/>
          </p:nvSpPr>
          <p:spPr>
            <a:xfrm>
              <a:off x="2955007" y="1272398"/>
              <a:ext cx="7596665" cy="12760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b="1" dirty="0">
                  <a:solidFill>
                    <a:srgbClr val="FF5A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Try to make new dialogues by using“What's this/that”“It's a/an...”with your parents or friends.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1994084" y="1473330"/>
              <a:ext cx="8624536" cy="1037117"/>
              <a:chOff x="1665310" y="1533161"/>
              <a:chExt cx="8624536" cy="1037117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1665310" y="1533161"/>
                <a:ext cx="950971" cy="1030129"/>
              </a:xfrm>
              <a:prstGeom prst="ellipse">
                <a:avLst/>
              </a:prstGeom>
              <a:solidFill>
                <a:srgbClr val="FF5A58"/>
              </a:solidFill>
              <a:ln w="25400">
                <a:solidFill>
                  <a:srgbClr val="FF5A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7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1</a:t>
                </a:r>
                <a:endParaRPr lang="zh-CN" altLang="en-US" sz="27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2140796" y="2563170"/>
                <a:ext cx="8149050" cy="7108"/>
              </a:xfrm>
              <a:prstGeom prst="line">
                <a:avLst/>
              </a:prstGeom>
              <a:ln w="25400">
                <a:solidFill>
                  <a:srgbClr val="FF5A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组合 8"/>
          <p:cNvGrpSpPr/>
          <p:nvPr/>
        </p:nvGrpSpPr>
        <p:grpSpPr>
          <a:xfrm>
            <a:off x="1242060" y="2789492"/>
            <a:ext cx="7296150" cy="737235"/>
            <a:chOff x="1945427" y="806405"/>
            <a:chExt cx="7914956" cy="1091873"/>
          </a:xfrm>
        </p:grpSpPr>
        <p:sp>
          <p:nvSpPr>
            <p:cNvPr id="10" name="矩形 9"/>
            <p:cNvSpPr/>
            <p:nvPr/>
          </p:nvSpPr>
          <p:spPr>
            <a:xfrm>
              <a:off x="3186515" y="1029972"/>
              <a:ext cx="5039473" cy="67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b="1" dirty="0">
                  <a:solidFill>
                    <a:srgbClr val="FAC43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Copy the new words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1945427" y="806405"/>
              <a:ext cx="7914956" cy="1091873"/>
              <a:chOff x="1616653" y="866236"/>
              <a:chExt cx="7914956" cy="1091873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1616653" y="866236"/>
                <a:ext cx="888624" cy="1091873"/>
              </a:xfrm>
              <a:prstGeom prst="ellipse">
                <a:avLst/>
              </a:prstGeom>
              <a:solidFill>
                <a:srgbClr val="FAC430"/>
              </a:solidFill>
              <a:ln w="25400">
                <a:solidFill>
                  <a:srgbClr val="FAC4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3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2</a:t>
                </a:r>
                <a:endParaRPr lang="zh-CN" altLang="en-US" sz="3000" dirty="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14" name="直接连接符 13"/>
              <p:cNvCxnSpPr>
                <a:stCxn id="13" idx="4"/>
              </p:cNvCxnSpPr>
              <p:nvPr/>
            </p:nvCxnSpPr>
            <p:spPr>
              <a:xfrm flipV="1">
                <a:off x="2060965" y="1944778"/>
                <a:ext cx="7470644" cy="13331"/>
              </a:xfrm>
              <a:prstGeom prst="line">
                <a:avLst/>
              </a:prstGeom>
              <a:ln w="25400">
                <a:solidFill>
                  <a:srgbClr val="FAC43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矩形 38"/>
          <p:cNvSpPr/>
          <p:nvPr/>
        </p:nvSpPr>
        <p:spPr>
          <a:xfrm>
            <a:off x="-9049" y="257175"/>
            <a:ext cx="2491264" cy="384048"/>
          </a:xfrm>
          <a:prstGeom prst="rect">
            <a:avLst/>
          </a:prstGeom>
          <a:solidFill>
            <a:srgbClr val="FAC430"/>
          </a:solidFill>
          <a:ln>
            <a:noFill/>
          </a:ln>
          <a:effectLst>
            <a:outerShdw blurRad="2667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Homework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00521" y="1288659"/>
            <a:ext cx="500865" cy="39243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 cstate="email"/>
          <a:srcRect r="-4896"/>
          <a:stretch>
            <a:fillRect/>
          </a:stretch>
        </p:blipFill>
        <p:spPr>
          <a:xfrm>
            <a:off x="8229601" y="589863"/>
            <a:ext cx="766679" cy="55487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 cstate="email"/>
          <a:srcRect r="-4896"/>
          <a:stretch>
            <a:fillRect/>
          </a:stretch>
        </p:blipFill>
        <p:spPr>
          <a:xfrm flipH="1">
            <a:off x="167613" y="4175881"/>
            <a:ext cx="766679" cy="554879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229600" y="1202240"/>
            <a:ext cx="766679" cy="9969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495415" y="4378759"/>
            <a:ext cx="500865" cy="39243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186877" y="3125293"/>
            <a:ext cx="454017" cy="59035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202575" y="3075972"/>
            <a:ext cx="535566" cy="49492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399948" y="2085309"/>
            <a:ext cx="841513" cy="777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47801" y="1830658"/>
            <a:ext cx="6487001" cy="1664351"/>
          </a:xfrm>
          <a:prstGeom prst="rect">
            <a:avLst/>
          </a:prstGeom>
          <a:solidFill>
            <a:srgbClr val="FAC430"/>
          </a:solidFill>
          <a:ln>
            <a:noFill/>
          </a:ln>
          <a:effectLst>
            <a:outerShdw blurRad="2667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5A5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70779" y="1830658"/>
            <a:ext cx="53649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新蒂小丸子小学版" panose="03000600000000000000" charset="-122"/>
                <a:sym typeface="微软雅黑" panose="020B0503020204020204" pitchFamily="34" charset="-122"/>
              </a:rPr>
              <a:t>Thanks for watching</a:t>
            </a:r>
            <a:r>
              <a:rPr lang="zh-CN" alt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新蒂小丸子小学版" panose="03000600000000000000" charset="-122"/>
                <a:sym typeface="微软雅黑" panose="020B0503020204020204" pitchFamily="34" charset="-122"/>
              </a:rPr>
              <a:t>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882059" y="900486"/>
            <a:ext cx="5633558" cy="617220"/>
            <a:chOff x="2166033" y="983878"/>
            <a:chExt cx="7511410" cy="914400"/>
          </a:xfrm>
        </p:grpSpPr>
        <p:sp>
          <p:nvSpPr>
            <p:cNvPr id="2" name="矩形 1"/>
            <p:cNvSpPr/>
            <p:nvPr/>
          </p:nvSpPr>
          <p:spPr>
            <a:xfrm>
              <a:off x="4637970" y="984194"/>
              <a:ext cx="5039473" cy="7702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100" b="1" dirty="0">
                  <a:solidFill>
                    <a:srgbClr val="FF5A5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A story</a:t>
              </a: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2166033" y="983878"/>
              <a:ext cx="7193724" cy="914400"/>
              <a:chOff x="1837259" y="1043709"/>
              <a:chExt cx="7193724" cy="914400"/>
            </a:xfrm>
          </p:grpSpPr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909177" y="1105353"/>
                <a:ext cx="792925" cy="792925"/>
              </a:xfrm>
              <a:prstGeom prst="rect">
                <a:avLst/>
              </a:prstGeom>
            </p:spPr>
          </p:pic>
          <p:sp>
            <p:nvSpPr>
              <p:cNvPr id="4" name="椭圆 3"/>
              <p:cNvSpPr/>
              <p:nvPr/>
            </p:nvSpPr>
            <p:spPr>
              <a:xfrm>
                <a:off x="1837259" y="1043709"/>
                <a:ext cx="914400" cy="914400"/>
              </a:xfrm>
              <a:prstGeom prst="ellipse">
                <a:avLst/>
              </a:prstGeom>
              <a:noFill/>
              <a:ln w="25400">
                <a:solidFill>
                  <a:srgbClr val="FF5A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cxnSp>
            <p:nvCxnSpPr>
              <p:cNvPr id="6" name="直接连接符 5"/>
              <p:cNvCxnSpPr>
                <a:stCxn id="4" idx="4"/>
              </p:cNvCxnSpPr>
              <p:nvPr/>
            </p:nvCxnSpPr>
            <p:spPr>
              <a:xfrm>
                <a:off x="2294459" y="1958109"/>
                <a:ext cx="6736524" cy="0"/>
              </a:xfrm>
              <a:prstGeom prst="line">
                <a:avLst/>
              </a:prstGeom>
              <a:ln w="25400">
                <a:solidFill>
                  <a:srgbClr val="FF5A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矩形 38"/>
          <p:cNvSpPr/>
          <p:nvPr/>
        </p:nvSpPr>
        <p:spPr>
          <a:xfrm>
            <a:off x="0" y="257175"/>
            <a:ext cx="2160702" cy="383931"/>
          </a:xfrm>
          <a:prstGeom prst="rect">
            <a:avLst/>
          </a:prstGeom>
          <a:solidFill>
            <a:srgbClr val="FAC430"/>
          </a:solidFill>
          <a:ln>
            <a:noFill/>
          </a:ln>
          <a:effectLst>
            <a:outerShdw blurRad="2667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目录</a:t>
            </a:r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882141" y="1638205"/>
            <a:ext cx="5633561" cy="622364"/>
            <a:chOff x="3952" y="3222"/>
            <a:chExt cx="11829" cy="1452"/>
          </a:xfrm>
        </p:grpSpPr>
        <p:grpSp>
          <p:nvGrpSpPr>
            <p:cNvPr id="9" name="组合 8"/>
            <p:cNvGrpSpPr/>
            <p:nvPr/>
          </p:nvGrpSpPr>
          <p:grpSpPr>
            <a:xfrm>
              <a:off x="3952" y="3222"/>
              <a:ext cx="11829" cy="1440"/>
              <a:chOff x="2166033" y="983878"/>
              <a:chExt cx="7511410" cy="91440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4637970" y="1047694"/>
                <a:ext cx="5039473" cy="770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100" b="1" dirty="0">
                    <a:solidFill>
                      <a:srgbClr val="FF5A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Grammar</a:t>
                </a:r>
                <a:endParaRPr lang="en-US" sz="21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2166033" y="983878"/>
                <a:ext cx="7121805" cy="914400"/>
                <a:chOff x="1837259" y="1043709"/>
                <a:chExt cx="7121805" cy="914400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1837259" y="1043709"/>
                  <a:ext cx="914400" cy="914400"/>
                </a:xfrm>
                <a:prstGeom prst="ellipse">
                  <a:avLst/>
                </a:prstGeom>
                <a:noFill/>
                <a:ln w="25400">
                  <a:solidFill>
                    <a:srgbClr val="FF5A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cxnSp>
              <p:nvCxnSpPr>
                <p:cNvPr id="14" name="直接连接符 13"/>
                <p:cNvCxnSpPr>
                  <a:stCxn id="13" idx="4"/>
                </p:cNvCxnSpPr>
                <p:nvPr/>
              </p:nvCxnSpPr>
              <p:spPr>
                <a:xfrm>
                  <a:off x="2294459" y="1958109"/>
                  <a:ext cx="6664605" cy="0"/>
                </a:xfrm>
                <a:prstGeom prst="line">
                  <a:avLst/>
                </a:prstGeom>
                <a:ln w="25400">
                  <a:solidFill>
                    <a:srgbClr val="FF5A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3969" y="3232"/>
              <a:ext cx="1440" cy="1442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1881664" y="2360438"/>
            <a:ext cx="5634038" cy="617220"/>
            <a:chOff x="3951" y="4907"/>
            <a:chExt cx="11830" cy="1440"/>
          </a:xfrm>
        </p:grpSpPr>
        <p:grpSp>
          <p:nvGrpSpPr>
            <p:cNvPr id="15" name="组合 14"/>
            <p:cNvGrpSpPr/>
            <p:nvPr/>
          </p:nvGrpSpPr>
          <p:grpSpPr>
            <a:xfrm>
              <a:off x="3951" y="4907"/>
              <a:ext cx="11830" cy="1440"/>
              <a:chOff x="2166033" y="983878"/>
              <a:chExt cx="7512045" cy="914400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4638604" y="991179"/>
                <a:ext cx="5039474" cy="770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100" b="1" dirty="0">
                    <a:solidFill>
                      <a:srgbClr val="FF5A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Exercises</a:t>
                </a: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2166033" y="983878"/>
                <a:ext cx="7121805" cy="914400"/>
                <a:chOff x="1837259" y="1043709"/>
                <a:chExt cx="7121805" cy="914400"/>
              </a:xfrm>
            </p:grpSpPr>
            <p:sp>
              <p:nvSpPr>
                <p:cNvPr id="19" name="椭圆 18"/>
                <p:cNvSpPr/>
                <p:nvPr/>
              </p:nvSpPr>
              <p:spPr>
                <a:xfrm>
                  <a:off x="1837259" y="1043709"/>
                  <a:ext cx="914400" cy="914400"/>
                </a:xfrm>
                <a:prstGeom prst="ellipse">
                  <a:avLst/>
                </a:prstGeom>
                <a:noFill/>
                <a:ln w="25400">
                  <a:solidFill>
                    <a:srgbClr val="FF5A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cxnSp>
              <p:nvCxnSpPr>
                <p:cNvPr id="20" name="直接连接符 19"/>
                <p:cNvCxnSpPr>
                  <a:stCxn id="19" idx="4"/>
                </p:cNvCxnSpPr>
                <p:nvPr/>
              </p:nvCxnSpPr>
              <p:spPr>
                <a:xfrm>
                  <a:off x="2294459" y="1958109"/>
                  <a:ext cx="6664605" cy="0"/>
                </a:xfrm>
                <a:prstGeom prst="line">
                  <a:avLst/>
                </a:prstGeom>
                <a:ln w="25400">
                  <a:solidFill>
                    <a:srgbClr val="FF5A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3" name="图片 42" descr="图片包含 玩具&#10;&#10;自动生成的说明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4100" y="5055"/>
              <a:ext cx="1143" cy="1143"/>
            </a:xfrm>
            <a:prstGeom prst="rect">
              <a:avLst/>
            </a:prstGeom>
          </p:spPr>
        </p:pic>
      </p:grpSp>
      <p:grpSp>
        <p:nvGrpSpPr>
          <p:cNvPr id="58" name="组合 57"/>
          <p:cNvGrpSpPr/>
          <p:nvPr/>
        </p:nvGrpSpPr>
        <p:grpSpPr>
          <a:xfrm>
            <a:off x="1882141" y="3851195"/>
            <a:ext cx="5633085" cy="617220"/>
            <a:chOff x="3952" y="8385"/>
            <a:chExt cx="11828" cy="1440"/>
          </a:xfrm>
        </p:grpSpPr>
        <p:grpSp>
          <p:nvGrpSpPr>
            <p:cNvPr id="27" name="组合 26"/>
            <p:cNvGrpSpPr/>
            <p:nvPr/>
          </p:nvGrpSpPr>
          <p:grpSpPr>
            <a:xfrm>
              <a:off x="3952" y="8385"/>
              <a:ext cx="11829" cy="1440"/>
              <a:chOff x="2166033" y="983878"/>
              <a:chExt cx="7511410" cy="91440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637970" y="1028642"/>
                <a:ext cx="5039473" cy="7702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>
                  <a:lnSpc>
                    <a:spcPct val="150000"/>
                  </a:lnSpc>
                  <a:buClrTx/>
                  <a:buSzTx/>
                  <a:buFontTx/>
                </a:pPr>
                <a:r>
                  <a:rPr lang="en-US" altLang="zh-CN" sz="2100" b="1" dirty="0">
                    <a:solidFill>
                      <a:srgbClr val="FF5A58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Homework</a:t>
                </a: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2166033" y="983878"/>
                <a:ext cx="7121805" cy="914400"/>
                <a:chOff x="1837259" y="1043709"/>
                <a:chExt cx="7121805" cy="914400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1837259" y="1043709"/>
                  <a:ext cx="914400" cy="914400"/>
                </a:xfrm>
                <a:prstGeom prst="ellipse">
                  <a:avLst/>
                </a:prstGeom>
                <a:noFill/>
                <a:ln w="25400">
                  <a:solidFill>
                    <a:srgbClr val="FF5A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cxnSp>
              <p:nvCxnSpPr>
                <p:cNvPr id="32" name="直接连接符 31"/>
                <p:cNvCxnSpPr>
                  <a:stCxn id="31" idx="4"/>
                </p:cNvCxnSpPr>
                <p:nvPr/>
              </p:nvCxnSpPr>
              <p:spPr>
                <a:xfrm>
                  <a:off x="2294459" y="1958109"/>
                  <a:ext cx="6664605" cy="0"/>
                </a:xfrm>
                <a:prstGeom prst="line">
                  <a:avLst/>
                </a:prstGeom>
                <a:ln w="25400">
                  <a:solidFill>
                    <a:srgbClr val="FF5A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4213" y="8578"/>
              <a:ext cx="956" cy="1054"/>
            </a:xfrm>
            <a:prstGeom prst="rect">
              <a:avLst/>
            </a:prstGeom>
          </p:spPr>
        </p:pic>
      </p:grp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300521" y="1288659"/>
            <a:ext cx="500865" cy="39243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8" cstate="email"/>
          <a:srcRect r="-4896"/>
          <a:stretch>
            <a:fillRect/>
          </a:stretch>
        </p:blipFill>
        <p:spPr>
          <a:xfrm>
            <a:off x="8229601" y="589863"/>
            <a:ext cx="766679" cy="55487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8" cstate="email"/>
          <a:srcRect r="-4896"/>
          <a:stretch>
            <a:fillRect/>
          </a:stretch>
        </p:blipFill>
        <p:spPr>
          <a:xfrm flipH="1">
            <a:off x="167613" y="4175881"/>
            <a:ext cx="766679" cy="554879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9" cstate="email"/>
          <a:srcRect/>
          <a:stretch>
            <a:fillRect/>
          </a:stretch>
        </p:blipFill>
        <p:spPr>
          <a:xfrm>
            <a:off x="8076802" y="1288659"/>
            <a:ext cx="766679" cy="9969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495415" y="4378759"/>
            <a:ext cx="500865" cy="39243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10" cstate="email"/>
          <a:srcRect/>
          <a:stretch>
            <a:fillRect/>
          </a:stretch>
        </p:blipFill>
        <p:spPr>
          <a:xfrm flipH="1">
            <a:off x="186877" y="3125293"/>
            <a:ext cx="454017" cy="59035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8202575" y="3075972"/>
            <a:ext cx="535566" cy="49492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12" cstate="email"/>
          <a:srcRect/>
          <a:stretch>
            <a:fillRect/>
          </a:stretch>
        </p:blipFill>
        <p:spPr>
          <a:xfrm>
            <a:off x="399948" y="2085309"/>
            <a:ext cx="841513" cy="777655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1881665" y="3071954"/>
            <a:ext cx="5885021" cy="772579"/>
            <a:chOff x="3951" y="6567"/>
            <a:chExt cx="12357" cy="1803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 rotWithShape="1">
            <a:blip r:embed="rId13" cstate="email"/>
            <a:srcRect/>
            <a:stretch>
              <a:fillRect/>
            </a:stretch>
          </p:blipFill>
          <p:spPr>
            <a:xfrm>
              <a:off x="4065" y="6567"/>
              <a:ext cx="1104" cy="1413"/>
            </a:xfrm>
            <a:prstGeom prst="rect">
              <a:avLst/>
            </a:prstGeom>
          </p:spPr>
        </p:pic>
        <p:grpSp>
          <p:nvGrpSpPr>
            <p:cNvPr id="30" name="组合 29"/>
            <p:cNvGrpSpPr/>
            <p:nvPr/>
          </p:nvGrpSpPr>
          <p:grpSpPr>
            <a:xfrm>
              <a:off x="3951" y="6585"/>
              <a:ext cx="12357" cy="1785"/>
              <a:chOff x="3951" y="6585"/>
              <a:chExt cx="12357" cy="1785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3952" y="6585"/>
                <a:ext cx="12356" cy="1785"/>
                <a:chOff x="2166033" y="934028"/>
                <a:chExt cx="7846125" cy="1133207"/>
              </a:xfrm>
            </p:grpSpPr>
            <p:sp>
              <p:nvSpPr>
                <p:cNvPr id="22" name="矩形 21"/>
                <p:cNvSpPr/>
                <p:nvPr/>
              </p:nvSpPr>
              <p:spPr>
                <a:xfrm>
                  <a:off x="4637969" y="934028"/>
                  <a:ext cx="5374189" cy="7704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l">
                    <a:lnSpc>
                      <a:spcPct val="150000"/>
                    </a:lnSpc>
                    <a:buClrTx/>
                    <a:buSzTx/>
                    <a:buFontTx/>
                  </a:pPr>
                  <a:r>
                    <a:rPr lang="en-US" altLang="zh-CN" sz="2100" b="1" dirty="0">
                      <a:solidFill>
                        <a:srgbClr val="FF5A58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Let's sing</a:t>
                  </a:r>
                </a:p>
              </p:txBody>
            </p:sp>
            <p:grpSp>
              <p:nvGrpSpPr>
                <p:cNvPr id="23" name="组合 22"/>
                <p:cNvGrpSpPr/>
                <p:nvPr/>
              </p:nvGrpSpPr>
              <p:grpSpPr>
                <a:xfrm>
                  <a:off x="2166033" y="983878"/>
                  <a:ext cx="7121805" cy="1083357"/>
                  <a:chOff x="1837259" y="1043709"/>
                  <a:chExt cx="7121805" cy="1083357"/>
                </a:xfrm>
              </p:grpSpPr>
              <p:sp>
                <p:nvSpPr>
                  <p:cNvPr id="25" name="椭圆 24"/>
                  <p:cNvSpPr/>
                  <p:nvPr/>
                </p:nvSpPr>
                <p:spPr>
                  <a:xfrm>
                    <a:off x="1837259" y="1043709"/>
                    <a:ext cx="914399" cy="1083357"/>
                  </a:xfrm>
                  <a:prstGeom prst="ellipse">
                    <a:avLst/>
                  </a:prstGeom>
                </p:spPr>
                <p:txBody>
                  <a:bodyPr wrap="square" rtlCol="0" anchor="t">
                    <a:spAutoFit/>
                  </a:bodyPr>
                  <a:lstStyle/>
                  <a:p>
                    <a:pPr lvl="0" algn="l">
                      <a:lnSpc>
                        <a:spcPct val="150000"/>
                      </a:lnSpc>
                      <a:buClrTx/>
                      <a:buSzTx/>
                      <a:buFontTx/>
                    </a:pPr>
                    <a:endParaRPr lang="en-US" altLang="zh-CN" sz="2100" b="1" dirty="0">
                      <a:solidFill>
                        <a:srgbClr val="FF5A58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endParaRPr>
                  </a:p>
                </p:txBody>
              </p:sp>
              <p:cxnSp>
                <p:nvCxnSpPr>
                  <p:cNvPr id="26" name="直接连接符 25"/>
                  <p:cNvCxnSpPr>
                    <a:stCxn id="25" idx="4"/>
                  </p:cNvCxnSpPr>
                  <p:nvPr/>
                </p:nvCxnSpPr>
                <p:spPr>
                  <a:xfrm flipV="1">
                    <a:off x="2294459" y="2030501"/>
                    <a:ext cx="6664605" cy="96565"/>
                  </a:xfrm>
                  <a:prstGeom prst="line">
                    <a:avLst/>
                  </a:prstGeom>
                </p:spPr>
              </p:cxnSp>
            </p:grpSp>
          </p:grpSp>
          <p:cxnSp>
            <p:nvCxnSpPr>
              <p:cNvPr id="5" name="直接连接符 4"/>
              <p:cNvCxnSpPr/>
              <p:nvPr/>
            </p:nvCxnSpPr>
            <p:spPr>
              <a:xfrm>
                <a:off x="4729" y="8104"/>
                <a:ext cx="10495" cy="0"/>
              </a:xfrm>
              <a:prstGeom prst="line">
                <a:avLst/>
              </a:prstGeom>
              <a:ln w="25400">
                <a:solidFill>
                  <a:srgbClr val="FF5A5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3951" y="6664"/>
                <a:ext cx="1440" cy="1440"/>
              </a:xfrm>
              <a:prstGeom prst="ellipse">
                <a:avLst/>
              </a:prstGeom>
              <a:noFill/>
              <a:ln w="25400">
                <a:solidFill>
                  <a:srgbClr val="FF5A5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3332" y="1949987"/>
            <a:ext cx="4397339" cy="1592794"/>
          </a:xfrm>
          <a:prstGeom prst="rect">
            <a:avLst/>
          </a:prstGeom>
          <a:solidFill>
            <a:srgbClr val="FAC430"/>
          </a:solidFill>
          <a:ln>
            <a:noFill/>
          </a:ln>
          <a:effectLst>
            <a:outerShdw blurRad="2667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5A5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8064" y="1984409"/>
            <a:ext cx="410787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 1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  story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0" y="257175"/>
            <a:ext cx="2160702" cy="383931"/>
          </a:xfrm>
          <a:prstGeom prst="rect">
            <a:avLst/>
          </a:prstGeom>
          <a:solidFill>
            <a:srgbClr val="FAC430"/>
          </a:solidFill>
          <a:ln>
            <a:noFill/>
          </a:ln>
          <a:effectLst>
            <a:outerShdw blurRad="2667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  story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00521" y="1288659"/>
            <a:ext cx="500865" cy="39243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 cstate="email"/>
          <a:srcRect r="-4896"/>
          <a:stretch>
            <a:fillRect/>
          </a:stretch>
        </p:blipFill>
        <p:spPr>
          <a:xfrm>
            <a:off x="8229601" y="589863"/>
            <a:ext cx="766679" cy="55487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 cstate="email"/>
          <a:srcRect r="-4896"/>
          <a:stretch>
            <a:fillRect/>
          </a:stretch>
        </p:blipFill>
        <p:spPr>
          <a:xfrm flipH="1">
            <a:off x="167613" y="4175881"/>
            <a:ext cx="766679" cy="554879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076802" y="1288659"/>
            <a:ext cx="766679" cy="9969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495415" y="4378759"/>
            <a:ext cx="500865" cy="39243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186877" y="3125293"/>
            <a:ext cx="454017" cy="59035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202575" y="3075972"/>
            <a:ext cx="535566" cy="49492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399948" y="2085309"/>
            <a:ext cx="841513" cy="777655"/>
          </a:xfrm>
          <a:prstGeom prst="rect">
            <a:avLst/>
          </a:prstGeom>
        </p:spPr>
      </p:pic>
      <p:pic>
        <p:nvPicPr>
          <p:cNvPr id="3" name="图片 2" descr="微信图片_20200815105740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3AEC1">
                  <a:alpha val="100000"/>
                </a:srgbClr>
              </a:clrFrom>
              <a:clrTo>
                <a:srgbClr val="F3AEC1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62827" y="1288447"/>
            <a:ext cx="2017871" cy="3182112"/>
          </a:xfrm>
          <a:prstGeom prst="rect">
            <a:avLst/>
          </a:prstGeom>
        </p:spPr>
      </p:pic>
      <p:sp>
        <p:nvSpPr>
          <p:cNvPr id="15" name="云形标注 14"/>
          <p:cNvSpPr/>
          <p:nvPr/>
        </p:nvSpPr>
        <p:spPr>
          <a:xfrm>
            <a:off x="5813108" y="641223"/>
            <a:ext cx="2388870" cy="129830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n-lt"/>
                <a:sym typeface="微软雅黑" panose="020B0503020204020204" pitchFamily="34" charset="-122"/>
              </a:rPr>
              <a:t>I like to play outside.</a:t>
            </a:r>
          </a:p>
        </p:txBody>
      </p:sp>
      <p:sp>
        <p:nvSpPr>
          <p:cNvPr id="18" name="云形标注 17"/>
          <p:cNvSpPr/>
          <p:nvPr/>
        </p:nvSpPr>
        <p:spPr>
          <a:xfrm flipH="1">
            <a:off x="556260" y="1144858"/>
            <a:ext cx="2793206" cy="1252013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Hello,everyone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</a:p>
          <a:p>
            <a:pPr algn="ct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My name is Sakura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Momoko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68179" y="494204"/>
            <a:ext cx="2156460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What's this？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819150" y="1122997"/>
            <a:ext cx="2163604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It's a watermelon.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396865" y="694373"/>
            <a:ext cx="2156460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What's that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674043" y="1196721"/>
            <a:ext cx="2156460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It's a mango.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+mj-ea"/>
              <a:sym typeface="微软雅黑" panose="020B0503020204020204" pitchFamily="34" charset="-122"/>
            </a:endParaRPr>
          </a:p>
        </p:txBody>
      </p:sp>
      <p:pic>
        <p:nvPicPr>
          <p:cNvPr id="2" name="图片 1" descr="微信图片_2020081514544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0256" y="2076688"/>
            <a:ext cx="2183606" cy="1965245"/>
          </a:xfrm>
          <a:prstGeom prst="rect">
            <a:avLst/>
          </a:prstGeom>
        </p:spPr>
      </p:pic>
      <p:pic>
        <p:nvPicPr>
          <p:cNvPr id="7" name="图片 6" descr="微信图片_2020081514545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5352" y="558499"/>
            <a:ext cx="606743" cy="546069"/>
          </a:xfrm>
          <a:prstGeom prst="rect">
            <a:avLst/>
          </a:prstGeom>
        </p:spPr>
      </p:pic>
      <p:pic>
        <p:nvPicPr>
          <p:cNvPr id="12" name="图片 11" descr="C:/Users/ADMINI~1/AppData/Local/Temp/kaimatting/20200813105343/output_aiMatting_20200813105450.pngoutput_aiMatting_20200813105450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2DEC3">
                  <a:alpha val="100000"/>
                </a:srgbClr>
              </a:clrFrom>
              <a:clrTo>
                <a:srgbClr val="F2DEC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8179" y="2076688"/>
            <a:ext cx="1478280" cy="1791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  <p:from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48889 C 0.046875 0.074167 0.161198 0.181667 0.256146 0.149259 C 0.351094 0.116852 0.430937 -0.060648 0.474635 -0.113148 C 0.518333 -0.165648 0.479010 -0.118426 0.474635 -0.113148 " pathEditMode="relative" rAng="0" ptsTypes="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  <p:from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微信图片_2020081310194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6" y="260175"/>
            <a:ext cx="9144000" cy="4697302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82441" y="1748362"/>
            <a:ext cx="2156460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What's this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？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40569" y="2227136"/>
            <a:ext cx="2163604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It's a carrot.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135755" y="599647"/>
            <a:ext cx="2156460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What's that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90586" y="1112282"/>
            <a:ext cx="2156460" cy="369332"/>
          </a:xfrm>
          <a:prstGeom prst="rect">
            <a:avLst/>
          </a:prstGeom>
          <a:solidFill>
            <a:schemeClr val="bg1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+mj-ea"/>
                <a:sym typeface="微软雅黑" panose="020B0503020204020204" pitchFamily="34" charset="-122"/>
              </a:rPr>
              <a:t>It's an eggplant.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+mj-ea"/>
              <a:sym typeface="微软雅黑" panose="020B0503020204020204" pitchFamily="34" charset="-122"/>
            </a:endParaRPr>
          </a:p>
        </p:txBody>
      </p:sp>
      <p:pic>
        <p:nvPicPr>
          <p:cNvPr id="3" name="图片 2" descr="微信图片_2020081522252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0774" y="2441448"/>
            <a:ext cx="1355408" cy="1594485"/>
          </a:xfrm>
          <a:prstGeom prst="rect">
            <a:avLst/>
          </a:prstGeom>
        </p:spPr>
      </p:pic>
      <p:pic>
        <p:nvPicPr>
          <p:cNvPr id="4" name="图片 3" descr="微信图片_20200815222536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9032" y="1346740"/>
            <a:ext cx="538163" cy="473202"/>
          </a:xfrm>
          <a:prstGeom prst="rect">
            <a:avLst/>
          </a:prstGeom>
        </p:spPr>
      </p:pic>
      <p:pic>
        <p:nvPicPr>
          <p:cNvPr id="5" name="图片 4" descr="微信图片_2020081522340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6116" y="435483"/>
            <a:ext cx="1483519" cy="1384459"/>
          </a:xfrm>
          <a:prstGeom prst="rect">
            <a:avLst/>
          </a:prstGeom>
        </p:spPr>
      </p:pic>
      <p:pic>
        <p:nvPicPr>
          <p:cNvPr id="18" name="图片 17" descr="C:/Users/ADMINI~1/AppData/Local/Temp/kaimatting/20200813105343/output_aiMatting_20200813105450.pngoutput_aiMatting_20200813105450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2DEC3">
                  <a:alpha val="100000"/>
                </a:srgbClr>
              </a:clrFrom>
              <a:clrTo>
                <a:srgbClr val="F2DEC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531" y="2989660"/>
            <a:ext cx="1478280" cy="1791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100000" y="100000"/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6 -0.001897 L 0.006068 -0.001897 L 0.013679 -0.001897 L 0.024286 -0.001897 L 0.034893 -0.001897 L 0.042502 0.003490 L 0.050113 0.003490 L 0.056165 0.003490 L 0.066772 0.008985 L 0.078936 0.011679 L 0.086546 0.011679 L 0.094097 0.011679 L 0.103205 0.011679 L 0.113871 0.011679 L 0.119924 0.011679 L 0.125976 0.011679 L 0.132089 0.011679 L 0.139639 0.011679 L 0.147249 0.011679 L 0.156357 0.011679 L 0.163908 0.011679 L 0.173017 0.011679 L 0.180627 0.011679 L 0.188237 0.008985 L 0.197345 0.008985 L 0.203398 0.006291 L 0.209450 0.006291 L 0.215563 0.000796 L 0.223112 -0.004698 L 0.230723 -0.010086 L 0.236775 -0.012887 L 0.242888 -0.018275 L 0.248940 -0.023770 L 0.258049 -0.034653 L 0.267156 -0.040147 L 0.273209 -0.045535 L 0.282318 -0.051030 L 0.289928 -0.056525 L 0.297479 -0.061913 L 0.303590 -0.064714 L 0.311141 -0.072904 L 0.318751 -0.078290 L 0.324804 -0.081093 L 0.330916 -0.086479 L 0.336968 -0.091974 L 0.343020 -0.100163 L 0.349133 -0.108352 L 0.355185 -0.116542 L 0.361237 -0.124730 L 0.367350 -0.130225 L 0.373401 -0.138414 " pathEditMode="relative" rAng="0" ptsTypes="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0.069740 0.001852 " pathEditMode="relative" rAng="0" ptsTypes="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8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40000" y="60000"/>
                                    </p:animScale>
                                    <p:animScale>
                                      <p:cBhvr>
                                        <p:cTn id="35" dur="62" fill="hold">
                                          <p:stCondLst>
                                            <p:cond delay="1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40000" y="60000"/>
                                      <p:to x="80000" y="120000"/>
                                    </p:animScale>
                                    <p:animScale>
                                      <p:cBhvr>
                                        <p:cTn id="36" dur="187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80000" y="120000"/>
                                      <p:to x="120000" y="80000"/>
                                    </p:animScale>
                                    <p:animScale>
                                      <p:cBhvr>
                                        <p:cTn id="37" dur="187" fill="hold">
                                          <p:stCondLst>
                                            <p:cond delay="4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20000" y="80000"/>
                                      <p:to x="90000" y="110000"/>
                                    </p:animScale>
                                    <p:animScale>
                                      <p:cBhvr>
                                        <p:cTn id="38" dur="187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90000" y="110000"/>
                                      <p:to x="105000" y="95000"/>
                                    </p:animScale>
                                    <p:animScale>
                                      <p:cBhvr>
                                        <p:cTn id="39" dur="187" fill="hold">
                                          <p:stCondLst>
                                            <p:cond delay="81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5000" y="95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594 -0.002407 L 0.000000 0.000000 " pathEditMode="relative" ptsTypes="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4" grpId="1" animBg="1"/>
      <p:bldP spid="15" grpId="0" bldLvl="0" animBg="1"/>
      <p:bldP spid="16" grpId="0" bldLvl="0" animBg="1"/>
      <p:bldP spid="1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73332" y="1949987"/>
            <a:ext cx="4397339" cy="1592794"/>
          </a:xfrm>
          <a:prstGeom prst="rect">
            <a:avLst/>
          </a:prstGeom>
          <a:solidFill>
            <a:srgbClr val="FAC430"/>
          </a:solidFill>
          <a:ln>
            <a:noFill/>
          </a:ln>
          <a:effectLst>
            <a:outerShdw blurRad="2667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5A5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8064" y="1984409"/>
            <a:ext cx="4107872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Part 2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Grammar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0" y="257175"/>
            <a:ext cx="2160702" cy="383931"/>
          </a:xfrm>
          <a:prstGeom prst="rect">
            <a:avLst/>
          </a:prstGeom>
          <a:solidFill>
            <a:srgbClr val="FAC430"/>
          </a:solidFill>
          <a:ln>
            <a:noFill/>
          </a:ln>
          <a:effectLst>
            <a:outerShdw blurRad="2667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Grammar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00521" y="1288659"/>
            <a:ext cx="500865" cy="39243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 cstate="email"/>
          <a:srcRect r="-4896"/>
          <a:stretch>
            <a:fillRect/>
          </a:stretch>
        </p:blipFill>
        <p:spPr>
          <a:xfrm>
            <a:off x="8229601" y="589863"/>
            <a:ext cx="766679" cy="55487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 cstate="email"/>
          <a:srcRect r="-4896"/>
          <a:stretch>
            <a:fillRect/>
          </a:stretch>
        </p:blipFill>
        <p:spPr>
          <a:xfrm flipH="1">
            <a:off x="167613" y="4175881"/>
            <a:ext cx="766679" cy="554879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076802" y="1288659"/>
            <a:ext cx="766679" cy="9969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495415" y="4378759"/>
            <a:ext cx="500865" cy="39243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186877" y="3125293"/>
            <a:ext cx="454017" cy="59035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202575" y="3075972"/>
            <a:ext cx="535566" cy="49492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399948" y="2085309"/>
            <a:ext cx="841513" cy="777655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817846" y="1746219"/>
            <a:ext cx="5963444" cy="617220"/>
            <a:chOff x="3817" y="3474"/>
            <a:chExt cx="11329" cy="1440"/>
          </a:xfrm>
        </p:grpSpPr>
        <p:grpSp>
          <p:nvGrpSpPr>
            <p:cNvPr id="8" name="组合 7"/>
            <p:cNvGrpSpPr/>
            <p:nvPr/>
          </p:nvGrpSpPr>
          <p:grpSpPr>
            <a:xfrm>
              <a:off x="3817" y="3474"/>
              <a:ext cx="11329" cy="1440"/>
              <a:chOff x="2166033" y="983878"/>
              <a:chExt cx="7193724" cy="914400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3434041" y="983878"/>
                <a:ext cx="5824220" cy="7702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this</a:t>
                </a:r>
                <a:r>
                  <a:rPr lang="zh-CN" altLang="en-US" b="1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用来指示离说话人比较</a:t>
                </a:r>
                <a:r>
                  <a:rPr lang="zh-CN" altLang="en-US" sz="2100" b="1" dirty="0"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近</a:t>
                </a:r>
                <a:r>
                  <a:rPr lang="zh-CN" altLang="en-US" b="1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的单个人或物；</a:t>
                </a:r>
              </a:p>
            </p:txBody>
          </p:sp>
          <p:grpSp>
            <p:nvGrpSpPr>
              <p:cNvPr id="7" name="组合 6"/>
              <p:cNvGrpSpPr/>
              <p:nvPr/>
            </p:nvGrpSpPr>
            <p:grpSpPr>
              <a:xfrm>
                <a:off x="2166033" y="983878"/>
                <a:ext cx="7193724" cy="914400"/>
                <a:chOff x="1837259" y="1043709"/>
                <a:chExt cx="7193724" cy="914400"/>
              </a:xfrm>
            </p:grpSpPr>
            <p:sp>
              <p:nvSpPr>
                <p:cNvPr id="4" name="椭圆 3"/>
                <p:cNvSpPr/>
                <p:nvPr/>
              </p:nvSpPr>
              <p:spPr>
                <a:xfrm>
                  <a:off x="1837259" y="1043709"/>
                  <a:ext cx="914400" cy="914400"/>
                </a:xfrm>
                <a:prstGeom prst="ellipse">
                  <a:avLst/>
                </a:prstGeom>
                <a:noFill/>
                <a:ln w="25400">
                  <a:solidFill>
                    <a:srgbClr val="FF5A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cxnSp>
              <p:nvCxnSpPr>
                <p:cNvPr id="6" name="直接连接符 5"/>
                <p:cNvCxnSpPr>
                  <a:stCxn id="4" idx="4"/>
                </p:cNvCxnSpPr>
                <p:nvPr/>
              </p:nvCxnSpPr>
              <p:spPr>
                <a:xfrm>
                  <a:off x="2294459" y="1958109"/>
                  <a:ext cx="6736524" cy="0"/>
                </a:xfrm>
                <a:prstGeom prst="line">
                  <a:avLst/>
                </a:prstGeom>
                <a:ln w="25400">
                  <a:solidFill>
                    <a:srgbClr val="FF5A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文本框 4"/>
            <p:cNvSpPr txBox="1"/>
            <p:nvPr/>
          </p:nvSpPr>
          <p:spPr>
            <a:xfrm>
              <a:off x="4018" y="3619"/>
              <a:ext cx="956" cy="1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zh-CN" altLang="zh-CN" sz="3000" b="1">
                  <a:solidFill>
                    <a:srgbClr val="92D05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近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817847" y="2953655"/>
            <a:ext cx="6481763" cy="624078"/>
            <a:chOff x="3817" y="6291"/>
            <a:chExt cx="12160" cy="1456"/>
          </a:xfrm>
        </p:grpSpPr>
        <p:grpSp>
          <p:nvGrpSpPr>
            <p:cNvPr id="9" name="组合 8"/>
            <p:cNvGrpSpPr/>
            <p:nvPr/>
          </p:nvGrpSpPr>
          <p:grpSpPr>
            <a:xfrm>
              <a:off x="3817" y="6291"/>
              <a:ext cx="12160" cy="1440"/>
              <a:chOff x="2166033" y="983878"/>
              <a:chExt cx="7721634" cy="914400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3418287" y="983878"/>
                <a:ext cx="6469380" cy="77029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100" b="1" dirty="0"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that</a:t>
                </a:r>
                <a:r>
                  <a:rPr lang="zh-CN" altLang="en-US" b="1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用来指示离说话人比较</a:t>
                </a:r>
                <a:r>
                  <a:rPr lang="zh-CN" altLang="en-US" sz="2100" b="1" dirty="0"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远</a:t>
                </a:r>
                <a:r>
                  <a:rPr lang="zh-CN" altLang="en-US" b="1" dirty="0"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  <a:sym typeface="微软雅黑" panose="020B0503020204020204" pitchFamily="34" charset="-122"/>
                  </a:rPr>
                  <a:t>的单个人或物。</a:t>
                </a:r>
              </a:p>
            </p:txBody>
          </p:sp>
          <p:grpSp>
            <p:nvGrpSpPr>
              <p:cNvPr id="11" name="组合 10"/>
              <p:cNvGrpSpPr/>
              <p:nvPr/>
            </p:nvGrpSpPr>
            <p:grpSpPr>
              <a:xfrm>
                <a:off x="2166033" y="983878"/>
                <a:ext cx="7121805" cy="914400"/>
                <a:chOff x="1837259" y="1043709"/>
                <a:chExt cx="7121805" cy="914400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1837259" y="1043709"/>
                  <a:ext cx="914400" cy="914400"/>
                </a:xfrm>
                <a:prstGeom prst="ellipse">
                  <a:avLst/>
                </a:prstGeom>
                <a:noFill/>
                <a:ln w="25400">
                  <a:solidFill>
                    <a:srgbClr val="FF5A5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endParaRPr>
                </a:p>
              </p:txBody>
            </p:sp>
            <p:cxnSp>
              <p:nvCxnSpPr>
                <p:cNvPr id="14" name="直接连接符 13"/>
                <p:cNvCxnSpPr>
                  <a:stCxn id="13" idx="4"/>
                </p:cNvCxnSpPr>
                <p:nvPr/>
              </p:nvCxnSpPr>
              <p:spPr>
                <a:xfrm>
                  <a:off x="2294459" y="1958109"/>
                  <a:ext cx="6664605" cy="0"/>
                </a:xfrm>
                <a:prstGeom prst="line">
                  <a:avLst/>
                </a:prstGeom>
                <a:ln w="25400">
                  <a:solidFill>
                    <a:srgbClr val="FF5A5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" name="文本框 11"/>
            <p:cNvSpPr txBox="1"/>
            <p:nvPr/>
          </p:nvSpPr>
          <p:spPr>
            <a:xfrm>
              <a:off x="4018" y="6454"/>
              <a:ext cx="1198" cy="12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r>
                <a:rPr lang="zh-CN" altLang="en-US" sz="3000" b="1">
                  <a:solidFill>
                    <a:srgbClr val="92D05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远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0" y="257175"/>
            <a:ext cx="2160702" cy="383931"/>
          </a:xfrm>
          <a:prstGeom prst="rect">
            <a:avLst/>
          </a:prstGeom>
          <a:solidFill>
            <a:srgbClr val="FAC430"/>
          </a:solidFill>
          <a:ln>
            <a:noFill/>
          </a:ln>
          <a:effectLst>
            <a:outerShdw blurRad="266700" dist="38100" dir="5400000" algn="t" rotWithShape="0">
              <a:prstClr val="black">
                <a:alpha val="2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Grammar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300521" y="1288659"/>
            <a:ext cx="500865" cy="392432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4" cstate="email"/>
          <a:srcRect r="-4896"/>
          <a:stretch>
            <a:fillRect/>
          </a:stretch>
        </p:blipFill>
        <p:spPr>
          <a:xfrm>
            <a:off x="8229601" y="589863"/>
            <a:ext cx="766679" cy="55487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4" cstate="email"/>
          <a:srcRect r="-4896"/>
          <a:stretch>
            <a:fillRect/>
          </a:stretch>
        </p:blipFill>
        <p:spPr>
          <a:xfrm flipH="1">
            <a:off x="167613" y="4175881"/>
            <a:ext cx="766679" cy="554879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8076802" y="1288659"/>
            <a:ext cx="766679" cy="996907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8495415" y="4378759"/>
            <a:ext cx="500865" cy="392432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 flipH="1">
            <a:off x="186877" y="3125293"/>
            <a:ext cx="454017" cy="59035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8202575" y="3075972"/>
            <a:ext cx="535566" cy="494925"/>
          </a:xfrm>
          <a:prstGeom prst="rect">
            <a:avLst/>
          </a:prstGeom>
        </p:spPr>
      </p:pic>
      <p:pic>
        <p:nvPicPr>
          <p:cNvPr id="53" name="图片 52"/>
          <p:cNvPicPr>
            <a:picLocks noChangeAspect="1"/>
          </p:cNvPicPr>
          <p:nvPr/>
        </p:nvPicPr>
        <p:blipFill rotWithShape="1">
          <a:blip r:embed="rId8" cstate="email"/>
          <a:srcRect/>
          <a:stretch>
            <a:fillRect/>
          </a:stretch>
        </p:blipFill>
        <p:spPr>
          <a:xfrm>
            <a:off x="399948" y="2085309"/>
            <a:ext cx="841513" cy="777655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1241585" y="978123"/>
            <a:ext cx="2569369" cy="702945"/>
          </a:xfrm>
          <a:prstGeom prst="roundRect">
            <a:avLst/>
          </a:prstGeom>
          <a:solidFill>
            <a:srgbClr val="ED734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What's this?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5522596" y="978123"/>
            <a:ext cx="2554129" cy="702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What's that?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5522596" y="2085260"/>
            <a:ext cx="2554605" cy="702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That is a/an...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1241585" y="2085260"/>
            <a:ext cx="2569369" cy="702945"/>
          </a:xfrm>
          <a:prstGeom prst="roundRect">
            <a:avLst/>
          </a:prstGeom>
          <a:solidFill>
            <a:srgbClr val="ED73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This is a/an...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3053716" y="2804494"/>
            <a:ext cx="3148013" cy="1574339"/>
            <a:chOff x="6412" y="5943"/>
            <a:chExt cx="6610" cy="3673"/>
          </a:xfrm>
        </p:grpSpPr>
        <p:sp>
          <p:nvSpPr>
            <p:cNvPr id="19" name="圆角矩形 18"/>
            <p:cNvSpPr/>
            <p:nvPr/>
          </p:nvSpPr>
          <p:spPr>
            <a:xfrm>
              <a:off x="6412" y="7976"/>
              <a:ext cx="6611" cy="164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70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It's a/an...</a:t>
              </a: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8489" y="5943"/>
              <a:ext cx="2519" cy="1870"/>
              <a:chOff x="8489" y="5943"/>
              <a:chExt cx="2519" cy="1870"/>
            </a:xfrm>
          </p:grpSpPr>
          <p:sp>
            <p:nvSpPr>
              <p:cNvPr id="20" name="右箭头 19"/>
              <p:cNvSpPr/>
              <p:nvPr/>
            </p:nvSpPr>
            <p:spPr>
              <a:xfrm rot="3180000">
                <a:off x="7929" y="6503"/>
                <a:ext cx="1871" cy="751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22" name="右箭头 21"/>
              <p:cNvSpPr/>
              <p:nvPr/>
            </p:nvSpPr>
            <p:spPr>
              <a:xfrm rot="7620000">
                <a:off x="9698" y="6503"/>
                <a:ext cx="1871" cy="751"/>
              </a:xfrm>
              <a:prstGeom prst="rightArrow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0"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全屏显示(16:9)</PresentationFormat>
  <Paragraphs>77</Paragraphs>
  <Slides>15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宋体</vt:lpstr>
      <vt:lpstr>微软雅黑</vt:lpstr>
      <vt:lpstr>新蒂小丸子小学版</vt:lpstr>
      <vt:lpstr>Arial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2019-06-19T02:08:00Z</dcterms:created>
  <dcterms:modified xsi:type="dcterms:W3CDTF">2023-01-17T03:33:42Z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8060BB53771C405BB90D464D26DE80C1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