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84" r:id="rId4"/>
    <p:sldId id="258" r:id="rId6"/>
    <p:sldId id="285" r:id="rId7"/>
    <p:sldId id="261" r:id="rId8"/>
    <p:sldId id="286" r:id="rId9"/>
    <p:sldId id="287" r:id="rId10"/>
    <p:sldId id="288" r:id="rId11"/>
    <p:sldId id="264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298" r:id="rId29"/>
    <p:sldId id="308" r:id="rId30"/>
    <p:sldId id="309" r:id="rId31"/>
    <p:sldId id="310" r:id="rId32"/>
    <p:sldId id="311" r:id="rId33"/>
    <p:sldId id="299" r:id="rId34"/>
    <p:sldId id="312" r:id="rId35"/>
    <p:sldId id="313" r:id="rId36"/>
    <p:sldId id="314" r:id="rId37"/>
    <p:sldId id="315" r:id="rId38"/>
    <p:sldId id="300" r:id="rId39"/>
    <p:sldId id="316" r:id="rId40"/>
    <p:sldId id="317" r:id="rId41"/>
    <p:sldId id="318" r:id="rId42"/>
    <p:sldId id="319" r:id="rId43"/>
    <p:sldId id="320" r:id="rId44"/>
  </p:sldIdLst>
  <p:sldSz cx="12192000" cy="6858000"/>
  <p:notesSz cx="6858000" cy="9144000"/>
  <p:custDataLst>
    <p:tags r:id="rId4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3A4D5"/>
    <a:srgbClr val="A5A5A5"/>
    <a:srgbClr val="00B0F0"/>
    <a:srgbClr val="E0E0E0"/>
    <a:srgbClr val="5FCDF6"/>
    <a:srgbClr val="0092CE"/>
    <a:srgbClr val="597AA0"/>
    <a:srgbClr val="F47C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2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8" Type="http://schemas.openxmlformats.org/officeDocument/2006/relationships/tags" Target="tags/tag1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64C64-9125-4036-BF93-8E6F3638D9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emf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0975-4561-41DE-A295-AFF7CAB8B0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30DD-B723-471B-B686-597EB544D2B1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021837" y="3281100"/>
            <a:ext cx="4148325" cy="295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174237" y="3433500"/>
            <a:ext cx="4148325" cy="2958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3A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355600" y="406401"/>
            <a:ext cx="11419840" cy="6136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hyperlink" Target="http://www.shangwuppt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-54448"/>
            <a:ext cx="12192000" cy="6912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1"/>
          <p:cNvSpPr/>
          <p:nvPr/>
        </p:nvSpPr>
        <p:spPr>
          <a:xfrm>
            <a:off x="-1718" y="-54448"/>
            <a:ext cx="7235638" cy="6940687"/>
          </a:xfrm>
          <a:custGeom>
            <a:avLst/>
            <a:gdLst>
              <a:gd name="connsiteX0" fmla="*/ 0 w 6885992"/>
              <a:gd name="connsiteY0" fmla="*/ 0 h 892963"/>
              <a:gd name="connsiteX1" fmla="*/ 6885992 w 6885992"/>
              <a:gd name="connsiteY1" fmla="*/ 0 h 892963"/>
              <a:gd name="connsiteX2" fmla="*/ 6885992 w 6885992"/>
              <a:gd name="connsiteY2" fmla="*/ 892963 h 892963"/>
              <a:gd name="connsiteX3" fmla="*/ 0 w 6885992"/>
              <a:gd name="connsiteY3" fmla="*/ 892963 h 892963"/>
              <a:gd name="connsiteX4" fmla="*/ 0 w 6885992"/>
              <a:gd name="connsiteY4" fmla="*/ 0 h 892963"/>
              <a:gd name="connsiteX0-1" fmla="*/ 0 w 6885992"/>
              <a:gd name="connsiteY0-2" fmla="*/ 1847461 h 2740424"/>
              <a:gd name="connsiteX1-3" fmla="*/ 6064898 w 6885992"/>
              <a:gd name="connsiteY1-4" fmla="*/ 0 h 2740424"/>
              <a:gd name="connsiteX2-5" fmla="*/ 6885992 w 6885992"/>
              <a:gd name="connsiteY2-6" fmla="*/ 2740424 h 2740424"/>
              <a:gd name="connsiteX3-7" fmla="*/ 0 w 6885992"/>
              <a:gd name="connsiteY3-8" fmla="*/ 2740424 h 2740424"/>
              <a:gd name="connsiteX4-9" fmla="*/ 0 w 6885992"/>
              <a:gd name="connsiteY4-10" fmla="*/ 1847461 h 2740424"/>
              <a:gd name="connsiteX0-11" fmla="*/ 0 w 6064898"/>
              <a:gd name="connsiteY0-12" fmla="*/ 1847461 h 6939200"/>
              <a:gd name="connsiteX1-13" fmla="*/ 6064898 w 6064898"/>
              <a:gd name="connsiteY1-14" fmla="*/ 0 h 6939200"/>
              <a:gd name="connsiteX2-15" fmla="*/ 3265714 w 6064898"/>
              <a:gd name="connsiteY2-16" fmla="*/ 6939200 h 6939200"/>
              <a:gd name="connsiteX3-17" fmla="*/ 0 w 6064898"/>
              <a:gd name="connsiteY3-18" fmla="*/ 2740424 h 6939200"/>
              <a:gd name="connsiteX4-19" fmla="*/ 0 w 6064898"/>
              <a:gd name="connsiteY4-20" fmla="*/ 1847461 h 6939200"/>
              <a:gd name="connsiteX0-21" fmla="*/ 0 w 6064898"/>
              <a:gd name="connsiteY0-22" fmla="*/ 18661 h 6939200"/>
              <a:gd name="connsiteX1-23" fmla="*/ 6064898 w 6064898"/>
              <a:gd name="connsiteY1-24" fmla="*/ 0 h 6939200"/>
              <a:gd name="connsiteX2-25" fmla="*/ 3265714 w 6064898"/>
              <a:gd name="connsiteY2-26" fmla="*/ 6939200 h 6939200"/>
              <a:gd name="connsiteX3-27" fmla="*/ 0 w 6064898"/>
              <a:gd name="connsiteY3-28" fmla="*/ 2740424 h 6939200"/>
              <a:gd name="connsiteX4-29" fmla="*/ 0 w 6064898"/>
              <a:gd name="connsiteY4-30" fmla="*/ 18661 h 6939200"/>
              <a:gd name="connsiteX0-31" fmla="*/ 0 w 6064898"/>
              <a:gd name="connsiteY0-32" fmla="*/ 18661 h 6939200"/>
              <a:gd name="connsiteX1-33" fmla="*/ 6064898 w 6064898"/>
              <a:gd name="connsiteY1-34" fmla="*/ 0 h 6939200"/>
              <a:gd name="connsiteX2-35" fmla="*/ 3265714 w 6064898"/>
              <a:gd name="connsiteY2-36" fmla="*/ 6939200 h 6939200"/>
              <a:gd name="connsiteX3-37" fmla="*/ 0 w 6064898"/>
              <a:gd name="connsiteY3-38" fmla="*/ 4158677 h 6939200"/>
              <a:gd name="connsiteX4-39" fmla="*/ 0 w 6064898"/>
              <a:gd name="connsiteY4-40" fmla="*/ 18661 h 6939200"/>
              <a:gd name="connsiteX0-41" fmla="*/ 0 w 7053943"/>
              <a:gd name="connsiteY0-42" fmla="*/ 0 h 6920539"/>
              <a:gd name="connsiteX1-43" fmla="*/ 7053943 w 7053943"/>
              <a:gd name="connsiteY1-44" fmla="*/ 37323 h 6920539"/>
              <a:gd name="connsiteX2-45" fmla="*/ 3265714 w 7053943"/>
              <a:gd name="connsiteY2-46" fmla="*/ 6920539 h 6920539"/>
              <a:gd name="connsiteX3-47" fmla="*/ 0 w 7053943"/>
              <a:gd name="connsiteY3-48" fmla="*/ 4140016 h 6920539"/>
              <a:gd name="connsiteX4-49" fmla="*/ 0 w 7053943"/>
              <a:gd name="connsiteY4-50" fmla="*/ 0 h 6920539"/>
              <a:gd name="connsiteX0-51" fmla="*/ 0 w 7053943"/>
              <a:gd name="connsiteY0-52" fmla="*/ 0 h 6920539"/>
              <a:gd name="connsiteX1-53" fmla="*/ 7053943 w 7053943"/>
              <a:gd name="connsiteY1-54" fmla="*/ 17226 h 6920539"/>
              <a:gd name="connsiteX2-55" fmla="*/ 3265714 w 7053943"/>
              <a:gd name="connsiteY2-56" fmla="*/ 6920539 h 6920539"/>
              <a:gd name="connsiteX3-57" fmla="*/ 0 w 7053943"/>
              <a:gd name="connsiteY3-58" fmla="*/ 4140016 h 6920539"/>
              <a:gd name="connsiteX4-59" fmla="*/ 0 w 7053943"/>
              <a:gd name="connsiteY4-60" fmla="*/ 0 h 6920539"/>
              <a:gd name="connsiteX0-61" fmla="*/ 97972 w 7151915"/>
              <a:gd name="connsiteY0-62" fmla="*/ 0 h 6920539"/>
              <a:gd name="connsiteX1-63" fmla="*/ 7151915 w 7151915"/>
              <a:gd name="connsiteY1-64" fmla="*/ 17226 h 6920539"/>
              <a:gd name="connsiteX2-65" fmla="*/ 3363686 w 7151915"/>
              <a:gd name="connsiteY2-66" fmla="*/ 6920539 h 6920539"/>
              <a:gd name="connsiteX3-67" fmla="*/ 0 w 7151915"/>
              <a:gd name="connsiteY3-68" fmla="*/ 6850559 h 6920539"/>
              <a:gd name="connsiteX4-69" fmla="*/ 97972 w 7151915"/>
              <a:gd name="connsiteY4-70" fmla="*/ 0 h 6920539"/>
              <a:gd name="connsiteX0-71" fmla="*/ 15470 w 7069413"/>
              <a:gd name="connsiteY0-72" fmla="*/ 0 h 6920539"/>
              <a:gd name="connsiteX1-73" fmla="*/ 7069413 w 7069413"/>
              <a:gd name="connsiteY1-74" fmla="*/ 17226 h 6920539"/>
              <a:gd name="connsiteX2-75" fmla="*/ 3281184 w 7069413"/>
              <a:gd name="connsiteY2-76" fmla="*/ 6920539 h 6920539"/>
              <a:gd name="connsiteX3-77" fmla="*/ 0 w 7069413"/>
              <a:gd name="connsiteY3-78" fmla="*/ 6871185 h 6920539"/>
              <a:gd name="connsiteX4-79" fmla="*/ 15470 w 7069413"/>
              <a:gd name="connsiteY4-80" fmla="*/ 0 h 6920539"/>
              <a:gd name="connsiteX0-81" fmla="*/ 1719 w 7055662"/>
              <a:gd name="connsiteY0-82" fmla="*/ 0 h 6920539"/>
              <a:gd name="connsiteX1-83" fmla="*/ 7055662 w 7055662"/>
              <a:gd name="connsiteY1-84" fmla="*/ 17226 h 6920539"/>
              <a:gd name="connsiteX2-85" fmla="*/ 3267433 w 7055662"/>
              <a:gd name="connsiteY2-86" fmla="*/ 6920539 h 6920539"/>
              <a:gd name="connsiteX3-87" fmla="*/ 0 w 7055662"/>
              <a:gd name="connsiteY3-88" fmla="*/ 6878060 h 6920539"/>
              <a:gd name="connsiteX4-89" fmla="*/ 1719 w 7055662"/>
              <a:gd name="connsiteY4-90" fmla="*/ 0 h 6920539"/>
              <a:gd name="connsiteX0-91" fmla="*/ 1719 w 7055662"/>
              <a:gd name="connsiteY0-92" fmla="*/ 0 h 6908013"/>
              <a:gd name="connsiteX1-93" fmla="*/ 7055662 w 7055662"/>
              <a:gd name="connsiteY1-94" fmla="*/ 17226 h 6908013"/>
              <a:gd name="connsiteX2-95" fmla="*/ 3279959 w 7055662"/>
              <a:gd name="connsiteY2-96" fmla="*/ 6908013 h 6908013"/>
              <a:gd name="connsiteX3-97" fmla="*/ 0 w 7055662"/>
              <a:gd name="connsiteY3-98" fmla="*/ 6878060 h 6908013"/>
              <a:gd name="connsiteX4-99" fmla="*/ 1719 w 7055662"/>
              <a:gd name="connsiteY4-100" fmla="*/ 0 h 69080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055662" h="6908013">
                <a:moveTo>
                  <a:pt x="1719" y="0"/>
                </a:moveTo>
                <a:lnTo>
                  <a:pt x="7055662" y="17226"/>
                </a:lnTo>
                <a:lnTo>
                  <a:pt x="3279959" y="6908013"/>
                </a:lnTo>
                <a:lnTo>
                  <a:pt x="0" y="6878060"/>
                </a:lnTo>
                <a:cubicBezTo>
                  <a:pt x="5157" y="4587665"/>
                  <a:pt x="-3438" y="2290395"/>
                  <a:pt x="1719" y="0"/>
                </a:cubicBezTo>
                <a:close/>
              </a:path>
            </a:pathLst>
          </a:custGeom>
          <a:solidFill>
            <a:srgbClr val="43A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151" y="690818"/>
            <a:ext cx="6174332" cy="5789419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906361" y="3859224"/>
            <a:ext cx="400686" cy="400683"/>
            <a:chOff x="891974" y="4415843"/>
            <a:chExt cx="450443" cy="450443"/>
          </a:xfrm>
        </p:grpSpPr>
        <p:sp>
          <p:nvSpPr>
            <p:cNvPr id="16" name="椭圆 15"/>
            <p:cNvSpPr/>
            <p:nvPr/>
          </p:nvSpPr>
          <p:spPr>
            <a:xfrm>
              <a:off x="891974" y="4415843"/>
              <a:ext cx="450443" cy="450443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7" name="椭圆 39"/>
            <p:cNvSpPr/>
            <p:nvPr/>
          </p:nvSpPr>
          <p:spPr>
            <a:xfrm>
              <a:off x="983024" y="4491812"/>
              <a:ext cx="247839" cy="278000"/>
            </a:xfrm>
            <a:custGeom>
              <a:avLst/>
              <a:gdLst>
                <a:gd name="connsiteX0" fmla="*/ 199932 w 300038"/>
                <a:gd name="connsiteY0" fmla="*/ 273051 h 336551"/>
                <a:gd name="connsiteX1" fmla="*/ 192088 w 300038"/>
                <a:gd name="connsiteY1" fmla="*/ 280989 h 336551"/>
                <a:gd name="connsiteX2" fmla="*/ 192088 w 300038"/>
                <a:gd name="connsiteY2" fmla="*/ 306124 h 336551"/>
                <a:gd name="connsiteX3" fmla="*/ 199932 w 300038"/>
                <a:gd name="connsiteY3" fmla="*/ 312739 h 336551"/>
                <a:gd name="connsiteX4" fmla="*/ 250919 w 300038"/>
                <a:gd name="connsiteY4" fmla="*/ 312739 h 336551"/>
                <a:gd name="connsiteX5" fmla="*/ 258763 w 300038"/>
                <a:gd name="connsiteY5" fmla="*/ 306124 h 336551"/>
                <a:gd name="connsiteX6" fmla="*/ 258763 w 300038"/>
                <a:gd name="connsiteY6" fmla="*/ 280989 h 336551"/>
                <a:gd name="connsiteX7" fmla="*/ 250919 w 300038"/>
                <a:gd name="connsiteY7" fmla="*/ 273051 h 336551"/>
                <a:gd name="connsiteX8" fmla="*/ 199932 w 300038"/>
                <a:gd name="connsiteY8" fmla="*/ 273051 h 336551"/>
                <a:gd name="connsiteX9" fmla="*/ 101328 w 300038"/>
                <a:gd name="connsiteY9" fmla="*/ 196851 h 336551"/>
                <a:gd name="connsiteX10" fmla="*/ 107908 w 300038"/>
                <a:gd name="connsiteY10" fmla="*/ 196851 h 336551"/>
                <a:gd name="connsiteX11" fmla="*/ 111856 w 300038"/>
                <a:gd name="connsiteY11" fmla="*/ 202123 h 336551"/>
                <a:gd name="connsiteX12" fmla="*/ 128964 w 300038"/>
                <a:gd name="connsiteY12" fmla="*/ 248250 h 336551"/>
                <a:gd name="connsiteX13" fmla="*/ 131595 w 300038"/>
                <a:gd name="connsiteY13" fmla="*/ 239025 h 336551"/>
                <a:gd name="connsiteX14" fmla="*/ 126332 w 300038"/>
                <a:gd name="connsiteY14" fmla="*/ 225845 h 336551"/>
                <a:gd name="connsiteX15" fmla="*/ 127648 w 300038"/>
                <a:gd name="connsiteY15" fmla="*/ 217938 h 336551"/>
                <a:gd name="connsiteX16" fmla="*/ 132911 w 300038"/>
                <a:gd name="connsiteY16" fmla="*/ 215302 h 336551"/>
                <a:gd name="connsiteX17" fmla="*/ 167126 w 300038"/>
                <a:gd name="connsiteY17" fmla="*/ 215302 h 336551"/>
                <a:gd name="connsiteX18" fmla="*/ 172390 w 300038"/>
                <a:gd name="connsiteY18" fmla="*/ 217938 h 336551"/>
                <a:gd name="connsiteX19" fmla="*/ 173706 w 300038"/>
                <a:gd name="connsiteY19" fmla="*/ 225845 h 336551"/>
                <a:gd name="connsiteX20" fmla="*/ 168442 w 300038"/>
                <a:gd name="connsiteY20" fmla="*/ 239025 h 336551"/>
                <a:gd name="connsiteX21" fmla="*/ 171074 w 300038"/>
                <a:gd name="connsiteY21" fmla="*/ 248250 h 336551"/>
                <a:gd name="connsiteX22" fmla="*/ 188182 w 300038"/>
                <a:gd name="connsiteY22" fmla="*/ 202123 h 336551"/>
                <a:gd name="connsiteX23" fmla="*/ 192130 w 300038"/>
                <a:gd name="connsiteY23" fmla="*/ 196851 h 336551"/>
                <a:gd name="connsiteX24" fmla="*/ 198710 w 300038"/>
                <a:gd name="connsiteY24" fmla="*/ 196851 h 336551"/>
                <a:gd name="connsiteX25" fmla="*/ 265823 w 300038"/>
                <a:gd name="connsiteY25" fmla="*/ 224527 h 336551"/>
                <a:gd name="connsiteX26" fmla="*/ 300038 w 300038"/>
                <a:gd name="connsiteY26" fmla="*/ 274609 h 336551"/>
                <a:gd name="connsiteX27" fmla="*/ 300038 w 300038"/>
                <a:gd name="connsiteY27" fmla="*/ 328643 h 336551"/>
                <a:gd name="connsiteX28" fmla="*/ 292142 w 300038"/>
                <a:gd name="connsiteY28" fmla="*/ 336551 h 336551"/>
                <a:gd name="connsiteX29" fmla="*/ 7896 w 300038"/>
                <a:gd name="connsiteY29" fmla="*/ 336551 h 336551"/>
                <a:gd name="connsiteX30" fmla="*/ 0 w 300038"/>
                <a:gd name="connsiteY30" fmla="*/ 328643 h 336551"/>
                <a:gd name="connsiteX31" fmla="*/ 0 w 300038"/>
                <a:gd name="connsiteY31" fmla="*/ 274609 h 336551"/>
                <a:gd name="connsiteX32" fmla="*/ 34215 w 300038"/>
                <a:gd name="connsiteY32" fmla="*/ 224527 h 336551"/>
                <a:gd name="connsiteX33" fmla="*/ 101328 w 300038"/>
                <a:gd name="connsiteY33" fmla="*/ 196851 h 336551"/>
                <a:gd name="connsiteX34" fmla="*/ 155328 w 300038"/>
                <a:gd name="connsiteY34" fmla="*/ 0 h 336551"/>
                <a:gd name="connsiteX35" fmla="*/ 201775 w 300038"/>
                <a:gd name="connsiteY35" fmla="*/ 15854 h 336551"/>
                <a:gd name="connsiteX36" fmla="*/ 223008 w 300038"/>
                <a:gd name="connsiteY36" fmla="*/ 79268 h 336551"/>
                <a:gd name="connsiteX37" fmla="*/ 224335 w 300038"/>
                <a:gd name="connsiteY37" fmla="*/ 93801 h 336551"/>
                <a:gd name="connsiteX38" fmla="*/ 229643 w 300038"/>
                <a:gd name="connsiteY38" fmla="*/ 100407 h 336551"/>
                <a:gd name="connsiteX39" fmla="*/ 232297 w 300038"/>
                <a:gd name="connsiteY39" fmla="*/ 125508 h 336551"/>
                <a:gd name="connsiteX40" fmla="*/ 208410 w 300038"/>
                <a:gd name="connsiteY40" fmla="*/ 151931 h 336551"/>
                <a:gd name="connsiteX41" fmla="*/ 185850 w 300038"/>
                <a:gd name="connsiteY41" fmla="*/ 183639 h 336551"/>
                <a:gd name="connsiteX42" fmla="*/ 172579 w 300038"/>
                <a:gd name="connsiteY42" fmla="*/ 192887 h 336551"/>
                <a:gd name="connsiteX43" fmla="*/ 150019 w 300038"/>
                <a:gd name="connsiteY43" fmla="*/ 196850 h 336551"/>
                <a:gd name="connsiteX44" fmla="*/ 127459 w 300038"/>
                <a:gd name="connsiteY44" fmla="*/ 192887 h 336551"/>
                <a:gd name="connsiteX45" fmla="*/ 114189 w 300038"/>
                <a:gd name="connsiteY45" fmla="*/ 183639 h 336551"/>
                <a:gd name="connsiteX46" fmla="*/ 91629 w 300038"/>
                <a:gd name="connsiteY46" fmla="*/ 151931 h 336551"/>
                <a:gd name="connsiteX47" fmla="*/ 67742 w 300038"/>
                <a:gd name="connsiteY47" fmla="*/ 125508 h 336551"/>
                <a:gd name="connsiteX48" fmla="*/ 70396 w 300038"/>
                <a:gd name="connsiteY48" fmla="*/ 100407 h 336551"/>
                <a:gd name="connsiteX49" fmla="*/ 75704 w 300038"/>
                <a:gd name="connsiteY49" fmla="*/ 93801 h 336551"/>
                <a:gd name="connsiteX50" fmla="*/ 77031 w 300038"/>
                <a:gd name="connsiteY50" fmla="*/ 85874 h 336551"/>
                <a:gd name="connsiteX51" fmla="*/ 74377 w 300038"/>
                <a:gd name="connsiteY51" fmla="*/ 50203 h 336551"/>
                <a:gd name="connsiteX52" fmla="*/ 103572 w 300038"/>
                <a:gd name="connsiteY52" fmla="*/ 27744 h 336551"/>
                <a:gd name="connsiteX53" fmla="*/ 119497 w 300038"/>
                <a:gd name="connsiteY53" fmla="*/ 10569 h 336551"/>
                <a:gd name="connsiteX54" fmla="*/ 155328 w 300038"/>
                <a:gd name="connsiteY54" fmla="*/ 0 h 33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00038" h="336551">
                  <a:moveTo>
                    <a:pt x="199932" y="273051"/>
                  </a:moveTo>
                  <a:cubicBezTo>
                    <a:pt x="194703" y="273051"/>
                    <a:pt x="192088" y="277020"/>
                    <a:pt x="192088" y="280989"/>
                  </a:cubicBezTo>
                  <a:cubicBezTo>
                    <a:pt x="192088" y="306124"/>
                    <a:pt x="192088" y="306124"/>
                    <a:pt x="192088" y="306124"/>
                  </a:cubicBezTo>
                  <a:cubicBezTo>
                    <a:pt x="192088" y="310093"/>
                    <a:pt x="194703" y="312739"/>
                    <a:pt x="199932" y="312739"/>
                  </a:cubicBezTo>
                  <a:cubicBezTo>
                    <a:pt x="250919" y="312739"/>
                    <a:pt x="250919" y="312739"/>
                    <a:pt x="250919" y="312739"/>
                  </a:cubicBezTo>
                  <a:cubicBezTo>
                    <a:pt x="254841" y="312739"/>
                    <a:pt x="258763" y="310093"/>
                    <a:pt x="258763" y="306124"/>
                  </a:cubicBezTo>
                  <a:lnTo>
                    <a:pt x="258763" y="280989"/>
                  </a:lnTo>
                  <a:cubicBezTo>
                    <a:pt x="258763" y="277020"/>
                    <a:pt x="254841" y="273051"/>
                    <a:pt x="250919" y="273051"/>
                  </a:cubicBezTo>
                  <a:cubicBezTo>
                    <a:pt x="199932" y="273051"/>
                    <a:pt x="199932" y="273051"/>
                    <a:pt x="199932" y="273051"/>
                  </a:cubicBezTo>
                  <a:close/>
                  <a:moveTo>
                    <a:pt x="101328" y="196851"/>
                  </a:moveTo>
                  <a:cubicBezTo>
                    <a:pt x="103960" y="196851"/>
                    <a:pt x="105276" y="196851"/>
                    <a:pt x="107908" y="196851"/>
                  </a:cubicBezTo>
                  <a:cubicBezTo>
                    <a:pt x="109224" y="198169"/>
                    <a:pt x="110540" y="199487"/>
                    <a:pt x="111856" y="202123"/>
                  </a:cubicBezTo>
                  <a:cubicBezTo>
                    <a:pt x="128964" y="248250"/>
                    <a:pt x="128964" y="248250"/>
                    <a:pt x="128964" y="248250"/>
                  </a:cubicBezTo>
                  <a:cubicBezTo>
                    <a:pt x="131595" y="239025"/>
                    <a:pt x="131595" y="239025"/>
                    <a:pt x="131595" y="239025"/>
                  </a:cubicBezTo>
                  <a:cubicBezTo>
                    <a:pt x="126332" y="225845"/>
                    <a:pt x="126332" y="225845"/>
                    <a:pt x="126332" y="225845"/>
                  </a:cubicBezTo>
                  <a:cubicBezTo>
                    <a:pt x="125016" y="223209"/>
                    <a:pt x="126332" y="220574"/>
                    <a:pt x="127648" y="217938"/>
                  </a:cubicBezTo>
                  <a:cubicBezTo>
                    <a:pt x="128964" y="216620"/>
                    <a:pt x="131595" y="215302"/>
                    <a:pt x="132911" y="215302"/>
                  </a:cubicBezTo>
                  <a:cubicBezTo>
                    <a:pt x="167126" y="215302"/>
                    <a:pt x="167126" y="215302"/>
                    <a:pt x="167126" y="215302"/>
                  </a:cubicBezTo>
                  <a:cubicBezTo>
                    <a:pt x="168442" y="215302"/>
                    <a:pt x="171074" y="216620"/>
                    <a:pt x="172390" y="217938"/>
                  </a:cubicBezTo>
                  <a:cubicBezTo>
                    <a:pt x="173706" y="220574"/>
                    <a:pt x="175022" y="223209"/>
                    <a:pt x="173706" y="225845"/>
                  </a:cubicBezTo>
                  <a:cubicBezTo>
                    <a:pt x="168442" y="239025"/>
                    <a:pt x="168442" y="239025"/>
                    <a:pt x="168442" y="239025"/>
                  </a:cubicBezTo>
                  <a:cubicBezTo>
                    <a:pt x="171074" y="248250"/>
                    <a:pt x="171074" y="248250"/>
                    <a:pt x="171074" y="248250"/>
                  </a:cubicBezTo>
                  <a:cubicBezTo>
                    <a:pt x="188182" y="202123"/>
                    <a:pt x="188182" y="202123"/>
                    <a:pt x="188182" y="202123"/>
                  </a:cubicBezTo>
                  <a:cubicBezTo>
                    <a:pt x="189498" y="199487"/>
                    <a:pt x="190814" y="198169"/>
                    <a:pt x="192130" y="196851"/>
                  </a:cubicBezTo>
                  <a:cubicBezTo>
                    <a:pt x="194762" y="196851"/>
                    <a:pt x="196078" y="196851"/>
                    <a:pt x="198710" y="196851"/>
                  </a:cubicBezTo>
                  <a:cubicBezTo>
                    <a:pt x="265823" y="224527"/>
                    <a:pt x="265823" y="224527"/>
                    <a:pt x="265823" y="224527"/>
                  </a:cubicBezTo>
                  <a:cubicBezTo>
                    <a:pt x="286879" y="232435"/>
                    <a:pt x="300038" y="252204"/>
                    <a:pt x="300038" y="274609"/>
                  </a:cubicBezTo>
                  <a:cubicBezTo>
                    <a:pt x="300038" y="328643"/>
                    <a:pt x="300038" y="328643"/>
                    <a:pt x="300038" y="328643"/>
                  </a:cubicBezTo>
                  <a:cubicBezTo>
                    <a:pt x="300038" y="332597"/>
                    <a:pt x="296090" y="336551"/>
                    <a:pt x="292142" y="336551"/>
                  </a:cubicBezTo>
                  <a:cubicBezTo>
                    <a:pt x="7896" y="336551"/>
                    <a:pt x="7896" y="336551"/>
                    <a:pt x="7896" y="336551"/>
                  </a:cubicBezTo>
                  <a:cubicBezTo>
                    <a:pt x="3948" y="336551"/>
                    <a:pt x="0" y="332597"/>
                    <a:pt x="0" y="328643"/>
                  </a:cubicBezTo>
                  <a:cubicBezTo>
                    <a:pt x="0" y="274609"/>
                    <a:pt x="0" y="274609"/>
                    <a:pt x="0" y="274609"/>
                  </a:cubicBezTo>
                  <a:cubicBezTo>
                    <a:pt x="0" y="252204"/>
                    <a:pt x="13159" y="232435"/>
                    <a:pt x="34215" y="224527"/>
                  </a:cubicBezTo>
                  <a:cubicBezTo>
                    <a:pt x="101328" y="196851"/>
                    <a:pt x="101328" y="196851"/>
                    <a:pt x="101328" y="196851"/>
                  </a:cubicBezTo>
                  <a:close/>
                  <a:moveTo>
                    <a:pt x="155328" y="0"/>
                  </a:moveTo>
                  <a:cubicBezTo>
                    <a:pt x="171252" y="0"/>
                    <a:pt x="187177" y="5285"/>
                    <a:pt x="201775" y="15854"/>
                  </a:cubicBezTo>
                  <a:cubicBezTo>
                    <a:pt x="225662" y="34350"/>
                    <a:pt x="223008" y="72663"/>
                    <a:pt x="223008" y="79268"/>
                  </a:cubicBezTo>
                  <a:cubicBezTo>
                    <a:pt x="223008" y="84553"/>
                    <a:pt x="224335" y="89838"/>
                    <a:pt x="224335" y="93801"/>
                  </a:cubicBezTo>
                  <a:cubicBezTo>
                    <a:pt x="225662" y="95122"/>
                    <a:pt x="228316" y="96443"/>
                    <a:pt x="229643" y="100407"/>
                  </a:cubicBezTo>
                  <a:cubicBezTo>
                    <a:pt x="234951" y="107012"/>
                    <a:pt x="234951" y="114939"/>
                    <a:pt x="232297" y="125508"/>
                  </a:cubicBezTo>
                  <a:cubicBezTo>
                    <a:pt x="226989" y="146647"/>
                    <a:pt x="215045" y="150610"/>
                    <a:pt x="208410" y="151931"/>
                  </a:cubicBezTo>
                  <a:cubicBezTo>
                    <a:pt x="204429" y="159858"/>
                    <a:pt x="195139" y="175712"/>
                    <a:pt x="185850" y="183639"/>
                  </a:cubicBezTo>
                  <a:cubicBezTo>
                    <a:pt x="183196" y="187602"/>
                    <a:pt x="177888" y="190244"/>
                    <a:pt x="172579" y="192887"/>
                  </a:cubicBezTo>
                  <a:cubicBezTo>
                    <a:pt x="164617" y="195529"/>
                    <a:pt x="157982" y="196850"/>
                    <a:pt x="150019" y="196850"/>
                  </a:cubicBezTo>
                  <a:cubicBezTo>
                    <a:pt x="142057" y="196850"/>
                    <a:pt x="135422" y="195529"/>
                    <a:pt x="127459" y="192887"/>
                  </a:cubicBezTo>
                  <a:cubicBezTo>
                    <a:pt x="122151" y="190244"/>
                    <a:pt x="116843" y="187602"/>
                    <a:pt x="114189" y="183639"/>
                  </a:cubicBezTo>
                  <a:cubicBezTo>
                    <a:pt x="104900" y="175712"/>
                    <a:pt x="95610" y="159858"/>
                    <a:pt x="91629" y="151931"/>
                  </a:cubicBezTo>
                  <a:cubicBezTo>
                    <a:pt x="84994" y="150610"/>
                    <a:pt x="73050" y="146647"/>
                    <a:pt x="67742" y="125508"/>
                  </a:cubicBezTo>
                  <a:cubicBezTo>
                    <a:pt x="65088" y="114939"/>
                    <a:pt x="65088" y="107012"/>
                    <a:pt x="70396" y="100407"/>
                  </a:cubicBezTo>
                  <a:cubicBezTo>
                    <a:pt x="71723" y="96443"/>
                    <a:pt x="74377" y="95122"/>
                    <a:pt x="75704" y="93801"/>
                  </a:cubicBezTo>
                  <a:cubicBezTo>
                    <a:pt x="75704" y="91159"/>
                    <a:pt x="75704" y="88516"/>
                    <a:pt x="77031" y="85874"/>
                  </a:cubicBezTo>
                  <a:cubicBezTo>
                    <a:pt x="73050" y="80590"/>
                    <a:pt x="67742" y="68699"/>
                    <a:pt x="74377" y="50203"/>
                  </a:cubicBezTo>
                  <a:cubicBezTo>
                    <a:pt x="81013" y="30386"/>
                    <a:pt x="95610" y="27744"/>
                    <a:pt x="103572" y="27744"/>
                  </a:cubicBezTo>
                  <a:cubicBezTo>
                    <a:pt x="106227" y="22459"/>
                    <a:pt x="111535" y="17175"/>
                    <a:pt x="119497" y="10569"/>
                  </a:cubicBezTo>
                  <a:cubicBezTo>
                    <a:pt x="128786" y="3963"/>
                    <a:pt x="142057" y="0"/>
                    <a:pt x="15532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381386" y="3857902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：</a:t>
            </a:r>
            <a:r>
              <a:rPr 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XXX</a:t>
            </a:r>
            <a:endParaRPr 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94976" y="4486641"/>
            <a:ext cx="400686" cy="400683"/>
            <a:chOff x="891974" y="4415843"/>
            <a:chExt cx="450443" cy="450443"/>
          </a:xfrm>
        </p:grpSpPr>
        <p:sp>
          <p:nvSpPr>
            <p:cNvPr id="20" name="椭圆 19"/>
            <p:cNvSpPr/>
            <p:nvPr/>
          </p:nvSpPr>
          <p:spPr>
            <a:xfrm>
              <a:off x="891974" y="4415843"/>
              <a:ext cx="450443" cy="450443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1" name="椭圆 44"/>
            <p:cNvSpPr/>
            <p:nvPr/>
          </p:nvSpPr>
          <p:spPr>
            <a:xfrm>
              <a:off x="988447" y="4520960"/>
              <a:ext cx="278000" cy="260707"/>
            </a:xfrm>
            <a:custGeom>
              <a:avLst/>
              <a:gdLst>
                <a:gd name="connsiteX0" fmla="*/ 249749 w 331788"/>
                <a:gd name="connsiteY0" fmla="*/ 163513 h 311151"/>
                <a:gd name="connsiteX1" fmla="*/ 243291 w 331788"/>
                <a:gd name="connsiteY1" fmla="*/ 171424 h 311151"/>
                <a:gd name="connsiteX2" fmla="*/ 243291 w 331788"/>
                <a:gd name="connsiteY2" fmla="*/ 218888 h 311151"/>
                <a:gd name="connsiteX3" fmla="*/ 238125 w 331788"/>
                <a:gd name="connsiteY3" fmla="*/ 229435 h 311151"/>
                <a:gd name="connsiteX4" fmla="*/ 249749 w 331788"/>
                <a:gd name="connsiteY4" fmla="*/ 241301 h 311151"/>
                <a:gd name="connsiteX5" fmla="*/ 260081 w 331788"/>
                <a:gd name="connsiteY5" fmla="*/ 236027 h 311151"/>
                <a:gd name="connsiteX6" fmla="*/ 288495 w 331788"/>
                <a:gd name="connsiteY6" fmla="*/ 236027 h 311151"/>
                <a:gd name="connsiteX7" fmla="*/ 307868 w 331788"/>
                <a:gd name="connsiteY7" fmla="*/ 236027 h 311151"/>
                <a:gd name="connsiteX8" fmla="*/ 314325 w 331788"/>
                <a:gd name="connsiteY8" fmla="*/ 229435 h 311151"/>
                <a:gd name="connsiteX9" fmla="*/ 307868 w 331788"/>
                <a:gd name="connsiteY9" fmla="*/ 221525 h 311151"/>
                <a:gd name="connsiteX10" fmla="*/ 260081 w 331788"/>
                <a:gd name="connsiteY10" fmla="*/ 221525 h 311151"/>
                <a:gd name="connsiteX11" fmla="*/ 257498 w 331788"/>
                <a:gd name="connsiteY11" fmla="*/ 218888 h 311151"/>
                <a:gd name="connsiteX12" fmla="*/ 257498 w 331788"/>
                <a:gd name="connsiteY12" fmla="*/ 171424 h 311151"/>
                <a:gd name="connsiteX13" fmla="*/ 249749 w 331788"/>
                <a:gd name="connsiteY13" fmla="*/ 163513 h 311151"/>
                <a:gd name="connsiteX14" fmla="*/ 250178 w 331788"/>
                <a:gd name="connsiteY14" fmla="*/ 147638 h 311151"/>
                <a:gd name="connsiteX15" fmla="*/ 289040 w 331788"/>
                <a:gd name="connsiteY15" fmla="*/ 158020 h 311151"/>
                <a:gd name="connsiteX16" fmla="*/ 331788 w 331788"/>
                <a:gd name="connsiteY16" fmla="*/ 229395 h 311151"/>
                <a:gd name="connsiteX17" fmla="*/ 250178 w 331788"/>
                <a:gd name="connsiteY17" fmla="*/ 311151 h 311151"/>
                <a:gd name="connsiteX18" fmla="*/ 175044 w 331788"/>
                <a:gd name="connsiteY18" fmla="*/ 260540 h 311151"/>
                <a:gd name="connsiteX19" fmla="*/ 169863 w 331788"/>
                <a:gd name="connsiteY19" fmla="*/ 229395 h 311151"/>
                <a:gd name="connsiteX20" fmla="*/ 250178 w 331788"/>
                <a:gd name="connsiteY20" fmla="*/ 147638 h 311151"/>
                <a:gd name="connsiteX21" fmla="*/ 22336 w 331788"/>
                <a:gd name="connsiteY21" fmla="*/ 44450 h 311151"/>
                <a:gd name="connsiteX22" fmla="*/ 15875 w 331788"/>
                <a:gd name="connsiteY22" fmla="*/ 49630 h 311151"/>
                <a:gd name="connsiteX23" fmla="*/ 15875 w 331788"/>
                <a:gd name="connsiteY23" fmla="*/ 93663 h 311151"/>
                <a:gd name="connsiteX24" fmla="*/ 273050 w 331788"/>
                <a:gd name="connsiteY24" fmla="*/ 93663 h 311151"/>
                <a:gd name="connsiteX25" fmla="*/ 273050 w 331788"/>
                <a:gd name="connsiteY25" fmla="*/ 49630 h 311151"/>
                <a:gd name="connsiteX26" fmla="*/ 267881 w 331788"/>
                <a:gd name="connsiteY26" fmla="*/ 44450 h 311151"/>
                <a:gd name="connsiteX27" fmla="*/ 245911 w 331788"/>
                <a:gd name="connsiteY27" fmla="*/ 44450 h 311151"/>
                <a:gd name="connsiteX28" fmla="*/ 245911 w 331788"/>
                <a:gd name="connsiteY28" fmla="*/ 53515 h 311151"/>
                <a:gd name="connsiteX29" fmla="*/ 231695 w 331788"/>
                <a:gd name="connsiteY29" fmla="*/ 67761 h 311151"/>
                <a:gd name="connsiteX30" fmla="*/ 212310 w 331788"/>
                <a:gd name="connsiteY30" fmla="*/ 67761 h 311151"/>
                <a:gd name="connsiteX31" fmla="*/ 198094 w 331788"/>
                <a:gd name="connsiteY31" fmla="*/ 53515 h 311151"/>
                <a:gd name="connsiteX32" fmla="*/ 198094 w 331788"/>
                <a:gd name="connsiteY32" fmla="*/ 44450 h 311151"/>
                <a:gd name="connsiteX33" fmla="*/ 168370 w 331788"/>
                <a:gd name="connsiteY33" fmla="*/ 44450 h 311151"/>
                <a:gd name="connsiteX34" fmla="*/ 168370 w 331788"/>
                <a:gd name="connsiteY34" fmla="*/ 53515 h 311151"/>
                <a:gd name="connsiteX35" fmla="*/ 154155 w 331788"/>
                <a:gd name="connsiteY35" fmla="*/ 67761 h 311151"/>
                <a:gd name="connsiteX36" fmla="*/ 134770 w 331788"/>
                <a:gd name="connsiteY36" fmla="*/ 67761 h 311151"/>
                <a:gd name="connsiteX37" fmla="*/ 120554 w 331788"/>
                <a:gd name="connsiteY37" fmla="*/ 53515 h 311151"/>
                <a:gd name="connsiteX38" fmla="*/ 120554 w 331788"/>
                <a:gd name="connsiteY38" fmla="*/ 44450 h 311151"/>
                <a:gd name="connsiteX39" fmla="*/ 92123 w 331788"/>
                <a:gd name="connsiteY39" fmla="*/ 44450 h 311151"/>
                <a:gd name="connsiteX40" fmla="*/ 92123 w 331788"/>
                <a:gd name="connsiteY40" fmla="*/ 53515 h 311151"/>
                <a:gd name="connsiteX41" fmla="*/ 77907 w 331788"/>
                <a:gd name="connsiteY41" fmla="*/ 67761 h 311151"/>
                <a:gd name="connsiteX42" fmla="*/ 58522 w 331788"/>
                <a:gd name="connsiteY42" fmla="*/ 67761 h 311151"/>
                <a:gd name="connsiteX43" fmla="*/ 44306 w 331788"/>
                <a:gd name="connsiteY43" fmla="*/ 53515 h 311151"/>
                <a:gd name="connsiteX44" fmla="*/ 44306 w 331788"/>
                <a:gd name="connsiteY44" fmla="*/ 44450 h 311151"/>
                <a:gd name="connsiteX45" fmla="*/ 22336 w 331788"/>
                <a:gd name="connsiteY45" fmla="*/ 44450 h 311151"/>
                <a:gd name="connsiteX46" fmla="*/ 58303 w 331788"/>
                <a:gd name="connsiteY46" fmla="*/ 0 h 311151"/>
                <a:gd name="connsiteX47" fmla="*/ 77737 w 331788"/>
                <a:gd name="connsiteY47" fmla="*/ 0 h 311151"/>
                <a:gd name="connsiteX48" fmla="*/ 91989 w 331788"/>
                <a:gd name="connsiteY48" fmla="*/ 14248 h 311151"/>
                <a:gd name="connsiteX49" fmla="*/ 91989 w 331788"/>
                <a:gd name="connsiteY49" fmla="*/ 29791 h 311151"/>
                <a:gd name="connsiteX50" fmla="*/ 120493 w 331788"/>
                <a:gd name="connsiteY50" fmla="*/ 29791 h 311151"/>
                <a:gd name="connsiteX51" fmla="*/ 120493 w 331788"/>
                <a:gd name="connsiteY51" fmla="*/ 14248 h 311151"/>
                <a:gd name="connsiteX52" fmla="*/ 134745 w 331788"/>
                <a:gd name="connsiteY52" fmla="*/ 0 h 311151"/>
                <a:gd name="connsiteX53" fmla="*/ 154179 w 331788"/>
                <a:gd name="connsiteY53" fmla="*/ 0 h 311151"/>
                <a:gd name="connsiteX54" fmla="*/ 168431 w 331788"/>
                <a:gd name="connsiteY54" fmla="*/ 14248 h 311151"/>
                <a:gd name="connsiteX55" fmla="*/ 168431 w 331788"/>
                <a:gd name="connsiteY55" fmla="*/ 29791 h 311151"/>
                <a:gd name="connsiteX56" fmla="*/ 198231 w 331788"/>
                <a:gd name="connsiteY56" fmla="*/ 29791 h 311151"/>
                <a:gd name="connsiteX57" fmla="*/ 198231 w 331788"/>
                <a:gd name="connsiteY57" fmla="*/ 14248 h 311151"/>
                <a:gd name="connsiteX58" fmla="*/ 212483 w 331788"/>
                <a:gd name="connsiteY58" fmla="*/ 0 h 311151"/>
                <a:gd name="connsiteX59" fmla="*/ 231917 w 331788"/>
                <a:gd name="connsiteY59" fmla="*/ 0 h 311151"/>
                <a:gd name="connsiteX60" fmla="*/ 246170 w 331788"/>
                <a:gd name="connsiteY60" fmla="*/ 14248 h 311151"/>
                <a:gd name="connsiteX61" fmla="*/ 246170 w 331788"/>
                <a:gd name="connsiteY61" fmla="*/ 29791 h 311151"/>
                <a:gd name="connsiteX62" fmla="*/ 268195 w 331788"/>
                <a:gd name="connsiteY62" fmla="*/ 29791 h 311151"/>
                <a:gd name="connsiteX63" fmla="*/ 288925 w 331788"/>
                <a:gd name="connsiteY63" fmla="*/ 50516 h 311151"/>
                <a:gd name="connsiteX64" fmla="*/ 288925 w 331788"/>
                <a:gd name="connsiteY64" fmla="*/ 146366 h 311151"/>
                <a:gd name="connsiteX65" fmla="*/ 286334 w 331788"/>
                <a:gd name="connsiteY65" fmla="*/ 143775 h 311151"/>
                <a:gd name="connsiteX66" fmla="*/ 250056 w 331788"/>
                <a:gd name="connsiteY66" fmla="*/ 137299 h 311151"/>
                <a:gd name="connsiteX67" fmla="*/ 215074 w 331788"/>
                <a:gd name="connsiteY67" fmla="*/ 143775 h 311151"/>
                <a:gd name="connsiteX68" fmla="*/ 185275 w 331788"/>
                <a:gd name="connsiteY68" fmla="*/ 164500 h 311151"/>
                <a:gd name="connsiteX69" fmla="*/ 165840 w 331788"/>
                <a:gd name="connsiteY69" fmla="*/ 192996 h 311151"/>
                <a:gd name="connsiteX70" fmla="*/ 158066 w 331788"/>
                <a:gd name="connsiteY70" fmla="*/ 229264 h 311151"/>
                <a:gd name="connsiteX71" fmla="*/ 163249 w 331788"/>
                <a:gd name="connsiteY71" fmla="*/ 260350 h 311151"/>
                <a:gd name="connsiteX72" fmla="*/ 22025 w 331788"/>
                <a:gd name="connsiteY72" fmla="*/ 260350 h 311151"/>
                <a:gd name="connsiteX73" fmla="*/ 0 w 331788"/>
                <a:gd name="connsiteY73" fmla="*/ 238330 h 311151"/>
                <a:gd name="connsiteX74" fmla="*/ 0 w 331788"/>
                <a:gd name="connsiteY74" fmla="*/ 50516 h 311151"/>
                <a:gd name="connsiteX75" fmla="*/ 22025 w 331788"/>
                <a:gd name="connsiteY75" fmla="*/ 29791 h 311151"/>
                <a:gd name="connsiteX76" fmla="*/ 44051 w 331788"/>
                <a:gd name="connsiteY76" fmla="*/ 29791 h 311151"/>
                <a:gd name="connsiteX77" fmla="*/ 44051 w 331788"/>
                <a:gd name="connsiteY77" fmla="*/ 14248 h 311151"/>
                <a:gd name="connsiteX78" fmla="*/ 58303 w 331788"/>
                <a:gd name="connsiteY78" fmla="*/ 0 h 31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31788" h="311151">
                  <a:moveTo>
                    <a:pt x="249749" y="163513"/>
                  </a:moveTo>
                  <a:cubicBezTo>
                    <a:pt x="245874" y="163513"/>
                    <a:pt x="243291" y="167468"/>
                    <a:pt x="243291" y="171424"/>
                  </a:cubicBezTo>
                  <a:cubicBezTo>
                    <a:pt x="243291" y="171424"/>
                    <a:pt x="243291" y="171424"/>
                    <a:pt x="243291" y="218888"/>
                  </a:cubicBezTo>
                  <a:cubicBezTo>
                    <a:pt x="239417" y="221525"/>
                    <a:pt x="238125" y="225480"/>
                    <a:pt x="238125" y="229435"/>
                  </a:cubicBezTo>
                  <a:cubicBezTo>
                    <a:pt x="238125" y="236027"/>
                    <a:pt x="243291" y="241301"/>
                    <a:pt x="249749" y="241301"/>
                  </a:cubicBezTo>
                  <a:cubicBezTo>
                    <a:pt x="253624" y="241301"/>
                    <a:pt x="257498" y="239983"/>
                    <a:pt x="260081" y="236027"/>
                  </a:cubicBezTo>
                  <a:cubicBezTo>
                    <a:pt x="260081" y="236027"/>
                    <a:pt x="260081" y="236027"/>
                    <a:pt x="288495" y="236027"/>
                  </a:cubicBezTo>
                  <a:lnTo>
                    <a:pt x="307868" y="236027"/>
                  </a:lnTo>
                  <a:cubicBezTo>
                    <a:pt x="311742" y="236027"/>
                    <a:pt x="314325" y="233390"/>
                    <a:pt x="314325" y="229435"/>
                  </a:cubicBezTo>
                  <a:cubicBezTo>
                    <a:pt x="314325" y="225480"/>
                    <a:pt x="311742" y="221525"/>
                    <a:pt x="307868" y="221525"/>
                  </a:cubicBezTo>
                  <a:cubicBezTo>
                    <a:pt x="307868" y="221525"/>
                    <a:pt x="307868" y="221525"/>
                    <a:pt x="260081" y="221525"/>
                  </a:cubicBezTo>
                  <a:cubicBezTo>
                    <a:pt x="258790" y="221525"/>
                    <a:pt x="257498" y="220206"/>
                    <a:pt x="257498" y="218888"/>
                  </a:cubicBezTo>
                  <a:cubicBezTo>
                    <a:pt x="257498" y="218888"/>
                    <a:pt x="257498" y="218888"/>
                    <a:pt x="257498" y="171424"/>
                  </a:cubicBezTo>
                  <a:cubicBezTo>
                    <a:pt x="257498" y="167468"/>
                    <a:pt x="253624" y="163513"/>
                    <a:pt x="249749" y="163513"/>
                  </a:cubicBezTo>
                  <a:close/>
                  <a:moveTo>
                    <a:pt x="250178" y="147638"/>
                  </a:moveTo>
                  <a:cubicBezTo>
                    <a:pt x="264427" y="147638"/>
                    <a:pt x="277381" y="151531"/>
                    <a:pt x="289040" y="158020"/>
                  </a:cubicBezTo>
                  <a:cubicBezTo>
                    <a:pt x="314948" y="172295"/>
                    <a:pt x="331788" y="198249"/>
                    <a:pt x="331788" y="229395"/>
                  </a:cubicBezTo>
                  <a:cubicBezTo>
                    <a:pt x="331788" y="274815"/>
                    <a:pt x="295517" y="311151"/>
                    <a:pt x="250178" y="311151"/>
                  </a:cubicBezTo>
                  <a:cubicBezTo>
                    <a:pt x="216497" y="311151"/>
                    <a:pt x="186703" y="289090"/>
                    <a:pt x="175044" y="260540"/>
                  </a:cubicBezTo>
                  <a:cubicBezTo>
                    <a:pt x="171158" y="250158"/>
                    <a:pt x="169863" y="239776"/>
                    <a:pt x="169863" y="229395"/>
                  </a:cubicBezTo>
                  <a:cubicBezTo>
                    <a:pt x="169863" y="183974"/>
                    <a:pt x="206134" y="147638"/>
                    <a:pt x="250178" y="147638"/>
                  </a:cubicBezTo>
                  <a:close/>
                  <a:moveTo>
                    <a:pt x="22336" y="44450"/>
                  </a:moveTo>
                  <a:cubicBezTo>
                    <a:pt x="18459" y="44450"/>
                    <a:pt x="15875" y="47040"/>
                    <a:pt x="15875" y="49630"/>
                  </a:cubicBezTo>
                  <a:lnTo>
                    <a:pt x="15875" y="93663"/>
                  </a:lnTo>
                  <a:cubicBezTo>
                    <a:pt x="15875" y="93663"/>
                    <a:pt x="15875" y="93663"/>
                    <a:pt x="273050" y="93663"/>
                  </a:cubicBezTo>
                  <a:cubicBezTo>
                    <a:pt x="273050" y="93663"/>
                    <a:pt x="273050" y="93663"/>
                    <a:pt x="273050" y="49630"/>
                  </a:cubicBezTo>
                  <a:cubicBezTo>
                    <a:pt x="273050" y="47040"/>
                    <a:pt x="270466" y="44450"/>
                    <a:pt x="267881" y="44450"/>
                  </a:cubicBezTo>
                  <a:cubicBezTo>
                    <a:pt x="267881" y="44450"/>
                    <a:pt x="267881" y="44450"/>
                    <a:pt x="245911" y="44450"/>
                  </a:cubicBezTo>
                  <a:cubicBezTo>
                    <a:pt x="245911" y="44450"/>
                    <a:pt x="245911" y="44450"/>
                    <a:pt x="245911" y="53515"/>
                  </a:cubicBezTo>
                  <a:cubicBezTo>
                    <a:pt x="245911" y="61286"/>
                    <a:pt x="239449" y="67761"/>
                    <a:pt x="231695" y="67761"/>
                  </a:cubicBezTo>
                  <a:cubicBezTo>
                    <a:pt x="231695" y="67761"/>
                    <a:pt x="231695" y="67761"/>
                    <a:pt x="212310" y="67761"/>
                  </a:cubicBezTo>
                  <a:cubicBezTo>
                    <a:pt x="204556" y="67761"/>
                    <a:pt x="198094" y="61286"/>
                    <a:pt x="198094" y="53515"/>
                  </a:cubicBezTo>
                  <a:cubicBezTo>
                    <a:pt x="198094" y="53515"/>
                    <a:pt x="198094" y="53515"/>
                    <a:pt x="198094" y="44450"/>
                  </a:cubicBezTo>
                  <a:cubicBezTo>
                    <a:pt x="198094" y="44450"/>
                    <a:pt x="198094" y="44450"/>
                    <a:pt x="168370" y="44450"/>
                  </a:cubicBezTo>
                  <a:cubicBezTo>
                    <a:pt x="168370" y="44450"/>
                    <a:pt x="168370" y="44450"/>
                    <a:pt x="168370" y="53515"/>
                  </a:cubicBezTo>
                  <a:cubicBezTo>
                    <a:pt x="168370" y="61286"/>
                    <a:pt x="161909" y="67761"/>
                    <a:pt x="154155" y="67761"/>
                  </a:cubicBezTo>
                  <a:cubicBezTo>
                    <a:pt x="154155" y="67761"/>
                    <a:pt x="154155" y="67761"/>
                    <a:pt x="134770" y="67761"/>
                  </a:cubicBezTo>
                  <a:cubicBezTo>
                    <a:pt x="127016" y="67761"/>
                    <a:pt x="120554" y="61286"/>
                    <a:pt x="120554" y="53515"/>
                  </a:cubicBezTo>
                  <a:cubicBezTo>
                    <a:pt x="120554" y="53515"/>
                    <a:pt x="120554" y="53515"/>
                    <a:pt x="120554" y="44450"/>
                  </a:cubicBezTo>
                  <a:cubicBezTo>
                    <a:pt x="120554" y="44450"/>
                    <a:pt x="120554" y="44450"/>
                    <a:pt x="92123" y="44450"/>
                  </a:cubicBezTo>
                  <a:cubicBezTo>
                    <a:pt x="92123" y="44450"/>
                    <a:pt x="92123" y="44450"/>
                    <a:pt x="92123" y="53515"/>
                  </a:cubicBezTo>
                  <a:cubicBezTo>
                    <a:pt x="92123" y="61286"/>
                    <a:pt x="85661" y="67761"/>
                    <a:pt x="77907" y="67761"/>
                  </a:cubicBezTo>
                  <a:cubicBezTo>
                    <a:pt x="77907" y="67761"/>
                    <a:pt x="77907" y="67761"/>
                    <a:pt x="58522" y="67761"/>
                  </a:cubicBezTo>
                  <a:cubicBezTo>
                    <a:pt x="50768" y="67761"/>
                    <a:pt x="44306" y="61286"/>
                    <a:pt x="44306" y="53515"/>
                  </a:cubicBezTo>
                  <a:cubicBezTo>
                    <a:pt x="44306" y="53515"/>
                    <a:pt x="44306" y="53515"/>
                    <a:pt x="44306" y="44450"/>
                  </a:cubicBezTo>
                  <a:cubicBezTo>
                    <a:pt x="44306" y="44450"/>
                    <a:pt x="44306" y="44450"/>
                    <a:pt x="22336" y="44450"/>
                  </a:cubicBezTo>
                  <a:close/>
                  <a:moveTo>
                    <a:pt x="58303" y="0"/>
                  </a:moveTo>
                  <a:cubicBezTo>
                    <a:pt x="58303" y="0"/>
                    <a:pt x="58303" y="0"/>
                    <a:pt x="77737" y="0"/>
                  </a:cubicBezTo>
                  <a:cubicBezTo>
                    <a:pt x="85511" y="0"/>
                    <a:pt x="91989" y="6476"/>
                    <a:pt x="91989" y="14248"/>
                  </a:cubicBezTo>
                  <a:cubicBezTo>
                    <a:pt x="91989" y="14248"/>
                    <a:pt x="91989" y="14248"/>
                    <a:pt x="91989" y="29791"/>
                  </a:cubicBezTo>
                  <a:cubicBezTo>
                    <a:pt x="91989" y="29791"/>
                    <a:pt x="91989" y="29791"/>
                    <a:pt x="120493" y="29791"/>
                  </a:cubicBezTo>
                  <a:cubicBezTo>
                    <a:pt x="120493" y="29791"/>
                    <a:pt x="120493" y="29791"/>
                    <a:pt x="120493" y="14248"/>
                  </a:cubicBezTo>
                  <a:cubicBezTo>
                    <a:pt x="120493" y="6476"/>
                    <a:pt x="126971" y="0"/>
                    <a:pt x="134745" y="0"/>
                  </a:cubicBezTo>
                  <a:cubicBezTo>
                    <a:pt x="134745" y="0"/>
                    <a:pt x="134745" y="0"/>
                    <a:pt x="154179" y="0"/>
                  </a:cubicBezTo>
                  <a:cubicBezTo>
                    <a:pt x="161953" y="0"/>
                    <a:pt x="168431" y="6476"/>
                    <a:pt x="168431" y="14248"/>
                  </a:cubicBezTo>
                  <a:cubicBezTo>
                    <a:pt x="168431" y="14248"/>
                    <a:pt x="168431" y="14248"/>
                    <a:pt x="168431" y="29791"/>
                  </a:cubicBezTo>
                  <a:cubicBezTo>
                    <a:pt x="168431" y="29791"/>
                    <a:pt x="168431" y="29791"/>
                    <a:pt x="198231" y="29791"/>
                  </a:cubicBezTo>
                  <a:cubicBezTo>
                    <a:pt x="198231" y="29791"/>
                    <a:pt x="198231" y="29791"/>
                    <a:pt x="198231" y="14248"/>
                  </a:cubicBezTo>
                  <a:cubicBezTo>
                    <a:pt x="198231" y="6476"/>
                    <a:pt x="204709" y="0"/>
                    <a:pt x="212483" y="0"/>
                  </a:cubicBezTo>
                  <a:cubicBezTo>
                    <a:pt x="212483" y="0"/>
                    <a:pt x="212483" y="0"/>
                    <a:pt x="231917" y="0"/>
                  </a:cubicBezTo>
                  <a:cubicBezTo>
                    <a:pt x="239691" y="0"/>
                    <a:pt x="246170" y="6476"/>
                    <a:pt x="246170" y="14248"/>
                  </a:cubicBezTo>
                  <a:cubicBezTo>
                    <a:pt x="246170" y="14248"/>
                    <a:pt x="246170" y="14248"/>
                    <a:pt x="246170" y="29791"/>
                  </a:cubicBezTo>
                  <a:cubicBezTo>
                    <a:pt x="246170" y="29791"/>
                    <a:pt x="246170" y="29791"/>
                    <a:pt x="268195" y="29791"/>
                  </a:cubicBezTo>
                  <a:cubicBezTo>
                    <a:pt x="279856" y="29791"/>
                    <a:pt x="288925" y="38858"/>
                    <a:pt x="288925" y="50516"/>
                  </a:cubicBezTo>
                  <a:cubicBezTo>
                    <a:pt x="288925" y="50516"/>
                    <a:pt x="288925" y="50516"/>
                    <a:pt x="288925" y="146366"/>
                  </a:cubicBezTo>
                  <a:cubicBezTo>
                    <a:pt x="288925" y="145071"/>
                    <a:pt x="287630" y="145071"/>
                    <a:pt x="286334" y="143775"/>
                  </a:cubicBezTo>
                  <a:cubicBezTo>
                    <a:pt x="274673" y="139889"/>
                    <a:pt x="263013" y="137299"/>
                    <a:pt x="250056" y="137299"/>
                  </a:cubicBezTo>
                  <a:cubicBezTo>
                    <a:pt x="238396" y="137299"/>
                    <a:pt x="225439" y="139889"/>
                    <a:pt x="215074" y="143775"/>
                  </a:cubicBezTo>
                  <a:cubicBezTo>
                    <a:pt x="203413" y="148956"/>
                    <a:pt x="194344" y="155433"/>
                    <a:pt x="185275" y="164500"/>
                  </a:cubicBezTo>
                  <a:cubicBezTo>
                    <a:pt x="177501" y="172272"/>
                    <a:pt x="169727" y="182634"/>
                    <a:pt x="165840" y="192996"/>
                  </a:cubicBezTo>
                  <a:cubicBezTo>
                    <a:pt x="160658" y="204653"/>
                    <a:pt x="158066" y="216311"/>
                    <a:pt x="158066" y="229264"/>
                  </a:cubicBezTo>
                  <a:cubicBezTo>
                    <a:pt x="158066" y="239626"/>
                    <a:pt x="160658" y="249988"/>
                    <a:pt x="163249" y="260350"/>
                  </a:cubicBezTo>
                  <a:cubicBezTo>
                    <a:pt x="163249" y="260350"/>
                    <a:pt x="163249" y="260350"/>
                    <a:pt x="22025" y="260350"/>
                  </a:cubicBezTo>
                  <a:cubicBezTo>
                    <a:pt x="9069" y="260350"/>
                    <a:pt x="0" y="249988"/>
                    <a:pt x="0" y="238330"/>
                  </a:cubicBezTo>
                  <a:cubicBezTo>
                    <a:pt x="0" y="238330"/>
                    <a:pt x="0" y="238330"/>
                    <a:pt x="0" y="50516"/>
                  </a:cubicBezTo>
                  <a:cubicBezTo>
                    <a:pt x="0" y="38858"/>
                    <a:pt x="9069" y="29791"/>
                    <a:pt x="22025" y="29791"/>
                  </a:cubicBezTo>
                  <a:cubicBezTo>
                    <a:pt x="22025" y="29791"/>
                    <a:pt x="22025" y="29791"/>
                    <a:pt x="44051" y="29791"/>
                  </a:cubicBezTo>
                  <a:cubicBezTo>
                    <a:pt x="44051" y="29791"/>
                    <a:pt x="44051" y="29791"/>
                    <a:pt x="44051" y="14248"/>
                  </a:cubicBezTo>
                  <a:cubicBezTo>
                    <a:pt x="44051" y="6476"/>
                    <a:pt x="50529" y="0"/>
                    <a:pt x="58303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381386" y="4529984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时间：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xxx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日</a:t>
            </a: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4674" y="2931534"/>
            <a:ext cx="548856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心态管理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目标管理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学习管理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行动管理</a:t>
            </a:r>
            <a:endParaRPr lang="zh-CN" altLang="en-US" sz="16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51" y="1937567"/>
            <a:ext cx="5114987" cy="9266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21" y="1665807"/>
            <a:ext cx="5047926" cy="371888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-15676" y="1231909"/>
            <a:ext cx="5488568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适用于年终总结</a:t>
            </a:r>
            <a:r>
              <a:rPr lang="en-US" altLang="zh-CN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</a:t>
            </a:r>
            <a:r>
              <a:rPr lang="en-US" altLang="zh-CN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工作计划等</a:t>
            </a:r>
            <a:endParaRPr lang="zh-CN" altLang="en-US" sz="20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3413760" y="557395"/>
            <a:ext cx="49885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你的心态是积极的还是消极的？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ïṧļíḑé"/>
          <p:cNvSpPr txBox="1"/>
          <p:nvPr/>
        </p:nvSpPr>
        <p:spPr>
          <a:xfrm>
            <a:off x="1505441" y="1284400"/>
            <a:ext cx="7793102" cy="346125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美国成功学院对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名知名人士的研究结果表明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05441" y="1891697"/>
            <a:ext cx="7616292" cy="422695"/>
            <a:chOff x="1505441" y="1891697"/>
            <a:chExt cx="7616292" cy="422695"/>
          </a:xfrm>
        </p:grpSpPr>
        <p:sp>
          <p:nvSpPr>
            <p:cNvPr id="22" name="矩形 21"/>
            <p:cNvSpPr/>
            <p:nvPr/>
          </p:nvSpPr>
          <p:spPr>
            <a:xfrm>
              <a:off x="1505441" y="1891697"/>
              <a:ext cx="7616292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标题 4"/>
            <p:cNvSpPr txBox="1"/>
            <p:nvPr/>
          </p:nvSpPr>
          <p:spPr>
            <a:xfrm>
              <a:off x="1990854" y="1959040"/>
              <a:ext cx="3678426" cy="292812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积极的心态决定了成功的</a:t>
              </a:r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85%</a:t>
              </a:r>
              <a:endParaRPr lang="en-US" altLang="zh-CN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5" name="ïṧļíḑé"/>
          <p:cNvSpPr txBox="1"/>
          <p:nvPr/>
        </p:nvSpPr>
        <p:spPr>
          <a:xfrm>
            <a:off x="1369510" y="2469845"/>
            <a:ext cx="9761997" cy="623509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有什么样的心态</a:t>
            </a:r>
            <a:r>
              <a:rPr lang="en-US" altLang="zh-CN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就有什么样的思维和行为</a:t>
            </a:r>
            <a:r>
              <a:rPr lang="en-US" altLang="zh-CN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就有什么样的环境和世界</a:t>
            </a:r>
            <a:r>
              <a:rPr lang="en-US" altLang="zh-CN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就有什么样的未来和人生。</a:t>
            </a:r>
            <a:endParaRPr lang="en-US" altLang="zh-CN" b="1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505442" y="3912326"/>
            <a:ext cx="9490134" cy="2169767"/>
          </a:xfrm>
          <a:prstGeom prst="rect">
            <a:avLst/>
          </a:prstGeom>
          <a:noFill/>
          <a:ln w="28575">
            <a:solidFill>
              <a:srgbClr val="43A4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ïṧļíḑé"/>
          <p:cNvSpPr txBox="1"/>
          <p:nvPr/>
        </p:nvSpPr>
        <p:spPr>
          <a:xfrm>
            <a:off x="1505441" y="4005239"/>
            <a:ext cx="9845735" cy="1528265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sz="12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你来到度假胜地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住到预先订好的旅馆房间后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轻松的舒了一口气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打开窗户时试想你可看到什么样的景色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A.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看见旅馆的游泳池和人群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看到海边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还可以看到在那里玩的人们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看见远方有一座岛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D.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看见窗外宽大的阳台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上面种着五颜六色的花草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05441" y="3235425"/>
            <a:ext cx="6805439" cy="458908"/>
          </a:xfrm>
          <a:prstGeom prst="rect">
            <a:avLst/>
          </a:prstGeom>
          <a:solidFill>
            <a:srgbClr val="43A4D5"/>
          </a:solidFill>
        </p:spPr>
        <p:txBody>
          <a:bodyPr wrap="square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下面这道心理测试题可以测试一下你属于消极心态还是积极心态</a:t>
            </a:r>
            <a:r>
              <a:rPr lang="en-US" altLang="zh-CN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31" grpId="0" animBg="1"/>
      <p:bldP spid="32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积极心态让你成功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1232" y="2340405"/>
            <a:ext cx="9492208" cy="2640914"/>
          </a:xfrm>
          <a:prstGeom prst="rect">
            <a:avLst/>
          </a:prstGeom>
          <a:noFill/>
          <a:ln w="28575">
            <a:solidFill>
              <a:srgbClr val="43A4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ïṧļíḑé"/>
          <p:cNvSpPr txBox="1"/>
          <p:nvPr/>
        </p:nvSpPr>
        <p:spPr>
          <a:xfrm>
            <a:off x="1688323" y="2595775"/>
            <a:ext cx="9325117" cy="2361994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sz="12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从前有位老太太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他有两个女儿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一个嫁给了卖草帽的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一个嫁给了卖伞的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老太太经常是忧心忡忡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愁苦不堪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有人问他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你为什么整天愁眉不展？他说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晴天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我就担心卖伞女儿的伞难卖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而雨天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又担心卖草帽女儿的草帽没人买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一想到这些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一想到这些我心里便难受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吃不好睡不香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问话的人听后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笑着说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这个太好办了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你不妨这样想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雨天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卖伞女儿的伞肯定好卖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晴天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卖草帽女儿的草帽一定好销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这样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无论是晴天还是雨天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你的两个女儿都不愁没生意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你还担心什么呢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?”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老太太按照这个说法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调整了心态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从此以后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果然吃得好睡得香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变得快乐起来了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ïṧļíḑé"/>
          <p:cNvSpPr txBox="1"/>
          <p:nvPr/>
        </p:nvSpPr>
        <p:spPr>
          <a:xfrm>
            <a:off x="1367401" y="5202979"/>
            <a:ext cx="9966960" cy="847902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总结：两个女儿就好像事情的两个方面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当你看到消极的一面时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就会悲观失望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当你换个角度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事情就会立刻转向积极的那面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当你眼前呈现了好的一面时心态会随即转换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人自然也就乐观起来了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en-US" altLang="zh-CN" b="1" kern="0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776808" y="2211184"/>
            <a:ext cx="3038195" cy="408623"/>
            <a:chOff x="639440" y="981545"/>
            <a:chExt cx="1276571" cy="300660"/>
          </a:xfrm>
        </p:grpSpPr>
        <p:sp>
          <p:nvSpPr>
            <p:cNvPr id="16" name="圆角矩形 12"/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200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39440" y="981545"/>
              <a:ext cx="1276571" cy="300660"/>
            </a:xfrm>
            <a:prstGeom prst="roundRect">
              <a:avLst/>
            </a:prstGeom>
            <a:solidFill>
              <a:srgbClr val="43A4D5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故事分享</a:t>
              </a:r>
              <a:r>
                <a:rPr lang="en-US" altLang="zh-CN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《</a:t>
              </a:r>
              <a:r>
                <a:rPr lang="zh-CN" altLang="en-US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老太太的烦恼</a:t>
              </a:r>
              <a:r>
                <a:rPr lang="en-US" altLang="zh-CN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》</a:t>
              </a:r>
              <a:endParaRPr lang="en-US" altLang="zh-CN" kern="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505732" y="1453974"/>
            <a:ext cx="7616292" cy="422695"/>
            <a:chOff x="1505441" y="1891697"/>
            <a:chExt cx="7616292" cy="422695"/>
          </a:xfrm>
        </p:grpSpPr>
        <p:sp>
          <p:nvSpPr>
            <p:cNvPr id="19" name="矩形 18"/>
            <p:cNvSpPr/>
            <p:nvPr/>
          </p:nvSpPr>
          <p:spPr>
            <a:xfrm>
              <a:off x="1505441" y="1891697"/>
              <a:ext cx="7616292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学会去看积极的一面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积极心态让你成功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1232" y="2340405"/>
            <a:ext cx="9492208" cy="2640914"/>
          </a:xfrm>
          <a:prstGeom prst="rect">
            <a:avLst/>
          </a:prstGeom>
          <a:noFill/>
          <a:ln w="28575">
            <a:solidFill>
              <a:srgbClr val="43A4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ïṧļíḑé"/>
          <p:cNvSpPr txBox="1"/>
          <p:nvPr/>
        </p:nvSpPr>
        <p:spPr>
          <a:xfrm>
            <a:off x="1688323" y="2595775"/>
            <a:ext cx="9325117" cy="2361994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在美国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有一对孪生兄弟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这对孪生兄弟出生在一个贫穷的家庭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他的母亲是一个酒鬼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父亲是个赌徒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而且脾气非常暴躁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母亲喝醉酒之后往往也是控制不了情绪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他们家非常糟糕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后来这两个兄弟走了不一样的道路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弟弟无恶不作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锒铛入狱在监狱里有记者去采访弟弟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你今天为什么会有这样的结果呢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弟弟说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因为的家庭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因为我的父母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记者又去采访孪生兄弟的哥哥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这个时候哥哥已经是以为很成功的企业家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而且还竞选上了议员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接着问哥哥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你为什么会有今天这样大的成就呢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?”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哥哥同样也回答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因为我的家庭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因为我的父母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.”</a:t>
            </a:r>
            <a:endParaRPr lang="en-US" altLang="zh-CN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ïṧļíḑé"/>
          <p:cNvSpPr txBox="1"/>
          <p:nvPr/>
        </p:nvSpPr>
        <p:spPr>
          <a:xfrm>
            <a:off x="1367401" y="5213139"/>
            <a:ext cx="9966960" cy="847902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总结：决定命运的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不在于外在的世界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在于你的内心世界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决定一个人的成就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不是外在的环境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而是你内在的信念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心态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积极的心态可以帮助我们获得成功！</a:t>
            </a:r>
            <a:endParaRPr lang="zh-CN" altLang="en-US" b="1" kern="0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776808" y="2211184"/>
            <a:ext cx="3038195" cy="408623"/>
            <a:chOff x="639440" y="981545"/>
            <a:chExt cx="1276571" cy="300660"/>
          </a:xfrm>
        </p:grpSpPr>
        <p:sp>
          <p:nvSpPr>
            <p:cNvPr id="16" name="圆角矩形 12"/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200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39440" y="981545"/>
              <a:ext cx="1276571" cy="300660"/>
            </a:xfrm>
            <a:prstGeom prst="roundRect">
              <a:avLst/>
            </a:prstGeom>
            <a:solidFill>
              <a:srgbClr val="43A4D5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故事分享</a:t>
              </a:r>
              <a:r>
                <a:rPr lang="en-US" altLang="zh-CN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《</a:t>
              </a:r>
              <a:r>
                <a:rPr lang="zh-CN" altLang="en-US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孪生兄弟</a:t>
              </a:r>
              <a:r>
                <a:rPr lang="en-US" altLang="zh-CN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》</a:t>
              </a:r>
              <a:endParaRPr lang="en-US" altLang="zh-CN" kern="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505732" y="1453974"/>
            <a:ext cx="7616292" cy="422695"/>
            <a:chOff x="1505441" y="1891697"/>
            <a:chExt cx="7616292" cy="422695"/>
          </a:xfrm>
        </p:grpSpPr>
        <p:sp>
          <p:nvSpPr>
            <p:cNvPr id="19" name="矩形 18"/>
            <p:cNvSpPr/>
            <p:nvPr/>
          </p:nvSpPr>
          <p:spPr>
            <a:xfrm>
              <a:off x="1505441" y="1891697"/>
              <a:ext cx="7616292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内心世界控制外在世界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积极心态让你成功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19" name="矩形 18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如何转换心态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505732" y="2042368"/>
            <a:ext cx="9274028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为什么那么多顶尖的成功人士能够把挫折当存折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把压力当动力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把障碍当最爱呢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因为他们觉得障碍不是来阻拦他们的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而是来帮助他们成长的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9"/>
          <p:cNvSpPr/>
          <p:nvPr/>
        </p:nvSpPr>
        <p:spPr>
          <a:xfrm>
            <a:off x="1505732" y="3163229"/>
            <a:ext cx="4213768" cy="2902599"/>
          </a:xfrm>
          <a:prstGeom prst="roundRect">
            <a:avLst>
              <a:gd name="adj" fmla="val 10371"/>
            </a:avLst>
          </a:prstGeom>
          <a:solidFill>
            <a:sysClr val="window" lastClr="FFFFFF"/>
          </a:solidFill>
          <a:ln w="19050" cap="flat" cmpd="sng" algn="ctr">
            <a:solidFill>
              <a:srgbClr val="BFBFB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208494" y="3163229"/>
            <a:ext cx="2250617" cy="514749"/>
            <a:chOff x="1265110" y="1419622"/>
            <a:chExt cx="4451904" cy="368097"/>
          </a:xfrm>
          <a:solidFill>
            <a:srgbClr val="C00000"/>
          </a:solidFill>
        </p:grpSpPr>
        <p:sp>
          <p:nvSpPr>
            <p:cNvPr id="23" name="燕尾形 35"/>
            <p:cNvSpPr/>
            <p:nvPr/>
          </p:nvSpPr>
          <p:spPr>
            <a:xfrm>
              <a:off x="1265110" y="1419622"/>
              <a:ext cx="4392488" cy="360040"/>
            </a:xfrm>
            <a:prstGeom prst="chevron">
              <a:avLst/>
            </a:prstGeom>
            <a:solidFill>
              <a:srgbClr val="BFBFBF"/>
            </a:solidFill>
            <a:ln w="2857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TextBox 32"/>
            <p:cNvSpPr txBox="1"/>
            <p:nvPr/>
          </p:nvSpPr>
          <p:spPr>
            <a:xfrm>
              <a:off x="1632001" y="1431630"/>
              <a:ext cx="4085013" cy="3560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正常和服气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TextBox 33"/>
          <p:cNvSpPr txBox="1"/>
          <p:nvPr/>
        </p:nvSpPr>
        <p:spPr>
          <a:xfrm>
            <a:off x="1708643" y="3800185"/>
            <a:ext cx="3899678" cy="212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如果您去拜访客户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客户拒绝了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那很正常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但是如果客户接受了您呢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那就是福气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所有的事情依循这样的思路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当所有的事情都变得正常和福气的时候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您的心态就达到了积极的一面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29"/>
          <p:cNvSpPr/>
          <p:nvPr/>
        </p:nvSpPr>
        <p:spPr>
          <a:xfrm>
            <a:off x="6410960" y="3162135"/>
            <a:ext cx="4213768" cy="2902599"/>
          </a:xfrm>
          <a:prstGeom prst="roundRect">
            <a:avLst>
              <a:gd name="adj" fmla="val 10371"/>
            </a:avLst>
          </a:prstGeom>
          <a:solidFill>
            <a:sysClr val="window" lastClr="FFFFFF"/>
          </a:solidFill>
          <a:ln w="19050" cap="flat" cmpd="sng" algn="ctr">
            <a:solidFill>
              <a:srgbClr val="BFBFB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TextBox 33"/>
          <p:cNvSpPr txBox="1"/>
          <p:nvPr/>
        </p:nvSpPr>
        <p:spPr>
          <a:xfrm>
            <a:off x="6622663" y="4114121"/>
            <a:ext cx="3899678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当你遇到挫折和打击的一瞬间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对自己说一句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太好了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这三个字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可以让你的心态马上从消极转移到积极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572502" y="3162135"/>
            <a:ext cx="2285065" cy="503482"/>
            <a:chOff x="4566523" y="3191532"/>
            <a:chExt cx="3312368" cy="360040"/>
          </a:xfrm>
        </p:grpSpPr>
        <p:sp>
          <p:nvSpPr>
            <p:cNvPr id="41" name="燕尾形 40"/>
            <p:cNvSpPr/>
            <p:nvPr/>
          </p:nvSpPr>
          <p:spPr>
            <a:xfrm flipH="1">
              <a:off x="4566523" y="3191532"/>
              <a:ext cx="3312368" cy="360040"/>
            </a:xfrm>
            <a:prstGeom prst="chevron">
              <a:avLst/>
            </a:prstGeom>
            <a:solidFill>
              <a:srgbClr val="43A4D5"/>
            </a:solidFill>
            <a:ln w="2857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TextBox 36"/>
            <p:cNvSpPr txBox="1"/>
            <p:nvPr/>
          </p:nvSpPr>
          <p:spPr>
            <a:xfrm>
              <a:off x="4862999" y="3193507"/>
              <a:ext cx="2880320" cy="356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太好了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bldLvl="0" animBg="1"/>
          <p:bldP spid="25" grpId="0"/>
          <p:bldP spid="35" grpId="0" bldLvl="0" animBg="1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bldLvl="0" animBg="1"/>
          <p:bldP spid="25" grpId="0"/>
          <p:bldP spid="35" grpId="0" bldLvl="0" animBg="1"/>
          <p:bldP spid="3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积极心态让你成功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19" name="矩形 18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积极心态的八个关键词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505732" y="2042368"/>
            <a:ext cx="927402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个关键看似很简单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但要做到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就必须每日修炼成为你的习惯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最终养成积极的心态 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585752" y="2818483"/>
            <a:ext cx="6297149" cy="3122985"/>
          </a:xfrm>
          <a:prstGeom prst="rect">
            <a:avLst/>
          </a:prstGeom>
          <a:noFill/>
          <a:ln w="28575">
            <a:solidFill>
              <a:srgbClr val="43A4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ïṧļíḑé"/>
          <p:cNvSpPr txBox="1"/>
          <p:nvPr/>
        </p:nvSpPr>
        <p:spPr>
          <a:xfrm>
            <a:off x="1708643" y="2873581"/>
            <a:ext cx="6051365" cy="2966288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认真                  第一次就要做好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快                     当日事当日毕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不拖延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不浪费时间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坚守承诺          诚信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说到做到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诚实不虚假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保证完成任务   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的目标完成率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坚持到底不放弃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乐观                 快乐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积极思维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不悲观失望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不抱怨指责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自信                 相信自己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接受挑战怀疑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不害怕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不说”不可能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.”</a:t>
            </a:r>
            <a:endParaRPr lang="en-US" altLang="zh-CN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爱与奉献          给予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帮助别人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不索取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不自私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8.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决不找借口      承担责任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不找借口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不找理由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不说我是受害者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326" y="3194545"/>
            <a:ext cx="2552154" cy="28271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心态是可以管理的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19" name="矩形 18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每天给自己的心态评分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537475" y="2017414"/>
            <a:ext cx="9274028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五项管理强调”不仅知道还要做到”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所以我们独创出每日心态管理的工具表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每天评估心态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每天打分管理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找到差距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持续改进训练自己保持积极心态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505730" y="3026833"/>
            <a:ext cx="9118997" cy="422695"/>
            <a:chOff x="1505440" y="1891697"/>
            <a:chExt cx="9118997" cy="422695"/>
          </a:xfrm>
        </p:grpSpPr>
        <p:sp>
          <p:nvSpPr>
            <p:cNvPr id="13" name="矩形 12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心态管理的评分标准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772614" y="3531800"/>
            <a:ext cx="8192203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心态只有两种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要么积极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评分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要么消极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评分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评分标准如图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9218" y="3966180"/>
            <a:ext cx="9210542" cy="23895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r>
              <a:rPr lang="en-US" altLang="zh-CN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心态</a:t>
            </a:r>
            <a:r>
              <a:rPr lang="en-US" altLang="zh-CN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333011" y="1829894"/>
            <a:ext cx="3896552" cy="422695"/>
            <a:chOff x="1505440" y="1891697"/>
            <a:chExt cx="3896552" cy="422695"/>
          </a:xfrm>
        </p:grpSpPr>
        <p:sp>
          <p:nvSpPr>
            <p:cNvPr id="19" name="矩形 18"/>
            <p:cNvSpPr/>
            <p:nvPr/>
          </p:nvSpPr>
          <p:spPr>
            <a:xfrm>
              <a:off x="1505440" y="1891697"/>
              <a:ext cx="3553949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能力绝对不会是零分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52" y="2549343"/>
            <a:ext cx="3261656" cy="320566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6477023" y="1843423"/>
            <a:ext cx="3896552" cy="422695"/>
            <a:chOff x="1505440" y="1891697"/>
            <a:chExt cx="3896552" cy="422695"/>
          </a:xfrm>
        </p:grpSpPr>
        <p:sp>
          <p:nvSpPr>
            <p:cNvPr id="21" name="矩形 20"/>
            <p:cNvSpPr/>
            <p:nvPr/>
          </p:nvSpPr>
          <p:spPr>
            <a:xfrm>
              <a:off x="1505440" y="1891697"/>
              <a:ext cx="3553949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态度决定我们的成败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0"/>
          <a:stretch>
            <a:fillRect/>
          </a:stretch>
        </p:blipFill>
        <p:spPr>
          <a:xfrm>
            <a:off x="6477022" y="2266118"/>
            <a:ext cx="3553949" cy="3638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9"/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五项管理之目标管理</a:t>
            </a:r>
            <a:endParaRPr lang="zh-CN" altLang="en-US" sz="36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717327" y="3738470"/>
            <a:ext cx="4633251" cy="1029172"/>
            <a:chOff x="6707167" y="3963207"/>
            <a:chExt cx="4633251" cy="1029172"/>
          </a:xfrm>
        </p:grpSpPr>
        <p:sp>
          <p:nvSpPr>
            <p:cNvPr id="16" name="文本框 15"/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目标的设定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91652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目标的分解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达成目标的方法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926689" y="4331945"/>
            <a:ext cx="2423889" cy="43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坚持目标的实现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390" y="1528303"/>
            <a:ext cx="3990290" cy="39902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195" y="1662460"/>
            <a:ext cx="3090940" cy="1457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为什么要设定目标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05731" y="1453974"/>
            <a:ext cx="9118997" cy="461240"/>
            <a:chOff x="1505440" y="1891697"/>
            <a:chExt cx="9118997" cy="461240"/>
          </a:xfrm>
        </p:grpSpPr>
        <p:sp>
          <p:nvSpPr>
            <p:cNvPr id="24" name="矩形 23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标题 4"/>
            <p:cNvSpPr txBox="1"/>
            <p:nvPr/>
          </p:nvSpPr>
          <p:spPr>
            <a:xfrm>
              <a:off x="2005706" y="2116574"/>
              <a:ext cx="4013415" cy="236363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成功就是实现有意义的既定目标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22762" y="1903728"/>
            <a:ext cx="4372113" cy="4124115"/>
            <a:chOff x="1222762" y="1903728"/>
            <a:chExt cx="4464722" cy="4124115"/>
          </a:xfrm>
        </p:grpSpPr>
        <p:grpSp>
          <p:nvGrpSpPr>
            <p:cNvPr id="48" name="组合 47"/>
            <p:cNvGrpSpPr/>
            <p:nvPr/>
          </p:nvGrpSpPr>
          <p:grpSpPr>
            <a:xfrm>
              <a:off x="1222762" y="1903728"/>
              <a:ext cx="4464722" cy="3426786"/>
              <a:chOff x="1138129" y="3294032"/>
              <a:chExt cx="3247614" cy="3250994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138129" y="3946981"/>
                <a:ext cx="3247614" cy="2598045"/>
                <a:chOff x="849869" y="2827597"/>
                <a:chExt cx="2538189" cy="1768202"/>
              </a:xfrm>
              <a:effectLst>
                <a:outerShdw blurRad="38100" sx="101000" sy="101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矩形 57"/>
                <p:cNvSpPr/>
                <p:nvPr/>
              </p:nvSpPr>
              <p:spPr>
                <a:xfrm>
                  <a:off x="930831" y="2827597"/>
                  <a:ext cx="2376264" cy="432048"/>
                </a:xfrm>
                <a:prstGeom prst="rect">
                  <a:avLst/>
                </a:prstGeom>
                <a:noFill/>
                <a:ln w="25400" cap="flat" cmpd="sng" algn="ctr">
                  <a:solidFill>
                    <a:srgbClr val="43A4D5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9" name="矩形 15"/>
                <p:cNvSpPr/>
                <p:nvPr/>
              </p:nvSpPr>
              <p:spPr>
                <a:xfrm>
                  <a:off x="849869" y="3259645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-1" fmla="*/ 85725 w 2461989"/>
                    <a:gd name="connsiteY0-2" fmla="*/ 0 h 451098"/>
                    <a:gd name="connsiteX1-3" fmla="*/ 2461989 w 2461989"/>
                    <a:gd name="connsiteY1-4" fmla="*/ 0 h 451098"/>
                    <a:gd name="connsiteX2-5" fmla="*/ 2461989 w 2461989"/>
                    <a:gd name="connsiteY2-6" fmla="*/ 432048 h 451098"/>
                    <a:gd name="connsiteX3-7" fmla="*/ 0 w 2461989"/>
                    <a:gd name="connsiteY3-8" fmla="*/ 451098 h 451098"/>
                    <a:gd name="connsiteX4-9" fmla="*/ 85725 w 2461989"/>
                    <a:gd name="connsiteY4-10" fmla="*/ 0 h 451098"/>
                    <a:gd name="connsiteX0-11" fmla="*/ 85725 w 2538189"/>
                    <a:gd name="connsiteY0-12" fmla="*/ 0 h 451098"/>
                    <a:gd name="connsiteX1-13" fmla="*/ 2461989 w 2538189"/>
                    <a:gd name="connsiteY1-14" fmla="*/ 0 h 451098"/>
                    <a:gd name="connsiteX2-15" fmla="*/ 2538189 w 2538189"/>
                    <a:gd name="connsiteY2-16" fmla="*/ 451098 h 451098"/>
                    <a:gd name="connsiteX3-17" fmla="*/ 0 w 2538189"/>
                    <a:gd name="connsiteY3-18" fmla="*/ 451098 h 451098"/>
                    <a:gd name="connsiteX4-19" fmla="*/ 85725 w 2538189"/>
                    <a:gd name="connsiteY4-20" fmla="*/ 0 h 451098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43A4D5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矩形 15"/>
                <p:cNvSpPr/>
                <p:nvPr/>
              </p:nvSpPr>
              <p:spPr>
                <a:xfrm flipV="1">
                  <a:off x="849869" y="3693603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-1" fmla="*/ 85725 w 2461989"/>
                    <a:gd name="connsiteY0-2" fmla="*/ 0 h 451098"/>
                    <a:gd name="connsiteX1-3" fmla="*/ 2461989 w 2461989"/>
                    <a:gd name="connsiteY1-4" fmla="*/ 0 h 451098"/>
                    <a:gd name="connsiteX2-5" fmla="*/ 2461989 w 2461989"/>
                    <a:gd name="connsiteY2-6" fmla="*/ 432048 h 451098"/>
                    <a:gd name="connsiteX3-7" fmla="*/ 0 w 2461989"/>
                    <a:gd name="connsiteY3-8" fmla="*/ 451098 h 451098"/>
                    <a:gd name="connsiteX4-9" fmla="*/ 85725 w 2461989"/>
                    <a:gd name="connsiteY4-10" fmla="*/ 0 h 451098"/>
                    <a:gd name="connsiteX0-11" fmla="*/ 85725 w 2538189"/>
                    <a:gd name="connsiteY0-12" fmla="*/ 0 h 451098"/>
                    <a:gd name="connsiteX1-13" fmla="*/ 2461989 w 2538189"/>
                    <a:gd name="connsiteY1-14" fmla="*/ 0 h 451098"/>
                    <a:gd name="connsiteX2-15" fmla="*/ 2538189 w 2538189"/>
                    <a:gd name="connsiteY2-16" fmla="*/ 451098 h 451098"/>
                    <a:gd name="connsiteX3-17" fmla="*/ 0 w 2538189"/>
                    <a:gd name="connsiteY3-18" fmla="*/ 451098 h 451098"/>
                    <a:gd name="connsiteX4-19" fmla="*/ 85725 w 2538189"/>
                    <a:gd name="connsiteY4-20" fmla="*/ 0 h 451098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43A4D5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矩形 15"/>
                <p:cNvSpPr/>
                <p:nvPr/>
              </p:nvSpPr>
              <p:spPr>
                <a:xfrm>
                  <a:off x="849869" y="4144701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-1" fmla="*/ 85725 w 2461989"/>
                    <a:gd name="connsiteY0-2" fmla="*/ 0 h 451098"/>
                    <a:gd name="connsiteX1-3" fmla="*/ 2461989 w 2461989"/>
                    <a:gd name="connsiteY1-4" fmla="*/ 0 h 451098"/>
                    <a:gd name="connsiteX2-5" fmla="*/ 2461989 w 2461989"/>
                    <a:gd name="connsiteY2-6" fmla="*/ 432048 h 451098"/>
                    <a:gd name="connsiteX3-7" fmla="*/ 0 w 2461989"/>
                    <a:gd name="connsiteY3-8" fmla="*/ 451098 h 451098"/>
                    <a:gd name="connsiteX4-9" fmla="*/ 85725 w 2461989"/>
                    <a:gd name="connsiteY4-10" fmla="*/ 0 h 451098"/>
                    <a:gd name="connsiteX0-11" fmla="*/ 85725 w 2538189"/>
                    <a:gd name="connsiteY0-12" fmla="*/ 0 h 451098"/>
                    <a:gd name="connsiteX1-13" fmla="*/ 2461989 w 2538189"/>
                    <a:gd name="connsiteY1-14" fmla="*/ 0 h 451098"/>
                    <a:gd name="connsiteX2-15" fmla="*/ 2538189 w 2538189"/>
                    <a:gd name="connsiteY2-16" fmla="*/ 451098 h 451098"/>
                    <a:gd name="connsiteX3-17" fmla="*/ 0 w 2538189"/>
                    <a:gd name="connsiteY3-18" fmla="*/ 451098 h 451098"/>
                    <a:gd name="connsiteX4-19" fmla="*/ 85725 w 2538189"/>
                    <a:gd name="connsiteY4-20" fmla="*/ 0 h 451098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43A4D5"/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0" name="椭圆 49"/>
              <p:cNvSpPr/>
              <p:nvPr/>
            </p:nvSpPr>
            <p:spPr>
              <a:xfrm>
                <a:off x="1555435" y="4069391"/>
                <a:ext cx="88514" cy="885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63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00855" y="4064065"/>
                <a:ext cx="88514" cy="885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63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2" name="直接连接符 51"/>
              <p:cNvCxnSpPr>
                <a:stCxn id="54" idx="6"/>
                <a:endCxn id="51" idx="5"/>
              </p:cNvCxnSpPr>
              <p:nvPr/>
            </p:nvCxnSpPr>
            <p:spPr>
              <a:xfrm>
                <a:off x="2852385" y="3411521"/>
                <a:ext cx="1124021" cy="728094"/>
              </a:xfrm>
              <a:prstGeom prst="line">
                <a:avLst/>
              </a:prstGeom>
              <a:noFill/>
              <a:ln w="19050" cap="flat" cmpd="sng" algn="ctr">
                <a:solidFill>
                  <a:srgbClr val="955E27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cxnSp>
            <p:nvCxnSpPr>
              <p:cNvPr id="53" name="直接连接符 52"/>
              <p:cNvCxnSpPr>
                <a:stCxn id="54" idx="2"/>
                <a:endCxn id="50" idx="3"/>
              </p:cNvCxnSpPr>
              <p:nvPr/>
            </p:nvCxnSpPr>
            <p:spPr>
              <a:xfrm flipH="1">
                <a:off x="1568397" y="3411522"/>
                <a:ext cx="1049008" cy="733422"/>
              </a:xfrm>
              <a:prstGeom prst="line">
                <a:avLst/>
              </a:prstGeom>
              <a:noFill/>
              <a:ln w="19050" cap="flat" cmpd="sng" algn="ctr">
                <a:solidFill>
                  <a:srgbClr val="955E27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54" name="椭圆 53"/>
              <p:cNvSpPr/>
              <p:nvPr/>
            </p:nvSpPr>
            <p:spPr>
              <a:xfrm>
                <a:off x="2617405" y="3294032"/>
                <a:ext cx="234980" cy="2349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12700"/>
              </a:sp3d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TextBox 11"/>
              <p:cNvSpPr txBox="1"/>
              <p:nvPr/>
            </p:nvSpPr>
            <p:spPr>
              <a:xfrm>
                <a:off x="1403144" y="4100336"/>
                <a:ext cx="2661299" cy="350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1.</a:t>
                </a:r>
                <a:r>
                  <a:rPr lang="zh-CN" altLang="en-US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目标产生积极的心态</a:t>
                </a:r>
                <a:endParaRPr lang="zh-CN" altLang="en-US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TextBox 12"/>
              <p:cNvSpPr txBox="1"/>
              <p:nvPr/>
            </p:nvSpPr>
            <p:spPr>
              <a:xfrm>
                <a:off x="1174356" y="4720219"/>
                <a:ext cx="3175158" cy="3992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2.</a:t>
                </a:r>
                <a:r>
                  <a:rPr lang="zh-CN" altLang="en-US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目标使我们看清使命</a:t>
                </a:r>
                <a:r>
                  <a:rPr lang="en-US" altLang="zh-CN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</a:t>
                </a:r>
                <a:r>
                  <a:rPr lang="zh-CN" altLang="en-US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产生动力</a:t>
                </a:r>
                <a:endParaRPr lang="zh-CN" altLang="en-US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TextBox 13"/>
              <p:cNvSpPr txBox="1"/>
              <p:nvPr/>
            </p:nvSpPr>
            <p:spPr>
              <a:xfrm>
                <a:off x="1246546" y="5377015"/>
                <a:ext cx="3058897" cy="350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3.</a:t>
                </a:r>
                <a:r>
                  <a:rPr lang="zh-CN" altLang="en-US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目标使我们觉得生存的有意义和价值</a:t>
                </a:r>
                <a:endParaRPr lang="zh-CN" altLang="en-US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2" name="矩形 15"/>
            <p:cNvSpPr/>
            <p:nvPr/>
          </p:nvSpPr>
          <p:spPr>
            <a:xfrm flipV="1">
              <a:off x="1222762" y="5329198"/>
              <a:ext cx="4464722" cy="698645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-1" fmla="*/ 85725 w 2461989"/>
                <a:gd name="connsiteY0-2" fmla="*/ 0 h 451098"/>
                <a:gd name="connsiteX1-3" fmla="*/ 2461989 w 2461989"/>
                <a:gd name="connsiteY1-4" fmla="*/ 0 h 451098"/>
                <a:gd name="connsiteX2-5" fmla="*/ 2461989 w 2461989"/>
                <a:gd name="connsiteY2-6" fmla="*/ 432048 h 451098"/>
                <a:gd name="connsiteX3-7" fmla="*/ 0 w 2461989"/>
                <a:gd name="connsiteY3-8" fmla="*/ 451098 h 451098"/>
                <a:gd name="connsiteX4-9" fmla="*/ 85725 w 2461989"/>
                <a:gd name="connsiteY4-10" fmla="*/ 0 h 451098"/>
                <a:gd name="connsiteX0-11" fmla="*/ 85725 w 2538189"/>
                <a:gd name="connsiteY0-12" fmla="*/ 0 h 451098"/>
                <a:gd name="connsiteX1-13" fmla="*/ 2461989 w 2538189"/>
                <a:gd name="connsiteY1-14" fmla="*/ 0 h 451098"/>
                <a:gd name="connsiteX2-15" fmla="*/ 2538189 w 2538189"/>
                <a:gd name="connsiteY2-16" fmla="*/ 451098 h 451098"/>
                <a:gd name="connsiteX3-17" fmla="*/ 0 w 2538189"/>
                <a:gd name="connsiteY3-18" fmla="*/ 451098 h 451098"/>
                <a:gd name="connsiteX4-19" fmla="*/ 85725 w 2538189"/>
                <a:gd name="connsiteY4-20" fmla="*/ 0 h 45109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noFill/>
            <a:ln w="25400" cap="flat" cmpd="sng" algn="ctr">
              <a:solidFill>
                <a:srgbClr val="43A4D5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TextBox 12"/>
            <p:cNvSpPr txBox="1"/>
            <p:nvPr/>
          </p:nvSpPr>
          <p:spPr>
            <a:xfrm>
              <a:off x="1291894" y="5476515"/>
              <a:ext cx="4365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5.</a:t>
              </a:r>
              <a:r>
                <a:rPr lang="zh-CN" altLang="en-US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目标有助于我们把握重点</a:t>
              </a:r>
              <a:endParaRPr lang="zh-CN" altLang="en-US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TextBox 12"/>
            <p:cNvSpPr txBox="1"/>
            <p:nvPr/>
          </p:nvSpPr>
          <p:spPr>
            <a:xfrm>
              <a:off x="1291894" y="4795061"/>
              <a:ext cx="4365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目标使我们把重点从过程转移到结果</a:t>
              </a:r>
              <a:endParaRPr lang="zh-CN" altLang="en-US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454712" y="1903728"/>
            <a:ext cx="4514526" cy="4124115"/>
            <a:chOff x="1222762" y="1903728"/>
            <a:chExt cx="4464722" cy="4124115"/>
          </a:xfrm>
        </p:grpSpPr>
        <p:grpSp>
          <p:nvGrpSpPr>
            <p:cNvPr id="66" name="组合 65"/>
            <p:cNvGrpSpPr/>
            <p:nvPr/>
          </p:nvGrpSpPr>
          <p:grpSpPr>
            <a:xfrm>
              <a:off x="1222762" y="1903728"/>
              <a:ext cx="4464722" cy="3426786"/>
              <a:chOff x="1138129" y="3294032"/>
              <a:chExt cx="3247614" cy="3250994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1138129" y="3946981"/>
                <a:ext cx="3247614" cy="2598045"/>
                <a:chOff x="849869" y="2827597"/>
                <a:chExt cx="2538189" cy="1768202"/>
              </a:xfrm>
              <a:effectLst>
                <a:outerShdw blurRad="38100" sx="101000" sy="101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9" name="矩形 78"/>
                <p:cNvSpPr/>
                <p:nvPr/>
              </p:nvSpPr>
              <p:spPr>
                <a:xfrm>
                  <a:off x="930831" y="2827597"/>
                  <a:ext cx="2376264" cy="432048"/>
                </a:xfrm>
                <a:prstGeom prst="rect">
                  <a:avLst/>
                </a:prstGeom>
                <a:noFill/>
                <a:ln w="25400" cap="flat" cmpd="sng" algn="ctr">
                  <a:solidFill>
                    <a:srgbClr val="43A4D5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0" name="矩形 15"/>
                <p:cNvSpPr/>
                <p:nvPr/>
              </p:nvSpPr>
              <p:spPr>
                <a:xfrm>
                  <a:off x="849869" y="3259645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-1" fmla="*/ 85725 w 2461989"/>
                    <a:gd name="connsiteY0-2" fmla="*/ 0 h 451098"/>
                    <a:gd name="connsiteX1-3" fmla="*/ 2461989 w 2461989"/>
                    <a:gd name="connsiteY1-4" fmla="*/ 0 h 451098"/>
                    <a:gd name="connsiteX2-5" fmla="*/ 2461989 w 2461989"/>
                    <a:gd name="connsiteY2-6" fmla="*/ 432048 h 451098"/>
                    <a:gd name="connsiteX3-7" fmla="*/ 0 w 2461989"/>
                    <a:gd name="connsiteY3-8" fmla="*/ 451098 h 451098"/>
                    <a:gd name="connsiteX4-9" fmla="*/ 85725 w 2461989"/>
                    <a:gd name="connsiteY4-10" fmla="*/ 0 h 451098"/>
                    <a:gd name="connsiteX0-11" fmla="*/ 85725 w 2538189"/>
                    <a:gd name="connsiteY0-12" fmla="*/ 0 h 451098"/>
                    <a:gd name="connsiteX1-13" fmla="*/ 2461989 w 2538189"/>
                    <a:gd name="connsiteY1-14" fmla="*/ 0 h 451098"/>
                    <a:gd name="connsiteX2-15" fmla="*/ 2538189 w 2538189"/>
                    <a:gd name="connsiteY2-16" fmla="*/ 451098 h 451098"/>
                    <a:gd name="connsiteX3-17" fmla="*/ 0 w 2538189"/>
                    <a:gd name="connsiteY3-18" fmla="*/ 451098 h 451098"/>
                    <a:gd name="connsiteX4-19" fmla="*/ 85725 w 2538189"/>
                    <a:gd name="connsiteY4-20" fmla="*/ 0 h 451098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43A4D5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1" name="矩形 15"/>
                <p:cNvSpPr/>
                <p:nvPr/>
              </p:nvSpPr>
              <p:spPr>
                <a:xfrm flipV="1">
                  <a:off x="849869" y="3693603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-1" fmla="*/ 85725 w 2461989"/>
                    <a:gd name="connsiteY0-2" fmla="*/ 0 h 451098"/>
                    <a:gd name="connsiteX1-3" fmla="*/ 2461989 w 2461989"/>
                    <a:gd name="connsiteY1-4" fmla="*/ 0 h 451098"/>
                    <a:gd name="connsiteX2-5" fmla="*/ 2461989 w 2461989"/>
                    <a:gd name="connsiteY2-6" fmla="*/ 432048 h 451098"/>
                    <a:gd name="connsiteX3-7" fmla="*/ 0 w 2461989"/>
                    <a:gd name="connsiteY3-8" fmla="*/ 451098 h 451098"/>
                    <a:gd name="connsiteX4-9" fmla="*/ 85725 w 2461989"/>
                    <a:gd name="connsiteY4-10" fmla="*/ 0 h 451098"/>
                    <a:gd name="connsiteX0-11" fmla="*/ 85725 w 2538189"/>
                    <a:gd name="connsiteY0-12" fmla="*/ 0 h 451098"/>
                    <a:gd name="connsiteX1-13" fmla="*/ 2461989 w 2538189"/>
                    <a:gd name="connsiteY1-14" fmla="*/ 0 h 451098"/>
                    <a:gd name="connsiteX2-15" fmla="*/ 2538189 w 2538189"/>
                    <a:gd name="connsiteY2-16" fmla="*/ 451098 h 451098"/>
                    <a:gd name="connsiteX3-17" fmla="*/ 0 w 2538189"/>
                    <a:gd name="connsiteY3-18" fmla="*/ 451098 h 451098"/>
                    <a:gd name="connsiteX4-19" fmla="*/ 85725 w 2538189"/>
                    <a:gd name="connsiteY4-20" fmla="*/ 0 h 451098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43A4D5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2" name="矩形 15"/>
                <p:cNvSpPr/>
                <p:nvPr/>
              </p:nvSpPr>
              <p:spPr>
                <a:xfrm>
                  <a:off x="849869" y="4144701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-1" fmla="*/ 85725 w 2461989"/>
                    <a:gd name="connsiteY0-2" fmla="*/ 0 h 451098"/>
                    <a:gd name="connsiteX1-3" fmla="*/ 2461989 w 2461989"/>
                    <a:gd name="connsiteY1-4" fmla="*/ 0 h 451098"/>
                    <a:gd name="connsiteX2-5" fmla="*/ 2461989 w 2461989"/>
                    <a:gd name="connsiteY2-6" fmla="*/ 432048 h 451098"/>
                    <a:gd name="connsiteX3-7" fmla="*/ 0 w 2461989"/>
                    <a:gd name="connsiteY3-8" fmla="*/ 451098 h 451098"/>
                    <a:gd name="connsiteX4-9" fmla="*/ 85725 w 2461989"/>
                    <a:gd name="connsiteY4-10" fmla="*/ 0 h 451098"/>
                    <a:gd name="connsiteX0-11" fmla="*/ 85725 w 2538189"/>
                    <a:gd name="connsiteY0-12" fmla="*/ 0 h 451098"/>
                    <a:gd name="connsiteX1-13" fmla="*/ 2461989 w 2538189"/>
                    <a:gd name="connsiteY1-14" fmla="*/ 0 h 451098"/>
                    <a:gd name="connsiteX2-15" fmla="*/ 2538189 w 2538189"/>
                    <a:gd name="connsiteY2-16" fmla="*/ 451098 h 451098"/>
                    <a:gd name="connsiteX3-17" fmla="*/ 0 w 2538189"/>
                    <a:gd name="connsiteY3-18" fmla="*/ 451098 h 451098"/>
                    <a:gd name="connsiteX4-19" fmla="*/ 85725 w 2538189"/>
                    <a:gd name="connsiteY4-20" fmla="*/ 0 h 451098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43A4D5"/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71" name="椭圆 70"/>
              <p:cNvSpPr/>
              <p:nvPr/>
            </p:nvSpPr>
            <p:spPr>
              <a:xfrm>
                <a:off x="1555435" y="4069391"/>
                <a:ext cx="88514" cy="885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63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900855" y="4064065"/>
                <a:ext cx="88514" cy="885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63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3" name="直接连接符 72"/>
              <p:cNvCxnSpPr>
                <a:stCxn id="75" idx="6"/>
                <a:endCxn id="72" idx="5"/>
              </p:cNvCxnSpPr>
              <p:nvPr/>
            </p:nvCxnSpPr>
            <p:spPr>
              <a:xfrm>
                <a:off x="2852385" y="3411521"/>
                <a:ext cx="1124021" cy="728094"/>
              </a:xfrm>
              <a:prstGeom prst="line">
                <a:avLst/>
              </a:prstGeom>
              <a:noFill/>
              <a:ln w="19050" cap="flat" cmpd="sng" algn="ctr">
                <a:solidFill>
                  <a:srgbClr val="955E27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cxnSp>
            <p:nvCxnSpPr>
              <p:cNvPr id="74" name="直接连接符 73"/>
              <p:cNvCxnSpPr>
                <a:stCxn id="75" idx="2"/>
                <a:endCxn id="71" idx="3"/>
              </p:cNvCxnSpPr>
              <p:nvPr/>
            </p:nvCxnSpPr>
            <p:spPr>
              <a:xfrm flipH="1">
                <a:off x="1568397" y="3411522"/>
                <a:ext cx="1049008" cy="733422"/>
              </a:xfrm>
              <a:prstGeom prst="line">
                <a:avLst/>
              </a:prstGeom>
              <a:noFill/>
              <a:ln w="19050" cap="flat" cmpd="sng" algn="ctr">
                <a:solidFill>
                  <a:srgbClr val="955E27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75" name="椭圆 74"/>
              <p:cNvSpPr/>
              <p:nvPr/>
            </p:nvSpPr>
            <p:spPr>
              <a:xfrm>
                <a:off x="2617405" y="3294032"/>
                <a:ext cx="234980" cy="2349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12700"/>
              </a:sp3d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TextBox 11"/>
              <p:cNvSpPr txBox="1"/>
              <p:nvPr/>
            </p:nvSpPr>
            <p:spPr>
              <a:xfrm>
                <a:off x="1403144" y="4100336"/>
                <a:ext cx="2661299" cy="350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6.</a:t>
                </a:r>
                <a:r>
                  <a:rPr lang="zh-CN" altLang="en-US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目标使我们集中精力，把握现在</a:t>
                </a:r>
                <a:endParaRPr lang="zh-CN" altLang="en-US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TextBox 12"/>
              <p:cNvSpPr txBox="1"/>
              <p:nvPr/>
            </p:nvSpPr>
            <p:spPr>
              <a:xfrm>
                <a:off x="1174356" y="4720219"/>
                <a:ext cx="3175158" cy="350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7.</a:t>
                </a:r>
                <a:r>
                  <a:rPr lang="zh-CN" altLang="en-US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目标使你成为一个成功的人</a:t>
                </a:r>
                <a:endParaRPr lang="zh-CN" altLang="en-US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TextBox 13"/>
              <p:cNvSpPr txBox="1"/>
              <p:nvPr/>
            </p:nvSpPr>
            <p:spPr>
              <a:xfrm>
                <a:off x="1246546" y="5377015"/>
                <a:ext cx="3058897" cy="350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8.</a:t>
                </a:r>
                <a:r>
                  <a:rPr lang="zh-CN" altLang="en-US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目标能提高激情有助于评估进展</a:t>
                </a:r>
                <a:endParaRPr lang="zh-CN" altLang="en-US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矩形 15"/>
            <p:cNvSpPr/>
            <p:nvPr/>
          </p:nvSpPr>
          <p:spPr>
            <a:xfrm flipV="1">
              <a:off x="1222762" y="5329198"/>
              <a:ext cx="4464722" cy="698645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-1" fmla="*/ 85725 w 2461989"/>
                <a:gd name="connsiteY0-2" fmla="*/ 0 h 451098"/>
                <a:gd name="connsiteX1-3" fmla="*/ 2461989 w 2461989"/>
                <a:gd name="connsiteY1-4" fmla="*/ 0 h 451098"/>
                <a:gd name="connsiteX2-5" fmla="*/ 2461989 w 2461989"/>
                <a:gd name="connsiteY2-6" fmla="*/ 432048 h 451098"/>
                <a:gd name="connsiteX3-7" fmla="*/ 0 w 2461989"/>
                <a:gd name="connsiteY3-8" fmla="*/ 451098 h 451098"/>
                <a:gd name="connsiteX4-9" fmla="*/ 85725 w 2461989"/>
                <a:gd name="connsiteY4-10" fmla="*/ 0 h 451098"/>
                <a:gd name="connsiteX0-11" fmla="*/ 85725 w 2538189"/>
                <a:gd name="connsiteY0-12" fmla="*/ 0 h 451098"/>
                <a:gd name="connsiteX1-13" fmla="*/ 2461989 w 2538189"/>
                <a:gd name="connsiteY1-14" fmla="*/ 0 h 451098"/>
                <a:gd name="connsiteX2-15" fmla="*/ 2538189 w 2538189"/>
                <a:gd name="connsiteY2-16" fmla="*/ 451098 h 451098"/>
                <a:gd name="connsiteX3-17" fmla="*/ 0 w 2538189"/>
                <a:gd name="connsiteY3-18" fmla="*/ 451098 h 451098"/>
                <a:gd name="connsiteX4-19" fmla="*/ 85725 w 2538189"/>
                <a:gd name="connsiteY4-20" fmla="*/ 0 h 45109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noFill/>
            <a:ln w="25400" cap="flat" cmpd="sng" algn="ctr">
              <a:solidFill>
                <a:srgbClr val="43A4D5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TextBox 12"/>
            <p:cNvSpPr txBox="1"/>
            <p:nvPr/>
          </p:nvSpPr>
          <p:spPr>
            <a:xfrm>
              <a:off x="1291894" y="5476515"/>
              <a:ext cx="4365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10.</a:t>
              </a:r>
              <a:r>
                <a:rPr lang="zh-CN" altLang="en-US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目标使我们产生信心勇气</a:t>
              </a:r>
              <a:endParaRPr lang="zh-CN" altLang="en-US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TextBox 12"/>
            <p:cNvSpPr txBox="1"/>
            <p:nvPr/>
          </p:nvSpPr>
          <p:spPr>
            <a:xfrm>
              <a:off x="1291894" y="4795061"/>
              <a:ext cx="4365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9.</a:t>
              </a: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目标使我们不断完善</a:t>
              </a:r>
              <a:endParaRPr lang="zh-CN" altLang="en-US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目标设定的范围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3" name="Group 21"/>
          <p:cNvGrpSpPr/>
          <p:nvPr/>
        </p:nvGrpSpPr>
        <p:grpSpPr>
          <a:xfrm>
            <a:off x="1708643" y="1466134"/>
            <a:ext cx="1812085" cy="1812085"/>
            <a:chOff x="2019765" y="1757191"/>
            <a:chExt cx="1513668" cy="1513668"/>
          </a:xfrm>
        </p:grpSpPr>
        <p:grpSp>
          <p:nvGrpSpPr>
            <p:cNvPr id="84" name="Group 20"/>
            <p:cNvGrpSpPr/>
            <p:nvPr/>
          </p:nvGrpSpPr>
          <p:grpSpPr>
            <a:xfrm>
              <a:off x="2019765" y="1757191"/>
              <a:ext cx="1513668" cy="1513668"/>
              <a:chOff x="2019765" y="1694131"/>
              <a:chExt cx="1513668" cy="1513668"/>
            </a:xfrm>
          </p:grpSpPr>
          <p:sp>
            <p:nvSpPr>
              <p:cNvPr id="86" name="Teardrop 9"/>
              <p:cNvSpPr/>
              <p:nvPr/>
            </p:nvSpPr>
            <p:spPr>
              <a:xfrm rot="8028697">
                <a:off x="2019765" y="1694131"/>
                <a:ext cx="1513668" cy="1513668"/>
              </a:xfrm>
              <a:prstGeom prst="teardrop">
                <a:avLst/>
              </a:prstGeom>
              <a:solidFill>
                <a:schemeClr val="accent1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Teardrop 3"/>
              <p:cNvSpPr/>
              <p:nvPr/>
            </p:nvSpPr>
            <p:spPr>
              <a:xfrm rot="8028697">
                <a:off x="2084879" y="1759244"/>
                <a:ext cx="1383446" cy="1383446"/>
              </a:xfrm>
              <a:prstGeom prst="teardrop">
                <a:avLst/>
              </a:prstGeom>
              <a:solidFill>
                <a:srgbClr val="43A4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5" name="Rectangle 60"/>
            <p:cNvSpPr/>
            <p:nvPr/>
          </p:nvSpPr>
          <p:spPr>
            <a:xfrm>
              <a:off x="2381431" y="2294437"/>
              <a:ext cx="839832" cy="488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事业</a:t>
              </a:r>
              <a:endParaRPr 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Group 23"/>
          <p:cNvGrpSpPr/>
          <p:nvPr/>
        </p:nvGrpSpPr>
        <p:grpSpPr>
          <a:xfrm>
            <a:off x="5051925" y="1435018"/>
            <a:ext cx="1812085" cy="1812085"/>
            <a:chOff x="5339165" y="1757191"/>
            <a:chExt cx="1513668" cy="1513668"/>
          </a:xfrm>
        </p:grpSpPr>
        <p:grpSp>
          <p:nvGrpSpPr>
            <p:cNvPr id="89" name="Group 19"/>
            <p:cNvGrpSpPr/>
            <p:nvPr/>
          </p:nvGrpSpPr>
          <p:grpSpPr>
            <a:xfrm>
              <a:off x="5339165" y="1757191"/>
              <a:ext cx="1513668" cy="1513668"/>
              <a:chOff x="5339165" y="1694131"/>
              <a:chExt cx="1513668" cy="1513668"/>
            </a:xfrm>
          </p:grpSpPr>
          <p:sp>
            <p:nvSpPr>
              <p:cNvPr id="91" name="Teardrop 10"/>
              <p:cNvSpPr/>
              <p:nvPr/>
            </p:nvSpPr>
            <p:spPr>
              <a:xfrm rot="8028697">
                <a:off x="5339165" y="1694131"/>
                <a:ext cx="1513668" cy="1513668"/>
              </a:xfrm>
              <a:prstGeom prst="teardrop">
                <a:avLst/>
              </a:prstGeom>
              <a:solidFill>
                <a:srgbClr val="00B0F0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Teardrop 4"/>
              <p:cNvSpPr/>
              <p:nvPr/>
            </p:nvSpPr>
            <p:spPr>
              <a:xfrm rot="8028697">
                <a:off x="5404278" y="1759242"/>
                <a:ext cx="1383446" cy="1383446"/>
              </a:xfrm>
              <a:prstGeom prst="teardrop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0" name="Rectangle 61"/>
            <p:cNvSpPr/>
            <p:nvPr/>
          </p:nvSpPr>
          <p:spPr>
            <a:xfrm>
              <a:off x="5710614" y="2252752"/>
              <a:ext cx="839832" cy="488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财富</a:t>
              </a:r>
              <a:endParaRPr lang="vi-VN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Group 25"/>
          <p:cNvGrpSpPr/>
          <p:nvPr/>
        </p:nvGrpSpPr>
        <p:grpSpPr>
          <a:xfrm>
            <a:off x="8347446" y="1466134"/>
            <a:ext cx="1812086" cy="1812085"/>
            <a:chOff x="8658562" y="1757191"/>
            <a:chExt cx="1513668" cy="1513668"/>
          </a:xfrm>
        </p:grpSpPr>
        <p:grpSp>
          <p:nvGrpSpPr>
            <p:cNvPr id="94" name="Group 18"/>
            <p:cNvGrpSpPr/>
            <p:nvPr/>
          </p:nvGrpSpPr>
          <p:grpSpPr>
            <a:xfrm>
              <a:off x="8658562" y="1757191"/>
              <a:ext cx="1513668" cy="1513668"/>
              <a:chOff x="8658562" y="1694131"/>
              <a:chExt cx="1513668" cy="1513668"/>
            </a:xfrm>
          </p:grpSpPr>
          <p:sp>
            <p:nvSpPr>
              <p:cNvPr id="96" name="Teardrop 11"/>
              <p:cNvSpPr/>
              <p:nvPr/>
            </p:nvSpPr>
            <p:spPr>
              <a:xfrm rot="8028697">
                <a:off x="8658562" y="1694131"/>
                <a:ext cx="1513668" cy="1513668"/>
              </a:xfrm>
              <a:prstGeom prst="teardrop">
                <a:avLst/>
              </a:prstGeom>
              <a:solidFill>
                <a:schemeClr val="accent3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Teardrop 5"/>
              <p:cNvSpPr/>
              <p:nvPr/>
            </p:nvSpPr>
            <p:spPr>
              <a:xfrm rot="8028697">
                <a:off x="8723676" y="1759244"/>
                <a:ext cx="1383446" cy="1383446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5" name="Rectangle 62"/>
            <p:cNvSpPr/>
            <p:nvPr/>
          </p:nvSpPr>
          <p:spPr>
            <a:xfrm>
              <a:off x="9011808" y="2088763"/>
              <a:ext cx="839831" cy="8998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家庭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生活</a:t>
              </a:r>
              <a:endParaRPr lang="vi-VN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Group 26"/>
          <p:cNvGrpSpPr/>
          <p:nvPr/>
        </p:nvGrpSpPr>
        <p:grpSpPr>
          <a:xfrm>
            <a:off x="8368460" y="3846731"/>
            <a:ext cx="1812085" cy="1812085"/>
            <a:chOff x="8679582" y="4137788"/>
            <a:chExt cx="1513668" cy="1513668"/>
          </a:xfrm>
        </p:grpSpPr>
        <p:grpSp>
          <p:nvGrpSpPr>
            <p:cNvPr id="99" name="Group 17"/>
            <p:cNvGrpSpPr/>
            <p:nvPr/>
          </p:nvGrpSpPr>
          <p:grpSpPr>
            <a:xfrm>
              <a:off x="8679582" y="4137788"/>
              <a:ext cx="1513668" cy="1513668"/>
              <a:chOff x="8658562" y="4127278"/>
              <a:chExt cx="1513668" cy="1513668"/>
            </a:xfrm>
          </p:grpSpPr>
          <p:sp>
            <p:nvSpPr>
              <p:cNvPr id="101" name="Teardrop 8"/>
              <p:cNvSpPr/>
              <p:nvPr/>
            </p:nvSpPr>
            <p:spPr>
              <a:xfrm rot="8028697">
                <a:off x="8723673" y="4192389"/>
                <a:ext cx="1383446" cy="1383446"/>
              </a:xfrm>
              <a:prstGeom prst="teardrop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Teardrop 12"/>
              <p:cNvSpPr/>
              <p:nvPr/>
            </p:nvSpPr>
            <p:spPr>
              <a:xfrm rot="8028697">
                <a:off x="8658562" y="4127278"/>
                <a:ext cx="1513668" cy="1513668"/>
              </a:xfrm>
              <a:prstGeom prst="teardrop">
                <a:avLst/>
              </a:prstGeom>
              <a:solidFill>
                <a:schemeClr val="accent5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0" name="Rectangle 63"/>
            <p:cNvSpPr/>
            <p:nvPr/>
          </p:nvSpPr>
          <p:spPr>
            <a:xfrm>
              <a:off x="9015275" y="4469361"/>
              <a:ext cx="839832" cy="8998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健康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休闲</a:t>
              </a:r>
              <a:endParaRPr lang="vi-VN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Group 27"/>
          <p:cNvGrpSpPr/>
          <p:nvPr/>
        </p:nvGrpSpPr>
        <p:grpSpPr>
          <a:xfrm>
            <a:off x="5048607" y="3840813"/>
            <a:ext cx="1812085" cy="1812085"/>
            <a:chOff x="5359729" y="4131870"/>
            <a:chExt cx="1513668" cy="1513668"/>
          </a:xfrm>
        </p:grpSpPr>
        <p:grpSp>
          <p:nvGrpSpPr>
            <p:cNvPr id="104" name="Group 16"/>
            <p:cNvGrpSpPr/>
            <p:nvPr/>
          </p:nvGrpSpPr>
          <p:grpSpPr>
            <a:xfrm>
              <a:off x="5359729" y="4131870"/>
              <a:ext cx="1513668" cy="1513668"/>
              <a:chOff x="5338709" y="4121360"/>
              <a:chExt cx="1513668" cy="1513668"/>
            </a:xfrm>
          </p:grpSpPr>
          <p:sp>
            <p:nvSpPr>
              <p:cNvPr id="106" name="Teardrop 7"/>
              <p:cNvSpPr/>
              <p:nvPr/>
            </p:nvSpPr>
            <p:spPr>
              <a:xfrm rot="8028697">
                <a:off x="5404276" y="4192391"/>
                <a:ext cx="1383446" cy="1383446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Teardrop 13"/>
              <p:cNvSpPr/>
              <p:nvPr/>
            </p:nvSpPr>
            <p:spPr>
              <a:xfrm rot="8028697">
                <a:off x="5338709" y="4121360"/>
                <a:ext cx="1513668" cy="1513668"/>
              </a:xfrm>
              <a:prstGeom prst="teardrop">
                <a:avLst/>
              </a:prstGeom>
              <a:solidFill>
                <a:srgbClr val="5FCDF6">
                  <a:alpha val="34000"/>
                </a:srgbClr>
              </a:solidFill>
              <a:ln>
                <a:solidFill>
                  <a:srgbClr val="5FCD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5" name="Rectangle 64"/>
            <p:cNvSpPr/>
            <p:nvPr/>
          </p:nvSpPr>
          <p:spPr>
            <a:xfrm>
              <a:off x="5697102" y="4444714"/>
              <a:ext cx="839832" cy="8998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人际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</a:t>
              </a:r>
              <a:endParaRPr lang="vi-VN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1720153" y="3820182"/>
            <a:ext cx="1812085" cy="1812085"/>
            <a:chOff x="2094356" y="4480583"/>
            <a:chExt cx="1513668" cy="1513668"/>
          </a:xfrm>
        </p:grpSpPr>
        <p:grpSp>
          <p:nvGrpSpPr>
            <p:cNvPr id="109" name="Group 15"/>
            <p:cNvGrpSpPr/>
            <p:nvPr/>
          </p:nvGrpSpPr>
          <p:grpSpPr>
            <a:xfrm>
              <a:off x="2094356" y="4480583"/>
              <a:ext cx="1513668" cy="1513668"/>
              <a:chOff x="2010255" y="4100729"/>
              <a:chExt cx="1513668" cy="1513668"/>
            </a:xfrm>
          </p:grpSpPr>
          <p:sp>
            <p:nvSpPr>
              <p:cNvPr id="111" name="Teardrop 6"/>
              <p:cNvSpPr/>
              <p:nvPr/>
            </p:nvSpPr>
            <p:spPr>
              <a:xfrm rot="8028697">
                <a:off x="2084878" y="4192389"/>
                <a:ext cx="1383446" cy="1383446"/>
              </a:xfrm>
              <a:prstGeom prst="teardrop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Teardrop 14"/>
              <p:cNvSpPr/>
              <p:nvPr/>
            </p:nvSpPr>
            <p:spPr>
              <a:xfrm rot="8028697">
                <a:off x="2010255" y="4100729"/>
                <a:ext cx="1513668" cy="1513668"/>
              </a:xfrm>
              <a:prstGeom prst="teardrop">
                <a:avLst/>
              </a:prstGeom>
              <a:solidFill>
                <a:srgbClr val="5FCDF6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0" name="Rectangle 64"/>
            <p:cNvSpPr/>
            <p:nvPr/>
          </p:nvSpPr>
          <p:spPr>
            <a:xfrm>
              <a:off x="2789169" y="4908821"/>
              <a:ext cx="154308" cy="488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zh-CN" altLang="en-US" sz="32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4" name="Rectangle 62"/>
          <p:cNvSpPr/>
          <p:nvPr/>
        </p:nvSpPr>
        <p:spPr>
          <a:xfrm>
            <a:off x="2141611" y="4252440"/>
            <a:ext cx="10054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endParaRPr lang="vi-VN" sz="32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5" name="加号 114"/>
          <p:cNvSpPr/>
          <p:nvPr/>
        </p:nvSpPr>
        <p:spPr>
          <a:xfrm>
            <a:off x="3932087" y="2109297"/>
            <a:ext cx="691116" cy="676803"/>
          </a:xfrm>
          <a:prstGeom prst="mathPlus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加号 115"/>
          <p:cNvSpPr/>
          <p:nvPr/>
        </p:nvSpPr>
        <p:spPr>
          <a:xfrm>
            <a:off x="7317561" y="2024158"/>
            <a:ext cx="691116" cy="676803"/>
          </a:xfrm>
          <a:prstGeom prst="mathPlus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加号 116"/>
          <p:cNvSpPr/>
          <p:nvPr/>
        </p:nvSpPr>
        <p:spPr>
          <a:xfrm>
            <a:off x="3971965" y="4579219"/>
            <a:ext cx="691116" cy="676803"/>
          </a:xfrm>
          <a:prstGeom prst="mathPlus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加号 117"/>
          <p:cNvSpPr/>
          <p:nvPr/>
        </p:nvSpPr>
        <p:spPr>
          <a:xfrm>
            <a:off x="7325874" y="4615749"/>
            <a:ext cx="691116" cy="676803"/>
          </a:xfrm>
          <a:prstGeom prst="mathPlus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6" grpId="0" animBg="1"/>
      <p:bldP spid="117" grpId="0" animBg="1"/>
      <p:bldP spid="1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1"/>
          <p:cNvSpPr/>
          <p:nvPr/>
        </p:nvSpPr>
        <p:spPr>
          <a:xfrm>
            <a:off x="-1718" y="-21774"/>
            <a:ext cx="4350197" cy="6908013"/>
          </a:xfrm>
          <a:prstGeom prst="rect">
            <a:avLst/>
          </a:prstGeom>
          <a:solidFill>
            <a:srgbClr val="43A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097079" y="1321209"/>
            <a:ext cx="3509028" cy="710367"/>
            <a:chOff x="5215310" y="923802"/>
            <a:chExt cx="4801822" cy="710367"/>
          </a:xfrm>
        </p:grpSpPr>
        <p:sp>
          <p:nvSpPr>
            <p:cNvPr id="7" name="TextBox 20"/>
            <p:cNvSpPr txBox="1"/>
            <p:nvPr/>
          </p:nvSpPr>
          <p:spPr>
            <a:xfrm>
              <a:off x="5215310" y="923802"/>
              <a:ext cx="436017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01</a:t>
              </a:r>
              <a:endParaRPr lang="en-US" altLang="zh-CN" sz="4000" b="1" spc="300" dirty="0">
                <a:solidFill>
                  <a:srgbClr val="43A4D5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947089" y="999639"/>
              <a:ext cx="4070043" cy="634530"/>
              <a:chOff x="7354408" y="1446227"/>
              <a:chExt cx="4070043" cy="634530"/>
            </a:xfrm>
          </p:grpSpPr>
          <p:sp>
            <p:nvSpPr>
              <p:cNvPr id="8" name="文本框 9"/>
              <p:cNvSpPr txBox="1"/>
              <p:nvPr/>
            </p:nvSpPr>
            <p:spPr>
              <a:xfrm>
                <a:off x="7469131" y="1446227"/>
                <a:ext cx="395532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五 项 管 理 概 述</a:t>
                </a:r>
                <a:endPara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7354408" y="1803758"/>
                <a:ext cx="34113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Summary of Management Items</a:t>
                </a:r>
                <a:endParaRPr lang="zh-CN" altLang="en-US" sz="1200" dirty="0"/>
              </a:p>
            </p:txBody>
          </p:sp>
        </p:grp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6693" y="1015134"/>
            <a:ext cx="3164098" cy="2261812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3" y="3611013"/>
            <a:ext cx="3062925" cy="2043178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8493963" y="1343354"/>
            <a:ext cx="3555242" cy="676798"/>
            <a:chOff x="5266691" y="925784"/>
            <a:chExt cx="4865063" cy="676798"/>
          </a:xfrm>
        </p:grpSpPr>
        <p:sp>
          <p:nvSpPr>
            <p:cNvPr id="37" name="TextBox 20"/>
            <p:cNvSpPr txBox="1"/>
            <p:nvPr/>
          </p:nvSpPr>
          <p:spPr>
            <a:xfrm>
              <a:off x="5266691" y="925784"/>
              <a:ext cx="741430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02</a:t>
              </a:r>
              <a:endParaRPr lang="en-US" altLang="zh-CN" sz="4000" b="1" spc="300" dirty="0">
                <a:solidFill>
                  <a:srgbClr val="43A4D5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6121186" y="981073"/>
              <a:ext cx="4010568" cy="621509"/>
              <a:chOff x="7528505" y="1427661"/>
              <a:chExt cx="4010568" cy="621509"/>
            </a:xfrm>
          </p:grpSpPr>
          <p:sp>
            <p:nvSpPr>
              <p:cNvPr id="39" name="文本框 9"/>
              <p:cNvSpPr txBox="1"/>
              <p:nvPr/>
            </p:nvSpPr>
            <p:spPr>
              <a:xfrm>
                <a:off x="7583753" y="1427661"/>
                <a:ext cx="395532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心 态 管 理</a:t>
                </a:r>
                <a:endPara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7528505" y="1772171"/>
                <a:ext cx="2372269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Mentality management</a:t>
                </a:r>
                <a:endParaRPr lang="zh-CN" altLang="en-US" sz="1200" dirty="0"/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5097079" y="3013681"/>
            <a:ext cx="3495793" cy="718554"/>
            <a:chOff x="5164114" y="923251"/>
            <a:chExt cx="4783711" cy="718554"/>
          </a:xfrm>
        </p:grpSpPr>
        <p:sp>
          <p:nvSpPr>
            <p:cNvPr id="42" name="TextBox 20"/>
            <p:cNvSpPr txBox="1"/>
            <p:nvPr/>
          </p:nvSpPr>
          <p:spPr>
            <a:xfrm>
              <a:off x="5164114" y="923251"/>
              <a:ext cx="754592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03</a:t>
              </a:r>
              <a:endParaRPr lang="en-US" altLang="zh-CN" sz="4000" b="1" spc="300" dirty="0">
                <a:solidFill>
                  <a:srgbClr val="43A4D5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6067819" y="998805"/>
              <a:ext cx="3880006" cy="643000"/>
              <a:chOff x="7475138" y="1445393"/>
              <a:chExt cx="3880006" cy="643000"/>
            </a:xfrm>
          </p:grpSpPr>
          <p:sp>
            <p:nvSpPr>
              <p:cNvPr id="44" name="文本框 9"/>
              <p:cNvSpPr txBox="1"/>
              <p:nvPr/>
            </p:nvSpPr>
            <p:spPr>
              <a:xfrm>
                <a:off x="7510011" y="1445393"/>
                <a:ext cx="3845133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 标 管 理</a:t>
                </a:r>
                <a:endPara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7475138" y="1811394"/>
                <a:ext cx="228961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Target management</a:t>
                </a:r>
                <a:endParaRPr lang="zh-CN" altLang="en-US" sz="1200" dirty="0"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8529444" y="2988011"/>
            <a:ext cx="3412684" cy="731415"/>
            <a:chOff x="5309249" y="925783"/>
            <a:chExt cx="4093301" cy="731415"/>
          </a:xfrm>
        </p:grpSpPr>
        <p:sp>
          <p:nvSpPr>
            <p:cNvPr id="47" name="TextBox 20"/>
            <p:cNvSpPr txBox="1"/>
            <p:nvPr/>
          </p:nvSpPr>
          <p:spPr>
            <a:xfrm>
              <a:off x="5309249" y="925783"/>
              <a:ext cx="659488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04</a:t>
              </a:r>
              <a:endParaRPr lang="en-US" altLang="zh-CN" sz="4000" b="1" spc="300" dirty="0">
                <a:solidFill>
                  <a:srgbClr val="43A4D5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6015666" y="1012318"/>
              <a:ext cx="3386884" cy="644880"/>
              <a:chOff x="7422985" y="1458906"/>
              <a:chExt cx="3386884" cy="644880"/>
            </a:xfrm>
          </p:grpSpPr>
          <p:sp>
            <p:nvSpPr>
              <p:cNvPr id="49" name="文本框 9"/>
              <p:cNvSpPr txBox="1"/>
              <p:nvPr/>
            </p:nvSpPr>
            <p:spPr>
              <a:xfrm>
                <a:off x="7496640" y="1458906"/>
                <a:ext cx="331322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时 间 管 理</a:t>
                </a:r>
                <a:endPara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7422985" y="1826787"/>
                <a:ext cx="197398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Time management</a:t>
                </a:r>
                <a:endParaRPr lang="en-US" altLang="zh-CN" sz="1200" dirty="0"/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5116786" y="4632602"/>
            <a:ext cx="3515210" cy="729797"/>
            <a:chOff x="5266691" y="925784"/>
            <a:chExt cx="4138833" cy="729797"/>
          </a:xfrm>
        </p:grpSpPr>
        <p:sp>
          <p:nvSpPr>
            <p:cNvPr id="52" name="TextBox 20"/>
            <p:cNvSpPr txBox="1"/>
            <p:nvPr/>
          </p:nvSpPr>
          <p:spPr>
            <a:xfrm>
              <a:off x="5266691" y="925784"/>
              <a:ext cx="645486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05</a:t>
              </a:r>
              <a:endParaRPr lang="en-US" altLang="zh-CN" sz="4000" b="1" spc="300" dirty="0">
                <a:solidFill>
                  <a:srgbClr val="43A4D5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6051530" y="1014321"/>
              <a:ext cx="3353994" cy="641260"/>
              <a:chOff x="7458849" y="1460909"/>
              <a:chExt cx="3353994" cy="641260"/>
            </a:xfrm>
          </p:grpSpPr>
          <p:sp>
            <p:nvSpPr>
              <p:cNvPr id="54" name="文本框 9"/>
              <p:cNvSpPr txBox="1"/>
              <p:nvPr/>
            </p:nvSpPr>
            <p:spPr>
              <a:xfrm>
                <a:off x="7499614" y="1460909"/>
                <a:ext cx="331322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 习 管 理</a:t>
                </a:r>
                <a:endPara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7458849" y="1825170"/>
                <a:ext cx="203244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Learning management</a:t>
                </a:r>
                <a:endParaRPr lang="zh-CN" altLang="en-US" sz="1200" dirty="0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8489476" y="4582376"/>
            <a:ext cx="3452652" cy="737302"/>
            <a:chOff x="5266691" y="925784"/>
            <a:chExt cx="4141240" cy="737302"/>
          </a:xfrm>
        </p:grpSpPr>
        <p:sp>
          <p:nvSpPr>
            <p:cNvPr id="57" name="TextBox 20"/>
            <p:cNvSpPr txBox="1"/>
            <p:nvPr/>
          </p:nvSpPr>
          <p:spPr>
            <a:xfrm>
              <a:off x="5266691" y="925784"/>
              <a:ext cx="663333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06</a:t>
              </a:r>
              <a:endParaRPr lang="en-US" altLang="zh-CN" sz="4000" b="1" spc="300" dirty="0">
                <a:solidFill>
                  <a:srgbClr val="43A4D5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6053937" y="1021719"/>
              <a:ext cx="3353994" cy="641367"/>
              <a:chOff x="7461256" y="1468307"/>
              <a:chExt cx="3353994" cy="641367"/>
            </a:xfrm>
          </p:grpSpPr>
          <p:sp>
            <p:nvSpPr>
              <p:cNvPr id="59" name="文本框 9"/>
              <p:cNvSpPr txBox="1"/>
              <p:nvPr/>
            </p:nvSpPr>
            <p:spPr>
              <a:xfrm>
                <a:off x="7502021" y="1468307"/>
                <a:ext cx="331322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行 动 管 理</a:t>
                </a:r>
                <a:endPara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7461256" y="1822914"/>
                <a:ext cx="1973984" cy="2867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Action management</a:t>
                </a:r>
                <a:endParaRPr lang="zh-CN" altLang="en-US" sz="1200" dirty="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目标设定的范围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42" name="矩形 41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标题 4"/>
            <p:cNvSpPr txBox="1"/>
            <p:nvPr/>
          </p:nvSpPr>
          <p:spPr>
            <a:xfrm>
              <a:off x="2005706" y="1984862"/>
              <a:ext cx="4013415" cy="236363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制定目标以终为始</a:t>
              </a:r>
              <a:endParaRPr lang="zh-CN" altLang="en-US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45" name="ïṧļíḑé"/>
          <p:cNvSpPr txBox="1"/>
          <p:nvPr/>
        </p:nvSpPr>
        <p:spPr>
          <a:xfrm>
            <a:off x="1387865" y="1969834"/>
            <a:ext cx="9416269" cy="1266845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制定目标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自上而下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从终极目标反推回来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使下级目标成为上级目标的分解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实践目标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自下而上又使下级目标成为对上级目标的支持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学会把目标分解开来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化整为零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变成一个个在不同阶段容易被实现的小目标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然后将其逐个击破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是实现终极目标的有效方法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87865" y="4376400"/>
            <a:ext cx="9627842" cy="1266845"/>
            <a:chOff x="2101330" y="4603898"/>
            <a:chExt cx="7676563" cy="1010093"/>
          </a:xfrm>
        </p:grpSpPr>
        <p:sp>
          <p:nvSpPr>
            <p:cNvPr id="48" name="圆角矩形 3"/>
            <p:cNvSpPr/>
            <p:nvPr/>
          </p:nvSpPr>
          <p:spPr>
            <a:xfrm>
              <a:off x="2101330" y="4603898"/>
              <a:ext cx="950969" cy="1010093"/>
            </a:xfrm>
            <a:prstGeom prst="roundRect">
              <a:avLst/>
            </a:pr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明确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具体</a:t>
              </a:r>
              <a:endPara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加号 48"/>
            <p:cNvSpPr/>
            <p:nvPr/>
          </p:nvSpPr>
          <p:spPr>
            <a:xfrm>
              <a:off x="3148106" y="4862658"/>
              <a:ext cx="502989" cy="492572"/>
            </a:xfrm>
            <a:prstGeom prst="mathPlus">
              <a:avLst/>
            </a:prstGeom>
            <a:noFill/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圆角矩形 43"/>
            <p:cNvSpPr/>
            <p:nvPr/>
          </p:nvSpPr>
          <p:spPr>
            <a:xfrm>
              <a:off x="3768281" y="4603898"/>
              <a:ext cx="950969" cy="1010093"/>
            </a:xfrm>
            <a:prstGeom prst="roundRect">
              <a:avLst/>
            </a:pr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量化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衡量</a:t>
              </a:r>
              <a:endPara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加号 50"/>
            <p:cNvSpPr/>
            <p:nvPr/>
          </p:nvSpPr>
          <p:spPr>
            <a:xfrm>
              <a:off x="4815057" y="4862658"/>
              <a:ext cx="502989" cy="492572"/>
            </a:xfrm>
            <a:prstGeom prst="mathPlus">
              <a:avLst/>
            </a:prstGeom>
            <a:noFill/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圆角矩形 45"/>
            <p:cNvSpPr/>
            <p:nvPr/>
          </p:nvSpPr>
          <p:spPr>
            <a:xfrm>
              <a:off x="5443504" y="4603898"/>
              <a:ext cx="950969" cy="1010093"/>
            </a:xfrm>
            <a:prstGeom prst="roundRect">
              <a:avLst/>
            </a:pr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具有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挑战</a:t>
              </a:r>
              <a:endPara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加号 52"/>
            <p:cNvSpPr/>
            <p:nvPr/>
          </p:nvSpPr>
          <p:spPr>
            <a:xfrm>
              <a:off x="6490280" y="4862658"/>
              <a:ext cx="502989" cy="492572"/>
            </a:xfrm>
            <a:prstGeom prst="mathPlus">
              <a:avLst/>
            </a:prstGeom>
            <a:noFill/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圆角矩形 47"/>
            <p:cNvSpPr/>
            <p:nvPr/>
          </p:nvSpPr>
          <p:spPr>
            <a:xfrm>
              <a:off x="7118727" y="4603898"/>
              <a:ext cx="950969" cy="1010093"/>
            </a:xfrm>
            <a:prstGeom prst="roundRect">
              <a:avLst/>
            </a:pr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长短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结合</a:t>
              </a:r>
              <a:endPara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加号 54"/>
            <p:cNvSpPr/>
            <p:nvPr/>
          </p:nvSpPr>
          <p:spPr>
            <a:xfrm>
              <a:off x="8165503" y="4862658"/>
              <a:ext cx="502989" cy="492572"/>
            </a:xfrm>
            <a:prstGeom prst="mathPlus">
              <a:avLst/>
            </a:prstGeom>
            <a:noFill/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49"/>
            <p:cNvSpPr/>
            <p:nvPr/>
          </p:nvSpPr>
          <p:spPr>
            <a:xfrm>
              <a:off x="8826924" y="4603898"/>
              <a:ext cx="950969" cy="1010093"/>
            </a:xfrm>
            <a:prstGeom prst="roundRect">
              <a:avLst/>
            </a:pr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时限</a:t>
              </a:r>
              <a:endPara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505731" y="3488806"/>
            <a:ext cx="9118997" cy="422695"/>
            <a:chOff x="1505440" y="1891697"/>
            <a:chExt cx="9118997" cy="422695"/>
          </a:xfrm>
        </p:grpSpPr>
        <p:sp>
          <p:nvSpPr>
            <p:cNvPr id="58" name="矩形 57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标题 4"/>
            <p:cNvSpPr txBox="1"/>
            <p:nvPr/>
          </p:nvSpPr>
          <p:spPr>
            <a:xfrm>
              <a:off x="2005706" y="1984862"/>
              <a:ext cx="4013415" cy="236363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设定目标的五项原则</a:t>
              </a:r>
              <a:endParaRPr lang="zh-CN" altLang="en-US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671226" y="559020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如何设定目标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îsḷîḍe"/>
          <p:cNvGrpSpPr/>
          <p:nvPr/>
        </p:nvGrpSpPr>
        <p:grpSpPr>
          <a:xfrm>
            <a:off x="1533829" y="1331924"/>
            <a:ext cx="4232297" cy="2378007"/>
            <a:chOff x="1720275" y="1411608"/>
            <a:chExt cx="3001286" cy="1931179"/>
          </a:xfrm>
        </p:grpSpPr>
        <p:grpSp>
          <p:nvGrpSpPr>
            <p:cNvPr id="68" name="íṣḷïḍé"/>
            <p:cNvGrpSpPr/>
            <p:nvPr/>
          </p:nvGrpSpPr>
          <p:grpSpPr>
            <a:xfrm>
              <a:off x="1720275" y="1411608"/>
              <a:ext cx="3001286" cy="1931179"/>
              <a:chOff x="156613" y="1979291"/>
              <a:chExt cx="4030579" cy="2119390"/>
            </a:xfrm>
          </p:grpSpPr>
          <p:sp>
            <p:nvSpPr>
              <p:cNvPr id="70" name="îṩľïḑê"/>
              <p:cNvSpPr/>
              <p:nvPr/>
            </p:nvSpPr>
            <p:spPr>
              <a:xfrm>
                <a:off x="156613" y="2118223"/>
                <a:ext cx="399675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1" name="î$ľîḍé"/>
              <p:cNvSpPr/>
              <p:nvPr/>
            </p:nvSpPr>
            <p:spPr>
              <a:xfrm>
                <a:off x="2430310" y="2111434"/>
                <a:ext cx="17568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酝酿目标</a:t>
                </a:r>
                <a:endParaRPr lang="zh-CN" altLang="en-US" sz="2400" b="1" kern="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ïṡ1íḍe"/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9" name="íSļîḋê"/>
            <p:cNvSpPr/>
            <p:nvPr/>
          </p:nvSpPr>
          <p:spPr bwMode="auto">
            <a:xfrm>
              <a:off x="1804324" y="1688848"/>
              <a:ext cx="2808002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假如不会有失败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你要一个什么样的人生</a:t>
              </a:r>
              <a:r>
                <a:rPr lang="en-US" altLang="zh-CN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你要一个什么样的事业和家庭</a:t>
              </a:r>
              <a:r>
                <a:rPr lang="en-US" altLang="zh-CN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你想拥有什么样的财富</a:t>
              </a:r>
              <a:r>
                <a:rPr lang="en-US" altLang="zh-CN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你想成为什么样的人？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îsḷîḍe"/>
          <p:cNvGrpSpPr/>
          <p:nvPr/>
        </p:nvGrpSpPr>
        <p:grpSpPr>
          <a:xfrm>
            <a:off x="1517542" y="3830119"/>
            <a:ext cx="4234753" cy="2597547"/>
            <a:chOff x="1720275" y="1411608"/>
            <a:chExt cx="3274472" cy="2109467"/>
          </a:xfrm>
        </p:grpSpPr>
        <p:grpSp>
          <p:nvGrpSpPr>
            <p:cNvPr id="80" name="íṣḷïḍé"/>
            <p:cNvGrpSpPr/>
            <p:nvPr/>
          </p:nvGrpSpPr>
          <p:grpSpPr>
            <a:xfrm>
              <a:off x="1720275" y="1411608"/>
              <a:ext cx="3273051" cy="1931179"/>
              <a:chOff x="156613" y="1979291"/>
              <a:chExt cx="4395546" cy="2119390"/>
            </a:xfrm>
          </p:grpSpPr>
          <p:sp>
            <p:nvSpPr>
              <p:cNvPr id="82" name="îṩľïḑê"/>
              <p:cNvSpPr/>
              <p:nvPr/>
            </p:nvSpPr>
            <p:spPr>
              <a:xfrm>
                <a:off x="156613" y="2118223"/>
                <a:ext cx="439554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83" name="î$ľîḍé"/>
              <p:cNvSpPr/>
              <p:nvPr/>
            </p:nvSpPr>
            <p:spPr>
              <a:xfrm>
                <a:off x="2795277" y="2099724"/>
                <a:ext cx="17568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寻找支持</a:t>
                </a:r>
                <a:endParaRPr lang="zh-CN" altLang="en-US" sz="2400" b="1" kern="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ïṡ1íḍe"/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1" name="íSļîḋê"/>
            <p:cNvSpPr/>
            <p:nvPr/>
          </p:nvSpPr>
          <p:spPr bwMode="auto">
            <a:xfrm>
              <a:off x="1780261" y="2017783"/>
              <a:ext cx="3214486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确认达成目标需要的知识和技能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确认对实现目标有帮助的人和团体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制定实现目标的措施与找出解决障碍的方法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îsḷîḍe"/>
          <p:cNvGrpSpPr/>
          <p:nvPr/>
        </p:nvGrpSpPr>
        <p:grpSpPr>
          <a:xfrm>
            <a:off x="6506724" y="1331924"/>
            <a:ext cx="4232297" cy="2526033"/>
            <a:chOff x="1720275" y="1411608"/>
            <a:chExt cx="3001286" cy="2051391"/>
          </a:xfrm>
        </p:grpSpPr>
        <p:grpSp>
          <p:nvGrpSpPr>
            <p:cNvPr id="86" name="íṣḷïḍé"/>
            <p:cNvGrpSpPr/>
            <p:nvPr/>
          </p:nvGrpSpPr>
          <p:grpSpPr>
            <a:xfrm>
              <a:off x="1720275" y="1411608"/>
              <a:ext cx="3001286" cy="1931179"/>
              <a:chOff x="156613" y="1979291"/>
              <a:chExt cx="4030579" cy="2119390"/>
            </a:xfrm>
          </p:grpSpPr>
          <p:sp>
            <p:nvSpPr>
              <p:cNvPr id="88" name="îṩľïḑê"/>
              <p:cNvSpPr/>
              <p:nvPr/>
            </p:nvSpPr>
            <p:spPr>
              <a:xfrm>
                <a:off x="156613" y="2118223"/>
                <a:ext cx="399675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89" name="î$ľîḍé"/>
              <p:cNvSpPr/>
              <p:nvPr/>
            </p:nvSpPr>
            <p:spPr>
              <a:xfrm>
                <a:off x="2430310" y="2111434"/>
                <a:ext cx="17568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分析目标</a:t>
                </a:r>
                <a:endParaRPr lang="zh-CN" altLang="en-US" sz="2400" b="1" kern="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ïṡ1íḍe"/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7" name="íSļîḋê"/>
            <p:cNvSpPr/>
            <p:nvPr/>
          </p:nvSpPr>
          <p:spPr bwMode="auto">
            <a:xfrm>
              <a:off x="1856225" y="1959707"/>
              <a:ext cx="2808002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制定实现目标的期限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分析你的起始点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确认实现目标的障碍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1" name="îsḷîḍe"/>
          <p:cNvGrpSpPr/>
          <p:nvPr/>
        </p:nvGrpSpPr>
        <p:grpSpPr>
          <a:xfrm>
            <a:off x="6506724" y="3798291"/>
            <a:ext cx="4234753" cy="2597547"/>
            <a:chOff x="1720275" y="1411608"/>
            <a:chExt cx="3274472" cy="2109467"/>
          </a:xfrm>
        </p:grpSpPr>
        <p:grpSp>
          <p:nvGrpSpPr>
            <p:cNvPr id="92" name="íṣḷïḍé"/>
            <p:cNvGrpSpPr/>
            <p:nvPr/>
          </p:nvGrpSpPr>
          <p:grpSpPr>
            <a:xfrm>
              <a:off x="1720275" y="1411608"/>
              <a:ext cx="3273052" cy="1931179"/>
              <a:chOff x="156613" y="1979291"/>
              <a:chExt cx="4395547" cy="2119390"/>
            </a:xfrm>
          </p:grpSpPr>
          <p:sp>
            <p:nvSpPr>
              <p:cNvPr id="94" name="îṩľïḑê"/>
              <p:cNvSpPr/>
              <p:nvPr/>
            </p:nvSpPr>
            <p:spPr>
              <a:xfrm>
                <a:off x="156613" y="2118223"/>
                <a:ext cx="439554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5" name="î$ľîḍé"/>
              <p:cNvSpPr/>
              <p:nvPr/>
            </p:nvSpPr>
            <p:spPr>
              <a:xfrm>
                <a:off x="2170229" y="2099724"/>
                <a:ext cx="2381931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将目标视觉化</a:t>
                </a:r>
                <a:endParaRPr lang="zh-CN" altLang="en-US" sz="2400" b="1" kern="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ïṡ1íḍe"/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3" name="íSļîḋê"/>
            <p:cNvSpPr/>
            <p:nvPr/>
          </p:nvSpPr>
          <p:spPr bwMode="auto">
            <a:xfrm>
              <a:off x="1780261" y="2017783"/>
              <a:ext cx="3214486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制定实现目标的计划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马上行动现在就做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defTabSz="121920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将目标视觉化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317629" y="559020"/>
            <a:ext cx="35031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分解目标的六大步骤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 flipV="1">
            <a:off x="2704338" y="3798686"/>
            <a:ext cx="1966888" cy="951313"/>
            <a:chOff x="6132651" y="3742005"/>
            <a:chExt cx="1882345" cy="910422"/>
          </a:xfrm>
          <a:solidFill>
            <a:srgbClr val="E09A59"/>
          </a:solidFill>
        </p:grpSpPr>
        <p:sp>
          <p:nvSpPr>
            <p:cNvPr id="31" name="任意多边形 9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10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317629" y="2847374"/>
            <a:ext cx="1966888" cy="951313"/>
            <a:chOff x="6132651" y="3742005"/>
            <a:chExt cx="1882345" cy="910422"/>
          </a:xfrm>
          <a:solidFill>
            <a:srgbClr val="43A4D5"/>
          </a:solidFill>
        </p:grpSpPr>
        <p:sp>
          <p:nvSpPr>
            <p:cNvPr id="34" name="任意多边形 12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14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" name="组合 35"/>
          <p:cNvGrpSpPr/>
          <p:nvPr/>
        </p:nvGrpSpPr>
        <p:grpSpPr>
          <a:xfrm flipV="1">
            <a:off x="5930921" y="3795494"/>
            <a:ext cx="1966888" cy="951313"/>
            <a:chOff x="6132651" y="3742005"/>
            <a:chExt cx="1882345" cy="910422"/>
          </a:xfrm>
          <a:solidFill>
            <a:srgbClr val="E09A59"/>
          </a:solidFill>
        </p:grpSpPr>
        <p:sp>
          <p:nvSpPr>
            <p:cNvPr id="37" name="任意多边形 18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19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544212" y="2847374"/>
            <a:ext cx="1966888" cy="951313"/>
            <a:chOff x="6132651" y="3742005"/>
            <a:chExt cx="1882345" cy="910422"/>
          </a:xfrm>
          <a:solidFill>
            <a:srgbClr val="43A4D5"/>
          </a:solidFill>
        </p:grpSpPr>
        <p:sp>
          <p:nvSpPr>
            <p:cNvPr id="40" name="任意多边形 21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22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91046" y="2850566"/>
            <a:ext cx="1966888" cy="951313"/>
            <a:chOff x="6132651" y="3742005"/>
            <a:chExt cx="1882345" cy="910422"/>
          </a:xfrm>
          <a:solidFill>
            <a:srgbClr val="43A4D5"/>
          </a:solidFill>
        </p:grpSpPr>
        <p:sp>
          <p:nvSpPr>
            <p:cNvPr id="43" name="任意多边形 24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25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474529" y="3241608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 </a:t>
            </a:r>
            <a:r>
              <a:rPr lang="en-US" altLang="zh-CN" sz="3200" b="1" dirty="0">
                <a:solidFill>
                  <a:srgbClr val="F47CA0"/>
                </a:solidFill>
              </a:rPr>
              <a:t> </a:t>
            </a:r>
            <a:r>
              <a:rPr lang="en-US" altLang="zh-CN" sz="3200" b="1" dirty="0">
                <a:solidFill>
                  <a:srgbClr val="43A4D5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01</a:t>
            </a:r>
            <a:endParaRPr lang="en-US" altLang="zh-CN" sz="3200" b="1" dirty="0">
              <a:solidFill>
                <a:srgbClr val="43A4D5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701112" y="3241607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43A4D5"/>
                </a:solidFill>
              </a:rPr>
              <a:t>  </a:t>
            </a:r>
            <a:r>
              <a:rPr lang="en-US" altLang="zh-CN" sz="3200" b="1" dirty="0">
                <a:solidFill>
                  <a:srgbClr val="43A4D5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03</a:t>
            </a:r>
            <a:endParaRPr lang="en-US" altLang="zh-CN" sz="3200" b="1" dirty="0">
              <a:solidFill>
                <a:srgbClr val="43A4D5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936812" y="3245817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43A4D5"/>
                </a:solidFill>
              </a:rPr>
              <a:t>  </a:t>
            </a:r>
            <a:r>
              <a:rPr lang="en-US" altLang="zh-CN" sz="3200" b="1" dirty="0">
                <a:solidFill>
                  <a:srgbClr val="43A4D5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05</a:t>
            </a:r>
            <a:endParaRPr lang="en-US" altLang="zh-CN" sz="3200" b="1" dirty="0">
              <a:solidFill>
                <a:srgbClr val="43A4D5"/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111172" y="3872836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  </a:t>
            </a:r>
            <a:r>
              <a:rPr lang="en-US" altLang="zh-CN" sz="3200" b="1" dirty="0">
                <a:solidFill>
                  <a:schemeClr val="bg1">
                    <a:lumMod val="6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02</a:t>
            </a:r>
            <a:endParaRPr lang="en-US" altLang="zh-CN" sz="3200" b="1" dirty="0">
              <a:solidFill>
                <a:schemeClr val="bg1">
                  <a:lumMod val="6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376758" y="3868856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  </a:t>
            </a:r>
            <a:r>
              <a:rPr lang="en-US" altLang="zh-CN" sz="3200" b="1" dirty="0">
                <a:solidFill>
                  <a:schemeClr val="bg1">
                    <a:lumMod val="6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04</a:t>
            </a:r>
            <a:endParaRPr lang="en-US" altLang="zh-CN" sz="3200" b="1" dirty="0">
              <a:solidFill>
                <a:schemeClr val="bg1">
                  <a:lumMod val="6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 flipV="1">
            <a:off x="9245047" y="3795493"/>
            <a:ext cx="1966888" cy="951313"/>
            <a:chOff x="6132651" y="3742005"/>
            <a:chExt cx="1882345" cy="910422"/>
          </a:xfrm>
          <a:solidFill>
            <a:srgbClr val="E09A59"/>
          </a:solidFill>
        </p:grpSpPr>
        <p:sp>
          <p:nvSpPr>
            <p:cNvPr id="51" name="任意多边形 18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19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9690884" y="3868855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  </a:t>
            </a:r>
            <a:r>
              <a:rPr lang="en-US" altLang="zh-CN" sz="3200" b="1" dirty="0">
                <a:solidFill>
                  <a:schemeClr val="bg1">
                    <a:lumMod val="6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06</a:t>
            </a:r>
            <a:endParaRPr lang="en-US" altLang="zh-CN" sz="3200" b="1" dirty="0">
              <a:solidFill>
                <a:schemeClr val="bg1">
                  <a:lumMod val="65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54" name="Content Placeholder 2"/>
          <p:cNvSpPr txBox="1"/>
          <p:nvPr/>
        </p:nvSpPr>
        <p:spPr>
          <a:xfrm>
            <a:off x="6174525" y="5110698"/>
            <a:ext cx="1461445" cy="64430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把年度目标拆分到月</a:t>
            </a:r>
            <a:endParaRPr lang="zh-CN" altLang="en-US" sz="2000" b="1" dirty="0">
              <a:gradFill flip="none" rotWithShape="1"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Content Placeholder 2"/>
          <p:cNvSpPr txBox="1"/>
          <p:nvPr/>
        </p:nvSpPr>
        <p:spPr>
          <a:xfrm>
            <a:off x="9511100" y="5053809"/>
            <a:ext cx="1461445" cy="64430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把周目标拆分到日</a:t>
            </a:r>
            <a:endParaRPr lang="zh-CN" altLang="en-US" sz="2000" b="1" dirty="0">
              <a:gradFill flip="none" rotWithShape="1"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Content Placeholder 2"/>
          <p:cNvSpPr txBox="1"/>
          <p:nvPr/>
        </p:nvSpPr>
        <p:spPr>
          <a:xfrm>
            <a:off x="7730559" y="1852577"/>
            <a:ext cx="1634559" cy="75208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把月底目标拆分到周</a:t>
            </a:r>
            <a:endParaRPr lang="zh-CN" altLang="en-US" sz="2000" b="1" dirty="0">
              <a:gradFill flip="none" rotWithShape="1"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Content Placeholder 2"/>
          <p:cNvSpPr txBox="1"/>
          <p:nvPr/>
        </p:nvSpPr>
        <p:spPr>
          <a:xfrm>
            <a:off x="1192679" y="1911591"/>
            <a:ext cx="1745387" cy="65393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设定你的中期和长期目标</a:t>
            </a:r>
            <a:endParaRPr lang="zh-CN" altLang="en-US" sz="2000" b="1" dirty="0">
              <a:gradFill flip="none" rotWithShape="1"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Content Placeholder 2"/>
          <p:cNvSpPr txBox="1"/>
          <p:nvPr/>
        </p:nvSpPr>
        <p:spPr>
          <a:xfrm>
            <a:off x="2818563" y="5122849"/>
            <a:ext cx="1634559" cy="76332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规划你的人生蓝图</a:t>
            </a:r>
            <a:endParaRPr lang="zh-CN" altLang="en-US" sz="2000" b="1" dirty="0">
              <a:gradFill flip="none" rotWithShape="1"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Content Placeholder 2"/>
          <p:cNvSpPr txBox="1"/>
          <p:nvPr/>
        </p:nvSpPr>
        <p:spPr>
          <a:xfrm>
            <a:off x="4396791" y="1899497"/>
            <a:ext cx="1634559" cy="76332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设定你的年度目标</a:t>
            </a:r>
            <a:endParaRPr lang="zh-CN" altLang="en-US" sz="2000" b="1" dirty="0">
              <a:gradFill flip="none" rotWithShape="1"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8" grpId="0"/>
      <p:bldP spid="49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317629" y="559020"/>
            <a:ext cx="35031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目标达成的两大方法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1576851" y="1809574"/>
            <a:ext cx="3896552" cy="422695"/>
            <a:chOff x="1505440" y="1891697"/>
            <a:chExt cx="3896552" cy="422695"/>
          </a:xfrm>
        </p:grpSpPr>
        <p:sp>
          <p:nvSpPr>
            <p:cNvPr id="61" name="矩形 60"/>
            <p:cNvSpPr/>
            <p:nvPr/>
          </p:nvSpPr>
          <p:spPr>
            <a:xfrm>
              <a:off x="1505440" y="1891697"/>
              <a:ext cx="3553949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每周总结</a:t>
              </a:r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矫正目标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720863" y="1823103"/>
            <a:ext cx="3896552" cy="422695"/>
            <a:chOff x="1505440" y="1891697"/>
            <a:chExt cx="3896552" cy="422695"/>
          </a:xfrm>
        </p:grpSpPr>
        <p:sp>
          <p:nvSpPr>
            <p:cNvPr id="65" name="矩形 64"/>
            <p:cNvSpPr/>
            <p:nvPr/>
          </p:nvSpPr>
          <p:spPr>
            <a:xfrm>
              <a:off x="1505440" y="1891697"/>
              <a:ext cx="3553949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循环往复，天天修炼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68" name="加号 67"/>
          <p:cNvSpPr/>
          <p:nvPr/>
        </p:nvSpPr>
        <p:spPr>
          <a:xfrm>
            <a:off x="5610410" y="1739091"/>
            <a:ext cx="630842" cy="617777"/>
          </a:xfrm>
          <a:prstGeom prst="mathPlus">
            <a:avLst/>
          </a:prstGeom>
          <a:noFill/>
          <a:ln>
            <a:solidFill>
              <a:srgbClr val="A5A5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Freeform 12"/>
          <p:cNvSpPr>
            <a:spLocks noEditPoints="1"/>
          </p:cNvSpPr>
          <p:nvPr/>
        </p:nvSpPr>
        <p:spPr bwMode="auto">
          <a:xfrm>
            <a:off x="2066267" y="3070579"/>
            <a:ext cx="1122277" cy="1376069"/>
          </a:xfrm>
          <a:custGeom>
            <a:avLst/>
            <a:gdLst>
              <a:gd name="T0" fmla="*/ 276 w 310"/>
              <a:gd name="T1" fmla="*/ 353 h 385"/>
              <a:gd name="T2" fmla="*/ 253 w 310"/>
              <a:gd name="T3" fmla="*/ 325 h 385"/>
              <a:gd name="T4" fmla="*/ 246 w 310"/>
              <a:gd name="T5" fmla="*/ 228 h 385"/>
              <a:gd name="T6" fmla="*/ 246 w 310"/>
              <a:gd name="T7" fmla="*/ 158 h 385"/>
              <a:gd name="T8" fmla="*/ 245 w 310"/>
              <a:gd name="T9" fmla="*/ 100 h 385"/>
              <a:gd name="T10" fmla="*/ 209 w 310"/>
              <a:gd name="T11" fmla="*/ 52 h 385"/>
              <a:gd name="T12" fmla="*/ 121 w 310"/>
              <a:gd name="T13" fmla="*/ 44 h 385"/>
              <a:gd name="T14" fmla="*/ 71 w 310"/>
              <a:gd name="T15" fmla="*/ 73 h 385"/>
              <a:gd name="T16" fmla="*/ 58 w 310"/>
              <a:gd name="T17" fmla="*/ 145 h 385"/>
              <a:gd name="T18" fmla="*/ 58 w 310"/>
              <a:gd name="T19" fmla="*/ 204 h 385"/>
              <a:gd name="T20" fmla="*/ 54 w 310"/>
              <a:gd name="T21" fmla="*/ 308 h 385"/>
              <a:gd name="T22" fmla="*/ 51 w 310"/>
              <a:gd name="T23" fmla="*/ 332 h 385"/>
              <a:gd name="T24" fmla="*/ 28 w 310"/>
              <a:gd name="T25" fmla="*/ 355 h 385"/>
              <a:gd name="T26" fmla="*/ 16 w 310"/>
              <a:gd name="T27" fmla="*/ 375 h 385"/>
              <a:gd name="T28" fmla="*/ 43 w 310"/>
              <a:gd name="T29" fmla="*/ 363 h 385"/>
              <a:gd name="T30" fmla="*/ 67 w 310"/>
              <a:gd name="T31" fmla="*/ 381 h 385"/>
              <a:gd name="T32" fmla="*/ 64 w 310"/>
              <a:gd name="T33" fmla="*/ 371 h 385"/>
              <a:gd name="T34" fmla="*/ 75 w 310"/>
              <a:gd name="T35" fmla="*/ 326 h 385"/>
              <a:gd name="T36" fmla="*/ 85 w 310"/>
              <a:gd name="T37" fmla="*/ 236 h 385"/>
              <a:gd name="T38" fmla="*/ 92 w 310"/>
              <a:gd name="T39" fmla="*/ 165 h 385"/>
              <a:gd name="T40" fmla="*/ 94 w 310"/>
              <a:gd name="T41" fmla="*/ 130 h 385"/>
              <a:gd name="T42" fmla="*/ 115 w 310"/>
              <a:gd name="T43" fmla="*/ 137 h 385"/>
              <a:gd name="T44" fmla="*/ 99 w 310"/>
              <a:gd name="T45" fmla="*/ 212 h 385"/>
              <a:gd name="T46" fmla="*/ 106 w 310"/>
              <a:gd name="T47" fmla="*/ 272 h 385"/>
              <a:gd name="T48" fmla="*/ 97 w 310"/>
              <a:gd name="T49" fmla="*/ 317 h 385"/>
              <a:gd name="T50" fmla="*/ 125 w 310"/>
              <a:gd name="T51" fmla="*/ 350 h 385"/>
              <a:gd name="T52" fmla="*/ 133 w 310"/>
              <a:gd name="T53" fmla="*/ 289 h 385"/>
              <a:gd name="T54" fmla="*/ 130 w 310"/>
              <a:gd name="T55" fmla="*/ 258 h 385"/>
              <a:gd name="T56" fmla="*/ 148 w 310"/>
              <a:gd name="T57" fmla="*/ 221 h 385"/>
              <a:gd name="T58" fmla="*/ 161 w 310"/>
              <a:gd name="T59" fmla="*/ 209 h 385"/>
              <a:gd name="T60" fmla="*/ 172 w 310"/>
              <a:gd name="T61" fmla="*/ 301 h 385"/>
              <a:gd name="T62" fmla="*/ 179 w 310"/>
              <a:gd name="T63" fmla="*/ 341 h 385"/>
              <a:gd name="T64" fmla="*/ 212 w 310"/>
              <a:gd name="T65" fmla="*/ 322 h 385"/>
              <a:gd name="T66" fmla="*/ 221 w 310"/>
              <a:gd name="T67" fmla="*/ 269 h 385"/>
              <a:gd name="T68" fmla="*/ 235 w 310"/>
              <a:gd name="T69" fmla="*/ 337 h 385"/>
              <a:gd name="T70" fmla="*/ 239 w 310"/>
              <a:gd name="T71" fmla="*/ 372 h 385"/>
              <a:gd name="T72" fmla="*/ 251 w 310"/>
              <a:gd name="T73" fmla="*/ 369 h 385"/>
              <a:gd name="T74" fmla="*/ 278 w 310"/>
              <a:gd name="T75" fmla="*/ 377 h 385"/>
              <a:gd name="T76" fmla="*/ 295 w 310"/>
              <a:gd name="T77" fmla="*/ 370 h 385"/>
              <a:gd name="T78" fmla="*/ 204 w 310"/>
              <a:gd name="T79" fmla="*/ 130 h 385"/>
              <a:gd name="T80" fmla="*/ 211 w 310"/>
              <a:gd name="T81" fmla="*/ 142 h 385"/>
              <a:gd name="T82" fmla="*/ 221 w 310"/>
              <a:gd name="T83" fmla="*/ 268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0" h="385">
                <a:moveTo>
                  <a:pt x="295" y="370"/>
                </a:moveTo>
                <a:cubicBezTo>
                  <a:pt x="285" y="370"/>
                  <a:pt x="278" y="355"/>
                  <a:pt x="276" y="353"/>
                </a:cubicBezTo>
                <a:cubicBezTo>
                  <a:pt x="274" y="351"/>
                  <a:pt x="276" y="348"/>
                  <a:pt x="272" y="345"/>
                </a:cubicBezTo>
                <a:cubicBezTo>
                  <a:pt x="267" y="342"/>
                  <a:pt x="254" y="332"/>
                  <a:pt x="253" y="325"/>
                </a:cubicBezTo>
                <a:cubicBezTo>
                  <a:pt x="252" y="319"/>
                  <a:pt x="248" y="289"/>
                  <a:pt x="249" y="281"/>
                </a:cubicBezTo>
                <a:cubicBezTo>
                  <a:pt x="250" y="273"/>
                  <a:pt x="245" y="235"/>
                  <a:pt x="246" y="228"/>
                </a:cubicBezTo>
                <a:cubicBezTo>
                  <a:pt x="247" y="221"/>
                  <a:pt x="243" y="212"/>
                  <a:pt x="243" y="201"/>
                </a:cubicBezTo>
                <a:cubicBezTo>
                  <a:pt x="243" y="190"/>
                  <a:pt x="247" y="164"/>
                  <a:pt x="246" y="158"/>
                </a:cubicBezTo>
                <a:cubicBezTo>
                  <a:pt x="246" y="152"/>
                  <a:pt x="241" y="139"/>
                  <a:pt x="241" y="133"/>
                </a:cubicBezTo>
                <a:cubicBezTo>
                  <a:pt x="242" y="127"/>
                  <a:pt x="246" y="112"/>
                  <a:pt x="245" y="100"/>
                </a:cubicBezTo>
                <a:cubicBezTo>
                  <a:pt x="244" y="89"/>
                  <a:pt x="235" y="73"/>
                  <a:pt x="227" y="68"/>
                </a:cubicBezTo>
                <a:cubicBezTo>
                  <a:pt x="219" y="63"/>
                  <a:pt x="209" y="52"/>
                  <a:pt x="209" y="52"/>
                </a:cubicBezTo>
                <a:cubicBezTo>
                  <a:pt x="201" y="41"/>
                  <a:pt x="186" y="42"/>
                  <a:pt x="186" y="42"/>
                </a:cubicBezTo>
                <a:cubicBezTo>
                  <a:pt x="148" y="0"/>
                  <a:pt x="121" y="44"/>
                  <a:pt x="121" y="44"/>
                </a:cubicBezTo>
                <a:cubicBezTo>
                  <a:pt x="112" y="40"/>
                  <a:pt x="98" y="54"/>
                  <a:pt x="93" y="58"/>
                </a:cubicBezTo>
                <a:cubicBezTo>
                  <a:pt x="88" y="62"/>
                  <a:pt x="84" y="66"/>
                  <a:pt x="71" y="73"/>
                </a:cubicBezTo>
                <a:cubicBezTo>
                  <a:pt x="58" y="79"/>
                  <a:pt x="58" y="106"/>
                  <a:pt x="61" y="115"/>
                </a:cubicBezTo>
                <a:cubicBezTo>
                  <a:pt x="63" y="124"/>
                  <a:pt x="61" y="135"/>
                  <a:pt x="58" y="145"/>
                </a:cubicBezTo>
                <a:cubicBezTo>
                  <a:pt x="55" y="157"/>
                  <a:pt x="59" y="165"/>
                  <a:pt x="59" y="171"/>
                </a:cubicBezTo>
                <a:cubicBezTo>
                  <a:pt x="59" y="177"/>
                  <a:pt x="61" y="199"/>
                  <a:pt x="58" y="204"/>
                </a:cubicBezTo>
                <a:cubicBezTo>
                  <a:pt x="55" y="210"/>
                  <a:pt x="57" y="227"/>
                  <a:pt x="55" y="233"/>
                </a:cubicBezTo>
                <a:cubicBezTo>
                  <a:pt x="53" y="238"/>
                  <a:pt x="54" y="301"/>
                  <a:pt x="54" y="308"/>
                </a:cubicBezTo>
                <a:cubicBezTo>
                  <a:pt x="54" y="314"/>
                  <a:pt x="55" y="320"/>
                  <a:pt x="53" y="323"/>
                </a:cubicBezTo>
                <a:cubicBezTo>
                  <a:pt x="51" y="326"/>
                  <a:pt x="53" y="330"/>
                  <a:pt x="51" y="332"/>
                </a:cubicBezTo>
                <a:cubicBezTo>
                  <a:pt x="50" y="334"/>
                  <a:pt x="41" y="340"/>
                  <a:pt x="34" y="343"/>
                </a:cubicBezTo>
                <a:cubicBezTo>
                  <a:pt x="27" y="346"/>
                  <a:pt x="30" y="352"/>
                  <a:pt x="28" y="355"/>
                </a:cubicBezTo>
                <a:cubicBezTo>
                  <a:pt x="26" y="358"/>
                  <a:pt x="24" y="367"/>
                  <a:pt x="22" y="371"/>
                </a:cubicBezTo>
                <a:cubicBezTo>
                  <a:pt x="21" y="375"/>
                  <a:pt x="16" y="375"/>
                  <a:pt x="16" y="375"/>
                </a:cubicBezTo>
                <a:cubicBezTo>
                  <a:pt x="0" y="381"/>
                  <a:pt x="25" y="382"/>
                  <a:pt x="29" y="380"/>
                </a:cubicBezTo>
                <a:cubicBezTo>
                  <a:pt x="33" y="378"/>
                  <a:pt x="43" y="363"/>
                  <a:pt x="43" y="363"/>
                </a:cubicBezTo>
                <a:cubicBezTo>
                  <a:pt x="46" y="360"/>
                  <a:pt x="55" y="375"/>
                  <a:pt x="55" y="375"/>
                </a:cubicBezTo>
                <a:cubicBezTo>
                  <a:pt x="57" y="385"/>
                  <a:pt x="67" y="381"/>
                  <a:pt x="67" y="381"/>
                </a:cubicBezTo>
                <a:cubicBezTo>
                  <a:pt x="73" y="381"/>
                  <a:pt x="74" y="376"/>
                  <a:pt x="69" y="377"/>
                </a:cubicBezTo>
                <a:cubicBezTo>
                  <a:pt x="65" y="377"/>
                  <a:pt x="64" y="371"/>
                  <a:pt x="64" y="371"/>
                </a:cubicBezTo>
                <a:cubicBezTo>
                  <a:pt x="61" y="367"/>
                  <a:pt x="67" y="357"/>
                  <a:pt x="67" y="357"/>
                </a:cubicBezTo>
                <a:cubicBezTo>
                  <a:pt x="73" y="350"/>
                  <a:pt x="75" y="332"/>
                  <a:pt x="75" y="326"/>
                </a:cubicBezTo>
                <a:cubicBezTo>
                  <a:pt x="74" y="319"/>
                  <a:pt x="77" y="289"/>
                  <a:pt x="78" y="283"/>
                </a:cubicBezTo>
                <a:cubicBezTo>
                  <a:pt x="79" y="278"/>
                  <a:pt x="85" y="236"/>
                  <a:pt x="85" y="236"/>
                </a:cubicBezTo>
                <a:cubicBezTo>
                  <a:pt x="89" y="229"/>
                  <a:pt x="87" y="215"/>
                  <a:pt x="87" y="215"/>
                </a:cubicBezTo>
                <a:cubicBezTo>
                  <a:pt x="90" y="209"/>
                  <a:pt x="92" y="173"/>
                  <a:pt x="92" y="165"/>
                </a:cubicBezTo>
                <a:cubicBezTo>
                  <a:pt x="92" y="156"/>
                  <a:pt x="94" y="132"/>
                  <a:pt x="94" y="132"/>
                </a:cubicBezTo>
                <a:cubicBezTo>
                  <a:pt x="94" y="132"/>
                  <a:pt x="90" y="151"/>
                  <a:pt x="94" y="130"/>
                </a:cubicBezTo>
                <a:cubicBezTo>
                  <a:pt x="97" y="109"/>
                  <a:pt x="108" y="121"/>
                  <a:pt x="108" y="121"/>
                </a:cubicBezTo>
                <a:cubicBezTo>
                  <a:pt x="113" y="123"/>
                  <a:pt x="115" y="137"/>
                  <a:pt x="115" y="137"/>
                </a:cubicBezTo>
                <a:cubicBezTo>
                  <a:pt x="103" y="141"/>
                  <a:pt x="99" y="171"/>
                  <a:pt x="99" y="171"/>
                </a:cubicBezTo>
                <a:cubicBezTo>
                  <a:pt x="90" y="188"/>
                  <a:pt x="99" y="212"/>
                  <a:pt x="99" y="212"/>
                </a:cubicBezTo>
                <a:cubicBezTo>
                  <a:pt x="98" y="214"/>
                  <a:pt x="99" y="221"/>
                  <a:pt x="99" y="221"/>
                </a:cubicBezTo>
                <a:cubicBezTo>
                  <a:pt x="82" y="226"/>
                  <a:pt x="106" y="272"/>
                  <a:pt x="106" y="272"/>
                </a:cubicBezTo>
                <a:cubicBezTo>
                  <a:pt x="103" y="276"/>
                  <a:pt x="101" y="293"/>
                  <a:pt x="102" y="296"/>
                </a:cubicBezTo>
                <a:cubicBezTo>
                  <a:pt x="103" y="300"/>
                  <a:pt x="103" y="294"/>
                  <a:pt x="97" y="317"/>
                </a:cubicBezTo>
                <a:cubicBezTo>
                  <a:pt x="91" y="341"/>
                  <a:pt x="108" y="351"/>
                  <a:pt x="108" y="351"/>
                </a:cubicBezTo>
                <a:cubicBezTo>
                  <a:pt x="125" y="350"/>
                  <a:pt x="125" y="350"/>
                  <a:pt x="125" y="350"/>
                </a:cubicBezTo>
                <a:cubicBezTo>
                  <a:pt x="133" y="345"/>
                  <a:pt x="137" y="325"/>
                  <a:pt x="131" y="316"/>
                </a:cubicBezTo>
                <a:cubicBezTo>
                  <a:pt x="126" y="306"/>
                  <a:pt x="133" y="289"/>
                  <a:pt x="133" y="289"/>
                </a:cubicBezTo>
                <a:cubicBezTo>
                  <a:pt x="136" y="280"/>
                  <a:pt x="135" y="270"/>
                  <a:pt x="131" y="267"/>
                </a:cubicBezTo>
                <a:cubicBezTo>
                  <a:pt x="128" y="264"/>
                  <a:pt x="130" y="258"/>
                  <a:pt x="130" y="258"/>
                </a:cubicBezTo>
                <a:cubicBezTo>
                  <a:pt x="153" y="250"/>
                  <a:pt x="143" y="232"/>
                  <a:pt x="143" y="232"/>
                </a:cubicBezTo>
                <a:cubicBezTo>
                  <a:pt x="145" y="230"/>
                  <a:pt x="148" y="221"/>
                  <a:pt x="148" y="221"/>
                </a:cubicBezTo>
                <a:cubicBezTo>
                  <a:pt x="152" y="219"/>
                  <a:pt x="157" y="209"/>
                  <a:pt x="157" y="209"/>
                </a:cubicBezTo>
                <a:cubicBezTo>
                  <a:pt x="159" y="210"/>
                  <a:pt x="161" y="209"/>
                  <a:pt x="161" y="209"/>
                </a:cubicBezTo>
                <a:cubicBezTo>
                  <a:pt x="153" y="228"/>
                  <a:pt x="168" y="267"/>
                  <a:pt x="169" y="270"/>
                </a:cubicBezTo>
                <a:cubicBezTo>
                  <a:pt x="170" y="272"/>
                  <a:pt x="173" y="294"/>
                  <a:pt x="172" y="301"/>
                </a:cubicBezTo>
                <a:cubicBezTo>
                  <a:pt x="172" y="309"/>
                  <a:pt x="174" y="328"/>
                  <a:pt x="174" y="328"/>
                </a:cubicBezTo>
                <a:cubicBezTo>
                  <a:pt x="176" y="330"/>
                  <a:pt x="179" y="341"/>
                  <a:pt x="179" y="341"/>
                </a:cubicBezTo>
                <a:cubicBezTo>
                  <a:pt x="186" y="356"/>
                  <a:pt x="202" y="350"/>
                  <a:pt x="202" y="350"/>
                </a:cubicBezTo>
                <a:cubicBezTo>
                  <a:pt x="208" y="347"/>
                  <a:pt x="211" y="332"/>
                  <a:pt x="212" y="322"/>
                </a:cubicBezTo>
                <a:cubicBezTo>
                  <a:pt x="214" y="313"/>
                  <a:pt x="221" y="269"/>
                  <a:pt x="221" y="268"/>
                </a:cubicBezTo>
                <a:cubicBezTo>
                  <a:pt x="221" y="268"/>
                  <a:pt x="221" y="268"/>
                  <a:pt x="221" y="269"/>
                </a:cubicBezTo>
                <a:cubicBezTo>
                  <a:pt x="225" y="278"/>
                  <a:pt x="233" y="319"/>
                  <a:pt x="232" y="324"/>
                </a:cubicBezTo>
                <a:cubicBezTo>
                  <a:pt x="231" y="331"/>
                  <a:pt x="234" y="338"/>
                  <a:pt x="235" y="337"/>
                </a:cubicBezTo>
                <a:cubicBezTo>
                  <a:pt x="235" y="336"/>
                  <a:pt x="241" y="362"/>
                  <a:pt x="242" y="366"/>
                </a:cubicBezTo>
                <a:cubicBezTo>
                  <a:pt x="243" y="370"/>
                  <a:pt x="239" y="372"/>
                  <a:pt x="239" y="372"/>
                </a:cubicBezTo>
                <a:cubicBezTo>
                  <a:pt x="226" y="379"/>
                  <a:pt x="245" y="378"/>
                  <a:pt x="248" y="377"/>
                </a:cubicBezTo>
                <a:cubicBezTo>
                  <a:pt x="252" y="376"/>
                  <a:pt x="250" y="374"/>
                  <a:pt x="251" y="369"/>
                </a:cubicBezTo>
                <a:cubicBezTo>
                  <a:pt x="251" y="364"/>
                  <a:pt x="258" y="361"/>
                  <a:pt x="258" y="361"/>
                </a:cubicBezTo>
                <a:cubicBezTo>
                  <a:pt x="265" y="359"/>
                  <a:pt x="278" y="377"/>
                  <a:pt x="278" y="377"/>
                </a:cubicBezTo>
                <a:cubicBezTo>
                  <a:pt x="283" y="381"/>
                  <a:pt x="299" y="376"/>
                  <a:pt x="299" y="376"/>
                </a:cubicBezTo>
                <a:cubicBezTo>
                  <a:pt x="310" y="373"/>
                  <a:pt x="295" y="370"/>
                  <a:pt x="295" y="370"/>
                </a:cubicBezTo>
                <a:close/>
                <a:moveTo>
                  <a:pt x="211" y="142"/>
                </a:moveTo>
                <a:cubicBezTo>
                  <a:pt x="210" y="140"/>
                  <a:pt x="205" y="132"/>
                  <a:pt x="204" y="130"/>
                </a:cubicBezTo>
                <a:cubicBezTo>
                  <a:pt x="203" y="128"/>
                  <a:pt x="207" y="126"/>
                  <a:pt x="207" y="126"/>
                </a:cubicBezTo>
                <a:cubicBezTo>
                  <a:pt x="214" y="127"/>
                  <a:pt x="211" y="142"/>
                  <a:pt x="211" y="142"/>
                </a:cubicBezTo>
                <a:close/>
                <a:moveTo>
                  <a:pt x="221" y="267"/>
                </a:moveTo>
                <a:cubicBezTo>
                  <a:pt x="221" y="267"/>
                  <a:pt x="221" y="267"/>
                  <a:pt x="221" y="268"/>
                </a:cubicBezTo>
                <a:cubicBezTo>
                  <a:pt x="221" y="267"/>
                  <a:pt x="218" y="263"/>
                  <a:pt x="221" y="267"/>
                </a:cubicBezTo>
                <a:close/>
              </a:path>
            </a:pathLst>
          </a:custGeom>
          <a:solidFill>
            <a:srgbClr val="A5A5A5"/>
          </a:solidFill>
          <a:ln w="12700" cap="flat" cmpd="sng">
            <a:noFill/>
            <a:bevel/>
          </a:ln>
        </p:spPr>
        <p:txBody>
          <a:bodyPr lIns="68568" tIns="34284" rIns="68568" bIns="34284" anchor="ctr"/>
          <a:lstStyle/>
          <a:p>
            <a:pPr algn="ctr">
              <a:defRPr/>
            </a:pPr>
            <a:endParaRPr lang="en-US" altLang="zh-CN" sz="1015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Freeform 11"/>
          <p:cNvSpPr>
            <a:spLocks noEditPoints="1"/>
          </p:cNvSpPr>
          <p:nvPr/>
        </p:nvSpPr>
        <p:spPr bwMode="auto">
          <a:xfrm>
            <a:off x="4375681" y="3143488"/>
            <a:ext cx="1230380" cy="1239452"/>
          </a:xfrm>
          <a:custGeom>
            <a:avLst/>
            <a:gdLst>
              <a:gd name="T0" fmla="*/ 14 w 325"/>
              <a:gd name="T1" fmla="*/ 312 h 315"/>
              <a:gd name="T2" fmla="*/ 59 w 325"/>
              <a:gd name="T3" fmla="*/ 310 h 315"/>
              <a:gd name="T4" fmla="*/ 80 w 325"/>
              <a:gd name="T5" fmla="*/ 312 h 315"/>
              <a:gd name="T6" fmla="*/ 78 w 325"/>
              <a:gd name="T7" fmla="*/ 301 h 315"/>
              <a:gd name="T8" fmla="*/ 65 w 325"/>
              <a:gd name="T9" fmla="*/ 273 h 315"/>
              <a:gd name="T10" fmla="*/ 84 w 325"/>
              <a:gd name="T11" fmla="*/ 265 h 315"/>
              <a:gd name="T12" fmla="*/ 112 w 325"/>
              <a:gd name="T13" fmla="*/ 258 h 315"/>
              <a:gd name="T14" fmla="*/ 123 w 325"/>
              <a:gd name="T15" fmla="*/ 236 h 315"/>
              <a:gd name="T16" fmla="*/ 125 w 325"/>
              <a:gd name="T17" fmla="*/ 161 h 315"/>
              <a:gd name="T18" fmla="*/ 165 w 325"/>
              <a:gd name="T19" fmla="*/ 186 h 315"/>
              <a:gd name="T20" fmla="*/ 147 w 325"/>
              <a:gd name="T21" fmla="*/ 230 h 315"/>
              <a:gd name="T22" fmla="*/ 134 w 325"/>
              <a:gd name="T23" fmla="*/ 255 h 315"/>
              <a:gd name="T24" fmla="*/ 124 w 325"/>
              <a:gd name="T25" fmla="*/ 273 h 315"/>
              <a:gd name="T26" fmla="*/ 132 w 325"/>
              <a:gd name="T27" fmla="*/ 293 h 315"/>
              <a:gd name="T28" fmla="*/ 148 w 325"/>
              <a:gd name="T29" fmla="*/ 307 h 315"/>
              <a:gd name="T30" fmla="*/ 163 w 325"/>
              <a:gd name="T31" fmla="*/ 292 h 315"/>
              <a:gd name="T32" fmla="*/ 154 w 325"/>
              <a:gd name="T33" fmla="*/ 269 h 315"/>
              <a:gd name="T34" fmla="*/ 182 w 325"/>
              <a:gd name="T35" fmla="*/ 235 h 315"/>
              <a:gd name="T36" fmla="*/ 211 w 325"/>
              <a:gd name="T37" fmla="*/ 172 h 315"/>
              <a:gd name="T38" fmla="*/ 209 w 325"/>
              <a:gd name="T39" fmla="*/ 136 h 315"/>
              <a:gd name="T40" fmla="*/ 227 w 325"/>
              <a:gd name="T41" fmla="*/ 140 h 315"/>
              <a:gd name="T42" fmla="*/ 241 w 325"/>
              <a:gd name="T43" fmla="*/ 208 h 315"/>
              <a:gd name="T44" fmla="*/ 266 w 325"/>
              <a:gd name="T45" fmla="*/ 269 h 315"/>
              <a:gd name="T46" fmla="*/ 270 w 325"/>
              <a:gd name="T47" fmla="*/ 301 h 315"/>
              <a:gd name="T48" fmla="*/ 264 w 325"/>
              <a:gd name="T49" fmla="*/ 312 h 315"/>
              <a:gd name="T50" fmla="*/ 284 w 325"/>
              <a:gd name="T51" fmla="*/ 310 h 315"/>
              <a:gd name="T52" fmla="*/ 317 w 325"/>
              <a:gd name="T53" fmla="*/ 312 h 315"/>
              <a:gd name="T54" fmla="*/ 307 w 325"/>
              <a:gd name="T55" fmla="*/ 307 h 315"/>
              <a:gd name="T56" fmla="*/ 292 w 325"/>
              <a:gd name="T57" fmla="*/ 301 h 315"/>
              <a:gd name="T58" fmla="*/ 284 w 325"/>
              <a:gd name="T59" fmla="*/ 270 h 315"/>
              <a:gd name="T60" fmla="*/ 275 w 325"/>
              <a:gd name="T61" fmla="*/ 221 h 315"/>
              <a:gd name="T62" fmla="*/ 259 w 325"/>
              <a:gd name="T63" fmla="*/ 169 h 315"/>
              <a:gd name="T64" fmla="*/ 250 w 325"/>
              <a:gd name="T65" fmla="*/ 115 h 315"/>
              <a:gd name="T66" fmla="*/ 235 w 325"/>
              <a:gd name="T67" fmla="*/ 89 h 315"/>
              <a:gd name="T68" fmla="*/ 246 w 325"/>
              <a:gd name="T69" fmla="*/ 64 h 315"/>
              <a:gd name="T70" fmla="*/ 199 w 325"/>
              <a:gd name="T71" fmla="*/ 15 h 315"/>
              <a:gd name="T72" fmla="*/ 180 w 325"/>
              <a:gd name="T73" fmla="*/ 64 h 315"/>
              <a:gd name="T74" fmla="*/ 119 w 325"/>
              <a:gd name="T75" fmla="*/ 77 h 315"/>
              <a:gd name="T76" fmla="*/ 74 w 325"/>
              <a:gd name="T77" fmla="*/ 145 h 315"/>
              <a:gd name="T78" fmla="*/ 79 w 325"/>
              <a:gd name="T79" fmla="*/ 193 h 315"/>
              <a:gd name="T80" fmla="*/ 51 w 325"/>
              <a:gd name="T81" fmla="*/ 243 h 315"/>
              <a:gd name="T82" fmla="*/ 38 w 325"/>
              <a:gd name="T83" fmla="*/ 242 h 315"/>
              <a:gd name="T84" fmla="*/ 29 w 325"/>
              <a:gd name="T85" fmla="*/ 269 h 315"/>
              <a:gd name="T86" fmla="*/ 33 w 325"/>
              <a:gd name="T87" fmla="*/ 297 h 315"/>
              <a:gd name="T88" fmla="*/ 13 w 325"/>
              <a:gd name="T89" fmla="*/ 305 h 315"/>
              <a:gd name="T90" fmla="*/ 80 w 325"/>
              <a:gd name="T91" fmla="*/ 242 h 315"/>
              <a:gd name="T92" fmla="*/ 84 w 325"/>
              <a:gd name="T93" fmla="*/ 235 h 315"/>
              <a:gd name="T94" fmla="*/ 84 w 325"/>
              <a:gd name="T95" fmla="*/ 241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5" h="315">
                <a:moveTo>
                  <a:pt x="2" y="310"/>
                </a:moveTo>
                <a:cubicBezTo>
                  <a:pt x="3" y="312"/>
                  <a:pt x="10" y="312"/>
                  <a:pt x="14" y="312"/>
                </a:cubicBezTo>
                <a:cubicBezTo>
                  <a:pt x="14" y="312"/>
                  <a:pt x="30" y="312"/>
                  <a:pt x="35" y="312"/>
                </a:cubicBezTo>
                <a:cubicBezTo>
                  <a:pt x="35" y="312"/>
                  <a:pt x="56" y="315"/>
                  <a:pt x="59" y="310"/>
                </a:cubicBezTo>
                <a:cubicBezTo>
                  <a:pt x="59" y="310"/>
                  <a:pt x="65" y="305"/>
                  <a:pt x="71" y="307"/>
                </a:cubicBezTo>
                <a:cubicBezTo>
                  <a:pt x="71" y="307"/>
                  <a:pt x="78" y="311"/>
                  <a:pt x="80" y="312"/>
                </a:cubicBezTo>
                <a:cubicBezTo>
                  <a:pt x="80" y="312"/>
                  <a:pt x="102" y="313"/>
                  <a:pt x="87" y="307"/>
                </a:cubicBezTo>
                <a:cubicBezTo>
                  <a:pt x="87" y="307"/>
                  <a:pt x="81" y="303"/>
                  <a:pt x="78" y="301"/>
                </a:cubicBezTo>
                <a:cubicBezTo>
                  <a:pt x="74" y="300"/>
                  <a:pt x="72" y="290"/>
                  <a:pt x="69" y="287"/>
                </a:cubicBezTo>
                <a:cubicBezTo>
                  <a:pt x="66" y="283"/>
                  <a:pt x="63" y="277"/>
                  <a:pt x="65" y="273"/>
                </a:cubicBezTo>
                <a:cubicBezTo>
                  <a:pt x="67" y="269"/>
                  <a:pt x="70" y="264"/>
                  <a:pt x="70" y="264"/>
                </a:cubicBezTo>
                <a:cubicBezTo>
                  <a:pt x="70" y="264"/>
                  <a:pt x="80" y="265"/>
                  <a:pt x="84" y="265"/>
                </a:cubicBezTo>
                <a:cubicBezTo>
                  <a:pt x="84" y="265"/>
                  <a:pt x="88" y="264"/>
                  <a:pt x="91" y="265"/>
                </a:cubicBezTo>
                <a:cubicBezTo>
                  <a:pt x="91" y="265"/>
                  <a:pt x="107" y="267"/>
                  <a:pt x="112" y="258"/>
                </a:cubicBezTo>
                <a:cubicBezTo>
                  <a:pt x="112" y="258"/>
                  <a:pt x="116" y="254"/>
                  <a:pt x="117" y="253"/>
                </a:cubicBezTo>
                <a:cubicBezTo>
                  <a:pt x="118" y="252"/>
                  <a:pt x="123" y="243"/>
                  <a:pt x="123" y="236"/>
                </a:cubicBezTo>
                <a:cubicBezTo>
                  <a:pt x="123" y="228"/>
                  <a:pt x="122" y="199"/>
                  <a:pt x="122" y="195"/>
                </a:cubicBezTo>
                <a:cubicBezTo>
                  <a:pt x="122" y="190"/>
                  <a:pt x="127" y="164"/>
                  <a:pt x="125" y="161"/>
                </a:cubicBezTo>
                <a:cubicBezTo>
                  <a:pt x="125" y="161"/>
                  <a:pt x="128" y="152"/>
                  <a:pt x="131" y="155"/>
                </a:cubicBezTo>
                <a:cubicBezTo>
                  <a:pt x="131" y="155"/>
                  <a:pt x="156" y="182"/>
                  <a:pt x="165" y="186"/>
                </a:cubicBezTo>
                <a:cubicBezTo>
                  <a:pt x="165" y="186"/>
                  <a:pt x="170" y="194"/>
                  <a:pt x="171" y="195"/>
                </a:cubicBezTo>
                <a:cubicBezTo>
                  <a:pt x="171" y="195"/>
                  <a:pt x="150" y="215"/>
                  <a:pt x="147" y="230"/>
                </a:cubicBezTo>
                <a:cubicBezTo>
                  <a:pt x="147" y="230"/>
                  <a:pt x="141" y="245"/>
                  <a:pt x="137" y="250"/>
                </a:cubicBezTo>
                <a:cubicBezTo>
                  <a:pt x="134" y="254"/>
                  <a:pt x="134" y="255"/>
                  <a:pt x="134" y="255"/>
                </a:cubicBezTo>
                <a:cubicBezTo>
                  <a:pt x="134" y="255"/>
                  <a:pt x="130" y="254"/>
                  <a:pt x="129" y="259"/>
                </a:cubicBezTo>
                <a:cubicBezTo>
                  <a:pt x="128" y="264"/>
                  <a:pt x="126" y="270"/>
                  <a:pt x="124" y="273"/>
                </a:cubicBezTo>
                <a:cubicBezTo>
                  <a:pt x="121" y="276"/>
                  <a:pt x="117" y="276"/>
                  <a:pt x="121" y="283"/>
                </a:cubicBezTo>
                <a:cubicBezTo>
                  <a:pt x="121" y="283"/>
                  <a:pt x="130" y="292"/>
                  <a:pt x="132" y="293"/>
                </a:cubicBezTo>
                <a:cubicBezTo>
                  <a:pt x="135" y="295"/>
                  <a:pt x="134" y="297"/>
                  <a:pt x="133" y="300"/>
                </a:cubicBezTo>
                <a:cubicBezTo>
                  <a:pt x="133" y="300"/>
                  <a:pt x="131" y="307"/>
                  <a:pt x="148" y="307"/>
                </a:cubicBezTo>
                <a:cubicBezTo>
                  <a:pt x="148" y="307"/>
                  <a:pt x="166" y="308"/>
                  <a:pt x="167" y="304"/>
                </a:cubicBezTo>
                <a:cubicBezTo>
                  <a:pt x="167" y="304"/>
                  <a:pt x="169" y="297"/>
                  <a:pt x="163" y="292"/>
                </a:cubicBezTo>
                <a:cubicBezTo>
                  <a:pt x="163" y="292"/>
                  <a:pt x="157" y="284"/>
                  <a:pt x="155" y="277"/>
                </a:cubicBezTo>
                <a:cubicBezTo>
                  <a:pt x="154" y="271"/>
                  <a:pt x="154" y="269"/>
                  <a:pt x="154" y="269"/>
                </a:cubicBezTo>
                <a:cubicBezTo>
                  <a:pt x="154" y="269"/>
                  <a:pt x="156" y="262"/>
                  <a:pt x="152" y="261"/>
                </a:cubicBezTo>
                <a:cubicBezTo>
                  <a:pt x="152" y="261"/>
                  <a:pt x="177" y="238"/>
                  <a:pt x="182" y="235"/>
                </a:cubicBezTo>
                <a:cubicBezTo>
                  <a:pt x="187" y="232"/>
                  <a:pt x="205" y="213"/>
                  <a:pt x="204" y="209"/>
                </a:cubicBezTo>
                <a:cubicBezTo>
                  <a:pt x="204" y="209"/>
                  <a:pt x="219" y="185"/>
                  <a:pt x="211" y="172"/>
                </a:cubicBezTo>
                <a:cubicBezTo>
                  <a:pt x="203" y="159"/>
                  <a:pt x="205" y="147"/>
                  <a:pt x="199" y="144"/>
                </a:cubicBezTo>
                <a:cubicBezTo>
                  <a:pt x="199" y="144"/>
                  <a:pt x="208" y="138"/>
                  <a:pt x="209" y="136"/>
                </a:cubicBezTo>
                <a:cubicBezTo>
                  <a:pt x="209" y="136"/>
                  <a:pt x="219" y="137"/>
                  <a:pt x="221" y="135"/>
                </a:cubicBezTo>
                <a:cubicBezTo>
                  <a:pt x="221" y="135"/>
                  <a:pt x="227" y="136"/>
                  <a:pt x="227" y="140"/>
                </a:cubicBezTo>
                <a:cubicBezTo>
                  <a:pt x="227" y="144"/>
                  <a:pt x="233" y="176"/>
                  <a:pt x="235" y="183"/>
                </a:cubicBezTo>
                <a:cubicBezTo>
                  <a:pt x="238" y="190"/>
                  <a:pt x="240" y="202"/>
                  <a:pt x="241" y="208"/>
                </a:cubicBezTo>
                <a:cubicBezTo>
                  <a:pt x="241" y="214"/>
                  <a:pt x="249" y="231"/>
                  <a:pt x="254" y="239"/>
                </a:cubicBezTo>
                <a:cubicBezTo>
                  <a:pt x="258" y="248"/>
                  <a:pt x="265" y="264"/>
                  <a:pt x="266" y="269"/>
                </a:cubicBezTo>
                <a:cubicBezTo>
                  <a:pt x="268" y="274"/>
                  <a:pt x="272" y="281"/>
                  <a:pt x="272" y="286"/>
                </a:cubicBezTo>
                <a:cubicBezTo>
                  <a:pt x="271" y="291"/>
                  <a:pt x="270" y="299"/>
                  <a:pt x="270" y="301"/>
                </a:cubicBezTo>
                <a:cubicBezTo>
                  <a:pt x="270" y="303"/>
                  <a:pt x="270" y="306"/>
                  <a:pt x="266" y="307"/>
                </a:cubicBezTo>
                <a:cubicBezTo>
                  <a:pt x="263" y="309"/>
                  <a:pt x="261" y="310"/>
                  <a:pt x="264" y="312"/>
                </a:cubicBezTo>
                <a:cubicBezTo>
                  <a:pt x="264" y="312"/>
                  <a:pt x="270" y="313"/>
                  <a:pt x="273" y="311"/>
                </a:cubicBezTo>
                <a:cubicBezTo>
                  <a:pt x="273" y="311"/>
                  <a:pt x="277" y="307"/>
                  <a:pt x="284" y="310"/>
                </a:cubicBezTo>
                <a:cubicBezTo>
                  <a:pt x="284" y="310"/>
                  <a:pt x="291" y="312"/>
                  <a:pt x="295" y="312"/>
                </a:cubicBezTo>
                <a:cubicBezTo>
                  <a:pt x="295" y="312"/>
                  <a:pt x="316" y="313"/>
                  <a:pt x="317" y="312"/>
                </a:cubicBezTo>
                <a:cubicBezTo>
                  <a:pt x="317" y="312"/>
                  <a:pt x="325" y="311"/>
                  <a:pt x="317" y="307"/>
                </a:cubicBezTo>
                <a:cubicBezTo>
                  <a:pt x="317" y="307"/>
                  <a:pt x="311" y="307"/>
                  <a:pt x="307" y="307"/>
                </a:cubicBezTo>
                <a:cubicBezTo>
                  <a:pt x="304" y="307"/>
                  <a:pt x="302" y="304"/>
                  <a:pt x="299" y="305"/>
                </a:cubicBezTo>
                <a:cubicBezTo>
                  <a:pt x="295" y="305"/>
                  <a:pt x="296" y="304"/>
                  <a:pt x="292" y="301"/>
                </a:cubicBezTo>
                <a:cubicBezTo>
                  <a:pt x="289" y="297"/>
                  <a:pt x="285" y="279"/>
                  <a:pt x="285" y="277"/>
                </a:cubicBezTo>
                <a:cubicBezTo>
                  <a:pt x="285" y="276"/>
                  <a:pt x="285" y="272"/>
                  <a:pt x="284" y="270"/>
                </a:cubicBezTo>
                <a:cubicBezTo>
                  <a:pt x="283" y="268"/>
                  <a:pt x="280" y="246"/>
                  <a:pt x="279" y="241"/>
                </a:cubicBezTo>
                <a:cubicBezTo>
                  <a:pt x="278" y="235"/>
                  <a:pt x="277" y="225"/>
                  <a:pt x="275" y="221"/>
                </a:cubicBezTo>
                <a:cubicBezTo>
                  <a:pt x="274" y="217"/>
                  <a:pt x="276" y="205"/>
                  <a:pt x="269" y="196"/>
                </a:cubicBezTo>
                <a:cubicBezTo>
                  <a:pt x="261" y="186"/>
                  <a:pt x="259" y="178"/>
                  <a:pt x="259" y="169"/>
                </a:cubicBezTo>
                <a:cubicBezTo>
                  <a:pt x="258" y="160"/>
                  <a:pt x="255" y="149"/>
                  <a:pt x="254" y="146"/>
                </a:cubicBezTo>
                <a:cubicBezTo>
                  <a:pt x="254" y="142"/>
                  <a:pt x="255" y="128"/>
                  <a:pt x="250" y="115"/>
                </a:cubicBezTo>
                <a:cubicBezTo>
                  <a:pt x="245" y="101"/>
                  <a:pt x="239" y="91"/>
                  <a:pt x="234" y="89"/>
                </a:cubicBezTo>
                <a:cubicBezTo>
                  <a:pt x="235" y="89"/>
                  <a:pt x="235" y="89"/>
                  <a:pt x="235" y="89"/>
                </a:cubicBezTo>
                <a:cubicBezTo>
                  <a:pt x="235" y="89"/>
                  <a:pt x="243" y="78"/>
                  <a:pt x="242" y="70"/>
                </a:cubicBezTo>
                <a:cubicBezTo>
                  <a:pt x="242" y="70"/>
                  <a:pt x="244" y="65"/>
                  <a:pt x="246" y="64"/>
                </a:cubicBezTo>
                <a:cubicBezTo>
                  <a:pt x="246" y="64"/>
                  <a:pt x="259" y="40"/>
                  <a:pt x="245" y="25"/>
                </a:cubicBezTo>
                <a:cubicBezTo>
                  <a:pt x="245" y="25"/>
                  <a:pt x="226" y="0"/>
                  <a:pt x="199" y="15"/>
                </a:cubicBezTo>
                <a:cubicBezTo>
                  <a:pt x="199" y="15"/>
                  <a:pt x="182" y="28"/>
                  <a:pt x="181" y="45"/>
                </a:cubicBezTo>
                <a:cubicBezTo>
                  <a:pt x="181" y="45"/>
                  <a:pt x="176" y="48"/>
                  <a:pt x="180" y="64"/>
                </a:cubicBezTo>
                <a:cubicBezTo>
                  <a:pt x="180" y="64"/>
                  <a:pt x="164" y="56"/>
                  <a:pt x="155" y="60"/>
                </a:cubicBezTo>
                <a:cubicBezTo>
                  <a:pt x="155" y="60"/>
                  <a:pt x="131" y="66"/>
                  <a:pt x="119" y="77"/>
                </a:cubicBezTo>
                <a:cubicBezTo>
                  <a:pt x="119" y="77"/>
                  <a:pt x="97" y="90"/>
                  <a:pt x="87" y="104"/>
                </a:cubicBezTo>
                <a:cubicBezTo>
                  <a:pt x="78" y="118"/>
                  <a:pt x="74" y="132"/>
                  <a:pt x="74" y="145"/>
                </a:cubicBezTo>
                <a:cubicBezTo>
                  <a:pt x="74" y="158"/>
                  <a:pt x="71" y="161"/>
                  <a:pt x="75" y="163"/>
                </a:cubicBezTo>
                <a:cubicBezTo>
                  <a:pt x="75" y="163"/>
                  <a:pt x="78" y="189"/>
                  <a:pt x="79" y="193"/>
                </a:cubicBezTo>
                <a:cubicBezTo>
                  <a:pt x="79" y="193"/>
                  <a:pt x="59" y="231"/>
                  <a:pt x="57" y="240"/>
                </a:cubicBezTo>
                <a:cubicBezTo>
                  <a:pt x="57" y="240"/>
                  <a:pt x="55" y="244"/>
                  <a:pt x="51" y="243"/>
                </a:cubicBezTo>
                <a:cubicBezTo>
                  <a:pt x="51" y="243"/>
                  <a:pt x="49" y="240"/>
                  <a:pt x="42" y="242"/>
                </a:cubicBezTo>
                <a:cubicBezTo>
                  <a:pt x="42" y="242"/>
                  <a:pt x="39" y="243"/>
                  <a:pt x="38" y="242"/>
                </a:cubicBezTo>
                <a:cubicBezTo>
                  <a:pt x="36" y="241"/>
                  <a:pt x="30" y="240"/>
                  <a:pt x="27" y="245"/>
                </a:cubicBezTo>
                <a:cubicBezTo>
                  <a:pt x="25" y="251"/>
                  <a:pt x="27" y="263"/>
                  <a:pt x="29" y="269"/>
                </a:cubicBezTo>
                <a:cubicBezTo>
                  <a:pt x="30" y="276"/>
                  <a:pt x="28" y="281"/>
                  <a:pt x="28" y="285"/>
                </a:cubicBezTo>
                <a:cubicBezTo>
                  <a:pt x="28" y="288"/>
                  <a:pt x="30" y="295"/>
                  <a:pt x="33" y="297"/>
                </a:cubicBezTo>
                <a:cubicBezTo>
                  <a:pt x="33" y="297"/>
                  <a:pt x="31" y="301"/>
                  <a:pt x="27" y="302"/>
                </a:cubicBezTo>
                <a:cubicBezTo>
                  <a:pt x="24" y="303"/>
                  <a:pt x="16" y="304"/>
                  <a:pt x="13" y="305"/>
                </a:cubicBezTo>
                <a:cubicBezTo>
                  <a:pt x="10" y="306"/>
                  <a:pt x="0" y="307"/>
                  <a:pt x="2" y="310"/>
                </a:cubicBezTo>
                <a:close/>
                <a:moveTo>
                  <a:pt x="80" y="242"/>
                </a:moveTo>
                <a:cubicBezTo>
                  <a:pt x="80" y="242"/>
                  <a:pt x="84" y="237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6"/>
                  <a:pt x="83" y="240"/>
                  <a:pt x="84" y="241"/>
                </a:cubicBezTo>
                <a:cubicBezTo>
                  <a:pt x="84" y="241"/>
                  <a:pt x="81" y="241"/>
                  <a:pt x="80" y="242"/>
                </a:cubicBezTo>
                <a:close/>
              </a:path>
            </a:pathLst>
          </a:custGeom>
          <a:solidFill>
            <a:srgbClr val="A5A5A5"/>
          </a:solidFill>
          <a:ln w="12700" cap="flat" cmpd="sng">
            <a:noFill/>
            <a:bevel/>
          </a:ln>
        </p:spPr>
        <p:txBody>
          <a:bodyPr lIns="68568" tIns="34284" rIns="68568" bIns="34284" anchor="ctr"/>
          <a:lstStyle/>
          <a:p>
            <a:pPr algn="ctr">
              <a:defRPr/>
            </a:pPr>
            <a:endParaRPr lang="en-US" altLang="zh-CN" sz="1015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Freeform 10"/>
          <p:cNvSpPr>
            <a:spLocks noEditPoints="1"/>
          </p:cNvSpPr>
          <p:nvPr/>
        </p:nvSpPr>
        <p:spPr bwMode="auto">
          <a:xfrm>
            <a:off x="7047371" y="2706034"/>
            <a:ext cx="769822" cy="1749815"/>
          </a:xfrm>
          <a:custGeom>
            <a:avLst/>
            <a:gdLst>
              <a:gd name="T0" fmla="*/ 186 w 194"/>
              <a:gd name="T1" fmla="*/ 40 h 436"/>
              <a:gd name="T2" fmla="*/ 128 w 194"/>
              <a:gd name="T3" fmla="*/ 42 h 436"/>
              <a:gd name="T4" fmla="*/ 120 w 194"/>
              <a:gd name="T5" fmla="*/ 39 h 436"/>
              <a:gd name="T6" fmla="*/ 67 w 194"/>
              <a:gd name="T7" fmla="*/ 41 h 436"/>
              <a:gd name="T8" fmla="*/ 38 w 194"/>
              <a:gd name="T9" fmla="*/ 71 h 436"/>
              <a:gd name="T10" fmla="*/ 6 w 194"/>
              <a:gd name="T11" fmla="*/ 146 h 436"/>
              <a:gd name="T12" fmla="*/ 4 w 194"/>
              <a:gd name="T13" fmla="*/ 176 h 436"/>
              <a:gd name="T14" fmla="*/ 17 w 194"/>
              <a:gd name="T15" fmla="*/ 183 h 436"/>
              <a:gd name="T16" fmla="*/ 42 w 194"/>
              <a:gd name="T17" fmla="*/ 183 h 436"/>
              <a:gd name="T18" fmla="*/ 39 w 194"/>
              <a:gd name="T19" fmla="*/ 230 h 436"/>
              <a:gd name="T20" fmla="*/ 48 w 194"/>
              <a:gd name="T21" fmla="*/ 275 h 436"/>
              <a:gd name="T22" fmla="*/ 54 w 194"/>
              <a:gd name="T23" fmla="*/ 336 h 436"/>
              <a:gd name="T24" fmla="*/ 43 w 194"/>
              <a:gd name="T25" fmla="*/ 376 h 436"/>
              <a:gd name="T26" fmla="*/ 71 w 194"/>
              <a:gd name="T27" fmla="*/ 367 h 436"/>
              <a:gd name="T28" fmla="*/ 69 w 194"/>
              <a:gd name="T29" fmla="*/ 332 h 436"/>
              <a:gd name="T30" fmla="*/ 75 w 194"/>
              <a:gd name="T31" fmla="*/ 285 h 436"/>
              <a:gd name="T32" fmla="*/ 82 w 194"/>
              <a:gd name="T33" fmla="*/ 262 h 436"/>
              <a:gd name="T34" fmla="*/ 94 w 194"/>
              <a:gd name="T35" fmla="*/ 221 h 436"/>
              <a:gd name="T36" fmla="*/ 99 w 194"/>
              <a:gd name="T37" fmla="*/ 233 h 436"/>
              <a:gd name="T38" fmla="*/ 103 w 194"/>
              <a:gd name="T39" fmla="*/ 281 h 436"/>
              <a:gd name="T40" fmla="*/ 102 w 194"/>
              <a:gd name="T41" fmla="*/ 354 h 436"/>
              <a:gd name="T42" fmla="*/ 92 w 194"/>
              <a:gd name="T43" fmla="*/ 395 h 436"/>
              <a:gd name="T44" fmla="*/ 82 w 194"/>
              <a:gd name="T45" fmla="*/ 426 h 436"/>
              <a:gd name="T46" fmla="*/ 117 w 194"/>
              <a:gd name="T47" fmla="*/ 413 h 436"/>
              <a:gd name="T48" fmla="*/ 120 w 194"/>
              <a:gd name="T49" fmla="*/ 363 h 436"/>
              <a:gd name="T50" fmla="*/ 132 w 194"/>
              <a:gd name="T51" fmla="*/ 275 h 436"/>
              <a:gd name="T52" fmla="*/ 150 w 194"/>
              <a:gd name="T53" fmla="*/ 207 h 436"/>
              <a:gd name="T54" fmla="*/ 152 w 194"/>
              <a:gd name="T55" fmla="*/ 201 h 436"/>
              <a:gd name="T56" fmla="*/ 153 w 194"/>
              <a:gd name="T57" fmla="*/ 186 h 436"/>
              <a:gd name="T58" fmla="*/ 152 w 194"/>
              <a:gd name="T59" fmla="*/ 171 h 436"/>
              <a:gd name="T60" fmla="*/ 144 w 194"/>
              <a:gd name="T61" fmla="*/ 141 h 436"/>
              <a:gd name="T62" fmla="*/ 146 w 194"/>
              <a:gd name="T63" fmla="*/ 113 h 436"/>
              <a:gd name="T64" fmla="*/ 167 w 194"/>
              <a:gd name="T65" fmla="*/ 78 h 436"/>
              <a:gd name="T66" fmla="*/ 173 w 194"/>
              <a:gd name="T67" fmla="*/ 117 h 436"/>
              <a:gd name="T68" fmla="*/ 162 w 194"/>
              <a:gd name="T69" fmla="*/ 132 h 436"/>
              <a:gd name="T70" fmla="*/ 165 w 194"/>
              <a:gd name="T71" fmla="*/ 135 h 436"/>
              <a:gd name="T72" fmla="*/ 176 w 194"/>
              <a:gd name="T73" fmla="*/ 138 h 436"/>
              <a:gd name="T74" fmla="*/ 176 w 194"/>
              <a:gd name="T75" fmla="*/ 144 h 436"/>
              <a:gd name="T76" fmla="*/ 172 w 194"/>
              <a:gd name="T77" fmla="*/ 147 h 436"/>
              <a:gd name="T78" fmla="*/ 171 w 194"/>
              <a:gd name="T79" fmla="*/ 151 h 436"/>
              <a:gd name="T80" fmla="*/ 181 w 194"/>
              <a:gd name="T81" fmla="*/ 148 h 436"/>
              <a:gd name="T82" fmla="*/ 189 w 194"/>
              <a:gd name="T83" fmla="*/ 118 h 436"/>
              <a:gd name="T84" fmla="*/ 189 w 194"/>
              <a:gd name="T85" fmla="*/ 53 h 436"/>
              <a:gd name="T86" fmla="*/ 42 w 194"/>
              <a:gd name="T87" fmla="*/ 153 h 436"/>
              <a:gd name="T88" fmla="*/ 48 w 194"/>
              <a:gd name="T89" fmla="*/ 122 h 436"/>
              <a:gd name="T90" fmla="*/ 57 w 194"/>
              <a:gd name="T91" fmla="*/ 12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4" h="436">
                <a:moveTo>
                  <a:pt x="189" y="53"/>
                </a:moveTo>
                <a:cubicBezTo>
                  <a:pt x="186" y="48"/>
                  <a:pt x="186" y="40"/>
                  <a:pt x="186" y="40"/>
                </a:cubicBezTo>
                <a:cubicBezTo>
                  <a:pt x="177" y="24"/>
                  <a:pt x="147" y="38"/>
                  <a:pt x="147" y="38"/>
                </a:cubicBezTo>
                <a:cubicBezTo>
                  <a:pt x="140" y="37"/>
                  <a:pt x="131" y="42"/>
                  <a:pt x="128" y="42"/>
                </a:cubicBezTo>
                <a:cubicBezTo>
                  <a:pt x="126" y="42"/>
                  <a:pt x="123" y="42"/>
                  <a:pt x="123" y="42"/>
                </a:cubicBezTo>
                <a:cubicBezTo>
                  <a:pt x="123" y="38"/>
                  <a:pt x="120" y="39"/>
                  <a:pt x="120" y="39"/>
                </a:cubicBezTo>
                <a:cubicBezTo>
                  <a:pt x="125" y="0"/>
                  <a:pt x="94" y="2"/>
                  <a:pt x="94" y="2"/>
                </a:cubicBezTo>
                <a:cubicBezTo>
                  <a:pt x="59" y="2"/>
                  <a:pt x="67" y="41"/>
                  <a:pt x="67" y="41"/>
                </a:cubicBezTo>
                <a:cubicBezTo>
                  <a:pt x="59" y="32"/>
                  <a:pt x="67" y="52"/>
                  <a:pt x="67" y="52"/>
                </a:cubicBezTo>
                <a:cubicBezTo>
                  <a:pt x="56" y="53"/>
                  <a:pt x="38" y="71"/>
                  <a:pt x="38" y="71"/>
                </a:cubicBezTo>
                <a:cubicBezTo>
                  <a:pt x="23" y="79"/>
                  <a:pt x="26" y="104"/>
                  <a:pt x="21" y="108"/>
                </a:cubicBezTo>
                <a:cubicBezTo>
                  <a:pt x="15" y="113"/>
                  <a:pt x="6" y="143"/>
                  <a:pt x="6" y="146"/>
                </a:cubicBezTo>
                <a:cubicBezTo>
                  <a:pt x="5" y="149"/>
                  <a:pt x="6" y="154"/>
                  <a:pt x="3" y="161"/>
                </a:cubicBezTo>
                <a:cubicBezTo>
                  <a:pt x="0" y="168"/>
                  <a:pt x="0" y="167"/>
                  <a:pt x="4" y="176"/>
                </a:cubicBezTo>
                <a:cubicBezTo>
                  <a:pt x="8" y="185"/>
                  <a:pt x="11" y="183"/>
                  <a:pt x="11" y="183"/>
                </a:cubicBezTo>
                <a:cubicBezTo>
                  <a:pt x="13" y="182"/>
                  <a:pt x="17" y="183"/>
                  <a:pt x="17" y="183"/>
                </a:cubicBezTo>
                <a:cubicBezTo>
                  <a:pt x="25" y="185"/>
                  <a:pt x="42" y="181"/>
                  <a:pt x="42" y="181"/>
                </a:cubicBezTo>
                <a:cubicBezTo>
                  <a:pt x="42" y="183"/>
                  <a:pt x="42" y="183"/>
                  <a:pt x="42" y="183"/>
                </a:cubicBezTo>
                <a:cubicBezTo>
                  <a:pt x="39" y="184"/>
                  <a:pt x="40" y="191"/>
                  <a:pt x="40" y="191"/>
                </a:cubicBezTo>
                <a:cubicBezTo>
                  <a:pt x="38" y="196"/>
                  <a:pt x="41" y="216"/>
                  <a:pt x="39" y="230"/>
                </a:cubicBezTo>
                <a:cubicBezTo>
                  <a:pt x="37" y="244"/>
                  <a:pt x="48" y="258"/>
                  <a:pt x="48" y="258"/>
                </a:cubicBezTo>
                <a:cubicBezTo>
                  <a:pt x="49" y="260"/>
                  <a:pt x="48" y="275"/>
                  <a:pt x="48" y="275"/>
                </a:cubicBezTo>
                <a:cubicBezTo>
                  <a:pt x="42" y="286"/>
                  <a:pt x="44" y="301"/>
                  <a:pt x="46" y="306"/>
                </a:cubicBezTo>
                <a:cubicBezTo>
                  <a:pt x="48" y="311"/>
                  <a:pt x="53" y="328"/>
                  <a:pt x="54" y="336"/>
                </a:cubicBezTo>
                <a:cubicBezTo>
                  <a:pt x="56" y="343"/>
                  <a:pt x="51" y="355"/>
                  <a:pt x="49" y="359"/>
                </a:cubicBezTo>
                <a:cubicBezTo>
                  <a:pt x="47" y="364"/>
                  <a:pt x="43" y="376"/>
                  <a:pt x="43" y="376"/>
                </a:cubicBezTo>
                <a:cubicBezTo>
                  <a:pt x="39" y="387"/>
                  <a:pt x="68" y="383"/>
                  <a:pt x="68" y="383"/>
                </a:cubicBezTo>
                <a:cubicBezTo>
                  <a:pt x="73" y="380"/>
                  <a:pt x="71" y="374"/>
                  <a:pt x="71" y="367"/>
                </a:cubicBezTo>
                <a:cubicBezTo>
                  <a:pt x="72" y="360"/>
                  <a:pt x="75" y="359"/>
                  <a:pt x="75" y="354"/>
                </a:cubicBezTo>
                <a:cubicBezTo>
                  <a:pt x="74" y="350"/>
                  <a:pt x="70" y="338"/>
                  <a:pt x="69" y="332"/>
                </a:cubicBezTo>
                <a:cubicBezTo>
                  <a:pt x="67" y="326"/>
                  <a:pt x="67" y="321"/>
                  <a:pt x="70" y="314"/>
                </a:cubicBezTo>
                <a:cubicBezTo>
                  <a:pt x="73" y="306"/>
                  <a:pt x="77" y="290"/>
                  <a:pt x="75" y="285"/>
                </a:cubicBezTo>
                <a:cubicBezTo>
                  <a:pt x="74" y="280"/>
                  <a:pt x="75" y="275"/>
                  <a:pt x="75" y="275"/>
                </a:cubicBezTo>
                <a:cubicBezTo>
                  <a:pt x="76" y="273"/>
                  <a:pt x="82" y="262"/>
                  <a:pt x="82" y="262"/>
                </a:cubicBezTo>
                <a:cubicBezTo>
                  <a:pt x="85" y="260"/>
                  <a:pt x="89" y="240"/>
                  <a:pt x="89" y="239"/>
                </a:cubicBezTo>
                <a:cubicBezTo>
                  <a:pt x="90" y="238"/>
                  <a:pt x="91" y="224"/>
                  <a:pt x="94" y="221"/>
                </a:cubicBezTo>
                <a:cubicBezTo>
                  <a:pt x="97" y="219"/>
                  <a:pt x="98" y="226"/>
                  <a:pt x="98" y="227"/>
                </a:cubicBezTo>
                <a:cubicBezTo>
                  <a:pt x="98" y="228"/>
                  <a:pt x="99" y="233"/>
                  <a:pt x="99" y="233"/>
                </a:cubicBezTo>
                <a:cubicBezTo>
                  <a:pt x="98" y="237"/>
                  <a:pt x="103" y="261"/>
                  <a:pt x="103" y="261"/>
                </a:cubicBezTo>
                <a:cubicBezTo>
                  <a:pt x="100" y="266"/>
                  <a:pt x="103" y="281"/>
                  <a:pt x="103" y="281"/>
                </a:cubicBezTo>
                <a:cubicBezTo>
                  <a:pt x="105" y="285"/>
                  <a:pt x="105" y="292"/>
                  <a:pt x="105" y="292"/>
                </a:cubicBezTo>
                <a:cubicBezTo>
                  <a:pt x="99" y="303"/>
                  <a:pt x="102" y="348"/>
                  <a:pt x="102" y="354"/>
                </a:cubicBezTo>
                <a:cubicBezTo>
                  <a:pt x="101" y="360"/>
                  <a:pt x="100" y="378"/>
                  <a:pt x="97" y="382"/>
                </a:cubicBezTo>
                <a:cubicBezTo>
                  <a:pt x="94" y="386"/>
                  <a:pt x="93" y="390"/>
                  <a:pt x="92" y="395"/>
                </a:cubicBezTo>
                <a:cubicBezTo>
                  <a:pt x="91" y="400"/>
                  <a:pt x="89" y="409"/>
                  <a:pt x="89" y="409"/>
                </a:cubicBezTo>
                <a:cubicBezTo>
                  <a:pt x="84" y="413"/>
                  <a:pt x="82" y="426"/>
                  <a:pt x="82" y="426"/>
                </a:cubicBezTo>
                <a:cubicBezTo>
                  <a:pt x="81" y="436"/>
                  <a:pt x="115" y="430"/>
                  <a:pt x="115" y="430"/>
                </a:cubicBezTo>
                <a:cubicBezTo>
                  <a:pt x="120" y="426"/>
                  <a:pt x="118" y="418"/>
                  <a:pt x="117" y="413"/>
                </a:cubicBezTo>
                <a:cubicBezTo>
                  <a:pt x="117" y="407"/>
                  <a:pt x="116" y="389"/>
                  <a:pt x="116" y="389"/>
                </a:cubicBezTo>
                <a:cubicBezTo>
                  <a:pt x="112" y="381"/>
                  <a:pt x="120" y="363"/>
                  <a:pt x="120" y="363"/>
                </a:cubicBezTo>
                <a:cubicBezTo>
                  <a:pt x="141" y="300"/>
                  <a:pt x="132" y="287"/>
                  <a:pt x="132" y="287"/>
                </a:cubicBezTo>
                <a:cubicBezTo>
                  <a:pt x="132" y="287"/>
                  <a:pt x="132" y="280"/>
                  <a:pt x="132" y="275"/>
                </a:cubicBezTo>
                <a:cubicBezTo>
                  <a:pt x="132" y="269"/>
                  <a:pt x="128" y="271"/>
                  <a:pt x="138" y="252"/>
                </a:cubicBezTo>
                <a:cubicBezTo>
                  <a:pt x="148" y="234"/>
                  <a:pt x="150" y="208"/>
                  <a:pt x="150" y="207"/>
                </a:cubicBezTo>
                <a:cubicBezTo>
                  <a:pt x="151" y="206"/>
                  <a:pt x="151" y="205"/>
                  <a:pt x="150" y="203"/>
                </a:cubicBezTo>
                <a:cubicBezTo>
                  <a:pt x="149" y="201"/>
                  <a:pt x="150" y="203"/>
                  <a:pt x="152" y="201"/>
                </a:cubicBezTo>
                <a:cubicBezTo>
                  <a:pt x="153" y="199"/>
                  <a:pt x="152" y="195"/>
                  <a:pt x="152" y="194"/>
                </a:cubicBezTo>
                <a:cubicBezTo>
                  <a:pt x="153" y="192"/>
                  <a:pt x="153" y="188"/>
                  <a:pt x="153" y="186"/>
                </a:cubicBezTo>
                <a:cubicBezTo>
                  <a:pt x="153" y="184"/>
                  <a:pt x="153" y="180"/>
                  <a:pt x="153" y="178"/>
                </a:cubicBezTo>
                <a:cubicBezTo>
                  <a:pt x="153" y="176"/>
                  <a:pt x="151" y="176"/>
                  <a:pt x="152" y="171"/>
                </a:cubicBezTo>
                <a:cubicBezTo>
                  <a:pt x="153" y="167"/>
                  <a:pt x="151" y="162"/>
                  <a:pt x="151" y="162"/>
                </a:cubicBezTo>
                <a:cubicBezTo>
                  <a:pt x="152" y="153"/>
                  <a:pt x="143" y="143"/>
                  <a:pt x="144" y="141"/>
                </a:cubicBezTo>
                <a:cubicBezTo>
                  <a:pt x="144" y="138"/>
                  <a:pt x="143" y="128"/>
                  <a:pt x="142" y="126"/>
                </a:cubicBezTo>
                <a:cubicBezTo>
                  <a:pt x="142" y="125"/>
                  <a:pt x="146" y="113"/>
                  <a:pt x="146" y="113"/>
                </a:cubicBezTo>
                <a:cubicBezTo>
                  <a:pt x="149" y="110"/>
                  <a:pt x="156" y="89"/>
                  <a:pt x="157" y="88"/>
                </a:cubicBezTo>
                <a:cubicBezTo>
                  <a:pt x="157" y="87"/>
                  <a:pt x="167" y="78"/>
                  <a:pt x="167" y="78"/>
                </a:cubicBezTo>
                <a:cubicBezTo>
                  <a:pt x="167" y="80"/>
                  <a:pt x="175" y="106"/>
                  <a:pt x="175" y="109"/>
                </a:cubicBezTo>
                <a:cubicBezTo>
                  <a:pt x="176" y="112"/>
                  <a:pt x="176" y="115"/>
                  <a:pt x="173" y="117"/>
                </a:cubicBezTo>
                <a:cubicBezTo>
                  <a:pt x="170" y="119"/>
                  <a:pt x="168" y="124"/>
                  <a:pt x="167" y="126"/>
                </a:cubicBezTo>
                <a:cubicBezTo>
                  <a:pt x="165" y="128"/>
                  <a:pt x="164" y="131"/>
                  <a:pt x="162" y="132"/>
                </a:cubicBezTo>
                <a:cubicBezTo>
                  <a:pt x="160" y="133"/>
                  <a:pt x="157" y="135"/>
                  <a:pt x="157" y="135"/>
                </a:cubicBezTo>
                <a:cubicBezTo>
                  <a:pt x="154" y="143"/>
                  <a:pt x="165" y="135"/>
                  <a:pt x="165" y="135"/>
                </a:cubicBezTo>
                <a:cubicBezTo>
                  <a:pt x="167" y="133"/>
                  <a:pt x="170" y="132"/>
                  <a:pt x="170" y="132"/>
                </a:cubicBezTo>
                <a:cubicBezTo>
                  <a:pt x="178" y="132"/>
                  <a:pt x="176" y="138"/>
                  <a:pt x="176" y="138"/>
                </a:cubicBezTo>
                <a:cubicBezTo>
                  <a:pt x="169" y="136"/>
                  <a:pt x="172" y="139"/>
                  <a:pt x="172" y="139"/>
                </a:cubicBezTo>
                <a:cubicBezTo>
                  <a:pt x="175" y="139"/>
                  <a:pt x="176" y="144"/>
                  <a:pt x="176" y="144"/>
                </a:cubicBezTo>
                <a:cubicBezTo>
                  <a:pt x="175" y="145"/>
                  <a:pt x="169" y="143"/>
                  <a:pt x="169" y="143"/>
                </a:cubicBezTo>
                <a:cubicBezTo>
                  <a:pt x="164" y="143"/>
                  <a:pt x="172" y="147"/>
                  <a:pt x="172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0" y="147"/>
                  <a:pt x="171" y="151"/>
                  <a:pt x="171" y="151"/>
                </a:cubicBezTo>
                <a:cubicBezTo>
                  <a:pt x="163" y="156"/>
                  <a:pt x="173" y="154"/>
                  <a:pt x="174" y="154"/>
                </a:cubicBezTo>
                <a:cubicBezTo>
                  <a:pt x="176" y="153"/>
                  <a:pt x="181" y="148"/>
                  <a:pt x="181" y="148"/>
                </a:cubicBezTo>
                <a:cubicBezTo>
                  <a:pt x="186" y="142"/>
                  <a:pt x="186" y="142"/>
                  <a:pt x="186" y="142"/>
                </a:cubicBezTo>
                <a:cubicBezTo>
                  <a:pt x="189" y="138"/>
                  <a:pt x="188" y="123"/>
                  <a:pt x="189" y="118"/>
                </a:cubicBezTo>
                <a:cubicBezTo>
                  <a:pt x="189" y="112"/>
                  <a:pt x="188" y="100"/>
                  <a:pt x="188" y="100"/>
                </a:cubicBezTo>
                <a:cubicBezTo>
                  <a:pt x="194" y="73"/>
                  <a:pt x="189" y="53"/>
                  <a:pt x="189" y="53"/>
                </a:cubicBezTo>
                <a:close/>
                <a:moveTo>
                  <a:pt x="50" y="151"/>
                </a:moveTo>
                <a:cubicBezTo>
                  <a:pt x="50" y="151"/>
                  <a:pt x="43" y="152"/>
                  <a:pt x="42" y="153"/>
                </a:cubicBezTo>
                <a:cubicBezTo>
                  <a:pt x="40" y="155"/>
                  <a:pt x="35" y="155"/>
                  <a:pt x="33" y="154"/>
                </a:cubicBezTo>
                <a:cubicBezTo>
                  <a:pt x="33" y="154"/>
                  <a:pt x="48" y="141"/>
                  <a:pt x="48" y="122"/>
                </a:cubicBezTo>
                <a:cubicBezTo>
                  <a:pt x="48" y="122"/>
                  <a:pt x="50" y="115"/>
                  <a:pt x="55" y="119"/>
                </a:cubicBezTo>
                <a:cubicBezTo>
                  <a:pt x="55" y="119"/>
                  <a:pt x="55" y="126"/>
                  <a:pt x="57" y="129"/>
                </a:cubicBezTo>
                <a:cubicBezTo>
                  <a:pt x="57" y="129"/>
                  <a:pt x="55" y="146"/>
                  <a:pt x="50" y="151"/>
                </a:cubicBezTo>
                <a:close/>
              </a:path>
            </a:pathLst>
          </a:custGeom>
          <a:solidFill>
            <a:srgbClr val="A5A5A5"/>
          </a:solidFill>
          <a:ln w="12700" cap="flat" cmpd="sng">
            <a:noFill/>
            <a:bevel/>
          </a:ln>
        </p:spPr>
        <p:txBody>
          <a:bodyPr lIns="68568" tIns="34284" rIns="68568" bIns="34284" anchor="ctr"/>
          <a:lstStyle/>
          <a:p>
            <a:pPr algn="ctr">
              <a:defRPr/>
            </a:pPr>
            <a:endParaRPr lang="en-US" altLang="zh-CN" sz="1015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Freeform 22"/>
          <p:cNvSpPr>
            <a:spLocks noEditPoints="1"/>
          </p:cNvSpPr>
          <p:nvPr/>
        </p:nvSpPr>
        <p:spPr bwMode="auto">
          <a:xfrm flipH="1">
            <a:off x="9145154" y="2778942"/>
            <a:ext cx="995335" cy="1626927"/>
          </a:xfrm>
          <a:custGeom>
            <a:avLst/>
            <a:gdLst>
              <a:gd name="T0" fmla="*/ 205 w 213"/>
              <a:gd name="T1" fmla="*/ 194 h 401"/>
              <a:gd name="T2" fmla="*/ 200 w 213"/>
              <a:gd name="T3" fmla="*/ 202 h 401"/>
              <a:gd name="T4" fmla="*/ 177 w 213"/>
              <a:gd name="T5" fmla="*/ 273 h 401"/>
              <a:gd name="T6" fmla="*/ 140 w 213"/>
              <a:gd name="T7" fmla="*/ 275 h 401"/>
              <a:gd name="T8" fmla="*/ 76 w 213"/>
              <a:gd name="T9" fmla="*/ 300 h 401"/>
              <a:gd name="T10" fmla="*/ 59 w 213"/>
              <a:gd name="T11" fmla="*/ 357 h 401"/>
              <a:gd name="T12" fmla="*/ 20 w 213"/>
              <a:gd name="T13" fmla="*/ 400 h 401"/>
              <a:gd name="T14" fmla="*/ 21 w 213"/>
              <a:gd name="T15" fmla="*/ 383 h 401"/>
              <a:gd name="T16" fmla="*/ 25 w 213"/>
              <a:gd name="T17" fmla="*/ 375 h 401"/>
              <a:gd name="T18" fmla="*/ 19 w 213"/>
              <a:gd name="T19" fmla="*/ 369 h 401"/>
              <a:gd name="T20" fmla="*/ 23 w 213"/>
              <a:gd name="T21" fmla="*/ 364 h 401"/>
              <a:gd name="T22" fmla="*/ 29 w 213"/>
              <a:gd name="T23" fmla="*/ 361 h 401"/>
              <a:gd name="T24" fmla="*/ 27 w 213"/>
              <a:gd name="T25" fmla="*/ 348 h 401"/>
              <a:gd name="T26" fmla="*/ 37 w 213"/>
              <a:gd name="T27" fmla="*/ 315 h 401"/>
              <a:gd name="T28" fmla="*/ 55 w 213"/>
              <a:gd name="T29" fmla="*/ 265 h 401"/>
              <a:gd name="T30" fmla="*/ 61 w 213"/>
              <a:gd name="T31" fmla="*/ 251 h 401"/>
              <a:gd name="T32" fmla="*/ 69 w 213"/>
              <a:gd name="T33" fmla="*/ 219 h 401"/>
              <a:gd name="T34" fmla="*/ 78 w 213"/>
              <a:gd name="T35" fmla="*/ 198 h 401"/>
              <a:gd name="T36" fmla="*/ 71 w 213"/>
              <a:gd name="T37" fmla="*/ 169 h 401"/>
              <a:gd name="T38" fmla="*/ 52 w 213"/>
              <a:gd name="T39" fmla="*/ 103 h 401"/>
              <a:gd name="T40" fmla="*/ 31 w 213"/>
              <a:gd name="T41" fmla="*/ 91 h 401"/>
              <a:gd name="T42" fmla="*/ 26 w 213"/>
              <a:gd name="T43" fmla="*/ 26 h 401"/>
              <a:gd name="T44" fmla="*/ 43 w 213"/>
              <a:gd name="T45" fmla="*/ 10 h 401"/>
              <a:gd name="T46" fmla="*/ 63 w 213"/>
              <a:gd name="T47" fmla="*/ 9 h 401"/>
              <a:gd name="T48" fmla="*/ 64 w 213"/>
              <a:gd name="T49" fmla="*/ 22 h 401"/>
              <a:gd name="T50" fmla="*/ 36 w 213"/>
              <a:gd name="T51" fmla="*/ 35 h 401"/>
              <a:gd name="T52" fmla="*/ 25 w 213"/>
              <a:gd name="T53" fmla="*/ 59 h 401"/>
              <a:gd name="T54" fmla="*/ 64 w 213"/>
              <a:gd name="T55" fmla="*/ 76 h 401"/>
              <a:gd name="T56" fmla="*/ 75 w 213"/>
              <a:gd name="T57" fmla="*/ 81 h 401"/>
              <a:gd name="T58" fmla="*/ 71 w 213"/>
              <a:gd name="T59" fmla="*/ 54 h 401"/>
              <a:gd name="T60" fmla="*/ 74 w 213"/>
              <a:gd name="T61" fmla="*/ 33 h 401"/>
              <a:gd name="T62" fmla="*/ 79 w 213"/>
              <a:gd name="T63" fmla="*/ 28 h 401"/>
              <a:gd name="T64" fmla="*/ 108 w 213"/>
              <a:gd name="T65" fmla="*/ 35 h 401"/>
              <a:gd name="T66" fmla="*/ 109 w 213"/>
              <a:gd name="T67" fmla="*/ 37 h 401"/>
              <a:gd name="T68" fmla="*/ 111 w 213"/>
              <a:gd name="T69" fmla="*/ 44 h 401"/>
              <a:gd name="T70" fmla="*/ 107 w 213"/>
              <a:gd name="T71" fmla="*/ 77 h 401"/>
              <a:gd name="T72" fmla="*/ 132 w 213"/>
              <a:gd name="T73" fmla="*/ 88 h 401"/>
              <a:gd name="T74" fmla="*/ 149 w 213"/>
              <a:gd name="T75" fmla="*/ 102 h 401"/>
              <a:gd name="T76" fmla="*/ 173 w 213"/>
              <a:gd name="T77" fmla="*/ 143 h 401"/>
              <a:gd name="T78" fmla="*/ 146 w 213"/>
              <a:gd name="T79" fmla="*/ 188 h 401"/>
              <a:gd name="T80" fmla="*/ 140 w 213"/>
              <a:gd name="T81" fmla="*/ 199 h 401"/>
              <a:gd name="T82" fmla="*/ 154 w 213"/>
              <a:gd name="T83" fmla="*/ 238 h 401"/>
              <a:gd name="T84" fmla="*/ 168 w 213"/>
              <a:gd name="T85" fmla="*/ 221 h 401"/>
              <a:gd name="T86" fmla="*/ 182 w 213"/>
              <a:gd name="T87" fmla="*/ 197 h 401"/>
              <a:gd name="T88" fmla="*/ 212 w 213"/>
              <a:gd name="T89" fmla="*/ 172 h 401"/>
              <a:gd name="T90" fmla="*/ 60 w 213"/>
              <a:gd name="T91" fmla="*/ 19 h 401"/>
              <a:gd name="T92" fmla="*/ 136 w 213"/>
              <a:gd name="T93" fmla="*/ 143 h 401"/>
              <a:gd name="T94" fmla="*/ 149 w 213"/>
              <a:gd name="T95" fmla="*/ 161 h 401"/>
              <a:gd name="T96" fmla="*/ 143 w 213"/>
              <a:gd name="T97" fmla="*/ 135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3" h="401">
                <a:moveTo>
                  <a:pt x="212" y="172"/>
                </a:moveTo>
                <a:cubicBezTo>
                  <a:pt x="212" y="174"/>
                  <a:pt x="213" y="176"/>
                  <a:pt x="213" y="177"/>
                </a:cubicBezTo>
                <a:cubicBezTo>
                  <a:pt x="212" y="183"/>
                  <a:pt x="207" y="187"/>
                  <a:pt x="206" y="192"/>
                </a:cubicBezTo>
                <a:cubicBezTo>
                  <a:pt x="206" y="192"/>
                  <a:pt x="206" y="193"/>
                  <a:pt x="205" y="194"/>
                </a:cubicBezTo>
                <a:cubicBezTo>
                  <a:pt x="205" y="196"/>
                  <a:pt x="203" y="199"/>
                  <a:pt x="202" y="201"/>
                </a:cubicBezTo>
                <a:cubicBezTo>
                  <a:pt x="201" y="201"/>
                  <a:pt x="200" y="200"/>
                  <a:pt x="199" y="201"/>
                </a:cubicBezTo>
                <a:cubicBezTo>
                  <a:pt x="199" y="201"/>
                  <a:pt x="199" y="201"/>
                  <a:pt x="199" y="201"/>
                </a:cubicBezTo>
                <a:cubicBezTo>
                  <a:pt x="199" y="202"/>
                  <a:pt x="199" y="202"/>
                  <a:pt x="200" y="202"/>
                </a:cubicBezTo>
                <a:cubicBezTo>
                  <a:pt x="197" y="207"/>
                  <a:pt x="195" y="212"/>
                  <a:pt x="194" y="217"/>
                </a:cubicBezTo>
                <a:cubicBezTo>
                  <a:pt x="193" y="223"/>
                  <a:pt x="193" y="229"/>
                  <a:pt x="191" y="235"/>
                </a:cubicBezTo>
                <a:cubicBezTo>
                  <a:pt x="189" y="241"/>
                  <a:pt x="188" y="248"/>
                  <a:pt x="186" y="254"/>
                </a:cubicBezTo>
                <a:cubicBezTo>
                  <a:pt x="183" y="260"/>
                  <a:pt x="180" y="267"/>
                  <a:pt x="177" y="273"/>
                </a:cubicBezTo>
                <a:cubicBezTo>
                  <a:pt x="175" y="278"/>
                  <a:pt x="166" y="290"/>
                  <a:pt x="159" y="288"/>
                </a:cubicBezTo>
                <a:cubicBezTo>
                  <a:pt x="157" y="288"/>
                  <a:pt x="156" y="287"/>
                  <a:pt x="154" y="286"/>
                </a:cubicBezTo>
                <a:cubicBezTo>
                  <a:pt x="152" y="285"/>
                  <a:pt x="150" y="284"/>
                  <a:pt x="148" y="283"/>
                </a:cubicBezTo>
                <a:cubicBezTo>
                  <a:pt x="145" y="280"/>
                  <a:pt x="143" y="278"/>
                  <a:pt x="140" y="275"/>
                </a:cubicBezTo>
                <a:cubicBezTo>
                  <a:pt x="132" y="268"/>
                  <a:pt x="124" y="261"/>
                  <a:pt x="115" y="254"/>
                </a:cubicBezTo>
                <a:cubicBezTo>
                  <a:pt x="113" y="251"/>
                  <a:pt x="107" y="244"/>
                  <a:pt x="103" y="243"/>
                </a:cubicBezTo>
                <a:cubicBezTo>
                  <a:pt x="98" y="253"/>
                  <a:pt x="89" y="260"/>
                  <a:pt x="85" y="270"/>
                </a:cubicBezTo>
                <a:cubicBezTo>
                  <a:pt x="82" y="279"/>
                  <a:pt x="79" y="289"/>
                  <a:pt x="76" y="300"/>
                </a:cubicBezTo>
                <a:cubicBezTo>
                  <a:pt x="74" y="307"/>
                  <a:pt x="71" y="316"/>
                  <a:pt x="68" y="323"/>
                </a:cubicBezTo>
                <a:cubicBezTo>
                  <a:pt x="66" y="327"/>
                  <a:pt x="64" y="330"/>
                  <a:pt x="63" y="334"/>
                </a:cubicBezTo>
                <a:cubicBezTo>
                  <a:pt x="61" y="342"/>
                  <a:pt x="63" y="347"/>
                  <a:pt x="57" y="352"/>
                </a:cubicBezTo>
                <a:cubicBezTo>
                  <a:pt x="57" y="354"/>
                  <a:pt x="58" y="355"/>
                  <a:pt x="59" y="357"/>
                </a:cubicBezTo>
                <a:cubicBezTo>
                  <a:pt x="59" y="360"/>
                  <a:pt x="57" y="360"/>
                  <a:pt x="58" y="363"/>
                </a:cubicBezTo>
                <a:cubicBezTo>
                  <a:pt x="59" y="365"/>
                  <a:pt x="64" y="372"/>
                  <a:pt x="62" y="376"/>
                </a:cubicBezTo>
                <a:cubicBezTo>
                  <a:pt x="60" y="380"/>
                  <a:pt x="51" y="383"/>
                  <a:pt x="46" y="385"/>
                </a:cubicBezTo>
                <a:cubicBezTo>
                  <a:pt x="36" y="391"/>
                  <a:pt x="34" y="398"/>
                  <a:pt x="20" y="400"/>
                </a:cubicBezTo>
                <a:cubicBezTo>
                  <a:pt x="15" y="401"/>
                  <a:pt x="12" y="399"/>
                  <a:pt x="9" y="397"/>
                </a:cubicBezTo>
                <a:cubicBezTo>
                  <a:pt x="9" y="397"/>
                  <a:pt x="9" y="397"/>
                  <a:pt x="9" y="397"/>
                </a:cubicBezTo>
                <a:cubicBezTo>
                  <a:pt x="10" y="396"/>
                  <a:pt x="13" y="391"/>
                  <a:pt x="14" y="389"/>
                </a:cubicBezTo>
                <a:cubicBezTo>
                  <a:pt x="16" y="387"/>
                  <a:pt x="19" y="385"/>
                  <a:pt x="21" y="383"/>
                </a:cubicBezTo>
                <a:cubicBezTo>
                  <a:pt x="24" y="381"/>
                  <a:pt x="27" y="375"/>
                  <a:pt x="28" y="371"/>
                </a:cubicBezTo>
                <a:cubicBezTo>
                  <a:pt x="28" y="371"/>
                  <a:pt x="28" y="371"/>
                  <a:pt x="28" y="371"/>
                </a:cubicBezTo>
                <a:cubicBezTo>
                  <a:pt x="27" y="372"/>
                  <a:pt x="26" y="374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6" y="373"/>
                  <a:pt x="29" y="370"/>
                  <a:pt x="29" y="368"/>
                </a:cubicBezTo>
                <a:cubicBezTo>
                  <a:pt x="27" y="369"/>
                  <a:pt x="22" y="371"/>
                  <a:pt x="19" y="370"/>
                </a:cubicBezTo>
                <a:cubicBezTo>
                  <a:pt x="19" y="370"/>
                  <a:pt x="19" y="369"/>
                  <a:pt x="19" y="369"/>
                </a:cubicBezTo>
                <a:cubicBezTo>
                  <a:pt x="26" y="367"/>
                  <a:pt x="26" y="370"/>
                  <a:pt x="30" y="364"/>
                </a:cubicBezTo>
                <a:cubicBezTo>
                  <a:pt x="30" y="364"/>
                  <a:pt x="30" y="364"/>
                  <a:pt x="29" y="364"/>
                </a:cubicBezTo>
                <a:cubicBezTo>
                  <a:pt x="27" y="364"/>
                  <a:pt x="25" y="364"/>
                  <a:pt x="23" y="364"/>
                </a:cubicBezTo>
                <a:cubicBezTo>
                  <a:pt x="23" y="364"/>
                  <a:pt x="23" y="364"/>
                  <a:pt x="23" y="364"/>
                </a:cubicBezTo>
                <a:cubicBezTo>
                  <a:pt x="25" y="364"/>
                  <a:pt x="26" y="363"/>
                  <a:pt x="27" y="363"/>
                </a:cubicBezTo>
                <a:cubicBezTo>
                  <a:pt x="28" y="363"/>
                  <a:pt x="30" y="363"/>
                  <a:pt x="31" y="363"/>
                </a:cubicBezTo>
                <a:cubicBezTo>
                  <a:pt x="31" y="363"/>
                  <a:pt x="31" y="363"/>
                  <a:pt x="31" y="363"/>
                </a:cubicBezTo>
                <a:cubicBezTo>
                  <a:pt x="30" y="362"/>
                  <a:pt x="30" y="361"/>
                  <a:pt x="29" y="361"/>
                </a:cubicBezTo>
                <a:cubicBezTo>
                  <a:pt x="28" y="360"/>
                  <a:pt x="26" y="360"/>
                  <a:pt x="25" y="359"/>
                </a:cubicBezTo>
                <a:cubicBezTo>
                  <a:pt x="24" y="357"/>
                  <a:pt x="23" y="354"/>
                  <a:pt x="23" y="351"/>
                </a:cubicBezTo>
                <a:cubicBezTo>
                  <a:pt x="24" y="350"/>
                  <a:pt x="25" y="348"/>
                  <a:pt x="26" y="348"/>
                </a:cubicBezTo>
                <a:cubicBezTo>
                  <a:pt x="26" y="348"/>
                  <a:pt x="27" y="348"/>
                  <a:pt x="27" y="348"/>
                </a:cubicBezTo>
                <a:cubicBezTo>
                  <a:pt x="27" y="347"/>
                  <a:pt x="27" y="346"/>
                  <a:pt x="27" y="345"/>
                </a:cubicBezTo>
                <a:cubicBezTo>
                  <a:pt x="26" y="340"/>
                  <a:pt x="28" y="335"/>
                  <a:pt x="29" y="332"/>
                </a:cubicBezTo>
                <a:cubicBezTo>
                  <a:pt x="30" y="329"/>
                  <a:pt x="31" y="327"/>
                  <a:pt x="32" y="324"/>
                </a:cubicBezTo>
                <a:cubicBezTo>
                  <a:pt x="34" y="321"/>
                  <a:pt x="35" y="318"/>
                  <a:pt x="37" y="315"/>
                </a:cubicBezTo>
                <a:cubicBezTo>
                  <a:pt x="38" y="313"/>
                  <a:pt x="39" y="310"/>
                  <a:pt x="40" y="307"/>
                </a:cubicBezTo>
                <a:cubicBezTo>
                  <a:pt x="41" y="306"/>
                  <a:pt x="43" y="305"/>
                  <a:pt x="44" y="304"/>
                </a:cubicBezTo>
                <a:cubicBezTo>
                  <a:pt x="44" y="291"/>
                  <a:pt x="43" y="273"/>
                  <a:pt x="53" y="270"/>
                </a:cubicBezTo>
                <a:cubicBezTo>
                  <a:pt x="53" y="268"/>
                  <a:pt x="54" y="266"/>
                  <a:pt x="55" y="265"/>
                </a:cubicBezTo>
                <a:cubicBezTo>
                  <a:pt x="56" y="265"/>
                  <a:pt x="56" y="265"/>
                  <a:pt x="57" y="264"/>
                </a:cubicBezTo>
                <a:cubicBezTo>
                  <a:pt x="57" y="263"/>
                  <a:pt x="58" y="262"/>
                  <a:pt x="58" y="260"/>
                </a:cubicBezTo>
                <a:cubicBezTo>
                  <a:pt x="59" y="259"/>
                  <a:pt x="60" y="258"/>
                  <a:pt x="61" y="257"/>
                </a:cubicBezTo>
                <a:cubicBezTo>
                  <a:pt x="61" y="255"/>
                  <a:pt x="61" y="253"/>
                  <a:pt x="61" y="251"/>
                </a:cubicBezTo>
                <a:cubicBezTo>
                  <a:pt x="62" y="247"/>
                  <a:pt x="63" y="242"/>
                  <a:pt x="64" y="237"/>
                </a:cubicBezTo>
                <a:cubicBezTo>
                  <a:pt x="65" y="234"/>
                  <a:pt x="65" y="230"/>
                  <a:pt x="66" y="227"/>
                </a:cubicBezTo>
                <a:cubicBezTo>
                  <a:pt x="67" y="225"/>
                  <a:pt x="68" y="224"/>
                  <a:pt x="68" y="222"/>
                </a:cubicBezTo>
                <a:cubicBezTo>
                  <a:pt x="68" y="221"/>
                  <a:pt x="69" y="220"/>
                  <a:pt x="69" y="219"/>
                </a:cubicBezTo>
                <a:cubicBezTo>
                  <a:pt x="69" y="218"/>
                  <a:pt x="70" y="218"/>
                  <a:pt x="70" y="217"/>
                </a:cubicBezTo>
                <a:cubicBezTo>
                  <a:pt x="71" y="216"/>
                  <a:pt x="72" y="213"/>
                  <a:pt x="73" y="212"/>
                </a:cubicBezTo>
                <a:cubicBezTo>
                  <a:pt x="74" y="207"/>
                  <a:pt x="75" y="203"/>
                  <a:pt x="77" y="198"/>
                </a:cubicBezTo>
                <a:cubicBezTo>
                  <a:pt x="77" y="198"/>
                  <a:pt x="78" y="198"/>
                  <a:pt x="78" y="198"/>
                </a:cubicBezTo>
                <a:cubicBezTo>
                  <a:pt x="78" y="196"/>
                  <a:pt x="79" y="196"/>
                  <a:pt x="79" y="194"/>
                </a:cubicBezTo>
                <a:cubicBezTo>
                  <a:pt x="79" y="194"/>
                  <a:pt x="79" y="194"/>
                  <a:pt x="79" y="194"/>
                </a:cubicBezTo>
                <a:cubicBezTo>
                  <a:pt x="78" y="194"/>
                  <a:pt x="76" y="194"/>
                  <a:pt x="75" y="194"/>
                </a:cubicBezTo>
                <a:cubicBezTo>
                  <a:pt x="75" y="185"/>
                  <a:pt x="72" y="177"/>
                  <a:pt x="71" y="169"/>
                </a:cubicBezTo>
                <a:cubicBezTo>
                  <a:pt x="69" y="162"/>
                  <a:pt x="69" y="155"/>
                  <a:pt x="68" y="148"/>
                </a:cubicBezTo>
                <a:cubicBezTo>
                  <a:pt x="66" y="137"/>
                  <a:pt x="63" y="127"/>
                  <a:pt x="59" y="119"/>
                </a:cubicBezTo>
                <a:cubicBezTo>
                  <a:pt x="59" y="118"/>
                  <a:pt x="58" y="117"/>
                  <a:pt x="58" y="115"/>
                </a:cubicBezTo>
                <a:cubicBezTo>
                  <a:pt x="56" y="111"/>
                  <a:pt x="55" y="106"/>
                  <a:pt x="52" y="103"/>
                </a:cubicBezTo>
                <a:cubicBezTo>
                  <a:pt x="51" y="101"/>
                  <a:pt x="48" y="100"/>
                  <a:pt x="46" y="100"/>
                </a:cubicBezTo>
                <a:cubicBezTo>
                  <a:pt x="45" y="99"/>
                  <a:pt x="44" y="99"/>
                  <a:pt x="43" y="99"/>
                </a:cubicBezTo>
                <a:cubicBezTo>
                  <a:pt x="41" y="98"/>
                  <a:pt x="41" y="95"/>
                  <a:pt x="39" y="94"/>
                </a:cubicBezTo>
                <a:cubicBezTo>
                  <a:pt x="37" y="93"/>
                  <a:pt x="34" y="92"/>
                  <a:pt x="31" y="91"/>
                </a:cubicBezTo>
                <a:cubicBezTo>
                  <a:pt x="23" y="86"/>
                  <a:pt x="17" y="80"/>
                  <a:pt x="11" y="73"/>
                </a:cubicBezTo>
                <a:cubicBezTo>
                  <a:pt x="8" y="70"/>
                  <a:pt x="2" y="67"/>
                  <a:pt x="1" y="63"/>
                </a:cubicBezTo>
                <a:cubicBezTo>
                  <a:pt x="0" y="58"/>
                  <a:pt x="8" y="49"/>
                  <a:pt x="10" y="46"/>
                </a:cubicBezTo>
                <a:cubicBezTo>
                  <a:pt x="15" y="39"/>
                  <a:pt x="21" y="33"/>
                  <a:pt x="26" y="26"/>
                </a:cubicBezTo>
                <a:cubicBezTo>
                  <a:pt x="28" y="24"/>
                  <a:pt x="31" y="21"/>
                  <a:pt x="33" y="19"/>
                </a:cubicBezTo>
                <a:cubicBezTo>
                  <a:pt x="34" y="19"/>
                  <a:pt x="34" y="19"/>
                  <a:pt x="35" y="19"/>
                </a:cubicBezTo>
                <a:cubicBezTo>
                  <a:pt x="36" y="17"/>
                  <a:pt x="36" y="16"/>
                  <a:pt x="37" y="15"/>
                </a:cubicBezTo>
                <a:cubicBezTo>
                  <a:pt x="39" y="13"/>
                  <a:pt x="41" y="11"/>
                  <a:pt x="43" y="10"/>
                </a:cubicBezTo>
                <a:cubicBezTo>
                  <a:pt x="44" y="9"/>
                  <a:pt x="45" y="7"/>
                  <a:pt x="45" y="6"/>
                </a:cubicBezTo>
                <a:cubicBezTo>
                  <a:pt x="47" y="5"/>
                  <a:pt x="49" y="3"/>
                  <a:pt x="51" y="2"/>
                </a:cubicBezTo>
                <a:cubicBezTo>
                  <a:pt x="54" y="0"/>
                  <a:pt x="59" y="2"/>
                  <a:pt x="60" y="4"/>
                </a:cubicBezTo>
                <a:cubicBezTo>
                  <a:pt x="61" y="5"/>
                  <a:pt x="62" y="8"/>
                  <a:pt x="63" y="9"/>
                </a:cubicBezTo>
                <a:cubicBezTo>
                  <a:pt x="63" y="9"/>
                  <a:pt x="63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5" y="13"/>
                  <a:pt x="65" y="15"/>
                </a:cubicBezTo>
                <a:cubicBezTo>
                  <a:pt x="63" y="17"/>
                  <a:pt x="65" y="20"/>
                  <a:pt x="64" y="22"/>
                </a:cubicBezTo>
                <a:cubicBezTo>
                  <a:pt x="63" y="24"/>
                  <a:pt x="59" y="25"/>
                  <a:pt x="57" y="26"/>
                </a:cubicBezTo>
                <a:cubicBezTo>
                  <a:pt x="54" y="26"/>
                  <a:pt x="51" y="22"/>
                  <a:pt x="48" y="23"/>
                </a:cubicBezTo>
                <a:cubicBezTo>
                  <a:pt x="46" y="24"/>
                  <a:pt x="44" y="27"/>
                  <a:pt x="42" y="29"/>
                </a:cubicBezTo>
                <a:cubicBezTo>
                  <a:pt x="41" y="31"/>
                  <a:pt x="38" y="33"/>
                  <a:pt x="36" y="35"/>
                </a:cubicBezTo>
                <a:cubicBezTo>
                  <a:pt x="35" y="37"/>
                  <a:pt x="34" y="39"/>
                  <a:pt x="33" y="41"/>
                </a:cubicBezTo>
                <a:cubicBezTo>
                  <a:pt x="32" y="41"/>
                  <a:pt x="32" y="42"/>
                  <a:pt x="31" y="42"/>
                </a:cubicBezTo>
                <a:cubicBezTo>
                  <a:pt x="30" y="44"/>
                  <a:pt x="29" y="47"/>
                  <a:pt x="28" y="49"/>
                </a:cubicBezTo>
                <a:cubicBezTo>
                  <a:pt x="27" y="51"/>
                  <a:pt x="24" y="57"/>
                  <a:pt x="25" y="59"/>
                </a:cubicBezTo>
                <a:cubicBezTo>
                  <a:pt x="27" y="60"/>
                  <a:pt x="29" y="60"/>
                  <a:pt x="31" y="60"/>
                </a:cubicBezTo>
                <a:cubicBezTo>
                  <a:pt x="34" y="61"/>
                  <a:pt x="38" y="63"/>
                  <a:pt x="40" y="65"/>
                </a:cubicBezTo>
                <a:cubicBezTo>
                  <a:pt x="46" y="68"/>
                  <a:pt x="46" y="74"/>
                  <a:pt x="55" y="72"/>
                </a:cubicBezTo>
                <a:cubicBezTo>
                  <a:pt x="55" y="73"/>
                  <a:pt x="64" y="77"/>
                  <a:pt x="64" y="76"/>
                </a:cubicBezTo>
                <a:cubicBezTo>
                  <a:pt x="65" y="76"/>
                  <a:pt x="65" y="76"/>
                  <a:pt x="66" y="76"/>
                </a:cubicBezTo>
                <a:cubicBezTo>
                  <a:pt x="66" y="76"/>
                  <a:pt x="67" y="76"/>
                  <a:pt x="68" y="76"/>
                </a:cubicBezTo>
                <a:cubicBezTo>
                  <a:pt x="68" y="77"/>
                  <a:pt x="68" y="78"/>
                  <a:pt x="69" y="78"/>
                </a:cubicBezTo>
                <a:cubicBezTo>
                  <a:pt x="71" y="79"/>
                  <a:pt x="73" y="80"/>
                  <a:pt x="75" y="81"/>
                </a:cubicBezTo>
                <a:cubicBezTo>
                  <a:pt x="75" y="77"/>
                  <a:pt x="73" y="74"/>
                  <a:pt x="73" y="71"/>
                </a:cubicBezTo>
                <a:cubicBezTo>
                  <a:pt x="73" y="69"/>
                  <a:pt x="73" y="68"/>
                  <a:pt x="73" y="66"/>
                </a:cubicBezTo>
                <a:cubicBezTo>
                  <a:pt x="71" y="64"/>
                  <a:pt x="71" y="64"/>
                  <a:pt x="71" y="62"/>
                </a:cubicBezTo>
                <a:cubicBezTo>
                  <a:pt x="70" y="59"/>
                  <a:pt x="72" y="55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70" y="50"/>
                  <a:pt x="71" y="40"/>
                  <a:pt x="71" y="40"/>
                </a:cubicBezTo>
                <a:cubicBezTo>
                  <a:pt x="71" y="37"/>
                  <a:pt x="74" y="36"/>
                  <a:pt x="74" y="34"/>
                </a:cubicBezTo>
                <a:cubicBezTo>
                  <a:pt x="74" y="33"/>
                  <a:pt x="74" y="34"/>
                  <a:pt x="74" y="33"/>
                </a:cubicBezTo>
                <a:cubicBezTo>
                  <a:pt x="75" y="33"/>
                  <a:pt x="76" y="32"/>
                  <a:pt x="76" y="31"/>
                </a:cubicBezTo>
                <a:cubicBezTo>
                  <a:pt x="76" y="31"/>
                  <a:pt x="75" y="31"/>
                  <a:pt x="75" y="31"/>
                </a:cubicBezTo>
                <a:cubicBezTo>
                  <a:pt x="76" y="30"/>
                  <a:pt x="77" y="30"/>
                  <a:pt x="79" y="29"/>
                </a:cubicBezTo>
                <a:cubicBezTo>
                  <a:pt x="79" y="29"/>
                  <a:pt x="79" y="29"/>
                  <a:pt x="79" y="28"/>
                </a:cubicBezTo>
                <a:cubicBezTo>
                  <a:pt x="80" y="28"/>
                  <a:pt x="80" y="27"/>
                  <a:pt x="81" y="27"/>
                </a:cubicBezTo>
                <a:cubicBezTo>
                  <a:pt x="81" y="27"/>
                  <a:pt x="95" y="27"/>
                  <a:pt x="96" y="27"/>
                </a:cubicBezTo>
                <a:cubicBezTo>
                  <a:pt x="100" y="29"/>
                  <a:pt x="102" y="32"/>
                  <a:pt x="107" y="32"/>
                </a:cubicBezTo>
                <a:cubicBezTo>
                  <a:pt x="107" y="33"/>
                  <a:pt x="108" y="34"/>
                  <a:pt x="108" y="35"/>
                </a:cubicBezTo>
                <a:cubicBezTo>
                  <a:pt x="107" y="35"/>
                  <a:pt x="107" y="35"/>
                  <a:pt x="106" y="36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7" y="36"/>
                  <a:pt x="107" y="36"/>
                  <a:pt x="108" y="36"/>
                </a:cubicBezTo>
                <a:cubicBezTo>
                  <a:pt x="108" y="36"/>
                  <a:pt x="108" y="37"/>
                  <a:pt x="109" y="37"/>
                </a:cubicBezTo>
                <a:cubicBezTo>
                  <a:pt x="108" y="37"/>
                  <a:pt x="108" y="37"/>
                  <a:pt x="107" y="37"/>
                </a:cubicBezTo>
                <a:cubicBezTo>
                  <a:pt x="109" y="40"/>
                  <a:pt x="110" y="40"/>
                  <a:pt x="111" y="43"/>
                </a:cubicBezTo>
                <a:cubicBezTo>
                  <a:pt x="110" y="42"/>
                  <a:pt x="109" y="41"/>
                  <a:pt x="108" y="41"/>
                </a:cubicBezTo>
                <a:cubicBezTo>
                  <a:pt x="109" y="42"/>
                  <a:pt x="110" y="43"/>
                  <a:pt x="111" y="44"/>
                </a:cubicBezTo>
                <a:cubicBezTo>
                  <a:pt x="113" y="48"/>
                  <a:pt x="108" y="58"/>
                  <a:pt x="107" y="61"/>
                </a:cubicBezTo>
                <a:cubicBezTo>
                  <a:pt x="106" y="64"/>
                  <a:pt x="106" y="69"/>
                  <a:pt x="105" y="72"/>
                </a:cubicBezTo>
                <a:cubicBezTo>
                  <a:pt x="105" y="73"/>
                  <a:pt x="106" y="73"/>
                  <a:pt x="107" y="73"/>
                </a:cubicBezTo>
                <a:cubicBezTo>
                  <a:pt x="107" y="74"/>
                  <a:pt x="107" y="76"/>
                  <a:pt x="107" y="77"/>
                </a:cubicBezTo>
                <a:cubicBezTo>
                  <a:pt x="108" y="77"/>
                  <a:pt x="109" y="78"/>
                  <a:pt x="110" y="78"/>
                </a:cubicBezTo>
                <a:cubicBezTo>
                  <a:pt x="110" y="81"/>
                  <a:pt x="114" y="82"/>
                  <a:pt x="116" y="83"/>
                </a:cubicBezTo>
                <a:cubicBezTo>
                  <a:pt x="120" y="84"/>
                  <a:pt x="123" y="86"/>
                  <a:pt x="127" y="88"/>
                </a:cubicBezTo>
                <a:cubicBezTo>
                  <a:pt x="128" y="88"/>
                  <a:pt x="131" y="88"/>
                  <a:pt x="132" y="88"/>
                </a:cubicBezTo>
                <a:cubicBezTo>
                  <a:pt x="132" y="90"/>
                  <a:pt x="133" y="90"/>
                  <a:pt x="133" y="90"/>
                </a:cubicBezTo>
                <a:cubicBezTo>
                  <a:pt x="134" y="90"/>
                  <a:pt x="134" y="90"/>
                  <a:pt x="135" y="90"/>
                </a:cubicBezTo>
                <a:cubicBezTo>
                  <a:pt x="139" y="93"/>
                  <a:pt x="141" y="97"/>
                  <a:pt x="145" y="100"/>
                </a:cubicBezTo>
                <a:cubicBezTo>
                  <a:pt x="146" y="101"/>
                  <a:pt x="147" y="101"/>
                  <a:pt x="149" y="102"/>
                </a:cubicBezTo>
                <a:cubicBezTo>
                  <a:pt x="150" y="104"/>
                  <a:pt x="150" y="107"/>
                  <a:pt x="151" y="109"/>
                </a:cubicBezTo>
                <a:cubicBezTo>
                  <a:pt x="151" y="110"/>
                  <a:pt x="155" y="113"/>
                  <a:pt x="156" y="114"/>
                </a:cubicBezTo>
                <a:cubicBezTo>
                  <a:pt x="159" y="118"/>
                  <a:pt x="161" y="122"/>
                  <a:pt x="164" y="126"/>
                </a:cubicBezTo>
                <a:cubicBezTo>
                  <a:pt x="167" y="129"/>
                  <a:pt x="174" y="137"/>
                  <a:pt x="173" y="143"/>
                </a:cubicBezTo>
                <a:cubicBezTo>
                  <a:pt x="172" y="148"/>
                  <a:pt x="169" y="151"/>
                  <a:pt x="168" y="155"/>
                </a:cubicBezTo>
                <a:cubicBezTo>
                  <a:pt x="167" y="157"/>
                  <a:pt x="166" y="159"/>
                  <a:pt x="165" y="161"/>
                </a:cubicBezTo>
                <a:cubicBezTo>
                  <a:pt x="160" y="169"/>
                  <a:pt x="155" y="176"/>
                  <a:pt x="149" y="182"/>
                </a:cubicBezTo>
                <a:cubicBezTo>
                  <a:pt x="148" y="184"/>
                  <a:pt x="147" y="186"/>
                  <a:pt x="146" y="188"/>
                </a:cubicBezTo>
                <a:cubicBezTo>
                  <a:pt x="145" y="189"/>
                  <a:pt x="143" y="191"/>
                  <a:pt x="141" y="192"/>
                </a:cubicBezTo>
                <a:cubicBezTo>
                  <a:pt x="142" y="193"/>
                  <a:pt x="142" y="194"/>
                  <a:pt x="142" y="195"/>
                </a:cubicBezTo>
                <a:cubicBezTo>
                  <a:pt x="140" y="196"/>
                  <a:pt x="140" y="198"/>
                  <a:pt x="139" y="199"/>
                </a:cubicBezTo>
                <a:cubicBezTo>
                  <a:pt x="140" y="199"/>
                  <a:pt x="140" y="199"/>
                  <a:pt x="140" y="199"/>
                </a:cubicBezTo>
                <a:cubicBezTo>
                  <a:pt x="141" y="198"/>
                  <a:pt x="141" y="198"/>
                  <a:pt x="142" y="198"/>
                </a:cubicBezTo>
                <a:cubicBezTo>
                  <a:pt x="141" y="201"/>
                  <a:pt x="145" y="208"/>
                  <a:pt x="145" y="213"/>
                </a:cubicBezTo>
                <a:cubicBezTo>
                  <a:pt x="148" y="214"/>
                  <a:pt x="146" y="217"/>
                  <a:pt x="147" y="221"/>
                </a:cubicBezTo>
                <a:cubicBezTo>
                  <a:pt x="149" y="227"/>
                  <a:pt x="152" y="233"/>
                  <a:pt x="154" y="238"/>
                </a:cubicBezTo>
                <a:cubicBezTo>
                  <a:pt x="155" y="240"/>
                  <a:pt x="155" y="242"/>
                  <a:pt x="157" y="243"/>
                </a:cubicBezTo>
                <a:cubicBezTo>
                  <a:pt x="157" y="243"/>
                  <a:pt x="157" y="243"/>
                  <a:pt x="157" y="243"/>
                </a:cubicBezTo>
                <a:cubicBezTo>
                  <a:pt x="158" y="242"/>
                  <a:pt x="159" y="241"/>
                  <a:pt x="160" y="240"/>
                </a:cubicBezTo>
                <a:cubicBezTo>
                  <a:pt x="162" y="232"/>
                  <a:pt x="165" y="227"/>
                  <a:pt x="168" y="221"/>
                </a:cubicBezTo>
                <a:cubicBezTo>
                  <a:pt x="171" y="216"/>
                  <a:pt x="173" y="209"/>
                  <a:pt x="180" y="207"/>
                </a:cubicBezTo>
                <a:cubicBezTo>
                  <a:pt x="180" y="206"/>
                  <a:pt x="181" y="206"/>
                  <a:pt x="181" y="206"/>
                </a:cubicBezTo>
                <a:cubicBezTo>
                  <a:pt x="181" y="205"/>
                  <a:pt x="181" y="204"/>
                  <a:pt x="181" y="204"/>
                </a:cubicBezTo>
                <a:cubicBezTo>
                  <a:pt x="181" y="201"/>
                  <a:pt x="181" y="199"/>
                  <a:pt x="182" y="197"/>
                </a:cubicBezTo>
                <a:cubicBezTo>
                  <a:pt x="182" y="194"/>
                  <a:pt x="181" y="187"/>
                  <a:pt x="181" y="185"/>
                </a:cubicBezTo>
                <a:cubicBezTo>
                  <a:pt x="183" y="182"/>
                  <a:pt x="187" y="182"/>
                  <a:pt x="189" y="180"/>
                </a:cubicBezTo>
                <a:cubicBezTo>
                  <a:pt x="192" y="179"/>
                  <a:pt x="192" y="176"/>
                  <a:pt x="194" y="175"/>
                </a:cubicBezTo>
                <a:cubicBezTo>
                  <a:pt x="198" y="172"/>
                  <a:pt x="206" y="172"/>
                  <a:pt x="212" y="172"/>
                </a:cubicBezTo>
                <a:close/>
                <a:moveTo>
                  <a:pt x="57" y="18"/>
                </a:moveTo>
                <a:cubicBezTo>
                  <a:pt x="57" y="19"/>
                  <a:pt x="57" y="20"/>
                  <a:pt x="57" y="21"/>
                </a:cubicBezTo>
                <a:cubicBezTo>
                  <a:pt x="58" y="20"/>
                  <a:pt x="60" y="20"/>
                  <a:pt x="60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8" y="19"/>
                  <a:pt x="57" y="18"/>
                </a:cubicBezTo>
                <a:close/>
                <a:moveTo>
                  <a:pt x="137" y="129"/>
                </a:moveTo>
                <a:cubicBezTo>
                  <a:pt x="136" y="130"/>
                  <a:pt x="136" y="130"/>
                  <a:pt x="135" y="131"/>
                </a:cubicBezTo>
                <a:cubicBezTo>
                  <a:pt x="136" y="135"/>
                  <a:pt x="136" y="139"/>
                  <a:pt x="136" y="143"/>
                </a:cubicBezTo>
                <a:cubicBezTo>
                  <a:pt x="136" y="146"/>
                  <a:pt x="137" y="149"/>
                  <a:pt x="137" y="152"/>
                </a:cubicBezTo>
                <a:cubicBezTo>
                  <a:pt x="137" y="154"/>
                  <a:pt x="137" y="156"/>
                  <a:pt x="137" y="158"/>
                </a:cubicBezTo>
                <a:cubicBezTo>
                  <a:pt x="136" y="165"/>
                  <a:pt x="135" y="172"/>
                  <a:pt x="136" y="179"/>
                </a:cubicBezTo>
                <a:cubicBezTo>
                  <a:pt x="140" y="177"/>
                  <a:pt x="147" y="166"/>
                  <a:pt x="149" y="161"/>
                </a:cubicBezTo>
                <a:cubicBezTo>
                  <a:pt x="150" y="159"/>
                  <a:pt x="151" y="156"/>
                  <a:pt x="151" y="153"/>
                </a:cubicBezTo>
                <a:cubicBezTo>
                  <a:pt x="153" y="150"/>
                  <a:pt x="155" y="147"/>
                  <a:pt x="155" y="142"/>
                </a:cubicBezTo>
                <a:cubicBezTo>
                  <a:pt x="152" y="140"/>
                  <a:pt x="149" y="138"/>
                  <a:pt x="146" y="136"/>
                </a:cubicBezTo>
                <a:cubicBezTo>
                  <a:pt x="145" y="136"/>
                  <a:pt x="144" y="135"/>
                  <a:pt x="143" y="135"/>
                </a:cubicBezTo>
                <a:cubicBezTo>
                  <a:pt x="141" y="133"/>
                  <a:pt x="139" y="131"/>
                  <a:pt x="137" y="129"/>
                </a:cubicBezTo>
                <a:close/>
              </a:path>
            </a:pathLst>
          </a:custGeom>
          <a:solidFill>
            <a:srgbClr val="A5A5A5"/>
          </a:solidFill>
          <a:ln w="12700" cap="flat" cmpd="sng">
            <a:noFill/>
            <a:bevel/>
          </a:ln>
        </p:spPr>
        <p:txBody>
          <a:bodyPr lIns="68568" tIns="34284" rIns="68568" bIns="34284" anchor="ctr"/>
          <a:lstStyle/>
          <a:p>
            <a:pPr algn="ctr">
              <a:defRPr/>
            </a:pPr>
            <a:endParaRPr lang="en-US" altLang="zh-CN" sz="1015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1397024" y="4353824"/>
            <a:ext cx="2187268" cy="1611137"/>
            <a:chOff x="1559149" y="4448488"/>
            <a:chExt cx="2160240" cy="1591227"/>
          </a:xfrm>
          <a:solidFill>
            <a:srgbClr val="C00000"/>
          </a:solidFill>
        </p:grpSpPr>
        <p:sp>
          <p:nvSpPr>
            <p:cNvPr id="74" name="TextBox 37"/>
            <p:cNvSpPr txBox="1"/>
            <p:nvPr/>
          </p:nvSpPr>
          <p:spPr>
            <a:xfrm>
              <a:off x="1744992" y="5024054"/>
              <a:ext cx="1830381" cy="7724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121920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头天晚上设定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 defTabSz="121920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明日目标</a:t>
              </a:r>
              <a:endPara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1559149" y="4671570"/>
              <a:ext cx="2160240" cy="1368145"/>
            </a:xfrm>
            <a:prstGeom prst="rect">
              <a:avLst/>
            </a:prstGeom>
            <a:noFill/>
            <a:ln w="3175" cap="flat" cmpd="sng" algn="ctr">
              <a:solidFill>
                <a:schemeClr val="accent5">
                  <a:lumMod val="50000"/>
                  <a:alpha val="50000"/>
                </a:schemeClr>
              </a:solidFill>
              <a:prstDash val="sysDash"/>
              <a:miter lim="800000"/>
            </a:ln>
            <a:effectLst/>
          </p:spPr>
          <p:txBody>
            <a:bodyPr lIns="68573" tIns="34286" rIns="68573" bIns="34286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圆角矩形 93"/>
            <p:cNvSpPr/>
            <p:nvPr/>
          </p:nvSpPr>
          <p:spPr>
            <a:xfrm>
              <a:off x="1957130" y="4464546"/>
              <a:ext cx="1380153" cy="345038"/>
            </a:xfrm>
            <a:prstGeom prst="roundRect">
              <a:avLst/>
            </a:prstGeom>
            <a:solidFill>
              <a:srgbClr val="A5A5A5"/>
            </a:solidFill>
            <a:ln w="12700" cap="flat" cmpd="sng">
              <a:noFill/>
              <a:bevel/>
            </a:ln>
          </p:spPr>
          <p:txBody>
            <a:bodyPr lIns="68568" tIns="34284" rIns="68568" bIns="34284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TextBox 41"/>
            <p:cNvSpPr txBox="1"/>
            <p:nvPr/>
          </p:nvSpPr>
          <p:spPr>
            <a:xfrm>
              <a:off x="2107221" y="4448488"/>
              <a:ext cx="1195629" cy="39516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建议之一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935774" y="4366240"/>
            <a:ext cx="2187268" cy="1607840"/>
            <a:chOff x="4066528" y="4460751"/>
            <a:chExt cx="2160240" cy="1587971"/>
          </a:xfrm>
        </p:grpSpPr>
        <p:sp>
          <p:nvSpPr>
            <p:cNvPr id="79" name="TextBox 42"/>
            <p:cNvSpPr txBox="1"/>
            <p:nvPr/>
          </p:nvSpPr>
          <p:spPr>
            <a:xfrm>
              <a:off x="4223445" y="5033060"/>
              <a:ext cx="1859307" cy="7724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920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上周五前设定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algn="ctr" defTabSz="121920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下周目标</a:t>
              </a:r>
              <a:endPara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4066528" y="4680577"/>
              <a:ext cx="2160240" cy="1368145"/>
            </a:xfrm>
            <a:prstGeom prst="rect">
              <a:avLst/>
            </a:prstGeom>
            <a:noFill/>
            <a:ln w="3175" cap="flat" cmpd="sng" algn="ctr">
              <a:solidFill>
                <a:schemeClr val="accent5">
                  <a:lumMod val="50000"/>
                  <a:alpha val="50000"/>
                </a:schemeClr>
              </a:solidFill>
              <a:prstDash val="sysDash"/>
              <a:miter lim="800000"/>
            </a:ln>
            <a:effectLst/>
          </p:spPr>
          <p:txBody>
            <a:bodyPr lIns="68573" tIns="34286" rIns="68573" bIns="34286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圆角矩形 98"/>
            <p:cNvSpPr/>
            <p:nvPr/>
          </p:nvSpPr>
          <p:spPr>
            <a:xfrm>
              <a:off x="4464509" y="4473553"/>
              <a:ext cx="1380153" cy="345038"/>
            </a:xfrm>
            <a:prstGeom prst="roundRect">
              <a:avLst/>
            </a:prstGeom>
            <a:solidFill>
              <a:srgbClr val="A5A5A5"/>
            </a:solidFill>
            <a:ln w="12700" cap="flat" cmpd="sng">
              <a:noFill/>
              <a:bevel/>
            </a:ln>
          </p:spPr>
          <p:txBody>
            <a:bodyPr lIns="68568" tIns="34284" rIns="68568" bIns="34284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TextBox 46"/>
            <p:cNvSpPr txBox="1"/>
            <p:nvPr/>
          </p:nvSpPr>
          <p:spPr>
            <a:xfrm>
              <a:off x="4569142" y="4460751"/>
              <a:ext cx="1195629" cy="39516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建议之二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427741" y="4343394"/>
            <a:ext cx="2187268" cy="1630684"/>
            <a:chOff x="6527701" y="4438189"/>
            <a:chExt cx="2160240" cy="1610533"/>
          </a:xfrm>
        </p:grpSpPr>
        <p:sp>
          <p:nvSpPr>
            <p:cNvPr id="84" name="TextBox 47"/>
            <p:cNvSpPr txBox="1"/>
            <p:nvPr/>
          </p:nvSpPr>
          <p:spPr>
            <a:xfrm>
              <a:off x="6684618" y="5033060"/>
              <a:ext cx="1859307" cy="7724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920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上月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30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日前设定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algn="ctr" defTabSz="121920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下月目标</a:t>
              </a:r>
              <a:endPara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6527701" y="4680577"/>
              <a:ext cx="2160240" cy="1368145"/>
            </a:xfrm>
            <a:prstGeom prst="rect">
              <a:avLst/>
            </a:prstGeom>
            <a:noFill/>
            <a:ln w="3175" cap="flat" cmpd="sng" algn="ctr">
              <a:solidFill>
                <a:schemeClr val="accent5">
                  <a:lumMod val="50000"/>
                  <a:alpha val="50000"/>
                </a:schemeClr>
              </a:solidFill>
              <a:prstDash val="sysDash"/>
              <a:miter lim="800000"/>
            </a:ln>
            <a:effectLst/>
          </p:spPr>
          <p:txBody>
            <a:bodyPr lIns="68573" tIns="34286" rIns="68573" bIns="34286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圆角矩形 103"/>
            <p:cNvSpPr/>
            <p:nvPr/>
          </p:nvSpPr>
          <p:spPr>
            <a:xfrm>
              <a:off x="6925682" y="4473553"/>
              <a:ext cx="1380153" cy="345038"/>
            </a:xfrm>
            <a:prstGeom prst="roundRect">
              <a:avLst/>
            </a:prstGeom>
            <a:solidFill>
              <a:srgbClr val="A5A5A5"/>
            </a:solidFill>
            <a:ln w="12700" cap="flat" cmpd="sng">
              <a:noFill/>
              <a:bevel/>
            </a:ln>
          </p:spPr>
          <p:txBody>
            <a:bodyPr lIns="68568" tIns="34284" rIns="68568" bIns="34284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51"/>
            <p:cNvSpPr txBox="1"/>
            <p:nvPr/>
          </p:nvSpPr>
          <p:spPr>
            <a:xfrm>
              <a:off x="7045332" y="4438189"/>
              <a:ext cx="1195629" cy="39516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建议之三</a:t>
              </a:r>
              <a:endParaRPr lang="zh-CN" altLang="en-US" sz="2000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8893583" y="4347237"/>
            <a:ext cx="2187268" cy="1626842"/>
            <a:chOff x="8963072" y="4441984"/>
            <a:chExt cx="2160240" cy="1606738"/>
          </a:xfrm>
        </p:grpSpPr>
        <p:sp>
          <p:nvSpPr>
            <p:cNvPr id="89" name="TextBox 52"/>
            <p:cNvSpPr txBox="1"/>
            <p:nvPr/>
          </p:nvSpPr>
          <p:spPr>
            <a:xfrm>
              <a:off x="9119989" y="5033060"/>
              <a:ext cx="1859307" cy="7724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920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上年度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11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月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30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日前设定明年目标</a:t>
              </a:r>
              <a:endPara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8963072" y="4680577"/>
              <a:ext cx="2160240" cy="1368145"/>
            </a:xfrm>
            <a:prstGeom prst="rect">
              <a:avLst/>
            </a:prstGeom>
            <a:noFill/>
            <a:ln w="3175" cap="flat" cmpd="sng" algn="ctr">
              <a:solidFill>
                <a:schemeClr val="accent5">
                  <a:lumMod val="50000"/>
                  <a:alpha val="50000"/>
                </a:schemeClr>
              </a:solidFill>
              <a:prstDash val="sysDash"/>
              <a:miter lim="800000"/>
            </a:ln>
            <a:effectLst/>
          </p:spPr>
          <p:txBody>
            <a:bodyPr lIns="68573" tIns="34286" rIns="68573" bIns="34286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圆角矩形 108"/>
            <p:cNvSpPr/>
            <p:nvPr/>
          </p:nvSpPr>
          <p:spPr>
            <a:xfrm>
              <a:off x="9361053" y="4473553"/>
              <a:ext cx="1380153" cy="345038"/>
            </a:xfrm>
            <a:prstGeom prst="roundRect">
              <a:avLst/>
            </a:prstGeom>
            <a:solidFill>
              <a:srgbClr val="A5A5A5"/>
            </a:solidFill>
            <a:ln w="12700" cap="flat" cmpd="sng">
              <a:noFill/>
              <a:bevel/>
            </a:ln>
          </p:spPr>
          <p:txBody>
            <a:bodyPr lIns="68568" tIns="34284" rIns="68568" bIns="34284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TextBox 56"/>
            <p:cNvSpPr txBox="1"/>
            <p:nvPr/>
          </p:nvSpPr>
          <p:spPr>
            <a:xfrm>
              <a:off x="9489787" y="4441984"/>
              <a:ext cx="1195629" cy="39516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建议之四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317629" y="559020"/>
            <a:ext cx="35031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心在远方 路在脚下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1574585" y="1811402"/>
            <a:ext cx="2964669" cy="422695"/>
            <a:chOff x="1505440" y="1891697"/>
            <a:chExt cx="3896552" cy="422695"/>
          </a:xfrm>
        </p:grpSpPr>
        <p:sp>
          <p:nvSpPr>
            <p:cNvPr id="61" name="矩形 60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执行！！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8" name="ïṧļíḑé"/>
          <p:cNvSpPr txBox="1"/>
          <p:nvPr/>
        </p:nvSpPr>
        <p:spPr>
          <a:xfrm>
            <a:off x="1343348" y="2745339"/>
            <a:ext cx="9832652" cy="942684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哪怕是很小的目标都要坚持完成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不然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你的心态管理就要打零分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只有完成每天的目标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才能完成每周的目标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才能完成每月的目标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每年的目标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最后实现你终极的人生规划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en-US" altLang="zh-CN" sz="20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616527" y="3968328"/>
            <a:ext cx="9084140" cy="0"/>
          </a:xfrm>
          <a:prstGeom prst="line">
            <a:avLst/>
          </a:prstGeom>
          <a:ln w="28575">
            <a:solidFill>
              <a:srgbClr val="43A4D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ïṧļíḑé"/>
          <p:cNvSpPr txBox="1"/>
          <p:nvPr/>
        </p:nvSpPr>
        <p:spPr>
          <a:xfrm>
            <a:off x="1455493" y="4288091"/>
            <a:ext cx="9227467" cy="811701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制定目标要以终为始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实现目标则要从基础的开始做起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一年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365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天天目标评估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反省改进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日积月累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没有完成的目标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20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825306" y="1788340"/>
            <a:ext cx="2964669" cy="422695"/>
            <a:chOff x="1505440" y="1891697"/>
            <a:chExt cx="3896552" cy="422695"/>
          </a:xfrm>
        </p:grpSpPr>
        <p:sp>
          <p:nvSpPr>
            <p:cNvPr id="42" name="矩形 41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说到做到！！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957623" y="1771430"/>
            <a:ext cx="2964669" cy="422695"/>
            <a:chOff x="1505440" y="1891697"/>
            <a:chExt cx="3896552" cy="422695"/>
          </a:xfrm>
        </p:grpSpPr>
        <p:sp>
          <p:nvSpPr>
            <p:cNvPr id="46" name="矩形 45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坚守承诺！！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9"/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五项管理之时间管理</a:t>
            </a:r>
            <a:endParaRPr lang="zh-CN" altLang="en-US" sz="36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717327" y="3738470"/>
            <a:ext cx="4795811" cy="1029172"/>
            <a:chOff x="6707167" y="3963207"/>
            <a:chExt cx="4795811" cy="1029172"/>
          </a:xfrm>
        </p:grpSpPr>
        <p:sp>
          <p:nvSpPr>
            <p:cNvPr id="16" name="文本框 15"/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时间管理的十个方法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07908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关于授权的理解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时间优先法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9099409" y="4331945"/>
            <a:ext cx="2423889" cy="43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管理办法参考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195" y="1544980"/>
            <a:ext cx="4339066" cy="438698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953" y="1694930"/>
            <a:ext cx="3121423" cy="1457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317629" y="559020"/>
            <a:ext cx="35031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时间管理的十个方法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1359040" y="1617155"/>
            <a:ext cx="2964669" cy="422695"/>
            <a:chOff x="1505440" y="1891697"/>
            <a:chExt cx="3896552" cy="422695"/>
          </a:xfrm>
        </p:grpSpPr>
        <p:sp>
          <p:nvSpPr>
            <p:cNvPr id="61" name="矩形 60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生命规划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944270" y="1596399"/>
            <a:ext cx="2964669" cy="422695"/>
            <a:chOff x="1505440" y="1891697"/>
            <a:chExt cx="3896552" cy="422695"/>
          </a:xfrm>
        </p:grpSpPr>
        <p:sp>
          <p:nvSpPr>
            <p:cNvPr id="42" name="矩形 41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每日管理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944270" y="2770329"/>
            <a:ext cx="2964669" cy="422695"/>
            <a:chOff x="1505440" y="1891697"/>
            <a:chExt cx="3896552" cy="422695"/>
          </a:xfrm>
        </p:grpSpPr>
        <p:sp>
          <p:nvSpPr>
            <p:cNvPr id="46" name="矩形 45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任务清单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9" name="ïṧļíḑé"/>
          <p:cNvSpPr txBox="1"/>
          <p:nvPr/>
        </p:nvSpPr>
        <p:spPr>
          <a:xfrm>
            <a:off x="1354367" y="2118865"/>
            <a:ext cx="2631655" cy="1622378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marL="285750" indent="-285750" defTabSz="1219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要预先规划时间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defTabSz="1219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人生的六大领域规划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defTabSz="1219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以周为平衡点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每周总结工作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规划生活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ïṧļíḑé"/>
          <p:cNvSpPr txBox="1"/>
          <p:nvPr/>
        </p:nvSpPr>
        <p:spPr>
          <a:xfrm>
            <a:off x="1354367" y="4366955"/>
            <a:ext cx="3694153" cy="1388050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marL="285750" indent="-285750" defTabSz="1219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运用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法则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defTabSz="1219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可以将每天的工作分为三个等级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defTabSz="1219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类最重要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defTabSz="1219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类重要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defTabSz="1219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类次重要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352960" y="3897109"/>
            <a:ext cx="2964669" cy="422695"/>
            <a:chOff x="1505440" y="1891697"/>
            <a:chExt cx="3896552" cy="422695"/>
          </a:xfrm>
        </p:grpSpPr>
        <p:sp>
          <p:nvSpPr>
            <p:cNvPr id="22" name="矩形 21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要事第一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944270" y="4011023"/>
            <a:ext cx="2964669" cy="422695"/>
            <a:chOff x="1505440" y="1891697"/>
            <a:chExt cx="3896552" cy="422695"/>
          </a:xfrm>
        </p:grpSpPr>
        <p:sp>
          <p:nvSpPr>
            <p:cNvPr id="26" name="矩形 25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检查追踪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388510" y="1573880"/>
            <a:ext cx="2964669" cy="422695"/>
            <a:chOff x="1505440" y="1891697"/>
            <a:chExt cx="3896552" cy="422695"/>
          </a:xfrm>
        </p:grpSpPr>
        <p:sp>
          <p:nvSpPr>
            <p:cNvPr id="32" name="矩形 31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杜绝拖延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388510" y="2830259"/>
            <a:ext cx="2964669" cy="422695"/>
            <a:chOff x="1505440" y="1891697"/>
            <a:chExt cx="3896552" cy="422695"/>
          </a:xfrm>
        </p:grpSpPr>
        <p:sp>
          <p:nvSpPr>
            <p:cNvPr id="36" name="矩形 35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条理简洁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944270" y="5231106"/>
            <a:ext cx="2964669" cy="422695"/>
            <a:chOff x="1505440" y="1891697"/>
            <a:chExt cx="3896552" cy="422695"/>
          </a:xfrm>
        </p:grpSpPr>
        <p:sp>
          <p:nvSpPr>
            <p:cNvPr id="51" name="矩形 50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日清日新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388510" y="3982988"/>
            <a:ext cx="2964669" cy="422695"/>
            <a:chOff x="1505440" y="1891697"/>
            <a:chExt cx="3896552" cy="422695"/>
          </a:xfrm>
        </p:grpSpPr>
        <p:sp>
          <p:nvSpPr>
            <p:cNvPr id="55" name="矩形 54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马上行动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388510" y="5231105"/>
            <a:ext cx="2964669" cy="422695"/>
            <a:chOff x="1505440" y="1891697"/>
            <a:chExt cx="3896552" cy="422695"/>
          </a:xfrm>
        </p:grpSpPr>
        <p:sp>
          <p:nvSpPr>
            <p:cNvPr id="59" name="矩形 58"/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授权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713869" y="537401"/>
            <a:ext cx="35031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关于授权的理解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îsḷîḍe"/>
          <p:cNvGrpSpPr/>
          <p:nvPr/>
        </p:nvGrpSpPr>
        <p:grpSpPr>
          <a:xfrm>
            <a:off x="1482078" y="1280024"/>
            <a:ext cx="4196781" cy="3158794"/>
            <a:chOff x="1720275" y="1411608"/>
            <a:chExt cx="2976100" cy="1931179"/>
          </a:xfrm>
        </p:grpSpPr>
        <p:grpSp>
          <p:nvGrpSpPr>
            <p:cNvPr id="67" name="íṣḷïḍé"/>
            <p:cNvGrpSpPr/>
            <p:nvPr/>
          </p:nvGrpSpPr>
          <p:grpSpPr>
            <a:xfrm>
              <a:off x="1720275" y="1411608"/>
              <a:ext cx="2976100" cy="1931179"/>
              <a:chOff x="156613" y="1979291"/>
              <a:chExt cx="3996756" cy="2119390"/>
            </a:xfrm>
          </p:grpSpPr>
          <p:sp>
            <p:nvSpPr>
              <p:cNvPr id="69" name="îṩľïḑê"/>
              <p:cNvSpPr/>
              <p:nvPr/>
            </p:nvSpPr>
            <p:spPr>
              <a:xfrm>
                <a:off x="156613" y="2118223"/>
                <a:ext cx="399675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0" name="î$ľîḍé"/>
              <p:cNvSpPr/>
              <p:nvPr/>
            </p:nvSpPr>
            <p:spPr>
              <a:xfrm>
                <a:off x="1100299" y="2119129"/>
                <a:ext cx="21093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授权的好处</a:t>
                </a:r>
                <a:endParaRPr lang="zh-CN" altLang="en-US" sz="2400" b="1" kern="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ïṡ1íḍe"/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8" name="íSļîḋê"/>
            <p:cNvSpPr/>
            <p:nvPr/>
          </p:nvSpPr>
          <p:spPr bwMode="auto">
            <a:xfrm>
              <a:off x="2074050" y="2017294"/>
              <a:ext cx="2268548" cy="1154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员工得到尊重与重视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调动员工积极性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别人有成就感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组织高效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îsḷîḍe"/>
          <p:cNvGrpSpPr/>
          <p:nvPr/>
        </p:nvGrpSpPr>
        <p:grpSpPr>
          <a:xfrm>
            <a:off x="6359829" y="1280024"/>
            <a:ext cx="4196781" cy="4418627"/>
            <a:chOff x="1720275" y="1411608"/>
            <a:chExt cx="2976100" cy="2701398"/>
          </a:xfrm>
        </p:grpSpPr>
        <p:grpSp>
          <p:nvGrpSpPr>
            <p:cNvPr id="79" name="íṣḷïḍé"/>
            <p:cNvGrpSpPr/>
            <p:nvPr/>
          </p:nvGrpSpPr>
          <p:grpSpPr>
            <a:xfrm>
              <a:off x="1720275" y="1411608"/>
              <a:ext cx="2976100" cy="2701398"/>
              <a:chOff x="156613" y="1979291"/>
              <a:chExt cx="3996756" cy="2964674"/>
            </a:xfrm>
          </p:grpSpPr>
          <p:sp>
            <p:nvSpPr>
              <p:cNvPr id="81" name="îṩľïḑê"/>
              <p:cNvSpPr/>
              <p:nvPr/>
            </p:nvSpPr>
            <p:spPr>
              <a:xfrm>
                <a:off x="156613" y="2118222"/>
                <a:ext cx="3996756" cy="2825743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82" name="î$ľîḍé"/>
              <p:cNvSpPr/>
              <p:nvPr/>
            </p:nvSpPr>
            <p:spPr>
              <a:xfrm>
                <a:off x="1100299" y="2119129"/>
                <a:ext cx="21093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如何授权</a:t>
                </a:r>
                <a:endParaRPr lang="zh-CN" altLang="en-US" sz="2400" b="1" kern="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ïṡ1íḍe"/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0" name="íSļîḋê"/>
            <p:cNvSpPr/>
            <p:nvPr/>
          </p:nvSpPr>
          <p:spPr bwMode="auto">
            <a:xfrm>
              <a:off x="2346510" y="1990482"/>
              <a:ext cx="2268548" cy="1154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找对人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明确结果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检查评估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责、权、利一致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解决困难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不重复与倒授权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lvl="0" indent="-34290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承担责任</a:t>
              </a:r>
              <a:endPara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4" name="图片 8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598" y="4393348"/>
            <a:ext cx="2593856" cy="2132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5023732" y="582905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时间优先法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19" name="矩形 18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1990853" y="1959040"/>
              <a:ext cx="3942295" cy="309086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管理人员的误区</a:t>
              </a:r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---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事件优先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537475" y="2017414"/>
            <a:ext cx="9274028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管理人员经常会犯的错误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就是按照事件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的时间顺序来进行工作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结果会导致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做了不需要的事情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而且拖一个就会拖一串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造成工作忙乱不堪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到头来就很可能一无所获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536501" y="3125036"/>
            <a:ext cx="9118997" cy="422695"/>
            <a:chOff x="1505440" y="1891697"/>
            <a:chExt cx="9118997" cy="422695"/>
          </a:xfrm>
        </p:grpSpPr>
        <p:sp>
          <p:nvSpPr>
            <p:cNvPr id="13" name="矩形 12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最有效的方法</a:t>
              </a:r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---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时间优先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708643" y="3755320"/>
            <a:ext cx="8192203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如果你在第二天要做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件事情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该如何分配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正确的步骤应该是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1)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先列出要做的所有事情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2)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法则分出重要等级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3)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分配时间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将你最好状态的时间用来完成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类最重要的工作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4)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对不重要的的事可以不做或授权去做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3324952" y="579775"/>
            <a:ext cx="66060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管理办法参考（营销经理的时间管理）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1165471" y="1418190"/>
          <a:ext cx="9861058" cy="4732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273"/>
                <a:gridCol w="1811984"/>
                <a:gridCol w="4207537"/>
                <a:gridCol w="2465264"/>
              </a:tblGrid>
              <a:tr h="75751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分类</a:t>
                      </a:r>
                      <a:r>
                        <a:rPr lang="en-US" altLang="zh-CN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ABC</a:t>
                      </a:r>
                      <a:endParaRPr lang="en-US" altLang="zh-CN" sz="2100" dirty="0">
                        <a:gradFill>
                          <a:gsLst>
                            <a:gs pos="0">
                              <a:schemeClr val="bg1"/>
                            </a:gs>
                            <a:gs pos="100000">
                              <a:schemeClr val="bg1">
                                <a:lumMod val="95000"/>
                              </a:schemeClr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8216" marR="108216" marT="54108" marB="541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A4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起止时间</a:t>
                      </a:r>
                      <a:endParaRPr lang="zh-CN" altLang="en-US" sz="2100" dirty="0">
                        <a:gradFill>
                          <a:gsLst>
                            <a:gs pos="0">
                              <a:schemeClr val="bg1"/>
                            </a:gs>
                            <a:gs pos="100000">
                              <a:schemeClr val="bg1">
                                <a:lumMod val="95000"/>
                              </a:schemeClr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8216" marR="108216" marT="54108" marB="541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A4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今日事项       要事第一</a:t>
                      </a:r>
                      <a:endParaRPr lang="zh-CN" altLang="en-US" sz="2100" dirty="0">
                        <a:gradFill>
                          <a:gsLst>
                            <a:gs pos="0">
                              <a:schemeClr val="bg1"/>
                            </a:gs>
                            <a:gs pos="100000">
                              <a:schemeClr val="bg1">
                                <a:lumMod val="95000"/>
                              </a:schemeClr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（</a:t>
                      </a:r>
                      <a:r>
                        <a:rPr lang="en-US" altLang="zh-CN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</a:t>
                      </a:r>
                      <a:r>
                        <a:rPr lang="zh-CN" altLang="en-US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最重要 </a:t>
                      </a:r>
                      <a:r>
                        <a:rPr lang="en-US" altLang="zh-CN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</a:t>
                      </a:r>
                      <a:r>
                        <a:rPr lang="zh-CN" altLang="en-US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重要 </a:t>
                      </a:r>
                      <a:r>
                        <a:rPr lang="en-US" altLang="zh-CN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</a:t>
                      </a:r>
                      <a:r>
                        <a:rPr lang="zh-CN" altLang="en-US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次重要）</a:t>
                      </a:r>
                      <a:endParaRPr lang="zh-CN" altLang="en-US" sz="2100" b="0" dirty="0">
                        <a:gradFill>
                          <a:gsLst>
                            <a:gs pos="0">
                              <a:schemeClr val="bg1"/>
                            </a:gs>
                            <a:gs pos="100000">
                              <a:schemeClr val="bg1">
                                <a:lumMod val="95000"/>
                              </a:schemeClr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A4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做到打</a:t>
                      </a:r>
                      <a:r>
                        <a:rPr lang="en-US" altLang="zh-CN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</a:t>
                      </a:r>
                      <a:endParaRPr lang="en-US" altLang="zh-CN" sz="2100" dirty="0">
                        <a:gradFill>
                          <a:gsLst>
                            <a:gs pos="0">
                              <a:schemeClr val="bg1"/>
                            </a:gs>
                            <a:gs pos="100000">
                              <a:schemeClr val="bg1">
                                <a:lumMod val="95000"/>
                              </a:schemeClr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8216" marR="108216" marT="54108" marB="541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A4D5"/>
                    </a:solidFill>
                  </a:tcPr>
                </a:tc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20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召开周绩效评估会议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20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代理商来参观公司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20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新产品新闻发布会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20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知名记者专访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20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辖区内大客户到访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20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核心员工离职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20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与总经理开会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20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电话沟通工作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924" y="2138086"/>
            <a:ext cx="4418723" cy="2947587"/>
          </a:xfrm>
          <a:prstGeom prst="rect">
            <a:avLst/>
          </a:prstGeom>
        </p:spPr>
      </p:pic>
      <p:sp>
        <p:nvSpPr>
          <p:cNvPr id="15" name="文本框 9"/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 项 管 理 概 述</a:t>
            </a:r>
            <a:endParaRPr lang="zh-CN" altLang="en-US" sz="36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717327" y="3738470"/>
            <a:ext cx="4633251" cy="1029172"/>
            <a:chOff x="6707167" y="3963207"/>
            <a:chExt cx="4633251" cy="1029172"/>
          </a:xfrm>
        </p:grpSpPr>
        <p:sp>
          <p:nvSpPr>
            <p:cNvPr id="16" name="文本框 15"/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高绩效的五项管理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91652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五项管理的步骤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如何学习运用五项管理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726" y="1662460"/>
            <a:ext cx="3023878" cy="14570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08634" y="841972"/>
            <a:ext cx="3304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9"/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五项管理之学习管理</a:t>
            </a:r>
            <a:endParaRPr lang="zh-CN" altLang="en-US" sz="36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717327" y="3738470"/>
            <a:ext cx="4795811" cy="1029172"/>
            <a:chOff x="6707167" y="3963207"/>
            <a:chExt cx="4795811" cy="1029172"/>
          </a:xfrm>
        </p:grpSpPr>
        <p:sp>
          <p:nvSpPr>
            <p:cNvPr id="16" name="文本框 15"/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学习是竞争力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07908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学习改变命运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学习的途径和习惯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9099409" y="4331945"/>
            <a:ext cx="2423889" cy="43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最新学习模式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807" y="1351499"/>
            <a:ext cx="4338101" cy="433810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240" y="1694930"/>
            <a:ext cx="3078747" cy="1457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5023732" y="582905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学习是竞争力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652062" y="1234429"/>
            <a:ext cx="8243778" cy="4439441"/>
            <a:chOff x="1729114" y="1161425"/>
            <a:chExt cx="8232265" cy="5157115"/>
          </a:xfrm>
        </p:grpSpPr>
        <p:grpSp>
          <p:nvGrpSpPr>
            <p:cNvPr id="21" name="组合 20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  <p:cNvGrpSpPr/>
            <p:nvPr/>
          </p:nvGrpSpPr>
          <p:grpSpPr>
            <a:xfrm>
              <a:off x="1729114" y="1161425"/>
              <a:ext cx="6327158" cy="4714592"/>
              <a:chOff x="1278026" y="1392420"/>
              <a:chExt cx="6025888" cy="4490105"/>
            </a:xfrm>
          </p:grpSpPr>
          <p:sp>
            <p:nvSpPr>
              <p:cNvPr id="40" name="任意多边形 8"/>
              <p:cNvSpPr/>
              <p:nvPr/>
            </p:nvSpPr>
            <p:spPr>
              <a:xfrm>
                <a:off x="1278026" y="1587168"/>
                <a:ext cx="5924629" cy="4295357"/>
              </a:xfrm>
              <a:custGeom>
                <a:avLst/>
                <a:gdLst>
                  <a:gd name="connsiteX0" fmla="*/ 0 w 4644572"/>
                  <a:gd name="connsiteY0" fmla="*/ 3367315 h 3367315"/>
                  <a:gd name="connsiteX1" fmla="*/ 0 w 4644572"/>
                  <a:gd name="connsiteY1" fmla="*/ 2786743 h 3367315"/>
                  <a:gd name="connsiteX2" fmla="*/ 145143 w 4644572"/>
                  <a:gd name="connsiteY2" fmla="*/ 2641600 h 3367315"/>
                  <a:gd name="connsiteX3" fmla="*/ 1161143 w 4644572"/>
                  <a:gd name="connsiteY3" fmla="*/ 2641600 h 3367315"/>
                  <a:gd name="connsiteX4" fmla="*/ 1161143 w 4644572"/>
                  <a:gd name="connsiteY4" fmla="*/ 2133600 h 3367315"/>
                  <a:gd name="connsiteX5" fmla="*/ 1320800 w 4644572"/>
                  <a:gd name="connsiteY5" fmla="*/ 1973943 h 3367315"/>
                  <a:gd name="connsiteX6" fmla="*/ 2307772 w 4644572"/>
                  <a:gd name="connsiteY6" fmla="*/ 1973943 h 3367315"/>
                  <a:gd name="connsiteX7" fmla="*/ 2307772 w 4644572"/>
                  <a:gd name="connsiteY7" fmla="*/ 1509486 h 3367315"/>
                  <a:gd name="connsiteX8" fmla="*/ 2452915 w 4644572"/>
                  <a:gd name="connsiteY8" fmla="*/ 1364343 h 3367315"/>
                  <a:gd name="connsiteX9" fmla="*/ 3468914 w 4644572"/>
                  <a:gd name="connsiteY9" fmla="*/ 1364343 h 3367315"/>
                  <a:gd name="connsiteX10" fmla="*/ 3468914 w 4644572"/>
                  <a:gd name="connsiteY10" fmla="*/ 841829 h 3367315"/>
                  <a:gd name="connsiteX11" fmla="*/ 3628571 w 4644572"/>
                  <a:gd name="connsiteY11" fmla="*/ 682172 h 3367315"/>
                  <a:gd name="connsiteX12" fmla="*/ 4644572 w 4644572"/>
                  <a:gd name="connsiteY12" fmla="*/ 682172 h 3367315"/>
                  <a:gd name="connsiteX13" fmla="*/ 4644572 w 4644572"/>
                  <a:gd name="connsiteY13" fmla="*/ 0 h 3367315"/>
                  <a:gd name="connsiteX14" fmla="*/ 4630057 w 4644572"/>
                  <a:gd name="connsiteY14" fmla="*/ 29029 h 3367315"/>
                  <a:gd name="connsiteX0-1" fmla="*/ 0 w 4644572"/>
                  <a:gd name="connsiteY0-2" fmla="*/ 3367315 h 3367315"/>
                  <a:gd name="connsiteX1-3" fmla="*/ 0 w 4644572"/>
                  <a:gd name="connsiteY1-4" fmla="*/ 2786743 h 3367315"/>
                  <a:gd name="connsiteX2-5" fmla="*/ 145143 w 4644572"/>
                  <a:gd name="connsiteY2-6" fmla="*/ 2641600 h 3367315"/>
                  <a:gd name="connsiteX3-7" fmla="*/ 1161143 w 4644572"/>
                  <a:gd name="connsiteY3-8" fmla="*/ 2641600 h 3367315"/>
                  <a:gd name="connsiteX4-9" fmla="*/ 1161143 w 4644572"/>
                  <a:gd name="connsiteY4-10" fmla="*/ 2133600 h 3367315"/>
                  <a:gd name="connsiteX5-11" fmla="*/ 1320800 w 4644572"/>
                  <a:gd name="connsiteY5-12" fmla="*/ 1973943 h 3367315"/>
                  <a:gd name="connsiteX6-13" fmla="*/ 2307772 w 4644572"/>
                  <a:gd name="connsiteY6-14" fmla="*/ 1973943 h 3367315"/>
                  <a:gd name="connsiteX7-15" fmla="*/ 2307772 w 4644572"/>
                  <a:gd name="connsiteY7-16" fmla="*/ 1509486 h 3367315"/>
                  <a:gd name="connsiteX8-17" fmla="*/ 2452915 w 4644572"/>
                  <a:gd name="connsiteY8-18" fmla="*/ 1364343 h 3367315"/>
                  <a:gd name="connsiteX9-19" fmla="*/ 3468914 w 4644572"/>
                  <a:gd name="connsiteY9-20" fmla="*/ 1364343 h 3367315"/>
                  <a:gd name="connsiteX10-21" fmla="*/ 3468914 w 4644572"/>
                  <a:gd name="connsiteY10-22" fmla="*/ 841829 h 3367315"/>
                  <a:gd name="connsiteX11-23" fmla="*/ 3628571 w 4644572"/>
                  <a:gd name="connsiteY11-24" fmla="*/ 682172 h 3367315"/>
                  <a:gd name="connsiteX12-25" fmla="*/ 4644572 w 4644572"/>
                  <a:gd name="connsiteY12-26" fmla="*/ 682172 h 3367315"/>
                  <a:gd name="connsiteX13-27" fmla="*/ 4644572 w 4644572"/>
                  <a:gd name="connsiteY13-28" fmla="*/ 0 h 3367315"/>
                  <a:gd name="connsiteX14-29" fmla="*/ 4630057 w 4644572"/>
                  <a:gd name="connsiteY14-30" fmla="*/ 29029 h 3367315"/>
                  <a:gd name="connsiteX0-31" fmla="*/ 0 w 4644572"/>
                  <a:gd name="connsiteY0-32" fmla="*/ 3367315 h 3367315"/>
                  <a:gd name="connsiteX1-33" fmla="*/ 0 w 4644572"/>
                  <a:gd name="connsiteY1-34" fmla="*/ 2786743 h 3367315"/>
                  <a:gd name="connsiteX2-35" fmla="*/ 145143 w 4644572"/>
                  <a:gd name="connsiteY2-36" fmla="*/ 2641600 h 3367315"/>
                  <a:gd name="connsiteX3-37" fmla="*/ 1161143 w 4644572"/>
                  <a:gd name="connsiteY3-38" fmla="*/ 2641600 h 3367315"/>
                  <a:gd name="connsiteX4-39" fmla="*/ 1161143 w 4644572"/>
                  <a:gd name="connsiteY4-40" fmla="*/ 2133600 h 3367315"/>
                  <a:gd name="connsiteX5-41" fmla="*/ 1320800 w 4644572"/>
                  <a:gd name="connsiteY5-42" fmla="*/ 1973943 h 3367315"/>
                  <a:gd name="connsiteX6-43" fmla="*/ 2307772 w 4644572"/>
                  <a:gd name="connsiteY6-44" fmla="*/ 1973943 h 3367315"/>
                  <a:gd name="connsiteX7-45" fmla="*/ 2307772 w 4644572"/>
                  <a:gd name="connsiteY7-46" fmla="*/ 1509486 h 3367315"/>
                  <a:gd name="connsiteX8-47" fmla="*/ 2452915 w 4644572"/>
                  <a:gd name="connsiteY8-48" fmla="*/ 1364343 h 3367315"/>
                  <a:gd name="connsiteX9-49" fmla="*/ 3468914 w 4644572"/>
                  <a:gd name="connsiteY9-50" fmla="*/ 1364343 h 3367315"/>
                  <a:gd name="connsiteX10-51" fmla="*/ 3468914 w 4644572"/>
                  <a:gd name="connsiteY10-52" fmla="*/ 841829 h 3367315"/>
                  <a:gd name="connsiteX11-53" fmla="*/ 3628571 w 4644572"/>
                  <a:gd name="connsiteY11-54" fmla="*/ 682172 h 3367315"/>
                  <a:gd name="connsiteX12-55" fmla="*/ 4644572 w 4644572"/>
                  <a:gd name="connsiteY12-56" fmla="*/ 682172 h 3367315"/>
                  <a:gd name="connsiteX13-57" fmla="*/ 4644572 w 4644572"/>
                  <a:gd name="connsiteY13-58" fmla="*/ 0 h 3367315"/>
                  <a:gd name="connsiteX14-59" fmla="*/ 4630057 w 4644572"/>
                  <a:gd name="connsiteY14-60" fmla="*/ 29029 h 3367315"/>
                  <a:gd name="connsiteX0-61" fmla="*/ 0 w 4644572"/>
                  <a:gd name="connsiteY0-62" fmla="*/ 3367315 h 3367315"/>
                  <a:gd name="connsiteX1-63" fmla="*/ 0 w 4644572"/>
                  <a:gd name="connsiteY1-64" fmla="*/ 2786743 h 3367315"/>
                  <a:gd name="connsiteX2-65" fmla="*/ 145143 w 4644572"/>
                  <a:gd name="connsiteY2-66" fmla="*/ 2641600 h 3367315"/>
                  <a:gd name="connsiteX3-67" fmla="*/ 1161143 w 4644572"/>
                  <a:gd name="connsiteY3-68" fmla="*/ 2641600 h 3367315"/>
                  <a:gd name="connsiteX4-69" fmla="*/ 1161143 w 4644572"/>
                  <a:gd name="connsiteY4-70" fmla="*/ 2133600 h 3367315"/>
                  <a:gd name="connsiteX5-71" fmla="*/ 1320800 w 4644572"/>
                  <a:gd name="connsiteY5-72" fmla="*/ 1973943 h 3367315"/>
                  <a:gd name="connsiteX6-73" fmla="*/ 2307772 w 4644572"/>
                  <a:gd name="connsiteY6-74" fmla="*/ 1973943 h 3367315"/>
                  <a:gd name="connsiteX7-75" fmla="*/ 2307772 w 4644572"/>
                  <a:gd name="connsiteY7-76" fmla="*/ 1509486 h 3367315"/>
                  <a:gd name="connsiteX8-77" fmla="*/ 2452915 w 4644572"/>
                  <a:gd name="connsiteY8-78" fmla="*/ 1364343 h 3367315"/>
                  <a:gd name="connsiteX9-79" fmla="*/ 3468914 w 4644572"/>
                  <a:gd name="connsiteY9-80" fmla="*/ 1364343 h 3367315"/>
                  <a:gd name="connsiteX10-81" fmla="*/ 3468914 w 4644572"/>
                  <a:gd name="connsiteY10-82" fmla="*/ 841829 h 3367315"/>
                  <a:gd name="connsiteX11-83" fmla="*/ 3628571 w 4644572"/>
                  <a:gd name="connsiteY11-84" fmla="*/ 682172 h 3367315"/>
                  <a:gd name="connsiteX12-85" fmla="*/ 4644572 w 4644572"/>
                  <a:gd name="connsiteY12-86" fmla="*/ 682172 h 3367315"/>
                  <a:gd name="connsiteX13-87" fmla="*/ 4644572 w 4644572"/>
                  <a:gd name="connsiteY13-88" fmla="*/ 0 h 3367315"/>
                  <a:gd name="connsiteX14-89" fmla="*/ 4630057 w 4644572"/>
                  <a:gd name="connsiteY14-90" fmla="*/ 29029 h 3367315"/>
                  <a:gd name="connsiteX0-91" fmla="*/ 0 w 4644572"/>
                  <a:gd name="connsiteY0-92" fmla="*/ 3367315 h 3367315"/>
                  <a:gd name="connsiteX1-93" fmla="*/ 0 w 4644572"/>
                  <a:gd name="connsiteY1-94" fmla="*/ 2786743 h 3367315"/>
                  <a:gd name="connsiteX2-95" fmla="*/ 145143 w 4644572"/>
                  <a:gd name="connsiteY2-96" fmla="*/ 2641600 h 3367315"/>
                  <a:gd name="connsiteX3-97" fmla="*/ 1161143 w 4644572"/>
                  <a:gd name="connsiteY3-98" fmla="*/ 2641600 h 3367315"/>
                  <a:gd name="connsiteX4-99" fmla="*/ 1161143 w 4644572"/>
                  <a:gd name="connsiteY4-100" fmla="*/ 2133600 h 3367315"/>
                  <a:gd name="connsiteX5-101" fmla="*/ 1320800 w 4644572"/>
                  <a:gd name="connsiteY5-102" fmla="*/ 1973943 h 3367315"/>
                  <a:gd name="connsiteX6-103" fmla="*/ 2307772 w 4644572"/>
                  <a:gd name="connsiteY6-104" fmla="*/ 1973943 h 3367315"/>
                  <a:gd name="connsiteX7-105" fmla="*/ 2307772 w 4644572"/>
                  <a:gd name="connsiteY7-106" fmla="*/ 1509486 h 3367315"/>
                  <a:gd name="connsiteX8-107" fmla="*/ 2452915 w 4644572"/>
                  <a:gd name="connsiteY8-108" fmla="*/ 1364343 h 3367315"/>
                  <a:gd name="connsiteX9-109" fmla="*/ 3468914 w 4644572"/>
                  <a:gd name="connsiteY9-110" fmla="*/ 1364343 h 3367315"/>
                  <a:gd name="connsiteX10-111" fmla="*/ 3468914 w 4644572"/>
                  <a:gd name="connsiteY10-112" fmla="*/ 841829 h 3367315"/>
                  <a:gd name="connsiteX11-113" fmla="*/ 3628571 w 4644572"/>
                  <a:gd name="connsiteY11-114" fmla="*/ 682172 h 3367315"/>
                  <a:gd name="connsiteX12-115" fmla="*/ 4644572 w 4644572"/>
                  <a:gd name="connsiteY12-116" fmla="*/ 682172 h 3367315"/>
                  <a:gd name="connsiteX13-117" fmla="*/ 4644572 w 4644572"/>
                  <a:gd name="connsiteY13-118" fmla="*/ 0 h 3367315"/>
                  <a:gd name="connsiteX14-119" fmla="*/ 4630057 w 4644572"/>
                  <a:gd name="connsiteY14-120" fmla="*/ 29029 h 3367315"/>
                  <a:gd name="connsiteX0-121" fmla="*/ 0 w 4644572"/>
                  <a:gd name="connsiteY0-122" fmla="*/ 3367315 h 3367315"/>
                  <a:gd name="connsiteX1-123" fmla="*/ 0 w 4644572"/>
                  <a:gd name="connsiteY1-124" fmla="*/ 2786743 h 3367315"/>
                  <a:gd name="connsiteX2-125" fmla="*/ 145143 w 4644572"/>
                  <a:gd name="connsiteY2-126" fmla="*/ 2641600 h 3367315"/>
                  <a:gd name="connsiteX3-127" fmla="*/ 1161143 w 4644572"/>
                  <a:gd name="connsiteY3-128" fmla="*/ 2641600 h 3367315"/>
                  <a:gd name="connsiteX4-129" fmla="*/ 1161143 w 4644572"/>
                  <a:gd name="connsiteY4-130" fmla="*/ 2133600 h 3367315"/>
                  <a:gd name="connsiteX5-131" fmla="*/ 1320800 w 4644572"/>
                  <a:gd name="connsiteY5-132" fmla="*/ 1973943 h 3367315"/>
                  <a:gd name="connsiteX6-133" fmla="*/ 2307772 w 4644572"/>
                  <a:gd name="connsiteY6-134" fmla="*/ 1973943 h 3367315"/>
                  <a:gd name="connsiteX7-135" fmla="*/ 2307772 w 4644572"/>
                  <a:gd name="connsiteY7-136" fmla="*/ 1509486 h 3367315"/>
                  <a:gd name="connsiteX8-137" fmla="*/ 2452915 w 4644572"/>
                  <a:gd name="connsiteY8-138" fmla="*/ 1364343 h 3367315"/>
                  <a:gd name="connsiteX9-139" fmla="*/ 3468914 w 4644572"/>
                  <a:gd name="connsiteY9-140" fmla="*/ 1364343 h 3367315"/>
                  <a:gd name="connsiteX10-141" fmla="*/ 3468914 w 4644572"/>
                  <a:gd name="connsiteY10-142" fmla="*/ 841829 h 3367315"/>
                  <a:gd name="connsiteX11-143" fmla="*/ 3628571 w 4644572"/>
                  <a:gd name="connsiteY11-144" fmla="*/ 682172 h 3367315"/>
                  <a:gd name="connsiteX12-145" fmla="*/ 4644572 w 4644572"/>
                  <a:gd name="connsiteY12-146" fmla="*/ 682172 h 3367315"/>
                  <a:gd name="connsiteX13-147" fmla="*/ 4644572 w 4644572"/>
                  <a:gd name="connsiteY13-148" fmla="*/ 0 h 3367315"/>
                  <a:gd name="connsiteX14-149" fmla="*/ 4630057 w 4644572"/>
                  <a:gd name="connsiteY14-150" fmla="*/ 29029 h 3367315"/>
                  <a:gd name="connsiteX0-151" fmla="*/ 0 w 4644572"/>
                  <a:gd name="connsiteY0-152" fmla="*/ 3367315 h 3367315"/>
                  <a:gd name="connsiteX1-153" fmla="*/ 0 w 4644572"/>
                  <a:gd name="connsiteY1-154" fmla="*/ 2786743 h 3367315"/>
                  <a:gd name="connsiteX2-155" fmla="*/ 145143 w 4644572"/>
                  <a:gd name="connsiteY2-156" fmla="*/ 2641600 h 3367315"/>
                  <a:gd name="connsiteX3-157" fmla="*/ 1161143 w 4644572"/>
                  <a:gd name="connsiteY3-158" fmla="*/ 2641600 h 3367315"/>
                  <a:gd name="connsiteX4-159" fmla="*/ 1161143 w 4644572"/>
                  <a:gd name="connsiteY4-160" fmla="*/ 2133600 h 3367315"/>
                  <a:gd name="connsiteX5-161" fmla="*/ 1320800 w 4644572"/>
                  <a:gd name="connsiteY5-162" fmla="*/ 1973943 h 3367315"/>
                  <a:gd name="connsiteX6-163" fmla="*/ 2307772 w 4644572"/>
                  <a:gd name="connsiteY6-164" fmla="*/ 1973943 h 3367315"/>
                  <a:gd name="connsiteX7-165" fmla="*/ 2307772 w 4644572"/>
                  <a:gd name="connsiteY7-166" fmla="*/ 1509486 h 3367315"/>
                  <a:gd name="connsiteX8-167" fmla="*/ 2452915 w 4644572"/>
                  <a:gd name="connsiteY8-168" fmla="*/ 1364343 h 3367315"/>
                  <a:gd name="connsiteX9-169" fmla="*/ 3468914 w 4644572"/>
                  <a:gd name="connsiteY9-170" fmla="*/ 1364343 h 3367315"/>
                  <a:gd name="connsiteX10-171" fmla="*/ 3468914 w 4644572"/>
                  <a:gd name="connsiteY10-172" fmla="*/ 841829 h 3367315"/>
                  <a:gd name="connsiteX11-173" fmla="*/ 3628571 w 4644572"/>
                  <a:gd name="connsiteY11-174" fmla="*/ 682172 h 3367315"/>
                  <a:gd name="connsiteX12-175" fmla="*/ 4644572 w 4644572"/>
                  <a:gd name="connsiteY12-176" fmla="*/ 682172 h 3367315"/>
                  <a:gd name="connsiteX13-177" fmla="*/ 4644572 w 4644572"/>
                  <a:gd name="connsiteY13-178" fmla="*/ 0 h 3367315"/>
                  <a:gd name="connsiteX14-179" fmla="*/ 4630057 w 4644572"/>
                  <a:gd name="connsiteY14-180" fmla="*/ 29029 h 3367315"/>
                  <a:gd name="connsiteX0-181" fmla="*/ 0 w 4644572"/>
                  <a:gd name="connsiteY0-182" fmla="*/ 3367315 h 3367315"/>
                  <a:gd name="connsiteX1-183" fmla="*/ 0 w 4644572"/>
                  <a:gd name="connsiteY1-184" fmla="*/ 2786743 h 3367315"/>
                  <a:gd name="connsiteX2-185" fmla="*/ 145143 w 4644572"/>
                  <a:gd name="connsiteY2-186" fmla="*/ 2641600 h 3367315"/>
                  <a:gd name="connsiteX3-187" fmla="*/ 1161143 w 4644572"/>
                  <a:gd name="connsiteY3-188" fmla="*/ 2641600 h 3367315"/>
                  <a:gd name="connsiteX4-189" fmla="*/ 1161143 w 4644572"/>
                  <a:gd name="connsiteY4-190" fmla="*/ 2133600 h 3367315"/>
                  <a:gd name="connsiteX5-191" fmla="*/ 1320800 w 4644572"/>
                  <a:gd name="connsiteY5-192" fmla="*/ 1973943 h 3367315"/>
                  <a:gd name="connsiteX6-193" fmla="*/ 2307772 w 4644572"/>
                  <a:gd name="connsiteY6-194" fmla="*/ 1973943 h 3367315"/>
                  <a:gd name="connsiteX7-195" fmla="*/ 2307772 w 4644572"/>
                  <a:gd name="connsiteY7-196" fmla="*/ 1509486 h 3367315"/>
                  <a:gd name="connsiteX8-197" fmla="*/ 2452915 w 4644572"/>
                  <a:gd name="connsiteY8-198" fmla="*/ 1364343 h 3367315"/>
                  <a:gd name="connsiteX9-199" fmla="*/ 3468914 w 4644572"/>
                  <a:gd name="connsiteY9-200" fmla="*/ 1364343 h 3367315"/>
                  <a:gd name="connsiteX10-201" fmla="*/ 3468914 w 4644572"/>
                  <a:gd name="connsiteY10-202" fmla="*/ 841829 h 3367315"/>
                  <a:gd name="connsiteX11-203" fmla="*/ 3628571 w 4644572"/>
                  <a:gd name="connsiteY11-204" fmla="*/ 682172 h 3367315"/>
                  <a:gd name="connsiteX12-205" fmla="*/ 4644572 w 4644572"/>
                  <a:gd name="connsiteY12-206" fmla="*/ 682172 h 3367315"/>
                  <a:gd name="connsiteX13-207" fmla="*/ 4644572 w 4644572"/>
                  <a:gd name="connsiteY13-208" fmla="*/ 0 h 3367315"/>
                  <a:gd name="connsiteX14-209" fmla="*/ 4630057 w 4644572"/>
                  <a:gd name="connsiteY14-210" fmla="*/ 29029 h 3367315"/>
                  <a:gd name="connsiteX0-211" fmla="*/ 0 w 4644572"/>
                  <a:gd name="connsiteY0-212" fmla="*/ 3367315 h 3367315"/>
                  <a:gd name="connsiteX1-213" fmla="*/ 0 w 4644572"/>
                  <a:gd name="connsiteY1-214" fmla="*/ 2786743 h 3367315"/>
                  <a:gd name="connsiteX2-215" fmla="*/ 145143 w 4644572"/>
                  <a:gd name="connsiteY2-216" fmla="*/ 2641600 h 3367315"/>
                  <a:gd name="connsiteX3-217" fmla="*/ 1161143 w 4644572"/>
                  <a:gd name="connsiteY3-218" fmla="*/ 2641600 h 3367315"/>
                  <a:gd name="connsiteX4-219" fmla="*/ 1161143 w 4644572"/>
                  <a:gd name="connsiteY4-220" fmla="*/ 2133600 h 3367315"/>
                  <a:gd name="connsiteX5-221" fmla="*/ 1320800 w 4644572"/>
                  <a:gd name="connsiteY5-222" fmla="*/ 1973943 h 3367315"/>
                  <a:gd name="connsiteX6-223" fmla="*/ 2307772 w 4644572"/>
                  <a:gd name="connsiteY6-224" fmla="*/ 1973943 h 3367315"/>
                  <a:gd name="connsiteX7-225" fmla="*/ 2307772 w 4644572"/>
                  <a:gd name="connsiteY7-226" fmla="*/ 1509486 h 3367315"/>
                  <a:gd name="connsiteX8-227" fmla="*/ 2452915 w 4644572"/>
                  <a:gd name="connsiteY8-228" fmla="*/ 1364343 h 3367315"/>
                  <a:gd name="connsiteX9-229" fmla="*/ 3468914 w 4644572"/>
                  <a:gd name="connsiteY9-230" fmla="*/ 1364343 h 3367315"/>
                  <a:gd name="connsiteX10-231" fmla="*/ 3468914 w 4644572"/>
                  <a:gd name="connsiteY10-232" fmla="*/ 841829 h 3367315"/>
                  <a:gd name="connsiteX11-233" fmla="*/ 3628571 w 4644572"/>
                  <a:gd name="connsiteY11-234" fmla="*/ 682172 h 3367315"/>
                  <a:gd name="connsiteX12-235" fmla="*/ 4644572 w 4644572"/>
                  <a:gd name="connsiteY12-236" fmla="*/ 682172 h 3367315"/>
                  <a:gd name="connsiteX13-237" fmla="*/ 4644572 w 4644572"/>
                  <a:gd name="connsiteY13-238" fmla="*/ 0 h 3367315"/>
                  <a:gd name="connsiteX14-239" fmla="*/ 4630057 w 4644572"/>
                  <a:gd name="connsiteY14-240" fmla="*/ 29029 h 336731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</a:cxnLst>
                <a:rect l="l" t="t" r="r" b="b"/>
                <a:pathLst>
                  <a:path w="4644572" h="3367315">
                    <a:moveTo>
                      <a:pt x="0" y="3367315"/>
                    </a:moveTo>
                    <a:lnTo>
                      <a:pt x="0" y="2786743"/>
                    </a:lnTo>
                    <a:cubicBezTo>
                      <a:pt x="10281" y="2669782"/>
                      <a:pt x="35802" y="2644261"/>
                      <a:pt x="145143" y="2641600"/>
                    </a:cubicBezTo>
                    <a:lnTo>
                      <a:pt x="1161143" y="2641600"/>
                    </a:lnTo>
                    <a:lnTo>
                      <a:pt x="1161143" y="2133600"/>
                    </a:lnTo>
                    <a:cubicBezTo>
                      <a:pt x="1168642" y="2057521"/>
                      <a:pt x="1214241" y="1981442"/>
                      <a:pt x="1320800" y="1973943"/>
                    </a:cubicBezTo>
                    <a:lnTo>
                      <a:pt x="2307772" y="1973943"/>
                    </a:lnTo>
                    <a:lnTo>
                      <a:pt x="2307772" y="1509486"/>
                    </a:lnTo>
                    <a:cubicBezTo>
                      <a:pt x="2318053" y="1400145"/>
                      <a:pt x="2343574" y="1367004"/>
                      <a:pt x="2452915" y="1364343"/>
                    </a:cubicBezTo>
                    <a:lnTo>
                      <a:pt x="3468914" y="1364343"/>
                    </a:lnTo>
                    <a:lnTo>
                      <a:pt x="3468914" y="841829"/>
                    </a:lnTo>
                    <a:cubicBezTo>
                      <a:pt x="3468793" y="712410"/>
                      <a:pt x="3537252" y="682051"/>
                      <a:pt x="3628571" y="682172"/>
                    </a:cubicBezTo>
                    <a:lnTo>
                      <a:pt x="4644572" y="682172"/>
                    </a:lnTo>
                    <a:lnTo>
                      <a:pt x="4644572" y="0"/>
                    </a:lnTo>
                    <a:lnTo>
                      <a:pt x="4630057" y="29029"/>
                    </a:lnTo>
                  </a:path>
                </a:pathLst>
              </a:cu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7126988" y="1392420"/>
                <a:ext cx="176926" cy="367414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  <p:cNvGrpSpPr/>
            <p:nvPr/>
          </p:nvGrpSpPr>
          <p:grpSpPr>
            <a:xfrm>
              <a:off x="1834723" y="5132120"/>
              <a:ext cx="1876122" cy="1186420"/>
              <a:chOff x="1431552" y="5160057"/>
              <a:chExt cx="2033513" cy="1285951"/>
            </a:xfrm>
          </p:grpSpPr>
          <p:sp>
            <p:nvSpPr>
              <p:cNvPr id="38" name="矩形 5"/>
              <p:cNvSpPr/>
              <p:nvPr/>
            </p:nvSpPr>
            <p:spPr>
              <a:xfrm>
                <a:off x="1444286" y="5160057"/>
                <a:ext cx="2020779" cy="1285951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43A4D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9" name="Rectangle 42"/>
              <p:cNvSpPr/>
              <p:nvPr/>
            </p:nvSpPr>
            <p:spPr>
              <a:xfrm flipH="1">
                <a:off x="1431552" y="5411526"/>
                <a:ext cx="2033513" cy="239954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现在</a:t>
                </a:r>
                <a:endParaRPr lang="zh-CN" altLang="en-US" sz="2400" b="1" dirty="0">
                  <a:solidFill>
                    <a:srgbClr val="FFFFFF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3" name="组合 2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  <p:cNvGrpSpPr/>
            <p:nvPr/>
          </p:nvGrpSpPr>
          <p:grpSpPr>
            <a:xfrm>
              <a:off x="3404603" y="4175801"/>
              <a:ext cx="1879093" cy="1186420"/>
              <a:chOff x="2920951" y="4322680"/>
              <a:chExt cx="2036733" cy="1285951"/>
            </a:xfrm>
          </p:grpSpPr>
          <p:sp>
            <p:nvSpPr>
              <p:cNvPr id="36" name="矩形 5"/>
              <p:cNvSpPr/>
              <p:nvPr/>
            </p:nvSpPr>
            <p:spPr>
              <a:xfrm>
                <a:off x="2936905" y="4322680"/>
                <a:ext cx="2020779" cy="1285951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Rectangle 42"/>
              <p:cNvSpPr/>
              <p:nvPr/>
            </p:nvSpPr>
            <p:spPr>
              <a:xfrm flipH="1">
                <a:off x="2920951" y="4579536"/>
                <a:ext cx="2033513" cy="239954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学习</a:t>
                </a:r>
                <a:r>
                  <a:rPr lang="en-US" altLang="zh-CN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1</a:t>
                </a: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年后</a:t>
                </a:r>
                <a:endParaRPr lang="zh-CN" altLang="en-US" sz="2400" dirty="0">
                  <a:solidFill>
                    <a:srgbClr val="FFFFFF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  <p:grpSp>
          <p:nvGrpSpPr>
            <p:cNvPr id="24" name="组合 23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  <p:cNvGrpSpPr/>
            <p:nvPr/>
          </p:nvGrpSpPr>
          <p:grpSpPr>
            <a:xfrm>
              <a:off x="4901014" y="3338424"/>
              <a:ext cx="1876121" cy="1186420"/>
              <a:chOff x="4416791" y="3485303"/>
              <a:chExt cx="2033513" cy="1285951"/>
            </a:xfrm>
          </p:grpSpPr>
          <p:sp>
            <p:nvSpPr>
              <p:cNvPr id="34" name="矩形 5"/>
              <p:cNvSpPr/>
              <p:nvPr/>
            </p:nvSpPr>
            <p:spPr>
              <a:xfrm>
                <a:off x="4429525" y="3485303"/>
                <a:ext cx="2020779" cy="1285951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43A4D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5" name="Rectangle 42"/>
              <p:cNvSpPr/>
              <p:nvPr/>
            </p:nvSpPr>
            <p:spPr>
              <a:xfrm flipH="1">
                <a:off x="4416791" y="3733217"/>
                <a:ext cx="2033513" cy="239954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学习</a:t>
                </a:r>
                <a:r>
                  <a:rPr lang="en-US" altLang="zh-CN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3</a:t>
                </a: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年后</a:t>
                </a:r>
                <a:endParaRPr lang="zh-CN" altLang="en-US" sz="2400" dirty="0">
                  <a:solidFill>
                    <a:srgbClr val="FFFFFF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  <p:grpSp>
          <p:nvGrpSpPr>
            <p:cNvPr id="25" name="组合 24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  <p:cNvGrpSpPr/>
            <p:nvPr/>
          </p:nvGrpSpPr>
          <p:grpSpPr>
            <a:xfrm>
              <a:off x="6507054" y="2451751"/>
              <a:ext cx="1884174" cy="1186420"/>
              <a:chOff x="5900683" y="2647926"/>
              <a:chExt cx="2042241" cy="1285951"/>
            </a:xfrm>
          </p:grpSpPr>
          <p:sp>
            <p:nvSpPr>
              <p:cNvPr id="32" name="矩形 5"/>
              <p:cNvSpPr/>
              <p:nvPr/>
            </p:nvSpPr>
            <p:spPr>
              <a:xfrm>
                <a:off x="5922145" y="2647926"/>
                <a:ext cx="2020779" cy="1285951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Rectangle 42"/>
              <p:cNvSpPr/>
              <p:nvPr/>
            </p:nvSpPr>
            <p:spPr>
              <a:xfrm flipH="1">
                <a:off x="5900683" y="2927018"/>
                <a:ext cx="2033513" cy="239954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学习</a:t>
                </a:r>
                <a:r>
                  <a:rPr lang="en-US" altLang="zh-CN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5</a:t>
                </a: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年后</a:t>
                </a:r>
                <a:endParaRPr lang="zh-CN" altLang="en-US" sz="2400" dirty="0">
                  <a:solidFill>
                    <a:srgbClr val="FFFFFF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  <p:grpSp>
          <p:nvGrpSpPr>
            <p:cNvPr id="27" name="组合 26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  <p:cNvGrpSpPr/>
            <p:nvPr/>
          </p:nvGrpSpPr>
          <p:grpSpPr>
            <a:xfrm>
              <a:off x="8085257" y="1623485"/>
              <a:ext cx="1876122" cy="1186420"/>
              <a:chOff x="7410912" y="1810549"/>
              <a:chExt cx="2033513" cy="1285951"/>
            </a:xfrm>
          </p:grpSpPr>
          <p:sp>
            <p:nvSpPr>
              <p:cNvPr id="28" name="矩形 5"/>
              <p:cNvSpPr/>
              <p:nvPr/>
            </p:nvSpPr>
            <p:spPr>
              <a:xfrm>
                <a:off x="7414768" y="1810549"/>
                <a:ext cx="2020779" cy="1285951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43A4D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1" name="Rectangle 42"/>
              <p:cNvSpPr/>
              <p:nvPr/>
            </p:nvSpPr>
            <p:spPr>
              <a:xfrm flipH="1">
                <a:off x="7410912" y="2055820"/>
                <a:ext cx="2033513" cy="239954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学习</a:t>
                </a:r>
                <a:r>
                  <a:rPr lang="en-US" altLang="zh-CN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8</a:t>
                </a: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年后</a:t>
                </a:r>
                <a:endParaRPr lang="zh-CN" altLang="en-US" sz="2400" dirty="0">
                  <a:solidFill>
                    <a:srgbClr val="FFFFFF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</p:grpSp>
      <p:sp>
        <p:nvSpPr>
          <p:cNvPr id="44" name="TextBox 20"/>
          <p:cNvSpPr txBox="1"/>
          <p:nvPr/>
        </p:nvSpPr>
        <p:spPr>
          <a:xfrm>
            <a:off x="2326609" y="5519214"/>
            <a:ext cx="5115731" cy="617182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针对目标领域从现在，开始每天学习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endParaRPr lang="zh-CN" altLang="en-US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20"/>
          <p:cNvSpPr txBox="1"/>
          <p:nvPr/>
        </p:nvSpPr>
        <p:spPr>
          <a:xfrm>
            <a:off x="4501700" y="4578446"/>
            <a:ext cx="1266070" cy="617183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/>
          <a:p>
            <a:pPr algn="ctr">
              <a:lnSpc>
                <a:spcPct val="16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成为专家</a:t>
            </a:r>
            <a:endParaRPr lang="zh-CN" altLang="en-US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20"/>
          <p:cNvSpPr txBox="1"/>
          <p:nvPr/>
        </p:nvSpPr>
        <p:spPr>
          <a:xfrm>
            <a:off x="5825368" y="3900355"/>
            <a:ext cx="1762306" cy="617182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/>
          <a:p>
            <a:pPr lvl="0" algn="ctr">
              <a:lnSpc>
                <a:spcPct val="17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成为行业专家</a:t>
            </a:r>
            <a:endParaRPr lang="zh-CN" altLang="en-US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20"/>
          <p:cNvSpPr txBox="1"/>
          <p:nvPr/>
        </p:nvSpPr>
        <p:spPr>
          <a:xfrm>
            <a:off x="7442340" y="3187352"/>
            <a:ext cx="1762306" cy="617182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/>
          <a:p>
            <a:pPr algn="ctr">
              <a:lnSpc>
                <a:spcPct val="18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成为国家级专家</a:t>
            </a:r>
            <a:endParaRPr lang="zh-CN" altLang="en-US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20"/>
          <p:cNvSpPr txBox="1"/>
          <p:nvPr/>
        </p:nvSpPr>
        <p:spPr>
          <a:xfrm>
            <a:off x="8799950" y="2410061"/>
            <a:ext cx="1866979" cy="617182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/>
          <a:p>
            <a:pPr lvl="0" algn="ctr">
              <a:lnSpc>
                <a:spcPct val="19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成为世界级专家</a:t>
            </a:r>
            <a:endParaRPr lang="zh-CN" altLang="en-US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7" grpId="0"/>
      <p:bldP spid="50" grpId="0"/>
      <p:bldP spid="53" grpId="0"/>
      <p:bldP spid="5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5023732" y="582905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学习改变命运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458986" y="1377334"/>
            <a:ext cx="9274028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很据调查表明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大学毕业后的知识只能用两年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如果不学习的话就会被社会淘汰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只有不断学习的人才有竞争力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未来企业和企业的竞争是学习力的竞争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人和人的竞争也是学习了的竞争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学习改变命运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支持创造未来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52965" y="3203436"/>
            <a:ext cx="10086069" cy="1974651"/>
            <a:chOff x="673542" y="2532301"/>
            <a:chExt cx="7614663" cy="1490799"/>
          </a:xfrm>
        </p:grpSpPr>
        <p:grpSp>
          <p:nvGrpSpPr>
            <p:cNvPr id="49" name="Group 10"/>
            <p:cNvGrpSpPr/>
            <p:nvPr/>
          </p:nvGrpSpPr>
          <p:grpSpPr bwMode="auto">
            <a:xfrm flipH="1">
              <a:off x="673542" y="2538927"/>
              <a:ext cx="1888592" cy="1484173"/>
              <a:chOff x="6920638" y="5097401"/>
              <a:chExt cx="1583981" cy="1244873"/>
            </a:xfrm>
          </p:grpSpPr>
          <p:sp>
            <p:nvSpPr>
              <p:cNvPr id="51" name="Oval 11"/>
              <p:cNvSpPr/>
              <p:nvPr/>
            </p:nvSpPr>
            <p:spPr>
              <a:xfrm>
                <a:off x="7072573" y="5097401"/>
                <a:ext cx="1244791" cy="1244873"/>
              </a:xfrm>
              <a:prstGeom prst="roundRect">
                <a:avLst/>
              </a:prstGeom>
              <a:solidFill>
                <a:srgbClr val="43A4D5"/>
              </a:solidFill>
              <a:ln w="88900" cap="flat" cmpd="thickThin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id-ID" sz="3200" kern="0">
                  <a:solidFill>
                    <a:srgbClr val="E3D29D"/>
                  </a:solidFill>
                  <a:latin typeface="Montserrat Light"/>
                </a:endParaRPr>
              </a:p>
            </p:txBody>
          </p:sp>
          <p:sp>
            <p:nvSpPr>
              <p:cNvPr id="52" name="TextBox 125"/>
              <p:cNvSpPr txBox="1"/>
              <p:nvPr/>
            </p:nvSpPr>
            <p:spPr>
              <a:xfrm rot="21568247">
                <a:off x="6920638" y="5435424"/>
                <a:ext cx="1583981" cy="5998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自学成</a:t>
                </a:r>
                <a:endParaRPr lang="en-US" altLang="zh-CN" sz="2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为技师</a:t>
                </a:r>
                <a:endParaRPr lang="zh-CN" altLang="en-US" sz="2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4" name="Group 10"/>
            <p:cNvGrpSpPr/>
            <p:nvPr/>
          </p:nvGrpSpPr>
          <p:grpSpPr bwMode="auto">
            <a:xfrm flipH="1">
              <a:off x="3536594" y="2532301"/>
              <a:ext cx="1888592" cy="1484173"/>
              <a:chOff x="6894431" y="5097401"/>
              <a:chExt cx="1583981" cy="1244873"/>
            </a:xfrm>
          </p:grpSpPr>
          <p:sp>
            <p:nvSpPr>
              <p:cNvPr id="55" name="Oval 11"/>
              <p:cNvSpPr/>
              <p:nvPr/>
            </p:nvSpPr>
            <p:spPr>
              <a:xfrm>
                <a:off x="7072573" y="5097401"/>
                <a:ext cx="1244791" cy="1244873"/>
              </a:xfrm>
              <a:prstGeom prst="roundRect">
                <a:avLst/>
              </a:prstGeom>
              <a:solidFill>
                <a:srgbClr val="43A4D5"/>
              </a:solidFill>
              <a:ln w="88900" cap="flat" cmpd="thickThin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id-ID" sz="3200" kern="0">
                  <a:solidFill>
                    <a:srgbClr val="E3D29D"/>
                  </a:solidFill>
                  <a:latin typeface="Montserrat Light"/>
                </a:endParaRPr>
              </a:p>
            </p:txBody>
          </p:sp>
          <p:sp>
            <p:nvSpPr>
              <p:cNvPr id="57" name="TextBox 125"/>
              <p:cNvSpPr txBox="1"/>
              <p:nvPr/>
            </p:nvSpPr>
            <p:spPr>
              <a:xfrm rot="21568247">
                <a:off x="6894431" y="5414354"/>
                <a:ext cx="1583981" cy="5998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学习成为</a:t>
                </a:r>
                <a:endParaRPr lang="en-US" altLang="zh-CN" sz="2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总工程师</a:t>
                </a:r>
                <a:endParaRPr lang="zh-CN" altLang="en-US" sz="2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8" name="Group 10"/>
            <p:cNvGrpSpPr/>
            <p:nvPr/>
          </p:nvGrpSpPr>
          <p:grpSpPr bwMode="auto">
            <a:xfrm flipH="1">
              <a:off x="6399613" y="2538926"/>
              <a:ext cx="1888592" cy="1484173"/>
              <a:chOff x="6894431" y="5097401"/>
              <a:chExt cx="1583981" cy="1244873"/>
            </a:xfrm>
          </p:grpSpPr>
          <p:sp>
            <p:nvSpPr>
              <p:cNvPr id="59" name="Oval 11"/>
              <p:cNvSpPr/>
              <p:nvPr/>
            </p:nvSpPr>
            <p:spPr>
              <a:xfrm>
                <a:off x="7072573" y="5097401"/>
                <a:ext cx="1244791" cy="1244873"/>
              </a:xfrm>
              <a:prstGeom prst="roundRect">
                <a:avLst/>
              </a:prstGeom>
              <a:solidFill>
                <a:srgbClr val="43A4D5"/>
              </a:solidFill>
              <a:ln w="88900" cap="flat" cmpd="thickThin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id-ID" sz="3200" kern="0">
                  <a:solidFill>
                    <a:srgbClr val="E3D29D"/>
                  </a:solidFill>
                  <a:latin typeface="Montserrat Light"/>
                </a:endParaRPr>
              </a:p>
            </p:txBody>
          </p:sp>
          <p:sp>
            <p:nvSpPr>
              <p:cNvPr id="60" name="TextBox 125"/>
              <p:cNvSpPr txBox="1"/>
              <p:nvPr/>
            </p:nvSpPr>
            <p:spPr>
              <a:xfrm rot="21568247">
                <a:off x="6894431" y="5414354"/>
                <a:ext cx="1583981" cy="5998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学习成为</a:t>
                </a:r>
                <a:endParaRPr lang="en-US" altLang="zh-CN" sz="2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董事长</a:t>
                </a:r>
                <a:endParaRPr lang="zh-CN" altLang="en-US" sz="2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2906224" y="3078715"/>
              <a:ext cx="441588" cy="441588"/>
              <a:chOff x="2154784" y="984582"/>
              <a:chExt cx="286940" cy="286940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2154784" y="984582"/>
                <a:ext cx="286940" cy="286940"/>
              </a:xfrm>
              <a:prstGeom prst="ellipse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endParaRPr lang="zh-CN" altLang="en-US" sz="1800" kern="0" dirty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燕尾形 48"/>
              <p:cNvSpPr/>
              <p:nvPr/>
            </p:nvSpPr>
            <p:spPr>
              <a:xfrm>
                <a:off x="2258440" y="1056693"/>
                <a:ext cx="100893" cy="142717"/>
              </a:xfrm>
              <a:prstGeom prst="chevron">
                <a:avLst>
                  <a:gd name="adj" fmla="val 57245"/>
                </a:avLst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endParaRPr lang="zh-CN" altLang="en-US" sz="1800" kern="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5577205" y="3078715"/>
              <a:ext cx="441588" cy="441588"/>
              <a:chOff x="2154784" y="984582"/>
              <a:chExt cx="286940" cy="286940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2154784" y="984582"/>
                <a:ext cx="286940" cy="286940"/>
              </a:xfrm>
              <a:prstGeom prst="ellipse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endParaRPr lang="zh-CN" altLang="en-US" sz="1800" kern="0">
                  <a:solidFill>
                    <a:srgbClr val="FFFFFF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燕尾形 51"/>
              <p:cNvSpPr/>
              <p:nvPr/>
            </p:nvSpPr>
            <p:spPr>
              <a:xfrm>
                <a:off x="2258440" y="1056693"/>
                <a:ext cx="100893" cy="142717"/>
              </a:xfrm>
              <a:prstGeom prst="chevron">
                <a:avLst>
                  <a:gd name="adj" fmla="val 57245"/>
                </a:avLst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endParaRPr lang="zh-CN" altLang="en-US" sz="1800" kern="0">
                  <a:solidFill>
                    <a:srgbClr val="000000"/>
                  </a:solidFill>
                  <a:latin typeface="Arial" panose="020B0604020202020204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627492" y="58606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学习的途径和习惯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îsḷîḍe"/>
          <p:cNvGrpSpPr/>
          <p:nvPr/>
        </p:nvGrpSpPr>
        <p:grpSpPr>
          <a:xfrm>
            <a:off x="1517542" y="1331924"/>
            <a:ext cx="4213068" cy="2614786"/>
            <a:chOff x="1708725" y="1411608"/>
            <a:chExt cx="2987650" cy="2123467"/>
          </a:xfrm>
        </p:grpSpPr>
        <p:grpSp>
          <p:nvGrpSpPr>
            <p:cNvPr id="22" name="íṣḷïḍé"/>
            <p:cNvGrpSpPr/>
            <p:nvPr/>
          </p:nvGrpSpPr>
          <p:grpSpPr>
            <a:xfrm>
              <a:off x="1720275" y="1411608"/>
              <a:ext cx="2976100" cy="1931179"/>
              <a:chOff x="156613" y="1979291"/>
              <a:chExt cx="3996756" cy="2119390"/>
            </a:xfrm>
          </p:grpSpPr>
          <p:sp>
            <p:nvSpPr>
              <p:cNvPr id="24" name="îṩľïḑê"/>
              <p:cNvSpPr/>
              <p:nvPr/>
            </p:nvSpPr>
            <p:spPr>
              <a:xfrm>
                <a:off x="156613" y="2118223"/>
                <a:ext cx="399675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î$ľîḍé"/>
              <p:cNvSpPr/>
              <p:nvPr/>
            </p:nvSpPr>
            <p:spPr>
              <a:xfrm>
                <a:off x="1291786" y="2112615"/>
                <a:ext cx="17568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学习的途径</a:t>
                </a:r>
                <a:endParaRPr lang="zh-CN" altLang="en-US" sz="2400" b="1" kern="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ïṡ1íḍe"/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3" name="íSļîḋê"/>
            <p:cNvSpPr/>
            <p:nvPr/>
          </p:nvSpPr>
          <p:spPr bwMode="auto">
            <a:xfrm>
              <a:off x="1708725" y="2031783"/>
              <a:ext cx="2946657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大量阅读成功者所读的书籍</a:t>
              </a:r>
              <a:r>
                <a:rPr lang="en-US" altLang="zh-CN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与成功人士广交朋友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听成功人士的演讲或上成功者开设的课程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îsḷîḍe"/>
          <p:cNvGrpSpPr/>
          <p:nvPr/>
        </p:nvGrpSpPr>
        <p:grpSpPr>
          <a:xfrm>
            <a:off x="1517542" y="3830119"/>
            <a:ext cx="4232916" cy="2606094"/>
            <a:chOff x="1720275" y="1411608"/>
            <a:chExt cx="3273051" cy="2116408"/>
          </a:xfrm>
        </p:grpSpPr>
        <p:grpSp>
          <p:nvGrpSpPr>
            <p:cNvPr id="28" name="íṣḷïḍé"/>
            <p:cNvGrpSpPr/>
            <p:nvPr/>
          </p:nvGrpSpPr>
          <p:grpSpPr>
            <a:xfrm>
              <a:off x="1720275" y="1411608"/>
              <a:ext cx="3273051" cy="1931179"/>
              <a:chOff x="156613" y="1979291"/>
              <a:chExt cx="4395546" cy="2119390"/>
            </a:xfrm>
          </p:grpSpPr>
          <p:sp>
            <p:nvSpPr>
              <p:cNvPr id="32" name="îṩľïḑê"/>
              <p:cNvSpPr/>
              <p:nvPr/>
            </p:nvSpPr>
            <p:spPr>
              <a:xfrm>
                <a:off x="156613" y="2118223"/>
                <a:ext cx="439554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3" name="î$ľîḍé"/>
              <p:cNvSpPr/>
              <p:nvPr/>
            </p:nvSpPr>
            <p:spPr>
              <a:xfrm>
                <a:off x="1001139" y="2112320"/>
                <a:ext cx="262585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养成学习的习惯</a:t>
                </a:r>
                <a:endParaRPr lang="zh-CN" altLang="en-US" sz="2400" b="1" kern="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ïṡ1íḍe"/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1" name="íSļîḋê"/>
            <p:cNvSpPr/>
            <p:nvPr/>
          </p:nvSpPr>
          <p:spPr bwMode="auto">
            <a:xfrm>
              <a:off x="1778840" y="2024724"/>
              <a:ext cx="3214486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在工作中学习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在反省中学习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在总结中学习</a:t>
              </a:r>
              <a:endPara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544" y="1540364"/>
            <a:ext cx="4667759" cy="46677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3881232" y="579775"/>
            <a:ext cx="47391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最新学习模式</a:t>
            </a:r>
            <a:r>
              <a:rPr lang="en-US" altLang="zh-CN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循环学习法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形状 13"/>
          <p:cNvSpPr/>
          <p:nvPr/>
        </p:nvSpPr>
        <p:spPr>
          <a:xfrm>
            <a:off x="2478179" y="1592908"/>
            <a:ext cx="2146182" cy="2114204"/>
          </a:xfrm>
          <a:custGeom>
            <a:avLst/>
            <a:gdLst>
              <a:gd name="connsiteX0" fmla="*/ 2307836 w 4615670"/>
              <a:gd name="connsiteY0" fmla="*/ 911507 h 4545548"/>
              <a:gd name="connsiteX1" fmla="*/ 909230 w 4615670"/>
              <a:gd name="connsiteY1" fmla="*/ 2310112 h 4545548"/>
              <a:gd name="connsiteX2" fmla="*/ 2307836 w 4615670"/>
              <a:gd name="connsiteY2" fmla="*/ 3708717 h 4545548"/>
              <a:gd name="connsiteX3" fmla="*/ 3706442 w 4615670"/>
              <a:gd name="connsiteY3" fmla="*/ 2310112 h 4545548"/>
              <a:gd name="connsiteX4" fmla="*/ 2307836 w 4615670"/>
              <a:gd name="connsiteY4" fmla="*/ 911507 h 4545548"/>
              <a:gd name="connsiteX5" fmla="*/ 2118833 w 4615670"/>
              <a:gd name="connsiteY5" fmla="*/ 0 h 4545548"/>
              <a:gd name="connsiteX6" fmla="*/ 2496837 w 4615670"/>
              <a:gd name="connsiteY6" fmla="*/ 0 h 4545548"/>
              <a:gd name="connsiteX7" fmla="*/ 2578991 w 4615670"/>
              <a:gd name="connsiteY7" fmla="*/ 465988 h 4545548"/>
              <a:gd name="connsiteX8" fmla="*/ 3285498 w 4615670"/>
              <a:gd name="connsiteY8" fmla="*/ 723136 h 4545548"/>
              <a:gd name="connsiteX9" fmla="*/ 3647962 w 4615670"/>
              <a:gd name="connsiteY9" fmla="*/ 418976 h 4545548"/>
              <a:gd name="connsiteX10" fmla="*/ 3937529 w 4615670"/>
              <a:gd name="connsiteY10" fmla="*/ 661951 h 4545548"/>
              <a:gd name="connsiteX11" fmla="*/ 3700931 w 4615670"/>
              <a:gd name="connsiteY11" fmla="*/ 1071726 h 4545548"/>
              <a:gd name="connsiteX12" fmla="*/ 4076856 w 4615670"/>
              <a:gd name="connsiteY12" fmla="*/ 1722847 h 4545548"/>
              <a:gd name="connsiteX13" fmla="*/ 4550031 w 4615670"/>
              <a:gd name="connsiteY13" fmla="*/ 1722834 h 4545548"/>
              <a:gd name="connsiteX14" fmla="*/ 4615670 w 4615670"/>
              <a:gd name="connsiteY14" fmla="*/ 2095094 h 4545548"/>
              <a:gd name="connsiteX15" fmla="*/ 4171027 w 4615670"/>
              <a:gd name="connsiteY15" fmla="*/ 2256918 h 4545548"/>
              <a:gd name="connsiteX16" fmla="*/ 4040470 w 4615670"/>
              <a:gd name="connsiteY16" fmla="*/ 2997344 h 4545548"/>
              <a:gd name="connsiteX17" fmla="*/ 4402950 w 4615670"/>
              <a:gd name="connsiteY17" fmla="*/ 3301487 h 4545548"/>
              <a:gd name="connsiteX18" fmla="*/ 4213949 w 4615670"/>
              <a:gd name="connsiteY18" fmla="*/ 3628847 h 4545548"/>
              <a:gd name="connsiteX19" fmla="*/ 3769314 w 4615670"/>
              <a:gd name="connsiteY19" fmla="*/ 3466999 h 4545548"/>
              <a:gd name="connsiteX20" fmla="*/ 3193364 w 4615670"/>
              <a:gd name="connsiteY20" fmla="*/ 3950278 h 4545548"/>
              <a:gd name="connsiteX21" fmla="*/ 3275543 w 4615670"/>
              <a:gd name="connsiteY21" fmla="*/ 4416263 h 4545548"/>
              <a:gd name="connsiteX22" fmla="*/ 2920335 w 4615670"/>
              <a:gd name="connsiteY22" fmla="*/ 4545548 h 4545548"/>
              <a:gd name="connsiteX23" fmla="*/ 2683760 w 4615670"/>
              <a:gd name="connsiteY23" fmla="*/ 4135760 h 4545548"/>
              <a:gd name="connsiteX24" fmla="*/ 1931910 w 4615670"/>
              <a:gd name="connsiteY24" fmla="*/ 4135760 h 4545548"/>
              <a:gd name="connsiteX25" fmla="*/ 1695335 w 4615670"/>
              <a:gd name="connsiteY25" fmla="*/ 4545548 h 4545548"/>
              <a:gd name="connsiteX26" fmla="*/ 1340127 w 4615670"/>
              <a:gd name="connsiteY26" fmla="*/ 4416263 h 4545548"/>
              <a:gd name="connsiteX27" fmla="*/ 1422306 w 4615670"/>
              <a:gd name="connsiteY27" fmla="*/ 3950279 h 4545548"/>
              <a:gd name="connsiteX28" fmla="*/ 846356 w 4615670"/>
              <a:gd name="connsiteY28" fmla="*/ 3467001 h 4545548"/>
              <a:gd name="connsiteX29" fmla="*/ 401721 w 4615670"/>
              <a:gd name="connsiteY29" fmla="*/ 3628847 h 4545548"/>
              <a:gd name="connsiteX30" fmla="*/ 212720 w 4615670"/>
              <a:gd name="connsiteY30" fmla="*/ 3301487 h 4545548"/>
              <a:gd name="connsiteX31" fmla="*/ 575200 w 4615670"/>
              <a:gd name="connsiteY31" fmla="*/ 2997346 h 4545548"/>
              <a:gd name="connsiteX32" fmla="*/ 444643 w 4615670"/>
              <a:gd name="connsiteY32" fmla="*/ 2256920 h 4545548"/>
              <a:gd name="connsiteX33" fmla="*/ 0 w 4615670"/>
              <a:gd name="connsiteY33" fmla="*/ 2095094 h 4545548"/>
              <a:gd name="connsiteX34" fmla="*/ 65639 w 4615670"/>
              <a:gd name="connsiteY34" fmla="*/ 1722834 h 4545548"/>
              <a:gd name="connsiteX35" fmla="*/ 538814 w 4615670"/>
              <a:gd name="connsiteY35" fmla="*/ 1722847 h 4545548"/>
              <a:gd name="connsiteX36" fmla="*/ 914739 w 4615670"/>
              <a:gd name="connsiteY36" fmla="*/ 1071726 h 4545548"/>
              <a:gd name="connsiteX37" fmla="*/ 678141 w 4615670"/>
              <a:gd name="connsiteY37" fmla="*/ 661951 h 4545548"/>
              <a:gd name="connsiteX38" fmla="*/ 967708 w 4615670"/>
              <a:gd name="connsiteY38" fmla="*/ 418976 h 4545548"/>
              <a:gd name="connsiteX39" fmla="*/ 1330172 w 4615670"/>
              <a:gd name="connsiteY39" fmla="*/ 723136 h 4545548"/>
              <a:gd name="connsiteX40" fmla="*/ 2036680 w 4615670"/>
              <a:gd name="connsiteY40" fmla="*/ 465988 h 454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15670" h="4545548">
                <a:moveTo>
                  <a:pt x="2307836" y="911507"/>
                </a:moveTo>
                <a:cubicBezTo>
                  <a:pt x="1535407" y="911507"/>
                  <a:pt x="909230" y="1537684"/>
                  <a:pt x="909230" y="2310112"/>
                </a:cubicBezTo>
                <a:cubicBezTo>
                  <a:pt x="909230" y="3082540"/>
                  <a:pt x="1535407" y="3708717"/>
                  <a:pt x="2307836" y="3708717"/>
                </a:cubicBezTo>
                <a:cubicBezTo>
                  <a:pt x="3080265" y="3708717"/>
                  <a:pt x="3706442" y="3082540"/>
                  <a:pt x="3706442" y="2310112"/>
                </a:cubicBezTo>
                <a:cubicBezTo>
                  <a:pt x="3706442" y="1537684"/>
                  <a:pt x="3080265" y="911507"/>
                  <a:pt x="2307836" y="911507"/>
                </a:cubicBezTo>
                <a:close/>
                <a:moveTo>
                  <a:pt x="2118833" y="0"/>
                </a:moveTo>
                <a:lnTo>
                  <a:pt x="2496837" y="0"/>
                </a:lnTo>
                <a:lnTo>
                  <a:pt x="2578991" y="465988"/>
                </a:lnTo>
                <a:cubicBezTo>
                  <a:pt x="2829515" y="502825"/>
                  <a:pt x="3069907" y="590321"/>
                  <a:pt x="3285498" y="723136"/>
                </a:cubicBezTo>
                <a:lnTo>
                  <a:pt x="3647962" y="418976"/>
                </a:lnTo>
                <a:lnTo>
                  <a:pt x="3937529" y="661951"/>
                </a:lnTo>
                <a:lnTo>
                  <a:pt x="3700931" y="1071726"/>
                </a:lnTo>
                <a:cubicBezTo>
                  <a:pt x="3869166" y="1260979"/>
                  <a:pt x="3997076" y="1482525"/>
                  <a:pt x="4076856" y="1722847"/>
                </a:cubicBezTo>
                <a:lnTo>
                  <a:pt x="4550031" y="1722834"/>
                </a:lnTo>
                <a:lnTo>
                  <a:pt x="4615670" y="2095094"/>
                </a:lnTo>
                <a:lnTo>
                  <a:pt x="4171027" y="2256918"/>
                </a:lnTo>
                <a:cubicBezTo>
                  <a:pt x="4178254" y="2510033"/>
                  <a:pt x="4133831" y="2761966"/>
                  <a:pt x="4040470" y="2997344"/>
                </a:cubicBezTo>
                <a:lnTo>
                  <a:pt x="4402950" y="3301487"/>
                </a:lnTo>
                <a:lnTo>
                  <a:pt x="4213949" y="3628847"/>
                </a:lnTo>
                <a:lnTo>
                  <a:pt x="3769314" y="3466999"/>
                </a:lnTo>
                <a:cubicBezTo>
                  <a:pt x="3612151" y="3665541"/>
                  <a:pt x="3416182" y="3829979"/>
                  <a:pt x="3193364" y="3950278"/>
                </a:cubicBezTo>
                <a:lnTo>
                  <a:pt x="3275543" y="4416263"/>
                </a:lnTo>
                <a:lnTo>
                  <a:pt x="2920335" y="4545548"/>
                </a:lnTo>
                <a:lnTo>
                  <a:pt x="2683760" y="4135760"/>
                </a:lnTo>
                <a:cubicBezTo>
                  <a:pt x="2435745" y="4186830"/>
                  <a:pt x="2179925" y="4186830"/>
                  <a:pt x="1931910" y="4135760"/>
                </a:cubicBezTo>
                <a:lnTo>
                  <a:pt x="1695335" y="4545548"/>
                </a:lnTo>
                <a:lnTo>
                  <a:pt x="1340127" y="4416263"/>
                </a:lnTo>
                <a:lnTo>
                  <a:pt x="1422306" y="3950279"/>
                </a:lnTo>
                <a:cubicBezTo>
                  <a:pt x="1199488" y="3829981"/>
                  <a:pt x="1003520" y="3665542"/>
                  <a:pt x="846356" y="3467001"/>
                </a:cubicBezTo>
                <a:lnTo>
                  <a:pt x="401721" y="3628847"/>
                </a:lnTo>
                <a:lnTo>
                  <a:pt x="212720" y="3301487"/>
                </a:lnTo>
                <a:lnTo>
                  <a:pt x="575200" y="2997346"/>
                </a:lnTo>
                <a:cubicBezTo>
                  <a:pt x="481839" y="2761968"/>
                  <a:pt x="437416" y="2510033"/>
                  <a:pt x="444643" y="2256920"/>
                </a:cubicBezTo>
                <a:lnTo>
                  <a:pt x="0" y="2095094"/>
                </a:lnTo>
                <a:lnTo>
                  <a:pt x="65639" y="1722834"/>
                </a:lnTo>
                <a:lnTo>
                  <a:pt x="538814" y="1722847"/>
                </a:lnTo>
                <a:cubicBezTo>
                  <a:pt x="618594" y="1482525"/>
                  <a:pt x="746504" y="1260979"/>
                  <a:pt x="914739" y="1071726"/>
                </a:cubicBezTo>
                <a:lnTo>
                  <a:pt x="678141" y="661951"/>
                </a:lnTo>
                <a:lnTo>
                  <a:pt x="967708" y="418976"/>
                </a:lnTo>
                <a:lnTo>
                  <a:pt x="1330172" y="723136"/>
                </a:lnTo>
                <a:cubicBezTo>
                  <a:pt x="1545763" y="590321"/>
                  <a:pt x="1786155" y="502825"/>
                  <a:pt x="2036680" y="465988"/>
                </a:cubicBez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70286" tIns="769233" rIns="670286" bIns="821355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600" kern="1200"/>
          </a:p>
        </p:txBody>
      </p:sp>
      <p:sp>
        <p:nvSpPr>
          <p:cNvPr id="20" name="任意形状 14"/>
          <p:cNvSpPr/>
          <p:nvPr/>
        </p:nvSpPr>
        <p:spPr>
          <a:xfrm>
            <a:off x="4305990" y="4197024"/>
            <a:ext cx="1790010" cy="1762817"/>
          </a:xfrm>
          <a:custGeom>
            <a:avLst/>
            <a:gdLst>
              <a:gd name="connsiteX0" fmla="*/ 2307836 w 4615670"/>
              <a:gd name="connsiteY0" fmla="*/ 911507 h 4545548"/>
              <a:gd name="connsiteX1" fmla="*/ 909230 w 4615670"/>
              <a:gd name="connsiteY1" fmla="*/ 2310112 h 4545548"/>
              <a:gd name="connsiteX2" fmla="*/ 2307836 w 4615670"/>
              <a:gd name="connsiteY2" fmla="*/ 3708717 h 4545548"/>
              <a:gd name="connsiteX3" fmla="*/ 3706442 w 4615670"/>
              <a:gd name="connsiteY3" fmla="*/ 2310112 h 4545548"/>
              <a:gd name="connsiteX4" fmla="*/ 2307836 w 4615670"/>
              <a:gd name="connsiteY4" fmla="*/ 911507 h 4545548"/>
              <a:gd name="connsiteX5" fmla="*/ 2118833 w 4615670"/>
              <a:gd name="connsiteY5" fmla="*/ 0 h 4545548"/>
              <a:gd name="connsiteX6" fmla="*/ 2496837 w 4615670"/>
              <a:gd name="connsiteY6" fmla="*/ 0 h 4545548"/>
              <a:gd name="connsiteX7" fmla="*/ 2578991 w 4615670"/>
              <a:gd name="connsiteY7" fmla="*/ 465988 h 4545548"/>
              <a:gd name="connsiteX8" fmla="*/ 3285498 w 4615670"/>
              <a:gd name="connsiteY8" fmla="*/ 723136 h 4545548"/>
              <a:gd name="connsiteX9" fmla="*/ 3647962 w 4615670"/>
              <a:gd name="connsiteY9" fmla="*/ 418976 h 4545548"/>
              <a:gd name="connsiteX10" fmla="*/ 3937529 w 4615670"/>
              <a:gd name="connsiteY10" fmla="*/ 661951 h 4545548"/>
              <a:gd name="connsiteX11" fmla="*/ 3700931 w 4615670"/>
              <a:gd name="connsiteY11" fmla="*/ 1071726 h 4545548"/>
              <a:gd name="connsiteX12" fmla="*/ 4076856 w 4615670"/>
              <a:gd name="connsiteY12" fmla="*/ 1722847 h 4545548"/>
              <a:gd name="connsiteX13" fmla="*/ 4550031 w 4615670"/>
              <a:gd name="connsiteY13" fmla="*/ 1722834 h 4545548"/>
              <a:gd name="connsiteX14" fmla="*/ 4615670 w 4615670"/>
              <a:gd name="connsiteY14" fmla="*/ 2095094 h 4545548"/>
              <a:gd name="connsiteX15" fmla="*/ 4171027 w 4615670"/>
              <a:gd name="connsiteY15" fmla="*/ 2256918 h 4545548"/>
              <a:gd name="connsiteX16" fmla="*/ 4040470 w 4615670"/>
              <a:gd name="connsiteY16" fmla="*/ 2997344 h 4545548"/>
              <a:gd name="connsiteX17" fmla="*/ 4402950 w 4615670"/>
              <a:gd name="connsiteY17" fmla="*/ 3301487 h 4545548"/>
              <a:gd name="connsiteX18" fmla="*/ 4213949 w 4615670"/>
              <a:gd name="connsiteY18" fmla="*/ 3628847 h 4545548"/>
              <a:gd name="connsiteX19" fmla="*/ 3769314 w 4615670"/>
              <a:gd name="connsiteY19" fmla="*/ 3466999 h 4545548"/>
              <a:gd name="connsiteX20" fmla="*/ 3193364 w 4615670"/>
              <a:gd name="connsiteY20" fmla="*/ 3950278 h 4545548"/>
              <a:gd name="connsiteX21" fmla="*/ 3275543 w 4615670"/>
              <a:gd name="connsiteY21" fmla="*/ 4416263 h 4545548"/>
              <a:gd name="connsiteX22" fmla="*/ 2920335 w 4615670"/>
              <a:gd name="connsiteY22" fmla="*/ 4545548 h 4545548"/>
              <a:gd name="connsiteX23" fmla="*/ 2683760 w 4615670"/>
              <a:gd name="connsiteY23" fmla="*/ 4135760 h 4545548"/>
              <a:gd name="connsiteX24" fmla="*/ 1931910 w 4615670"/>
              <a:gd name="connsiteY24" fmla="*/ 4135760 h 4545548"/>
              <a:gd name="connsiteX25" fmla="*/ 1695335 w 4615670"/>
              <a:gd name="connsiteY25" fmla="*/ 4545548 h 4545548"/>
              <a:gd name="connsiteX26" fmla="*/ 1340127 w 4615670"/>
              <a:gd name="connsiteY26" fmla="*/ 4416263 h 4545548"/>
              <a:gd name="connsiteX27" fmla="*/ 1422306 w 4615670"/>
              <a:gd name="connsiteY27" fmla="*/ 3950279 h 4545548"/>
              <a:gd name="connsiteX28" fmla="*/ 846356 w 4615670"/>
              <a:gd name="connsiteY28" fmla="*/ 3467001 h 4545548"/>
              <a:gd name="connsiteX29" fmla="*/ 401721 w 4615670"/>
              <a:gd name="connsiteY29" fmla="*/ 3628847 h 4545548"/>
              <a:gd name="connsiteX30" fmla="*/ 212720 w 4615670"/>
              <a:gd name="connsiteY30" fmla="*/ 3301487 h 4545548"/>
              <a:gd name="connsiteX31" fmla="*/ 575200 w 4615670"/>
              <a:gd name="connsiteY31" fmla="*/ 2997346 h 4545548"/>
              <a:gd name="connsiteX32" fmla="*/ 444643 w 4615670"/>
              <a:gd name="connsiteY32" fmla="*/ 2256920 h 4545548"/>
              <a:gd name="connsiteX33" fmla="*/ 0 w 4615670"/>
              <a:gd name="connsiteY33" fmla="*/ 2095094 h 4545548"/>
              <a:gd name="connsiteX34" fmla="*/ 65639 w 4615670"/>
              <a:gd name="connsiteY34" fmla="*/ 1722834 h 4545548"/>
              <a:gd name="connsiteX35" fmla="*/ 538814 w 4615670"/>
              <a:gd name="connsiteY35" fmla="*/ 1722847 h 4545548"/>
              <a:gd name="connsiteX36" fmla="*/ 914739 w 4615670"/>
              <a:gd name="connsiteY36" fmla="*/ 1071726 h 4545548"/>
              <a:gd name="connsiteX37" fmla="*/ 678141 w 4615670"/>
              <a:gd name="connsiteY37" fmla="*/ 661951 h 4545548"/>
              <a:gd name="connsiteX38" fmla="*/ 967708 w 4615670"/>
              <a:gd name="connsiteY38" fmla="*/ 418976 h 4545548"/>
              <a:gd name="connsiteX39" fmla="*/ 1330172 w 4615670"/>
              <a:gd name="connsiteY39" fmla="*/ 723136 h 4545548"/>
              <a:gd name="connsiteX40" fmla="*/ 2036680 w 4615670"/>
              <a:gd name="connsiteY40" fmla="*/ 465988 h 454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15670" h="4545548">
                <a:moveTo>
                  <a:pt x="2307836" y="911507"/>
                </a:moveTo>
                <a:cubicBezTo>
                  <a:pt x="1535407" y="911507"/>
                  <a:pt x="909230" y="1537684"/>
                  <a:pt x="909230" y="2310112"/>
                </a:cubicBezTo>
                <a:cubicBezTo>
                  <a:pt x="909230" y="3082540"/>
                  <a:pt x="1535407" y="3708717"/>
                  <a:pt x="2307836" y="3708717"/>
                </a:cubicBezTo>
                <a:cubicBezTo>
                  <a:pt x="3080265" y="3708717"/>
                  <a:pt x="3706442" y="3082540"/>
                  <a:pt x="3706442" y="2310112"/>
                </a:cubicBezTo>
                <a:cubicBezTo>
                  <a:pt x="3706442" y="1537684"/>
                  <a:pt x="3080265" y="911507"/>
                  <a:pt x="2307836" y="911507"/>
                </a:cubicBezTo>
                <a:close/>
                <a:moveTo>
                  <a:pt x="2118833" y="0"/>
                </a:moveTo>
                <a:lnTo>
                  <a:pt x="2496837" y="0"/>
                </a:lnTo>
                <a:lnTo>
                  <a:pt x="2578991" y="465988"/>
                </a:lnTo>
                <a:cubicBezTo>
                  <a:pt x="2829515" y="502825"/>
                  <a:pt x="3069907" y="590321"/>
                  <a:pt x="3285498" y="723136"/>
                </a:cubicBezTo>
                <a:lnTo>
                  <a:pt x="3647962" y="418976"/>
                </a:lnTo>
                <a:lnTo>
                  <a:pt x="3937529" y="661951"/>
                </a:lnTo>
                <a:lnTo>
                  <a:pt x="3700931" y="1071726"/>
                </a:lnTo>
                <a:cubicBezTo>
                  <a:pt x="3869166" y="1260979"/>
                  <a:pt x="3997076" y="1482525"/>
                  <a:pt x="4076856" y="1722847"/>
                </a:cubicBezTo>
                <a:lnTo>
                  <a:pt x="4550031" y="1722834"/>
                </a:lnTo>
                <a:lnTo>
                  <a:pt x="4615670" y="2095094"/>
                </a:lnTo>
                <a:lnTo>
                  <a:pt x="4171027" y="2256918"/>
                </a:lnTo>
                <a:cubicBezTo>
                  <a:pt x="4178254" y="2510033"/>
                  <a:pt x="4133831" y="2761966"/>
                  <a:pt x="4040470" y="2997344"/>
                </a:cubicBezTo>
                <a:lnTo>
                  <a:pt x="4402950" y="3301487"/>
                </a:lnTo>
                <a:lnTo>
                  <a:pt x="4213949" y="3628847"/>
                </a:lnTo>
                <a:lnTo>
                  <a:pt x="3769314" y="3466999"/>
                </a:lnTo>
                <a:cubicBezTo>
                  <a:pt x="3612151" y="3665541"/>
                  <a:pt x="3416182" y="3829979"/>
                  <a:pt x="3193364" y="3950278"/>
                </a:cubicBezTo>
                <a:lnTo>
                  <a:pt x="3275543" y="4416263"/>
                </a:lnTo>
                <a:lnTo>
                  <a:pt x="2920335" y="4545548"/>
                </a:lnTo>
                <a:lnTo>
                  <a:pt x="2683760" y="4135760"/>
                </a:lnTo>
                <a:cubicBezTo>
                  <a:pt x="2435745" y="4186830"/>
                  <a:pt x="2179925" y="4186830"/>
                  <a:pt x="1931910" y="4135760"/>
                </a:cubicBezTo>
                <a:lnTo>
                  <a:pt x="1695335" y="4545548"/>
                </a:lnTo>
                <a:lnTo>
                  <a:pt x="1340127" y="4416263"/>
                </a:lnTo>
                <a:lnTo>
                  <a:pt x="1422306" y="3950279"/>
                </a:lnTo>
                <a:cubicBezTo>
                  <a:pt x="1199488" y="3829981"/>
                  <a:pt x="1003520" y="3665542"/>
                  <a:pt x="846356" y="3467001"/>
                </a:cubicBezTo>
                <a:lnTo>
                  <a:pt x="401721" y="3628847"/>
                </a:lnTo>
                <a:lnTo>
                  <a:pt x="212720" y="3301487"/>
                </a:lnTo>
                <a:lnTo>
                  <a:pt x="575200" y="2997346"/>
                </a:lnTo>
                <a:cubicBezTo>
                  <a:pt x="481839" y="2761968"/>
                  <a:pt x="437416" y="2510033"/>
                  <a:pt x="444643" y="2256920"/>
                </a:cubicBezTo>
                <a:lnTo>
                  <a:pt x="0" y="2095094"/>
                </a:lnTo>
                <a:lnTo>
                  <a:pt x="65639" y="1722834"/>
                </a:lnTo>
                <a:lnTo>
                  <a:pt x="538814" y="1722847"/>
                </a:lnTo>
                <a:cubicBezTo>
                  <a:pt x="618594" y="1482525"/>
                  <a:pt x="746504" y="1260979"/>
                  <a:pt x="914739" y="1071726"/>
                </a:cubicBezTo>
                <a:lnTo>
                  <a:pt x="678141" y="661951"/>
                </a:lnTo>
                <a:lnTo>
                  <a:pt x="967708" y="418976"/>
                </a:lnTo>
                <a:lnTo>
                  <a:pt x="1330172" y="723136"/>
                </a:lnTo>
                <a:cubicBezTo>
                  <a:pt x="1545763" y="590321"/>
                  <a:pt x="1786155" y="502825"/>
                  <a:pt x="2036680" y="465988"/>
                </a:cubicBezTo>
                <a:close/>
              </a:path>
            </a:pathLst>
          </a:custGeom>
          <a:solidFill>
            <a:srgbClr val="A5A5A5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70286" tIns="769233" rIns="670286" bIns="821355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600" kern="1200"/>
          </a:p>
        </p:txBody>
      </p:sp>
      <p:sp>
        <p:nvSpPr>
          <p:cNvPr id="36" name="任意形状 15"/>
          <p:cNvSpPr/>
          <p:nvPr/>
        </p:nvSpPr>
        <p:spPr>
          <a:xfrm>
            <a:off x="1014347" y="4065871"/>
            <a:ext cx="1790009" cy="1666997"/>
          </a:xfrm>
          <a:custGeom>
            <a:avLst/>
            <a:gdLst>
              <a:gd name="connsiteX0" fmla="*/ 2307836 w 4615670"/>
              <a:gd name="connsiteY0" fmla="*/ 911507 h 4545548"/>
              <a:gd name="connsiteX1" fmla="*/ 909230 w 4615670"/>
              <a:gd name="connsiteY1" fmla="*/ 2310112 h 4545548"/>
              <a:gd name="connsiteX2" fmla="*/ 2307836 w 4615670"/>
              <a:gd name="connsiteY2" fmla="*/ 3708717 h 4545548"/>
              <a:gd name="connsiteX3" fmla="*/ 3706442 w 4615670"/>
              <a:gd name="connsiteY3" fmla="*/ 2310112 h 4545548"/>
              <a:gd name="connsiteX4" fmla="*/ 2307836 w 4615670"/>
              <a:gd name="connsiteY4" fmla="*/ 911507 h 4545548"/>
              <a:gd name="connsiteX5" fmla="*/ 2118833 w 4615670"/>
              <a:gd name="connsiteY5" fmla="*/ 0 h 4545548"/>
              <a:gd name="connsiteX6" fmla="*/ 2496837 w 4615670"/>
              <a:gd name="connsiteY6" fmla="*/ 0 h 4545548"/>
              <a:gd name="connsiteX7" fmla="*/ 2578991 w 4615670"/>
              <a:gd name="connsiteY7" fmla="*/ 465988 h 4545548"/>
              <a:gd name="connsiteX8" fmla="*/ 3285498 w 4615670"/>
              <a:gd name="connsiteY8" fmla="*/ 723136 h 4545548"/>
              <a:gd name="connsiteX9" fmla="*/ 3647962 w 4615670"/>
              <a:gd name="connsiteY9" fmla="*/ 418976 h 4545548"/>
              <a:gd name="connsiteX10" fmla="*/ 3937529 w 4615670"/>
              <a:gd name="connsiteY10" fmla="*/ 661951 h 4545548"/>
              <a:gd name="connsiteX11" fmla="*/ 3700931 w 4615670"/>
              <a:gd name="connsiteY11" fmla="*/ 1071726 h 4545548"/>
              <a:gd name="connsiteX12" fmla="*/ 4076856 w 4615670"/>
              <a:gd name="connsiteY12" fmla="*/ 1722847 h 4545548"/>
              <a:gd name="connsiteX13" fmla="*/ 4550031 w 4615670"/>
              <a:gd name="connsiteY13" fmla="*/ 1722834 h 4545548"/>
              <a:gd name="connsiteX14" fmla="*/ 4615670 w 4615670"/>
              <a:gd name="connsiteY14" fmla="*/ 2095094 h 4545548"/>
              <a:gd name="connsiteX15" fmla="*/ 4171027 w 4615670"/>
              <a:gd name="connsiteY15" fmla="*/ 2256918 h 4545548"/>
              <a:gd name="connsiteX16" fmla="*/ 4040470 w 4615670"/>
              <a:gd name="connsiteY16" fmla="*/ 2997344 h 4545548"/>
              <a:gd name="connsiteX17" fmla="*/ 4402950 w 4615670"/>
              <a:gd name="connsiteY17" fmla="*/ 3301487 h 4545548"/>
              <a:gd name="connsiteX18" fmla="*/ 4213949 w 4615670"/>
              <a:gd name="connsiteY18" fmla="*/ 3628847 h 4545548"/>
              <a:gd name="connsiteX19" fmla="*/ 3769314 w 4615670"/>
              <a:gd name="connsiteY19" fmla="*/ 3466999 h 4545548"/>
              <a:gd name="connsiteX20" fmla="*/ 3193364 w 4615670"/>
              <a:gd name="connsiteY20" fmla="*/ 3950278 h 4545548"/>
              <a:gd name="connsiteX21" fmla="*/ 3275543 w 4615670"/>
              <a:gd name="connsiteY21" fmla="*/ 4416263 h 4545548"/>
              <a:gd name="connsiteX22" fmla="*/ 2920335 w 4615670"/>
              <a:gd name="connsiteY22" fmla="*/ 4545548 h 4545548"/>
              <a:gd name="connsiteX23" fmla="*/ 2683760 w 4615670"/>
              <a:gd name="connsiteY23" fmla="*/ 4135760 h 4545548"/>
              <a:gd name="connsiteX24" fmla="*/ 1931910 w 4615670"/>
              <a:gd name="connsiteY24" fmla="*/ 4135760 h 4545548"/>
              <a:gd name="connsiteX25" fmla="*/ 1695335 w 4615670"/>
              <a:gd name="connsiteY25" fmla="*/ 4545548 h 4545548"/>
              <a:gd name="connsiteX26" fmla="*/ 1340127 w 4615670"/>
              <a:gd name="connsiteY26" fmla="*/ 4416263 h 4545548"/>
              <a:gd name="connsiteX27" fmla="*/ 1422306 w 4615670"/>
              <a:gd name="connsiteY27" fmla="*/ 3950279 h 4545548"/>
              <a:gd name="connsiteX28" fmla="*/ 846356 w 4615670"/>
              <a:gd name="connsiteY28" fmla="*/ 3467001 h 4545548"/>
              <a:gd name="connsiteX29" fmla="*/ 401721 w 4615670"/>
              <a:gd name="connsiteY29" fmla="*/ 3628847 h 4545548"/>
              <a:gd name="connsiteX30" fmla="*/ 212720 w 4615670"/>
              <a:gd name="connsiteY30" fmla="*/ 3301487 h 4545548"/>
              <a:gd name="connsiteX31" fmla="*/ 575200 w 4615670"/>
              <a:gd name="connsiteY31" fmla="*/ 2997346 h 4545548"/>
              <a:gd name="connsiteX32" fmla="*/ 444643 w 4615670"/>
              <a:gd name="connsiteY32" fmla="*/ 2256920 h 4545548"/>
              <a:gd name="connsiteX33" fmla="*/ 0 w 4615670"/>
              <a:gd name="connsiteY33" fmla="*/ 2095094 h 4545548"/>
              <a:gd name="connsiteX34" fmla="*/ 65639 w 4615670"/>
              <a:gd name="connsiteY34" fmla="*/ 1722834 h 4545548"/>
              <a:gd name="connsiteX35" fmla="*/ 538814 w 4615670"/>
              <a:gd name="connsiteY35" fmla="*/ 1722847 h 4545548"/>
              <a:gd name="connsiteX36" fmla="*/ 914739 w 4615670"/>
              <a:gd name="connsiteY36" fmla="*/ 1071726 h 4545548"/>
              <a:gd name="connsiteX37" fmla="*/ 678141 w 4615670"/>
              <a:gd name="connsiteY37" fmla="*/ 661951 h 4545548"/>
              <a:gd name="connsiteX38" fmla="*/ 967708 w 4615670"/>
              <a:gd name="connsiteY38" fmla="*/ 418976 h 4545548"/>
              <a:gd name="connsiteX39" fmla="*/ 1330172 w 4615670"/>
              <a:gd name="connsiteY39" fmla="*/ 723136 h 4545548"/>
              <a:gd name="connsiteX40" fmla="*/ 2036680 w 4615670"/>
              <a:gd name="connsiteY40" fmla="*/ 465988 h 454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15670" h="4545548">
                <a:moveTo>
                  <a:pt x="2307836" y="911507"/>
                </a:moveTo>
                <a:cubicBezTo>
                  <a:pt x="1535407" y="911507"/>
                  <a:pt x="909230" y="1537684"/>
                  <a:pt x="909230" y="2310112"/>
                </a:cubicBezTo>
                <a:cubicBezTo>
                  <a:pt x="909230" y="3082540"/>
                  <a:pt x="1535407" y="3708717"/>
                  <a:pt x="2307836" y="3708717"/>
                </a:cubicBezTo>
                <a:cubicBezTo>
                  <a:pt x="3080265" y="3708717"/>
                  <a:pt x="3706442" y="3082540"/>
                  <a:pt x="3706442" y="2310112"/>
                </a:cubicBezTo>
                <a:cubicBezTo>
                  <a:pt x="3706442" y="1537684"/>
                  <a:pt x="3080265" y="911507"/>
                  <a:pt x="2307836" y="911507"/>
                </a:cubicBezTo>
                <a:close/>
                <a:moveTo>
                  <a:pt x="2118833" y="0"/>
                </a:moveTo>
                <a:lnTo>
                  <a:pt x="2496837" y="0"/>
                </a:lnTo>
                <a:lnTo>
                  <a:pt x="2578991" y="465988"/>
                </a:lnTo>
                <a:cubicBezTo>
                  <a:pt x="2829515" y="502825"/>
                  <a:pt x="3069907" y="590321"/>
                  <a:pt x="3285498" y="723136"/>
                </a:cubicBezTo>
                <a:lnTo>
                  <a:pt x="3647962" y="418976"/>
                </a:lnTo>
                <a:lnTo>
                  <a:pt x="3937529" y="661951"/>
                </a:lnTo>
                <a:lnTo>
                  <a:pt x="3700931" y="1071726"/>
                </a:lnTo>
                <a:cubicBezTo>
                  <a:pt x="3869166" y="1260979"/>
                  <a:pt x="3997076" y="1482525"/>
                  <a:pt x="4076856" y="1722847"/>
                </a:cubicBezTo>
                <a:lnTo>
                  <a:pt x="4550031" y="1722834"/>
                </a:lnTo>
                <a:lnTo>
                  <a:pt x="4615670" y="2095094"/>
                </a:lnTo>
                <a:lnTo>
                  <a:pt x="4171027" y="2256918"/>
                </a:lnTo>
                <a:cubicBezTo>
                  <a:pt x="4178254" y="2510033"/>
                  <a:pt x="4133831" y="2761966"/>
                  <a:pt x="4040470" y="2997344"/>
                </a:cubicBezTo>
                <a:lnTo>
                  <a:pt x="4402950" y="3301487"/>
                </a:lnTo>
                <a:lnTo>
                  <a:pt x="4213949" y="3628847"/>
                </a:lnTo>
                <a:lnTo>
                  <a:pt x="3769314" y="3466999"/>
                </a:lnTo>
                <a:cubicBezTo>
                  <a:pt x="3612151" y="3665541"/>
                  <a:pt x="3416182" y="3829979"/>
                  <a:pt x="3193364" y="3950278"/>
                </a:cubicBezTo>
                <a:lnTo>
                  <a:pt x="3275543" y="4416263"/>
                </a:lnTo>
                <a:lnTo>
                  <a:pt x="2920335" y="4545548"/>
                </a:lnTo>
                <a:lnTo>
                  <a:pt x="2683760" y="4135760"/>
                </a:lnTo>
                <a:cubicBezTo>
                  <a:pt x="2435745" y="4186830"/>
                  <a:pt x="2179925" y="4186830"/>
                  <a:pt x="1931910" y="4135760"/>
                </a:cubicBezTo>
                <a:lnTo>
                  <a:pt x="1695335" y="4545548"/>
                </a:lnTo>
                <a:lnTo>
                  <a:pt x="1340127" y="4416263"/>
                </a:lnTo>
                <a:lnTo>
                  <a:pt x="1422306" y="3950279"/>
                </a:lnTo>
                <a:cubicBezTo>
                  <a:pt x="1199488" y="3829981"/>
                  <a:pt x="1003520" y="3665542"/>
                  <a:pt x="846356" y="3467001"/>
                </a:cubicBezTo>
                <a:lnTo>
                  <a:pt x="401721" y="3628847"/>
                </a:lnTo>
                <a:lnTo>
                  <a:pt x="212720" y="3301487"/>
                </a:lnTo>
                <a:lnTo>
                  <a:pt x="575200" y="2997346"/>
                </a:lnTo>
                <a:cubicBezTo>
                  <a:pt x="481839" y="2761968"/>
                  <a:pt x="437416" y="2510033"/>
                  <a:pt x="444643" y="2256920"/>
                </a:cubicBezTo>
                <a:lnTo>
                  <a:pt x="0" y="2095094"/>
                </a:lnTo>
                <a:lnTo>
                  <a:pt x="65639" y="1722834"/>
                </a:lnTo>
                <a:lnTo>
                  <a:pt x="538814" y="1722847"/>
                </a:lnTo>
                <a:cubicBezTo>
                  <a:pt x="618594" y="1482525"/>
                  <a:pt x="746504" y="1260979"/>
                  <a:pt x="914739" y="1071726"/>
                </a:cubicBezTo>
                <a:lnTo>
                  <a:pt x="678141" y="661951"/>
                </a:lnTo>
                <a:lnTo>
                  <a:pt x="967708" y="418976"/>
                </a:lnTo>
                <a:lnTo>
                  <a:pt x="1330172" y="723136"/>
                </a:lnTo>
                <a:cubicBezTo>
                  <a:pt x="1545763" y="590321"/>
                  <a:pt x="1786155" y="502825"/>
                  <a:pt x="2036680" y="465988"/>
                </a:cubicBezTo>
                <a:close/>
              </a:path>
            </a:pathLst>
          </a:custGeom>
          <a:solidFill>
            <a:srgbClr val="43A4D5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70286" tIns="769233" rIns="670286" bIns="821355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600" kern="1200"/>
          </a:p>
        </p:txBody>
      </p:sp>
      <p:sp>
        <p:nvSpPr>
          <p:cNvPr id="2" name="文本框 1"/>
          <p:cNvSpPr txBox="1"/>
          <p:nvPr/>
        </p:nvSpPr>
        <p:spPr>
          <a:xfrm>
            <a:off x="3027371" y="2382811"/>
            <a:ext cx="1127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 求</a:t>
            </a:r>
            <a:endParaRPr lang="zh-CN" altLang="en-US" sz="3200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4698293" y="482598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3200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350947" y="4680317"/>
            <a:ext cx="1127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 惯</a:t>
            </a:r>
            <a:endParaRPr lang="zh-CN" altLang="en-US" sz="3200" dirty="0">
              <a:solidFill>
                <a:srgbClr val="A5A5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8" name="Curved Connector 34"/>
          <p:cNvCxnSpPr/>
          <p:nvPr/>
        </p:nvCxnSpPr>
        <p:spPr>
          <a:xfrm rot="10800000">
            <a:off x="2969883" y="5252392"/>
            <a:ext cx="1162774" cy="12700"/>
          </a:xfrm>
          <a:prstGeom prst="curvedConnector3">
            <a:avLst>
              <a:gd name="adj1" fmla="val 50000"/>
            </a:avLst>
          </a:prstGeom>
          <a:noFill/>
          <a:ln w="28575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cxnSp>
        <p:nvCxnSpPr>
          <p:cNvPr id="79" name="Curved Connector 34"/>
          <p:cNvCxnSpPr/>
          <p:nvPr/>
        </p:nvCxnSpPr>
        <p:spPr>
          <a:xfrm rot="16200000" flipH="1">
            <a:off x="4340795" y="3141337"/>
            <a:ext cx="1217697" cy="502701"/>
          </a:xfrm>
          <a:prstGeom prst="curvedConnector3">
            <a:avLst>
              <a:gd name="adj1" fmla="val 58344"/>
            </a:avLst>
          </a:prstGeom>
          <a:noFill/>
          <a:ln w="28575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cxnSp>
        <p:nvCxnSpPr>
          <p:cNvPr id="80" name="Curved Connector 34"/>
          <p:cNvCxnSpPr/>
          <p:nvPr/>
        </p:nvCxnSpPr>
        <p:spPr>
          <a:xfrm rot="5400000" flipH="1" flipV="1">
            <a:off x="1300905" y="3071179"/>
            <a:ext cx="1216891" cy="772493"/>
          </a:xfrm>
          <a:prstGeom prst="curvedConnector3">
            <a:avLst>
              <a:gd name="adj1" fmla="val 124307"/>
            </a:avLst>
          </a:prstGeom>
          <a:noFill/>
          <a:ln w="28575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pic>
        <p:nvPicPr>
          <p:cNvPr id="81" name="图片 8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751" y="1977042"/>
            <a:ext cx="3880267" cy="36038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9"/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五项管理之行动管理</a:t>
            </a:r>
            <a:endParaRPr lang="zh-CN" altLang="en-US" sz="36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717327" y="3738470"/>
            <a:ext cx="4795811" cy="1029172"/>
            <a:chOff x="6707167" y="3963207"/>
            <a:chExt cx="4795811" cy="1029172"/>
          </a:xfrm>
        </p:grpSpPr>
        <p:sp>
          <p:nvSpPr>
            <p:cNvPr id="16" name="文本框 15"/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人们为什么不行动？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07908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激发行动的六大步骤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坚持不懈 千锤百炼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9099409" y="4331945"/>
            <a:ext cx="2423889" cy="43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行动者宣言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798" y="1428983"/>
            <a:ext cx="4518251" cy="419965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966" y="1694930"/>
            <a:ext cx="3109229" cy="1457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358639" y="583629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人们为什么不行动？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19" name="矩形 18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/>
            <p:cNvSpPr txBox="1"/>
            <p:nvPr/>
          </p:nvSpPr>
          <p:spPr>
            <a:xfrm>
              <a:off x="1990853" y="1959040"/>
              <a:ext cx="3942295" cy="309086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不行动的原因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537475" y="2017414"/>
            <a:ext cx="927402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失败不够多痛苦不够深；缺乏明确的目标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505731" y="2732972"/>
            <a:ext cx="9118997" cy="422695"/>
            <a:chOff x="1505440" y="1891697"/>
            <a:chExt cx="9118997" cy="422695"/>
          </a:xfrm>
        </p:grpSpPr>
        <p:sp>
          <p:nvSpPr>
            <p:cNvPr id="13" name="矩形 12"/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不行动转换为行动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119779" y="4004150"/>
            <a:ext cx="10104330" cy="1329542"/>
            <a:chOff x="835299" y="3232298"/>
            <a:chExt cx="7676563" cy="1010093"/>
          </a:xfrm>
        </p:grpSpPr>
        <p:sp>
          <p:nvSpPr>
            <p:cNvPr id="16" name="圆角矩形 27"/>
            <p:cNvSpPr/>
            <p:nvPr/>
          </p:nvSpPr>
          <p:spPr>
            <a:xfrm>
              <a:off x="835299" y="3232298"/>
              <a:ext cx="950969" cy="1010093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放大</a:t>
              </a:r>
              <a:endParaRPr lang="en-US" altLang="zh-CN" sz="2400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痛苦</a:t>
              </a:r>
              <a:endParaRPr lang="zh-CN" altLang="en-US" sz="2400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9"/>
            <p:cNvSpPr/>
            <p:nvPr/>
          </p:nvSpPr>
          <p:spPr>
            <a:xfrm>
              <a:off x="2502250" y="3232298"/>
              <a:ext cx="950969" cy="1010093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逃离</a:t>
              </a:r>
              <a:endParaRPr lang="en-US" altLang="zh-CN" sz="2400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痛苦</a:t>
              </a:r>
              <a:endParaRPr lang="zh-CN" altLang="en-US" sz="2400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圆角矩形 31"/>
            <p:cNvSpPr/>
            <p:nvPr/>
          </p:nvSpPr>
          <p:spPr>
            <a:xfrm>
              <a:off x="4177473" y="3232298"/>
              <a:ext cx="950969" cy="1010093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</a:t>
              </a:r>
              <a:endParaRPr lang="en-US" altLang="zh-CN" sz="2400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</a:t>
              </a:r>
              <a:endParaRPr lang="zh-CN" altLang="en-US" sz="2400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33"/>
            <p:cNvSpPr/>
            <p:nvPr/>
          </p:nvSpPr>
          <p:spPr>
            <a:xfrm>
              <a:off x="5852696" y="3232298"/>
              <a:ext cx="950969" cy="1010093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分解</a:t>
              </a:r>
              <a:endParaRPr lang="en-US" altLang="zh-CN" sz="2400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</a:t>
              </a:r>
              <a:endParaRPr lang="zh-CN" altLang="en-US" sz="2400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圆角矩形 35"/>
            <p:cNvSpPr/>
            <p:nvPr/>
          </p:nvSpPr>
          <p:spPr>
            <a:xfrm>
              <a:off x="7560893" y="3232298"/>
              <a:ext cx="950969" cy="1010093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马上</a:t>
              </a:r>
              <a:endParaRPr lang="en-US" altLang="zh-CN" sz="2400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endParaRPr lang="zh-CN" altLang="en-US" sz="2400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23108" y="4376466"/>
            <a:ext cx="584909" cy="584909"/>
            <a:chOff x="4010284" y="3927193"/>
            <a:chExt cx="584909" cy="584909"/>
          </a:xfrm>
        </p:grpSpPr>
        <p:sp>
          <p:nvSpPr>
            <p:cNvPr id="32" name="椭圆 31"/>
            <p:cNvSpPr/>
            <p:nvPr/>
          </p:nvSpPr>
          <p:spPr>
            <a:xfrm>
              <a:off x="4010284" y="3927193"/>
              <a:ext cx="584909" cy="584909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" name="燕尾形 48"/>
            <p:cNvSpPr/>
            <p:nvPr/>
          </p:nvSpPr>
          <p:spPr>
            <a:xfrm>
              <a:off x="4221580" y="4074187"/>
              <a:ext cx="205664" cy="290920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757669" y="4410240"/>
            <a:ext cx="584909" cy="584909"/>
            <a:chOff x="4010284" y="3927193"/>
            <a:chExt cx="584909" cy="584909"/>
          </a:xfrm>
        </p:grpSpPr>
        <p:sp>
          <p:nvSpPr>
            <p:cNvPr id="35" name="椭圆 34"/>
            <p:cNvSpPr/>
            <p:nvPr/>
          </p:nvSpPr>
          <p:spPr>
            <a:xfrm>
              <a:off x="4010284" y="3927193"/>
              <a:ext cx="584909" cy="584909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6" name="燕尾形 48"/>
            <p:cNvSpPr/>
            <p:nvPr/>
          </p:nvSpPr>
          <p:spPr>
            <a:xfrm>
              <a:off x="4221580" y="4074187"/>
              <a:ext cx="205664" cy="290920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974671" y="4410240"/>
            <a:ext cx="584909" cy="584909"/>
            <a:chOff x="4010284" y="3927193"/>
            <a:chExt cx="584909" cy="584909"/>
          </a:xfrm>
        </p:grpSpPr>
        <p:sp>
          <p:nvSpPr>
            <p:cNvPr id="38" name="椭圆 37"/>
            <p:cNvSpPr/>
            <p:nvPr/>
          </p:nvSpPr>
          <p:spPr>
            <a:xfrm>
              <a:off x="4010284" y="3927193"/>
              <a:ext cx="584909" cy="584909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9" name="燕尾形 48"/>
            <p:cNvSpPr/>
            <p:nvPr/>
          </p:nvSpPr>
          <p:spPr>
            <a:xfrm>
              <a:off x="4221580" y="4074187"/>
              <a:ext cx="205664" cy="290920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181581" y="4410239"/>
            <a:ext cx="584909" cy="584909"/>
            <a:chOff x="4010284" y="3927193"/>
            <a:chExt cx="584909" cy="584909"/>
          </a:xfrm>
        </p:grpSpPr>
        <p:sp>
          <p:nvSpPr>
            <p:cNvPr id="41" name="椭圆 40"/>
            <p:cNvSpPr/>
            <p:nvPr/>
          </p:nvSpPr>
          <p:spPr>
            <a:xfrm>
              <a:off x="4010284" y="3927193"/>
              <a:ext cx="584909" cy="584909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42" name="燕尾形 48"/>
            <p:cNvSpPr/>
            <p:nvPr/>
          </p:nvSpPr>
          <p:spPr>
            <a:xfrm>
              <a:off x="4221580" y="4074187"/>
              <a:ext cx="205664" cy="290920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084320" y="583630"/>
            <a:ext cx="36169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激发行动的六大步骤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Rectangle 95"/>
          <p:cNvSpPr/>
          <p:nvPr/>
        </p:nvSpPr>
        <p:spPr bwMode="auto">
          <a:xfrm>
            <a:off x="1347054" y="1803628"/>
            <a:ext cx="25747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我要得到什么样的结果</a:t>
            </a:r>
            <a:r>
              <a:rPr lang="en-US" altLang="zh-CN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?</a:t>
            </a:r>
            <a:endParaRPr lang="en-US" altLang="zh-CN" sz="2000" b="1" dirty="0">
              <a:solidFill>
                <a:srgbClr val="43A4D5"/>
              </a:solidFill>
              <a:ea typeface="Montserrat Semi Bold" charset="0"/>
              <a:cs typeface="Montserrat Semi Bold" charset="0"/>
              <a:sym typeface="Bebas Neue" panose="020B0000000000000000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347054" y="2247854"/>
            <a:ext cx="4748946" cy="215444"/>
            <a:chOff x="1217507" y="2044654"/>
            <a:chExt cx="4748946" cy="215444"/>
          </a:xfrm>
        </p:grpSpPr>
        <p:sp>
          <p:nvSpPr>
            <p:cNvPr id="45" name="Rectangle 98"/>
            <p:cNvSpPr/>
            <p:nvPr/>
          </p:nvSpPr>
          <p:spPr>
            <a:xfrm>
              <a:off x="1217507" y="2054397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grpSp>
          <p:nvGrpSpPr>
            <p:cNvPr id="46" name="Group 122"/>
            <p:cNvGrpSpPr/>
            <p:nvPr/>
          </p:nvGrpSpPr>
          <p:grpSpPr>
            <a:xfrm>
              <a:off x="1217507" y="2044654"/>
              <a:ext cx="4393144" cy="215444"/>
              <a:chOff x="2431840" y="4668587"/>
              <a:chExt cx="6194292" cy="430887"/>
            </a:xfrm>
          </p:grpSpPr>
          <p:sp>
            <p:nvSpPr>
              <p:cNvPr id="47" name="Rectangle 126"/>
              <p:cNvSpPr/>
              <p:nvPr/>
            </p:nvSpPr>
            <p:spPr>
              <a:xfrm>
                <a:off x="2431840" y="4693965"/>
                <a:ext cx="6194292" cy="394007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16200000" rotWithShape="0">
                  <a:prstClr val="black">
                    <a:alpha val="7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48" name="Rectangle 124"/>
              <p:cNvSpPr/>
              <p:nvPr/>
            </p:nvSpPr>
            <p:spPr bwMode="auto">
              <a:xfrm>
                <a:off x="8105754" y="4668587"/>
                <a:ext cx="449784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Montserrat Semi Bold" charset="0"/>
                    <a:cs typeface="Montserrat Semi Bold" charset="0"/>
                    <a:sym typeface="Bebas Neue" panose="020B0000000000000000" charset="0"/>
                  </a:rPr>
                  <a:t>95 %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Montserrat Semi Bold" charset="0"/>
                  <a:cs typeface="Montserrat Semi Bold" charset="0"/>
                  <a:sym typeface="Bebas Neue" panose="020B0000000000000000" charset="0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6388580" y="5380766"/>
            <a:ext cx="4748946" cy="234937"/>
            <a:chOff x="6259033" y="5035326"/>
            <a:chExt cx="4748946" cy="234937"/>
          </a:xfrm>
        </p:grpSpPr>
        <p:sp>
          <p:nvSpPr>
            <p:cNvPr id="50" name="Rectangle 47"/>
            <p:cNvSpPr/>
            <p:nvPr/>
          </p:nvSpPr>
          <p:spPr>
            <a:xfrm>
              <a:off x="6259033" y="5070315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grpSp>
          <p:nvGrpSpPr>
            <p:cNvPr id="51" name="Group 11"/>
            <p:cNvGrpSpPr/>
            <p:nvPr/>
          </p:nvGrpSpPr>
          <p:grpSpPr>
            <a:xfrm>
              <a:off x="6259033" y="5035326"/>
              <a:ext cx="4068585" cy="215444"/>
              <a:chOff x="2431840" y="4668587"/>
              <a:chExt cx="6194292" cy="430887"/>
            </a:xfrm>
          </p:grpSpPr>
          <p:sp>
            <p:nvSpPr>
              <p:cNvPr id="52" name="Rectangle 111"/>
              <p:cNvSpPr/>
              <p:nvPr/>
            </p:nvSpPr>
            <p:spPr>
              <a:xfrm>
                <a:off x="2431840" y="4693965"/>
                <a:ext cx="6194292" cy="39400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16200000" rotWithShape="0">
                  <a:prstClr val="black">
                    <a:alpha val="7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53" name="Rectangle 101"/>
              <p:cNvSpPr/>
              <p:nvPr/>
            </p:nvSpPr>
            <p:spPr bwMode="auto">
              <a:xfrm>
                <a:off x="8069872" y="4668587"/>
                <a:ext cx="485664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Montserrat Semi Bold" charset="0"/>
                    <a:cs typeface="Montserrat Semi Bold" charset="0"/>
                    <a:sym typeface="Bebas Neue" panose="020B0000000000000000" charset="0"/>
                  </a:rPr>
                  <a:t>65 %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Montserrat Semi Bold" charset="0"/>
                  <a:cs typeface="Montserrat Semi Bold" charset="0"/>
                  <a:sym typeface="Bebas Neue" panose="020B0000000000000000" charset="0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347054" y="5403068"/>
            <a:ext cx="4748946" cy="215444"/>
            <a:chOff x="1217507" y="5057628"/>
            <a:chExt cx="4748946" cy="215444"/>
          </a:xfrm>
        </p:grpSpPr>
        <p:sp>
          <p:nvSpPr>
            <p:cNvPr id="55" name="Rectangle 91"/>
            <p:cNvSpPr/>
            <p:nvPr/>
          </p:nvSpPr>
          <p:spPr>
            <a:xfrm>
              <a:off x="1217507" y="5070315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grpSp>
          <p:nvGrpSpPr>
            <p:cNvPr id="56" name="Group 112"/>
            <p:cNvGrpSpPr/>
            <p:nvPr/>
          </p:nvGrpSpPr>
          <p:grpSpPr>
            <a:xfrm>
              <a:off x="1217508" y="5057628"/>
              <a:ext cx="2976939" cy="215444"/>
              <a:chOff x="2431840" y="4668587"/>
              <a:chExt cx="6194292" cy="430887"/>
            </a:xfrm>
          </p:grpSpPr>
          <p:sp>
            <p:nvSpPr>
              <p:cNvPr id="57" name="Rectangle 116"/>
              <p:cNvSpPr/>
              <p:nvPr/>
            </p:nvSpPr>
            <p:spPr>
              <a:xfrm>
                <a:off x="2431840" y="4693965"/>
                <a:ext cx="6194292" cy="394007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16200000" rotWithShape="0">
                  <a:prstClr val="black">
                    <a:alpha val="7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58" name="Rectangle 114"/>
              <p:cNvSpPr/>
              <p:nvPr/>
            </p:nvSpPr>
            <p:spPr bwMode="auto">
              <a:xfrm>
                <a:off x="7891780" y="4668587"/>
                <a:ext cx="663758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Montserrat Semi Bold" charset="0"/>
                    <a:cs typeface="Montserrat Semi Bold" charset="0"/>
                    <a:sym typeface="Bebas Neue" panose="020B0000000000000000" charset="0"/>
                  </a:rPr>
                  <a:t>65 %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Montserrat Semi Bold" charset="0"/>
                  <a:cs typeface="Montserrat Semi Bold" charset="0"/>
                  <a:sym typeface="Bebas Neue" panose="020B0000000000000000" charset="0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6388580" y="2236519"/>
            <a:ext cx="4748946" cy="215444"/>
            <a:chOff x="6259033" y="2044654"/>
            <a:chExt cx="4748946" cy="215444"/>
          </a:xfrm>
        </p:grpSpPr>
        <p:sp>
          <p:nvSpPr>
            <p:cNvPr id="60" name="Rectangle 54"/>
            <p:cNvSpPr/>
            <p:nvPr/>
          </p:nvSpPr>
          <p:spPr>
            <a:xfrm>
              <a:off x="6259033" y="2054397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grpSp>
          <p:nvGrpSpPr>
            <p:cNvPr id="61" name="Group 117"/>
            <p:cNvGrpSpPr/>
            <p:nvPr/>
          </p:nvGrpSpPr>
          <p:grpSpPr>
            <a:xfrm>
              <a:off x="6259033" y="2044654"/>
              <a:ext cx="3701769" cy="215444"/>
              <a:chOff x="2431840" y="4668587"/>
              <a:chExt cx="6194292" cy="430887"/>
            </a:xfrm>
          </p:grpSpPr>
          <p:sp>
            <p:nvSpPr>
              <p:cNvPr id="62" name="Rectangle 121"/>
              <p:cNvSpPr/>
              <p:nvPr/>
            </p:nvSpPr>
            <p:spPr>
              <a:xfrm>
                <a:off x="2431840" y="4693965"/>
                <a:ext cx="6194292" cy="39400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16200000" rotWithShape="0">
                  <a:prstClr val="black">
                    <a:alpha val="7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63" name="Rectangle 119"/>
              <p:cNvSpPr/>
              <p:nvPr/>
            </p:nvSpPr>
            <p:spPr bwMode="auto">
              <a:xfrm>
                <a:off x="8021749" y="4668587"/>
                <a:ext cx="53379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Montserrat Semi Bold" charset="0"/>
                    <a:cs typeface="Montserrat Semi Bold" charset="0"/>
                    <a:sym typeface="Bebas Neue" panose="020B0000000000000000" charset="0"/>
                  </a:rPr>
                  <a:t>65 %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Montserrat Semi Bold" charset="0"/>
                  <a:cs typeface="Montserrat Semi Bold" charset="0"/>
                  <a:sym typeface="Bebas Neue" panose="020B0000000000000000" charset="0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388580" y="3898368"/>
            <a:ext cx="4748946" cy="215444"/>
            <a:chOff x="6259033" y="3552928"/>
            <a:chExt cx="4748946" cy="215444"/>
          </a:xfrm>
        </p:grpSpPr>
        <p:sp>
          <p:nvSpPr>
            <p:cNvPr id="65" name="Rectangle 84"/>
            <p:cNvSpPr/>
            <p:nvPr/>
          </p:nvSpPr>
          <p:spPr>
            <a:xfrm>
              <a:off x="6259033" y="3563166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sp>
          <p:nvSpPr>
            <p:cNvPr id="66" name="Rectangle 131"/>
            <p:cNvSpPr/>
            <p:nvPr/>
          </p:nvSpPr>
          <p:spPr>
            <a:xfrm>
              <a:off x="6259033" y="3565617"/>
              <a:ext cx="3901316" cy="197004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16200000" rotWithShape="0">
                <a:prstClr val="black">
                  <a:alpha val="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67" name="Rectangle 129"/>
            <p:cNvSpPr/>
            <p:nvPr/>
          </p:nvSpPr>
          <p:spPr bwMode="auto">
            <a:xfrm>
              <a:off x="9796079" y="3552928"/>
              <a:ext cx="31418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marL="0" marR="0" lvl="0" indent="0" algn="r" defTabSz="2286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Montserrat Semi Bold" charset="0"/>
                  <a:cs typeface="Montserrat Semi Bold" charset="0"/>
                  <a:sym typeface="Bebas Neue" panose="020B0000000000000000" charset="0"/>
                </a:rPr>
                <a:t>70 %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Montserrat Semi Bold" charset="0"/>
                <a:cs typeface="Montserrat Semi Bold" charset="0"/>
                <a:sym typeface="Bebas Neue" panose="020B0000000000000000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347054" y="3876068"/>
            <a:ext cx="4748946" cy="215444"/>
            <a:chOff x="1217507" y="3530628"/>
            <a:chExt cx="4748946" cy="215444"/>
          </a:xfrm>
        </p:grpSpPr>
        <p:sp>
          <p:nvSpPr>
            <p:cNvPr id="69" name="Rectangle 105"/>
            <p:cNvSpPr/>
            <p:nvPr/>
          </p:nvSpPr>
          <p:spPr>
            <a:xfrm>
              <a:off x="1217507" y="3540864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endParaRPr>
            </a:p>
          </p:txBody>
        </p:sp>
        <p:grpSp>
          <p:nvGrpSpPr>
            <p:cNvPr id="70" name="Group 132"/>
            <p:cNvGrpSpPr/>
            <p:nvPr/>
          </p:nvGrpSpPr>
          <p:grpSpPr>
            <a:xfrm>
              <a:off x="1217508" y="3530628"/>
              <a:ext cx="1884119" cy="215444"/>
              <a:chOff x="2431840" y="4668587"/>
              <a:chExt cx="6194292" cy="430887"/>
            </a:xfrm>
          </p:grpSpPr>
          <p:sp>
            <p:nvSpPr>
              <p:cNvPr id="71" name="Rectangle 136"/>
              <p:cNvSpPr/>
              <p:nvPr/>
            </p:nvSpPr>
            <p:spPr>
              <a:xfrm>
                <a:off x="2431840" y="4693965"/>
                <a:ext cx="6194292" cy="39400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16200000" rotWithShape="0">
                  <a:prstClr val="black">
                    <a:alpha val="7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sp>
            <p:nvSpPr>
              <p:cNvPr id="72" name="Rectangle 134"/>
              <p:cNvSpPr/>
              <p:nvPr/>
            </p:nvSpPr>
            <p:spPr bwMode="auto">
              <a:xfrm>
                <a:off x="7506792" y="4668587"/>
                <a:ext cx="1048748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Montserrat Semi Bold" charset="0"/>
                    <a:cs typeface="Montserrat Semi Bold" charset="0"/>
                    <a:sym typeface="Bebas Neue" panose="020B0000000000000000" charset="0"/>
                  </a:rPr>
                  <a:t>35 %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Montserrat Semi Bold" charset="0"/>
                  <a:cs typeface="Montserrat Semi Bold" charset="0"/>
                  <a:sym typeface="Bebas Neue" panose="020B0000000000000000" charset="0"/>
                </a:endParaRPr>
              </a:p>
            </p:txBody>
          </p:sp>
        </p:grpSp>
      </p:grpSp>
      <p:sp>
        <p:nvSpPr>
          <p:cNvPr id="73" name="Rectangle 95"/>
          <p:cNvSpPr/>
          <p:nvPr/>
        </p:nvSpPr>
        <p:spPr bwMode="auto">
          <a:xfrm>
            <a:off x="1347054" y="4947746"/>
            <a:ext cx="25747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制定期限</a:t>
            </a:r>
            <a:r>
              <a:rPr lang="en-US" altLang="zh-CN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,</a:t>
            </a:r>
            <a:r>
              <a:rPr lang="zh-CN" altLang="en-US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马上行动</a:t>
            </a:r>
            <a:endParaRPr lang="zh-CN" altLang="en-US" sz="2000" b="1" dirty="0">
              <a:solidFill>
                <a:srgbClr val="43A4D5"/>
              </a:solidFill>
              <a:ea typeface="Montserrat Semi Bold" charset="0"/>
              <a:cs typeface="Montserrat Semi Bold" charset="0"/>
              <a:sym typeface="Bebas Neue" panose="020B0000000000000000" charset="0"/>
            </a:endParaRPr>
          </a:p>
        </p:txBody>
      </p:sp>
      <p:sp>
        <p:nvSpPr>
          <p:cNvPr id="74" name="Rectangle 95"/>
          <p:cNvSpPr/>
          <p:nvPr/>
        </p:nvSpPr>
        <p:spPr bwMode="auto">
          <a:xfrm>
            <a:off x="6388579" y="3449004"/>
            <a:ext cx="299248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假如马上行动</a:t>
            </a:r>
            <a:r>
              <a:rPr lang="en-US" altLang="zh-CN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,</a:t>
            </a:r>
            <a:r>
              <a:rPr lang="zh-CN" altLang="en-US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有什么好处</a:t>
            </a:r>
            <a:r>
              <a:rPr lang="en-US" altLang="zh-CN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?</a:t>
            </a:r>
            <a:endParaRPr lang="en-US" altLang="zh-CN" sz="2000" b="1" dirty="0">
              <a:solidFill>
                <a:srgbClr val="43A4D5"/>
              </a:solidFill>
              <a:ea typeface="Montserrat Semi Bold" charset="0"/>
              <a:cs typeface="Montserrat Semi Bold" charset="0"/>
              <a:sym typeface="Bebas Neue" panose="020B0000000000000000" charset="0"/>
            </a:endParaRPr>
          </a:p>
        </p:txBody>
      </p:sp>
      <p:sp>
        <p:nvSpPr>
          <p:cNvPr id="75" name="Rectangle 95"/>
          <p:cNvSpPr/>
          <p:nvPr/>
        </p:nvSpPr>
        <p:spPr bwMode="auto">
          <a:xfrm>
            <a:off x="6413926" y="1803628"/>
            <a:ext cx="25747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达不到有什么样的痛苦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?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ea typeface="Montserrat Semi Bold" charset="0"/>
              <a:cs typeface="Montserrat Semi Bold" charset="0"/>
              <a:sym typeface="Bebas Neue" panose="020B0000000000000000" charset="0"/>
            </a:endParaRPr>
          </a:p>
        </p:txBody>
      </p:sp>
      <p:sp>
        <p:nvSpPr>
          <p:cNvPr id="76" name="Rectangle 95"/>
          <p:cNvSpPr/>
          <p:nvPr/>
        </p:nvSpPr>
        <p:spPr bwMode="auto">
          <a:xfrm>
            <a:off x="1396365" y="3458257"/>
            <a:ext cx="25747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不行动有什么坏处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?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ea typeface="Montserrat Semi Bold" charset="0"/>
              <a:cs typeface="Montserrat Semi Bold" charset="0"/>
              <a:sym typeface="Bebas Neue" panose="020B0000000000000000" charset="0"/>
            </a:endParaRPr>
          </a:p>
        </p:txBody>
      </p:sp>
      <p:sp>
        <p:nvSpPr>
          <p:cNvPr id="77" name="Rectangle 95"/>
          <p:cNvSpPr/>
          <p:nvPr/>
        </p:nvSpPr>
        <p:spPr bwMode="auto">
          <a:xfrm>
            <a:off x="6388579" y="4964229"/>
            <a:ext cx="45631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Montserrat Semi Bold" charset="0"/>
                <a:cs typeface="Montserrat Semi Bold" charset="0"/>
                <a:sym typeface="Bebas Neue" panose="020B0000000000000000" charset="0"/>
              </a:rPr>
              <a:t>将行动计划告诉你的家人、朋友和领导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ea typeface="Montserrat Semi Bold" charset="0"/>
              <a:cs typeface="Montserrat Semi Bold" charset="0"/>
              <a:sym typeface="Bebas Neue" panose="020B0000000000000000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4323994" y="574024"/>
            <a:ext cx="36169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坚持不懈</a:t>
            </a:r>
            <a:r>
              <a:rPr lang="en-US" altLang="zh-CN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千锤百炼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521232" y="2340404"/>
            <a:ext cx="9492208" cy="3775913"/>
          </a:xfrm>
          <a:prstGeom prst="rect">
            <a:avLst/>
          </a:prstGeom>
          <a:noFill/>
          <a:ln w="28575">
            <a:solidFill>
              <a:srgbClr val="43A4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ïṧļíḑé"/>
          <p:cNvSpPr txBox="1"/>
          <p:nvPr/>
        </p:nvSpPr>
        <p:spPr>
          <a:xfrm>
            <a:off x="1688323" y="2595775"/>
            <a:ext cx="9325117" cy="2361994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南海有个寺庙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需要雕刻一座佛像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供人膜拜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僧人来到石堆中挑选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发现了一块非常具有灵气的大石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僧人对大石说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:“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你被选中做佛石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可以雕刻成佛像供人膜拜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大石一听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非常高兴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可僧人又说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不过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雕刻的过程非常痛苦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你能忍受吗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大石想了想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同意了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大石被运回了寺庙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工匠开始雕刻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这千锤百炼的痛苦远远超出了它的想象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没几天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大石决定放弃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工匠只好把他扔在山脚下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僧人们又来到石堆中挑选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这次选出的石头远到庙里后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工匠们二话不说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就开始了雕刻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山脚下的大石每天都听到山顶传来的呻吟声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暗自庆幸自己躲过一劫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没多久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佛像雕刻好了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那块平凡的石头变成了万人敬仰的佛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每日来往的香客络绎不绝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上山的路也变得泥泞起来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工匠决定铺一条石子路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他们看到了山脚下的那块大石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于是将它拿来敲得粉身碎骨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铺成了一条石子路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当这块原来的佛石每天受香客的践踏时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忍不住后悔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如果它能够经受磨炼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坚持下去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那今天被人膜拜的就是它了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可后悔有什么用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机会稍纵即逝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不能坚持的话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命运就会截然不同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219200">
              <a:lnSpc>
                <a:spcPct val="150000"/>
              </a:lnSpc>
            </a:pPr>
            <a:endParaRPr lang="en-US" altLang="zh-CN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776808" y="2211184"/>
            <a:ext cx="3364153" cy="408623"/>
            <a:chOff x="639440" y="981545"/>
            <a:chExt cx="1413530" cy="300660"/>
          </a:xfrm>
        </p:grpSpPr>
        <p:sp>
          <p:nvSpPr>
            <p:cNvPr id="42" name="圆角矩形 12"/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200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39440" y="981545"/>
              <a:ext cx="1413530" cy="300660"/>
            </a:xfrm>
            <a:prstGeom prst="roundRect">
              <a:avLst/>
            </a:prstGeom>
            <a:solidFill>
              <a:srgbClr val="43A4D5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故事分享</a:t>
              </a:r>
              <a:r>
                <a:rPr lang="en-US" altLang="zh-CN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《</a:t>
              </a:r>
              <a:r>
                <a:rPr lang="zh-CN" altLang="en-US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惟有锤炼</a:t>
              </a:r>
              <a:r>
                <a:rPr lang="en-US" altLang="zh-CN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才能成佛</a:t>
              </a:r>
              <a:r>
                <a:rPr lang="en-US" altLang="zh-CN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》</a:t>
              </a:r>
              <a:endParaRPr lang="en-US" altLang="zh-CN" kern="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505732" y="1453974"/>
            <a:ext cx="7616292" cy="422695"/>
            <a:chOff x="1505441" y="1891697"/>
            <a:chExt cx="7616292" cy="422695"/>
          </a:xfrm>
        </p:grpSpPr>
        <p:sp>
          <p:nvSpPr>
            <p:cNvPr id="79" name="矩形 78"/>
            <p:cNvSpPr/>
            <p:nvPr/>
          </p:nvSpPr>
          <p:spPr>
            <a:xfrm>
              <a:off x="1505441" y="1891697"/>
              <a:ext cx="7616292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标题 4"/>
            <p:cNvSpPr txBox="1"/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内心世界控制外在世界</a:t>
              </a:r>
              <a:endParaRPr lang="zh-CN" altLang="en-US" sz="2000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圈箭头"/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6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5044052" y="579775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行动者宣言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îsḷîḍe"/>
          <p:cNvGrpSpPr/>
          <p:nvPr/>
        </p:nvGrpSpPr>
        <p:grpSpPr>
          <a:xfrm>
            <a:off x="6338064" y="1102995"/>
            <a:ext cx="4485582" cy="5160315"/>
            <a:chOff x="1720275" y="1411608"/>
            <a:chExt cx="3180900" cy="3769890"/>
          </a:xfrm>
        </p:grpSpPr>
        <p:grpSp>
          <p:nvGrpSpPr>
            <p:cNvPr id="22" name="íṣḷïḍé"/>
            <p:cNvGrpSpPr/>
            <p:nvPr/>
          </p:nvGrpSpPr>
          <p:grpSpPr>
            <a:xfrm>
              <a:off x="1720275" y="1411608"/>
              <a:ext cx="2976100" cy="3769890"/>
              <a:chOff x="156613" y="1979291"/>
              <a:chExt cx="3996756" cy="4137300"/>
            </a:xfrm>
          </p:grpSpPr>
          <p:sp>
            <p:nvSpPr>
              <p:cNvPr id="24" name="îṩľïḑê"/>
              <p:cNvSpPr/>
              <p:nvPr/>
            </p:nvSpPr>
            <p:spPr>
              <a:xfrm>
                <a:off x="156613" y="2118222"/>
                <a:ext cx="3996756" cy="3998369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î$ľîḍé"/>
              <p:cNvSpPr/>
              <p:nvPr/>
            </p:nvSpPr>
            <p:spPr>
              <a:xfrm>
                <a:off x="1291786" y="2112615"/>
                <a:ext cx="17568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行动宣言</a:t>
                </a:r>
                <a:endParaRPr lang="zh-CN" altLang="en-US" sz="2400" b="1" kern="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ïṡ1íḍe"/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3" name="íSļîḋê"/>
            <p:cNvSpPr/>
            <p:nvPr/>
          </p:nvSpPr>
          <p:spPr bwMode="auto">
            <a:xfrm>
              <a:off x="1954518" y="2002130"/>
              <a:ext cx="2946657" cy="2971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从今天起我要向全世界宣布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我要做一个行动的巨人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我要在行动中去学习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去成长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在行动中去纠正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去调整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在行动中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去检验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去完善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在行动中去学习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去发现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在行动中增添勇气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创造奇迹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我要马上行动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立即行动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快速行动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直到养成习惯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!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lvl="0" indent="-285750" defTabSz="121920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!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!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!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178" y="2698617"/>
            <a:ext cx="5122886" cy="24932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47"/>
          <p:cNvSpPr txBox="1">
            <a:spLocks noChangeArrowheads="1"/>
          </p:cNvSpPr>
          <p:nvPr/>
        </p:nvSpPr>
        <p:spPr bwMode="auto">
          <a:xfrm>
            <a:off x="4389121" y="526426"/>
            <a:ext cx="31629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高绩效的五项管理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784932" y="1717936"/>
            <a:ext cx="5533308" cy="3762698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35719" tIns="35719" rIns="35719" bIns="35719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100">
                <a:solidFill>
                  <a:srgbClr val="3D4D73"/>
                </a:solidFill>
                <a:latin typeface="+mn-ea"/>
              </a:defRPr>
            </a:lvl1pPr>
          </a:lstStyle>
          <a:p>
            <a:pPr marL="342900" indent="-342900">
              <a:buFont typeface="+mj-lt"/>
              <a:buAutoNum type="arabicPeriod"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心态管理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他们懂得评估心态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每天积极乐观</a:t>
            </a: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目标管理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他们懂得制定目标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分解目标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达成目标</a:t>
            </a: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他们懂得抓住重点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提升效率</a:t>
            </a:r>
            <a:endParaRPr lang="zh-CN" altLang="en-US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学习管理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他们知道有效学习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持续改进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提升竞争力</a:t>
            </a:r>
            <a:endParaRPr lang="zh-CN" altLang="en-US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行动管理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他们知道每天行动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养成高效的习惯</a:t>
            </a:r>
            <a:endParaRPr lang="zh-CN" altLang="en-US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" name="图片 9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57" y="1681928"/>
            <a:ext cx="4334228" cy="43342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-54448"/>
            <a:ext cx="12192000" cy="6912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1"/>
          <p:cNvSpPr/>
          <p:nvPr/>
        </p:nvSpPr>
        <p:spPr>
          <a:xfrm>
            <a:off x="-1718" y="-54448"/>
            <a:ext cx="7235638" cy="6940687"/>
          </a:xfrm>
          <a:custGeom>
            <a:avLst/>
            <a:gdLst>
              <a:gd name="connsiteX0" fmla="*/ 0 w 6885992"/>
              <a:gd name="connsiteY0" fmla="*/ 0 h 892963"/>
              <a:gd name="connsiteX1" fmla="*/ 6885992 w 6885992"/>
              <a:gd name="connsiteY1" fmla="*/ 0 h 892963"/>
              <a:gd name="connsiteX2" fmla="*/ 6885992 w 6885992"/>
              <a:gd name="connsiteY2" fmla="*/ 892963 h 892963"/>
              <a:gd name="connsiteX3" fmla="*/ 0 w 6885992"/>
              <a:gd name="connsiteY3" fmla="*/ 892963 h 892963"/>
              <a:gd name="connsiteX4" fmla="*/ 0 w 6885992"/>
              <a:gd name="connsiteY4" fmla="*/ 0 h 892963"/>
              <a:gd name="connsiteX0-1" fmla="*/ 0 w 6885992"/>
              <a:gd name="connsiteY0-2" fmla="*/ 1847461 h 2740424"/>
              <a:gd name="connsiteX1-3" fmla="*/ 6064898 w 6885992"/>
              <a:gd name="connsiteY1-4" fmla="*/ 0 h 2740424"/>
              <a:gd name="connsiteX2-5" fmla="*/ 6885992 w 6885992"/>
              <a:gd name="connsiteY2-6" fmla="*/ 2740424 h 2740424"/>
              <a:gd name="connsiteX3-7" fmla="*/ 0 w 6885992"/>
              <a:gd name="connsiteY3-8" fmla="*/ 2740424 h 2740424"/>
              <a:gd name="connsiteX4-9" fmla="*/ 0 w 6885992"/>
              <a:gd name="connsiteY4-10" fmla="*/ 1847461 h 2740424"/>
              <a:gd name="connsiteX0-11" fmla="*/ 0 w 6064898"/>
              <a:gd name="connsiteY0-12" fmla="*/ 1847461 h 6939200"/>
              <a:gd name="connsiteX1-13" fmla="*/ 6064898 w 6064898"/>
              <a:gd name="connsiteY1-14" fmla="*/ 0 h 6939200"/>
              <a:gd name="connsiteX2-15" fmla="*/ 3265714 w 6064898"/>
              <a:gd name="connsiteY2-16" fmla="*/ 6939200 h 6939200"/>
              <a:gd name="connsiteX3-17" fmla="*/ 0 w 6064898"/>
              <a:gd name="connsiteY3-18" fmla="*/ 2740424 h 6939200"/>
              <a:gd name="connsiteX4-19" fmla="*/ 0 w 6064898"/>
              <a:gd name="connsiteY4-20" fmla="*/ 1847461 h 6939200"/>
              <a:gd name="connsiteX0-21" fmla="*/ 0 w 6064898"/>
              <a:gd name="connsiteY0-22" fmla="*/ 18661 h 6939200"/>
              <a:gd name="connsiteX1-23" fmla="*/ 6064898 w 6064898"/>
              <a:gd name="connsiteY1-24" fmla="*/ 0 h 6939200"/>
              <a:gd name="connsiteX2-25" fmla="*/ 3265714 w 6064898"/>
              <a:gd name="connsiteY2-26" fmla="*/ 6939200 h 6939200"/>
              <a:gd name="connsiteX3-27" fmla="*/ 0 w 6064898"/>
              <a:gd name="connsiteY3-28" fmla="*/ 2740424 h 6939200"/>
              <a:gd name="connsiteX4-29" fmla="*/ 0 w 6064898"/>
              <a:gd name="connsiteY4-30" fmla="*/ 18661 h 6939200"/>
              <a:gd name="connsiteX0-31" fmla="*/ 0 w 6064898"/>
              <a:gd name="connsiteY0-32" fmla="*/ 18661 h 6939200"/>
              <a:gd name="connsiteX1-33" fmla="*/ 6064898 w 6064898"/>
              <a:gd name="connsiteY1-34" fmla="*/ 0 h 6939200"/>
              <a:gd name="connsiteX2-35" fmla="*/ 3265714 w 6064898"/>
              <a:gd name="connsiteY2-36" fmla="*/ 6939200 h 6939200"/>
              <a:gd name="connsiteX3-37" fmla="*/ 0 w 6064898"/>
              <a:gd name="connsiteY3-38" fmla="*/ 4158677 h 6939200"/>
              <a:gd name="connsiteX4-39" fmla="*/ 0 w 6064898"/>
              <a:gd name="connsiteY4-40" fmla="*/ 18661 h 6939200"/>
              <a:gd name="connsiteX0-41" fmla="*/ 0 w 7053943"/>
              <a:gd name="connsiteY0-42" fmla="*/ 0 h 6920539"/>
              <a:gd name="connsiteX1-43" fmla="*/ 7053943 w 7053943"/>
              <a:gd name="connsiteY1-44" fmla="*/ 37323 h 6920539"/>
              <a:gd name="connsiteX2-45" fmla="*/ 3265714 w 7053943"/>
              <a:gd name="connsiteY2-46" fmla="*/ 6920539 h 6920539"/>
              <a:gd name="connsiteX3-47" fmla="*/ 0 w 7053943"/>
              <a:gd name="connsiteY3-48" fmla="*/ 4140016 h 6920539"/>
              <a:gd name="connsiteX4-49" fmla="*/ 0 w 7053943"/>
              <a:gd name="connsiteY4-50" fmla="*/ 0 h 6920539"/>
              <a:gd name="connsiteX0-51" fmla="*/ 0 w 7053943"/>
              <a:gd name="connsiteY0-52" fmla="*/ 0 h 6920539"/>
              <a:gd name="connsiteX1-53" fmla="*/ 7053943 w 7053943"/>
              <a:gd name="connsiteY1-54" fmla="*/ 17226 h 6920539"/>
              <a:gd name="connsiteX2-55" fmla="*/ 3265714 w 7053943"/>
              <a:gd name="connsiteY2-56" fmla="*/ 6920539 h 6920539"/>
              <a:gd name="connsiteX3-57" fmla="*/ 0 w 7053943"/>
              <a:gd name="connsiteY3-58" fmla="*/ 4140016 h 6920539"/>
              <a:gd name="connsiteX4-59" fmla="*/ 0 w 7053943"/>
              <a:gd name="connsiteY4-60" fmla="*/ 0 h 6920539"/>
              <a:gd name="connsiteX0-61" fmla="*/ 97972 w 7151915"/>
              <a:gd name="connsiteY0-62" fmla="*/ 0 h 6920539"/>
              <a:gd name="connsiteX1-63" fmla="*/ 7151915 w 7151915"/>
              <a:gd name="connsiteY1-64" fmla="*/ 17226 h 6920539"/>
              <a:gd name="connsiteX2-65" fmla="*/ 3363686 w 7151915"/>
              <a:gd name="connsiteY2-66" fmla="*/ 6920539 h 6920539"/>
              <a:gd name="connsiteX3-67" fmla="*/ 0 w 7151915"/>
              <a:gd name="connsiteY3-68" fmla="*/ 6850559 h 6920539"/>
              <a:gd name="connsiteX4-69" fmla="*/ 97972 w 7151915"/>
              <a:gd name="connsiteY4-70" fmla="*/ 0 h 6920539"/>
              <a:gd name="connsiteX0-71" fmla="*/ 15470 w 7069413"/>
              <a:gd name="connsiteY0-72" fmla="*/ 0 h 6920539"/>
              <a:gd name="connsiteX1-73" fmla="*/ 7069413 w 7069413"/>
              <a:gd name="connsiteY1-74" fmla="*/ 17226 h 6920539"/>
              <a:gd name="connsiteX2-75" fmla="*/ 3281184 w 7069413"/>
              <a:gd name="connsiteY2-76" fmla="*/ 6920539 h 6920539"/>
              <a:gd name="connsiteX3-77" fmla="*/ 0 w 7069413"/>
              <a:gd name="connsiteY3-78" fmla="*/ 6871185 h 6920539"/>
              <a:gd name="connsiteX4-79" fmla="*/ 15470 w 7069413"/>
              <a:gd name="connsiteY4-80" fmla="*/ 0 h 6920539"/>
              <a:gd name="connsiteX0-81" fmla="*/ 1719 w 7055662"/>
              <a:gd name="connsiteY0-82" fmla="*/ 0 h 6920539"/>
              <a:gd name="connsiteX1-83" fmla="*/ 7055662 w 7055662"/>
              <a:gd name="connsiteY1-84" fmla="*/ 17226 h 6920539"/>
              <a:gd name="connsiteX2-85" fmla="*/ 3267433 w 7055662"/>
              <a:gd name="connsiteY2-86" fmla="*/ 6920539 h 6920539"/>
              <a:gd name="connsiteX3-87" fmla="*/ 0 w 7055662"/>
              <a:gd name="connsiteY3-88" fmla="*/ 6878060 h 6920539"/>
              <a:gd name="connsiteX4-89" fmla="*/ 1719 w 7055662"/>
              <a:gd name="connsiteY4-90" fmla="*/ 0 h 6920539"/>
              <a:gd name="connsiteX0-91" fmla="*/ 1719 w 7055662"/>
              <a:gd name="connsiteY0-92" fmla="*/ 0 h 6908013"/>
              <a:gd name="connsiteX1-93" fmla="*/ 7055662 w 7055662"/>
              <a:gd name="connsiteY1-94" fmla="*/ 17226 h 6908013"/>
              <a:gd name="connsiteX2-95" fmla="*/ 3279959 w 7055662"/>
              <a:gd name="connsiteY2-96" fmla="*/ 6908013 h 6908013"/>
              <a:gd name="connsiteX3-97" fmla="*/ 0 w 7055662"/>
              <a:gd name="connsiteY3-98" fmla="*/ 6878060 h 6908013"/>
              <a:gd name="connsiteX4-99" fmla="*/ 1719 w 7055662"/>
              <a:gd name="connsiteY4-100" fmla="*/ 0 h 69080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055662" h="6908013">
                <a:moveTo>
                  <a:pt x="1719" y="0"/>
                </a:moveTo>
                <a:lnTo>
                  <a:pt x="7055662" y="17226"/>
                </a:lnTo>
                <a:lnTo>
                  <a:pt x="3279959" y="6908013"/>
                </a:lnTo>
                <a:lnTo>
                  <a:pt x="0" y="6878060"/>
                </a:lnTo>
                <a:cubicBezTo>
                  <a:pt x="5157" y="4587665"/>
                  <a:pt x="-3438" y="2290395"/>
                  <a:pt x="1719" y="0"/>
                </a:cubicBezTo>
                <a:close/>
              </a:path>
            </a:pathLst>
          </a:custGeom>
          <a:solidFill>
            <a:srgbClr val="43A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151" y="690818"/>
            <a:ext cx="6174332" cy="5789419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906361" y="3859224"/>
            <a:ext cx="400686" cy="400683"/>
            <a:chOff x="891974" y="4415843"/>
            <a:chExt cx="450443" cy="450443"/>
          </a:xfrm>
        </p:grpSpPr>
        <p:sp>
          <p:nvSpPr>
            <p:cNvPr id="16" name="椭圆 15"/>
            <p:cNvSpPr/>
            <p:nvPr/>
          </p:nvSpPr>
          <p:spPr>
            <a:xfrm>
              <a:off x="891974" y="4415843"/>
              <a:ext cx="450443" cy="450443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7" name="椭圆 39"/>
            <p:cNvSpPr/>
            <p:nvPr/>
          </p:nvSpPr>
          <p:spPr>
            <a:xfrm>
              <a:off x="983024" y="4491812"/>
              <a:ext cx="247839" cy="278000"/>
            </a:xfrm>
            <a:custGeom>
              <a:avLst/>
              <a:gdLst>
                <a:gd name="connsiteX0" fmla="*/ 199932 w 300038"/>
                <a:gd name="connsiteY0" fmla="*/ 273051 h 336551"/>
                <a:gd name="connsiteX1" fmla="*/ 192088 w 300038"/>
                <a:gd name="connsiteY1" fmla="*/ 280989 h 336551"/>
                <a:gd name="connsiteX2" fmla="*/ 192088 w 300038"/>
                <a:gd name="connsiteY2" fmla="*/ 306124 h 336551"/>
                <a:gd name="connsiteX3" fmla="*/ 199932 w 300038"/>
                <a:gd name="connsiteY3" fmla="*/ 312739 h 336551"/>
                <a:gd name="connsiteX4" fmla="*/ 250919 w 300038"/>
                <a:gd name="connsiteY4" fmla="*/ 312739 h 336551"/>
                <a:gd name="connsiteX5" fmla="*/ 258763 w 300038"/>
                <a:gd name="connsiteY5" fmla="*/ 306124 h 336551"/>
                <a:gd name="connsiteX6" fmla="*/ 258763 w 300038"/>
                <a:gd name="connsiteY6" fmla="*/ 280989 h 336551"/>
                <a:gd name="connsiteX7" fmla="*/ 250919 w 300038"/>
                <a:gd name="connsiteY7" fmla="*/ 273051 h 336551"/>
                <a:gd name="connsiteX8" fmla="*/ 199932 w 300038"/>
                <a:gd name="connsiteY8" fmla="*/ 273051 h 336551"/>
                <a:gd name="connsiteX9" fmla="*/ 101328 w 300038"/>
                <a:gd name="connsiteY9" fmla="*/ 196851 h 336551"/>
                <a:gd name="connsiteX10" fmla="*/ 107908 w 300038"/>
                <a:gd name="connsiteY10" fmla="*/ 196851 h 336551"/>
                <a:gd name="connsiteX11" fmla="*/ 111856 w 300038"/>
                <a:gd name="connsiteY11" fmla="*/ 202123 h 336551"/>
                <a:gd name="connsiteX12" fmla="*/ 128964 w 300038"/>
                <a:gd name="connsiteY12" fmla="*/ 248250 h 336551"/>
                <a:gd name="connsiteX13" fmla="*/ 131595 w 300038"/>
                <a:gd name="connsiteY13" fmla="*/ 239025 h 336551"/>
                <a:gd name="connsiteX14" fmla="*/ 126332 w 300038"/>
                <a:gd name="connsiteY14" fmla="*/ 225845 h 336551"/>
                <a:gd name="connsiteX15" fmla="*/ 127648 w 300038"/>
                <a:gd name="connsiteY15" fmla="*/ 217938 h 336551"/>
                <a:gd name="connsiteX16" fmla="*/ 132911 w 300038"/>
                <a:gd name="connsiteY16" fmla="*/ 215302 h 336551"/>
                <a:gd name="connsiteX17" fmla="*/ 167126 w 300038"/>
                <a:gd name="connsiteY17" fmla="*/ 215302 h 336551"/>
                <a:gd name="connsiteX18" fmla="*/ 172390 w 300038"/>
                <a:gd name="connsiteY18" fmla="*/ 217938 h 336551"/>
                <a:gd name="connsiteX19" fmla="*/ 173706 w 300038"/>
                <a:gd name="connsiteY19" fmla="*/ 225845 h 336551"/>
                <a:gd name="connsiteX20" fmla="*/ 168442 w 300038"/>
                <a:gd name="connsiteY20" fmla="*/ 239025 h 336551"/>
                <a:gd name="connsiteX21" fmla="*/ 171074 w 300038"/>
                <a:gd name="connsiteY21" fmla="*/ 248250 h 336551"/>
                <a:gd name="connsiteX22" fmla="*/ 188182 w 300038"/>
                <a:gd name="connsiteY22" fmla="*/ 202123 h 336551"/>
                <a:gd name="connsiteX23" fmla="*/ 192130 w 300038"/>
                <a:gd name="connsiteY23" fmla="*/ 196851 h 336551"/>
                <a:gd name="connsiteX24" fmla="*/ 198710 w 300038"/>
                <a:gd name="connsiteY24" fmla="*/ 196851 h 336551"/>
                <a:gd name="connsiteX25" fmla="*/ 265823 w 300038"/>
                <a:gd name="connsiteY25" fmla="*/ 224527 h 336551"/>
                <a:gd name="connsiteX26" fmla="*/ 300038 w 300038"/>
                <a:gd name="connsiteY26" fmla="*/ 274609 h 336551"/>
                <a:gd name="connsiteX27" fmla="*/ 300038 w 300038"/>
                <a:gd name="connsiteY27" fmla="*/ 328643 h 336551"/>
                <a:gd name="connsiteX28" fmla="*/ 292142 w 300038"/>
                <a:gd name="connsiteY28" fmla="*/ 336551 h 336551"/>
                <a:gd name="connsiteX29" fmla="*/ 7896 w 300038"/>
                <a:gd name="connsiteY29" fmla="*/ 336551 h 336551"/>
                <a:gd name="connsiteX30" fmla="*/ 0 w 300038"/>
                <a:gd name="connsiteY30" fmla="*/ 328643 h 336551"/>
                <a:gd name="connsiteX31" fmla="*/ 0 w 300038"/>
                <a:gd name="connsiteY31" fmla="*/ 274609 h 336551"/>
                <a:gd name="connsiteX32" fmla="*/ 34215 w 300038"/>
                <a:gd name="connsiteY32" fmla="*/ 224527 h 336551"/>
                <a:gd name="connsiteX33" fmla="*/ 101328 w 300038"/>
                <a:gd name="connsiteY33" fmla="*/ 196851 h 336551"/>
                <a:gd name="connsiteX34" fmla="*/ 155328 w 300038"/>
                <a:gd name="connsiteY34" fmla="*/ 0 h 336551"/>
                <a:gd name="connsiteX35" fmla="*/ 201775 w 300038"/>
                <a:gd name="connsiteY35" fmla="*/ 15854 h 336551"/>
                <a:gd name="connsiteX36" fmla="*/ 223008 w 300038"/>
                <a:gd name="connsiteY36" fmla="*/ 79268 h 336551"/>
                <a:gd name="connsiteX37" fmla="*/ 224335 w 300038"/>
                <a:gd name="connsiteY37" fmla="*/ 93801 h 336551"/>
                <a:gd name="connsiteX38" fmla="*/ 229643 w 300038"/>
                <a:gd name="connsiteY38" fmla="*/ 100407 h 336551"/>
                <a:gd name="connsiteX39" fmla="*/ 232297 w 300038"/>
                <a:gd name="connsiteY39" fmla="*/ 125508 h 336551"/>
                <a:gd name="connsiteX40" fmla="*/ 208410 w 300038"/>
                <a:gd name="connsiteY40" fmla="*/ 151931 h 336551"/>
                <a:gd name="connsiteX41" fmla="*/ 185850 w 300038"/>
                <a:gd name="connsiteY41" fmla="*/ 183639 h 336551"/>
                <a:gd name="connsiteX42" fmla="*/ 172579 w 300038"/>
                <a:gd name="connsiteY42" fmla="*/ 192887 h 336551"/>
                <a:gd name="connsiteX43" fmla="*/ 150019 w 300038"/>
                <a:gd name="connsiteY43" fmla="*/ 196850 h 336551"/>
                <a:gd name="connsiteX44" fmla="*/ 127459 w 300038"/>
                <a:gd name="connsiteY44" fmla="*/ 192887 h 336551"/>
                <a:gd name="connsiteX45" fmla="*/ 114189 w 300038"/>
                <a:gd name="connsiteY45" fmla="*/ 183639 h 336551"/>
                <a:gd name="connsiteX46" fmla="*/ 91629 w 300038"/>
                <a:gd name="connsiteY46" fmla="*/ 151931 h 336551"/>
                <a:gd name="connsiteX47" fmla="*/ 67742 w 300038"/>
                <a:gd name="connsiteY47" fmla="*/ 125508 h 336551"/>
                <a:gd name="connsiteX48" fmla="*/ 70396 w 300038"/>
                <a:gd name="connsiteY48" fmla="*/ 100407 h 336551"/>
                <a:gd name="connsiteX49" fmla="*/ 75704 w 300038"/>
                <a:gd name="connsiteY49" fmla="*/ 93801 h 336551"/>
                <a:gd name="connsiteX50" fmla="*/ 77031 w 300038"/>
                <a:gd name="connsiteY50" fmla="*/ 85874 h 336551"/>
                <a:gd name="connsiteX51" fmla="*/ 74377 w 300038"/>
                <a:gd name="connsiteY51" fmla="*/ 50203 h 336551"/>
                <a:gd name="connsiteX52" fmla="*/ 103572 w 300038"/>
                <a:gd name="connsiteY52" fmla="*/ 27744 h 336551"/>
                <a:gd name="connsiteX53" fmla="*/ 119497 w 300038"/>
                <a:gd name="connsiteY53" fmla="*/ 10569 h 336551"/>
                <a:gd name="connsiteX54" fmla="*/ 155328 w 300038"/>
                <a:gd name="connsiteY54" fmla="*/ 0 h 33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00038" h="336551">
                  <a:moveTo>
                    <a:pt x="199932" y="273051"/>
                  </a:moveTo>
                  <a:cubicBezTo>
                    <a:pt x="194703" y="273051"/>
                    <a:pt x="192088" y="277020"/>
                    <a:pt x="192088" y="280989"/>
                  </a:cubicBezTo>
                  <a:cubicBezTo>
                    <a:pt x="192088" y="306124"/>
                    <a:pt x="192088" y="306124"/>
                    <a:pt x="192088" y="306124"/>
                  </a:cubicBezTo>
                  <a:cubicBezTo>
                    <a:pt x="192088" y="310093"/>
                    <a:pt x="194703" y="312739"/>
                    <a:pt x="199932" y="312739"/>
                  </a:cubicBezTo>
                  <a:cubicBezTo>
                    <a:pt x="250919" y="312739"/>
                    <a:pt x="250919" y="312739"/>
                    <a:pt x="250919" y="312739"/>
                  </a:cubicBezTo>
                  <a:cubicBezTo>
                    <a:pt x="254841" y="312739"/>
                    <a:pt x="258763" y="310093"/>
                    <a:pt x="258763" y="306124"/>
                  </a:cubicBezTo>
                  <a:lnTo>
                    <a:pt x="258763" y="280989"/>
                  </a:lnTo>
                  <a:cubicBezTo>
                    <a:pt x="258763" y="277020"/>
                    <a:pt x="254841" y="273051"/>
                    <a:pt x="250919" y="273051"/>
                  </a:cubicBezTo>
                  <a:cubicBezTo>
                    <a:pt x="199932" y="273051"/>
                    <a:pt x="199932" y="273051"/>
                    <a:pt x="199932" y="273051"/>
                  </a:cubicBezTo>
                  <a:close/>
                  <a:moveTo>
                    <a:pt x="101328" y="196851"/>
                  </a:moveTo>
                  <a:cubicBezTo>
                    <a:pt x="103960" y="196851"/>
                    <a:pt x="105276" y="196851"/>
                    <a:pt x="107908" y="196851"/>
                  </a:cubicBezTo>
                  <a:cubicBezTo>
                    <a:pt x="109224" y="198169"/>
                    <a:pt x="110540" y="199487"/>
                    <a:pt x="111856" y="202123"/>
                  </a:cubicBezTo>
                  <a:cubicBezTo>
                    <a:pt x="128964" y="248250"/>
                    <a:pt x="128964" y="248250"/>
                    <a:pt x="128964" y="248250"/>
                  </a:cubicBezTo>
                  <a:cubicBezTo>
                    <a:pt x="131595" y="239025"/>
                    <a:pt x="131595" y="239025"/>
                    <a:pt x="131595" y="239025"/>
                  </a:cubicBezTo>
                  <a:cubicBezTo>
                    <a:pt x="126332" y="225845"/>
                    <a:pt x="126332" y="225845"/>
                    <a:pt x="126332" y="225845"/>
                  </a:cubicBezTo>
                  <a:cubicBezTo>
                    <a:pt x="125016" y="223209"/>
                    <a:pt x="126332" y="220574"/>
                    <a:pt x="127648" y="217938"/>
                  </a:cubicBezTo>
                  <a:cubicBezTo>
                    <a:pt x="128964" y="216620"/>
                    <a:pt x="131595" y="215302"/>
                    <a:pt x="132911" y="215302"/>
                  </a:cubicBezTo>
                  <a:cubicBezTo>
                    <a:pt x="167126" y="215302"/>
                    <a:pt x="167126" y="215302"/>
                    <a:pt x="167126" y="215302"/>
                  </a:cubicBezTo>
                  <a:cubicBezTo>
                    <a:pt x="168442" y="215302"/>
                    <a:pt x="171074" y="216620"/>
                    <a:pt x="172390" y="217938"/>
                  </a:cubicBezTo>
                  <a:cubicBezTo>
                    <a:pt x="173706" y="220574"/>
                    <a:pt x="175022" y="223209"/>
                    <a:pt x="173706" y="225845"/>
                  </a:cubicBezTo>
                  <a:cubicBezTo>
                    <a:pt x="168442" y="239025"/>
                    <a:pt x="168442" y="239025"/>
                    <a:pt x="168442" y="239025"/>
                  </a:cubicBezTo>
                  <a:cubicBezTo>
                    <a:pt x="171074" y="248250"/>
                    <a:pt x="171074" y="248250"/>
                    <a:pt x="171074" y="248250"/>
                  </a:cubicBezTo>
                  <a:cubicBezTo>
                    <a:pt x="188182" y="202123"/>
                    <a:pt x="188182" y="202123"/>
                    <a:pt x="188182" y="202123"/>
                  </a:cubicBezTo>
                  <a:cubicBezTo>
                    <a:pt x="189498" y="199487"/>
                    <a:pt x="190814" y="198169"/>
                    <a:pt x="192130" y="196851"/>
                  </a:cubicBezTo>
                  <a:cubicBezTo>
                    <a:pt x="194762" y="196851"/>
                    <a:pt x="196078" y="196851"/>
                    <a:pt x="198710" y="196851"/>
                  </a:cubicBezTo>
                  <a:cubicBezTo>
                    <a:pt x="265823" y="224527"/>
                    <a:pt x="265823" y="224527"/>
                    <a:pt x="265823" y="224527"/>
                  </a:cubicBezTo>
                  <a:cubicBezTo>
                    <a:pt x="286879" y="232435"/>
                    <a:pt x="300038" y="252204"/>
                    <a:pt x="300038" y="274609"/>
                  </a:cubicBezTo>
                  <a:cubicBezTo>
                    <a:pt x="300038" y="328643"/>
                    <a:pt x="300038" y="328643"/>
                    <a:pt x="300038" y="328643"/>
                  </a:cubicBezTo>
                  <a:cubicBezTo>
                    <a:pt x="300038" y="332597"/>
                    <a:pt x="296090" y="336551"/>
                    <a:pt x="292142" y="336551"/>
                  </a:cubicBezTo>
                  <a:cubicBezTo>
                    <a:pt x="7896" y="336551"/>
                    <a:pt x="7896" y="336551"/>
                    <a:pt x="7896" y="336551"/>
                  </a:cubicBezTo>
                  <a:cubicBezTo>
                    <a:pt x="3948" y="336551"/>
                    <a:pt x="0" y="332597"/>
                    <a:pt x="0" y="328643"/>
                  </a:cubicBezTo>
                  <a:cubicBezTo>
                    <a:pt x="0" y="274609"/>
                    <a:pt x="0" y="274609"/>
                    <a:pt x="0" y="274609"/>
                  </a:cubicBezTo>
                  <a:cubicBezTo>
                    <a:pt x="0" y="252204"/>
                    <a:pt x="13159" y="232435"/>
                    <a:pt x="34215" y="224527"/>
                  </a:cubicBezTo>
                  <a:cubicBezTo>
                    <a:pt x="101328" y="196851"/>
                    <a:pt x="101328" y="196851"/>
                    <a:pt x="101328" y="196851"/>
                  </a:cubicBezTo>
                  <a:close/>
                  <a:moveTo>
                    <a:pt x="155328" y="0"/>
                  </a:moveTo>
                  <a:cubicBezTo>
                    <a:pt x="171252" y="0"/>
                    <a:pt x="187177" y="5285"/>
                    <a:pt x="201775" y="15854"/>
                  </a:cubicBezTo>
                  <a:cubicBezTo>
                    <a:pt x="225662" y="34350"/>
                    <a:pt x="223008" y="72663"/>
                    <a:pt x="223008" y="79268"/>
                  </a:cubicBezTo>
                  <a:cubicBezTo>
                    <a:pt x="223008" y="84553"/>
                    <a:pt x="224335" y="89838"/>
                    <a:pt x="224335" y="93801"/>
                  </a:cubicBezTo>
                  <a:cubicBezTo>
                    <a:pt x="225662" y="95122"/>
                    <a:pt x="228316" y="96443"/>
                    <a:pt x="229643" y="100407"/>
                  </a:cubicBezTo>
                  <a:cubicBezTo>
                    <a:pt x="234951" y="107012"/>
                    <a:pt x="234951" y="114939"/>
                    <a:pt x="232297" y="125508"/>
                  </a:cubicBezTo>
                  <a:cubicBezTo>
                    <a:pt x="226989" y="146647"/>
                    <a:pt x="215045" y="150610"/>
                    <a:pt x="208410" y="151931"/>
                  </a:cubicBezTo>
                  <a:cubicBezTo>
                    <a:pt x="204429" y="159858"/>
                    <a:pt x="195139" y="175712"/>
                    <a:pt x="185850" y="183639"/>
                  </a:cubicBezTo>
                  <a:cubicBezTo>
                    <a:pt x="183196" y="187602"/>
                    <a:pt x="177888" y="190244"/>
                    <a:pt x="172579" y="192887"/>
                  </a:cubicBezTo>
                  <a:cubicBezTo>
                    <a:pt x="164617" y="195529"/>
                    <a:pt x="157982" y="196850"/>
                    <a:pt x="150019" y="196850"/>
                  </a:cubicBezTo>
                  <a:cubicBezTo>
                    <a:pt x="142057" y="196850"/>
                    <a:pt x="135422" y="195529"/>
                    <a:pt x="127459" y="192887"/>
                  </a:cubicBezTo>
                  <a:cubicBezTo>
                    <a:pt x="122151" y="190244"/>
                    <a:pt x="116843" y="187602"/>
                    <a:pt x="114189" y="183639"/>
                  </a:cubicBezTo>
                  <a:cubicBezTo>
                    <a:pt x="104900" y="175712"/>
                    <a:pt x="95610" y="159858"/>
                    <a:pt x="91629" y="151931"/>
                  </a:cubicBezTo>
                  <a:cubicBezTo>
                    <a:pt x="84994" y="150610"/>
                    <a:pt x="73050" y="146647"/>
                    <a:pt x="67742" y="125508"/>
                  </a:cubicBezTo>
                  <a:cubicBezTo>
                    <a:pt x="65088" y="114939"/>
                    <a:pt x="65088" y="107012"/>
                    <a:pt x="70396" y="100407"/>
                  </a:cubicBezTo>
                  <a:cubicBezTo>
                    <a:pt x="71723" y="96443"/>
                    <a:pt x="74377" y="95122"/>
                    <a:pt x="75704" y="93801"/>
                  </a:cubicBezTo>
                  <a:cubicBezTo>
                    <a:pt x="75704" y="91159"/>
                    <a:pt x="75704" y="88516"/>
                    <a:pt x="77031" y="85874"/>
                  </a:cubicBezTo>
                  <a:cubicBezTo>
                    <a:pt x="73050" y="80590"/>
                    <a:pt x="67742" y="68699"/>
                    <a:pt x="74377" y="50203"/>
                  </a:cubicBezTo>
                  <a:cubicBezTo>
                    <a:pt x="81013" y="30386"/>
                    <a:pt x="95610" y="27744"/>
                    <a:pt x="103572" y="27744"/>
                  </a:cubicBezTo>
                  <a:cubicBezTo>
                    <a:pt x="106227" y="22459"/>
                    <a:pt x="111535" y="17175"/>
                    <a:pt x="119497" y="10569"/>
                  </a:cubicBezTo>
                  <a:cubicBezTo>
                    <a:pt x="128786" y="3963"/>
                    <a:pt x="142057" y="0"/>
                    <a:pt x="15532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381386" y="3857902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：</a:t>
            </a:r>
            <a:r>
              <a:rPr 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XXX</a:t>
            </a:r>
            <a:endParaRPr 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94976" y="4486641"/>
            <a:ext cx="400686" cy="400683"/>
            <a:chOff x="891974" y="4415843"/>
            <a:chExt cx="450443" cy="450443"/>
          </a:xfrm>
        </p:grpSpPr>
        <p:sp>
          <p:nvSpPr>
            <p:cNvPr id="20" name="椭圆 19"/>
            <p:cNvSpPr/>
            <p:nvPr/>
          </p:nvSpPr>
          <p:spPr>
            <a:xfrm>
              <a:off x="891974" y="4415843"/>
              <a:ext cx="450443" cy="450443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1" name="椭圆 44"/>
            <p:cNvSpPr/>
            <p:nvPr/>
          </p:nvSpPr>
          <p:spPr>
            <a:xfrm>
              <a:off x="988447" y="4520960"/>
              <a:ext cx="278000" cy="260707"/>
            </a:xfrm>
            <a:custGeom>
              <a:avLst/>
              <a:gdLst>
                <a:gd name="connsiteX0" fmla="*/ 249749 w 331788"/>
                <a:gd name="connsiteY0" fmla="*/ 163513 h 311151"/>
                <a:gd name="connsiteX1" fmla="*/ 243291 w 331788"/>
                <a:gd name="connsiteY1" fmla="*/ 171424 h 311151"/>
                <a:gd name="connsiteX2" fmla="*/ 243291 w 331788"/>
                <a:gd name="connsiteY2" fmla="*/ 218888 h 311151"/>
                <a:gd name="connsiteX3" fmla="*/ 238125 w 331788"/>
                <a:gd name="connsiteY3" fmla="*/ 229435 h 311151"/>
                <a:gd name="connsiteX4" fmla="*/ 249749 w 331788"/>
                <a:gd name="connsiteY4" fmla="*/ 241301 h 311151"/>
                <a:gd name="connsiteX5" fmla="*/ 260081 w 331788"/>
                <a:gd name="connsiteY5" fmla="*/ 236027 h 311151"/>
                <a:gd name="connsiteX6" fmla="*/ 288495 w 331788"/>
                <a:gd name="connsiteY6" fmla="*/ 236027 h 311151"/>
                <a:gd name="connsiteX7" fmla="*/ 307868 w 331788"/>
                <a:gd name="connsiteY7" fmla="*/ 236027 h 311151"/>
                <a:gd name="connsiteX8" fmla="*/ 314325 w 331788"/>
                <a:gd name="connsiteY8" fmla="*/ 229435 h 311151"/>
                <a:gd name="connsiteX9" fmla="*/ 307868 w 331788"/>
                <a:gd name="connsiteY9" fmla="*/ 221525 h 311151"/>
                <a:gd name="connsiteX10" fmla="*/ 260081 w 331788"/>
                <a:gd name="connsiteY10" fmla="*/ 221525 h 311151"/>
                <a:gd name="connsiteX11" fmla="*/ 257498 w 331788"/>
                <a:gd name="connsiteY11" fmla="*/ 218888 h 311151"/>
                <a:gd name="connsiteX12" fmla="*/ 257498 w 331788"/>
                <a:gd name="connsiteY12" fmla="*/ 171424 h 311151"/>
                <a:gd name="connsiteX13" fmla="*/ 249749 w 331788"/>
                <a:gd name="connsiteY13" fmla="*/ 163513 h 311151"/>
                <a:gd name="connsiteX14" fmla="*/ 250178 w 331788"/>
                <a:gd name="connsiteY14" fmla="*/ 147638 h 311151"/>
                <a:gd name="connsiteX15" fmla="*/ 289040 w 331788"/>
                <a:gd name="connsiteY15" fmla="*/ 158020 h 311151"/>
                <a:gd name="connsiteX16" fmla="*/ 331788 w 331788"/>
                <a:gd name="connsiteY16" fmla="*/ 229395 h 311151"/>
                <a:gd name="connsiteX17" fmla="*/ 250178 w 331788"/>
                <a:gd name="connsiteY17" fmla="*/ 311151 h 311151"/>
                <a:gd name="connsiteX18" fmla="*/ 175044 w 331788"/>
                <a:gd name="connsiteY18" fmla="*/ 260540 h 311151"/>
                <a:gd name="connsiteX19" fmla="*/ 169863 w 331788"/>
                <a:gd name="connsiteY19" fmla="*/ 229395 h 311151"/>
                <a:gd name="connsiteX20" fmla="*/ 250178 w 331788"/>
                <a:gd name="connsiteY20" fmla="*/ 147638 h 311151"/>
                <a:gd name="connsiteX21" fmla="*/ 22336 w 331788"/>
                <a:gd name="connsiteY21" fmla="*/ 44450 h 311151"/>
                <a:gd name="connsiteX22" fmla="*/ 15875 w 331788"/>
                <a:gd name="connsiteY22" fmla="*/ 49630 h 311151"/>
                <a:gd name="connsiteX23" fmla="*/ 15875 w 331788"/>
                <a:gd name="connsiteY23" fmla="*/ 93663 h 311151"/>
                <a:gd name="connsiteX24" fmla="*/ 273050 w 331788"/>
                <a:gd name="connsiteY24" fmla="*/ 93663 h 311151"/>
                <a:gd name="connsiteX25" fmla="*/ 273050 w 331788"/>
                <a:gd name="connsiteY25" fmla="*/ 49630 h 311151"/>
                <a:gd name="connsiteX26" fmla="*/ 267881 w 331788"/>
                <a:gd name="connsiteY26" fmla="*/ 44450 h 311151"/>
                <a:gd name="connsiteX27" fmla="*/ 245911 w 331788"/>
                <a:gd name="connsiteY27" fmla="*/ 44450 h 311151"/>
                <a:gd name="connsiteX28" fmla="*/ 245911 w 331788"/>
                <a:gd name="connsiteY28" fmla="*/ 53515 h 311151"/>
                <a:gd name="connsiteX29" fmla="*/ 231695 w 331788"/>
                <a:gd name="connsiteY29" fmla="*/ 67761 h 311151"/>
                <a:gd name="connsiteX30" fmla="*/ 212310 w 331788"/>
                <a:gd name="connsiteY30" fmla="*/ 67761 h 311151"/>
                <a:gd name="connsiteX31" fmla="*/ 198094 w 331788"/>
                <a:gd name="connsiteY31" fmla="*/ 53515 h 311151"/>
                <a:gd name="connsiteX32" fmla="*/ 198094 w 331788"/>
                <a:gd name="connsiteY32" fmla="*/ 44450 h 311151"/>
                <a:gd name="connsiteX33" fmla="*/ 168370 w 331788"/>
                <a:gd name="connsiteY33" fmla="*/ 44450 h 311151"/>
                <a:gd name="connsiteX34" fmla="*/ 168370 w 331788"/>
                <a:gd name="connsiteY34" fmla="*/ 53515 h 311151"/>
                <a:gd name="connsiteX35" fmla="*/ 154155 w 331788"/>
                <a:gd name="connsiteY35" fmla="*/ 67761 h 311151"/>
                <a:gd name="connsiteX36" fmla="*/ 134770 w 331788"/>
                <a:gd name="connsiteY36" fmla="*/ 67761 h 311151"/>
                <a:gd name="connsiteX37" fmla="*/ 120554 w 331788"/>
                <a:gd name="connsiteY37" fmla="*/ 53515 h 311151"/>
                <a:gd name="connsiteX38" fmla="*/ 120554 w 331788"/>
                <a:gd name="connsiteY38" fmla="*/ 44450 h 311151"/>
                <a:gd name="connsiteX39" fmla="*/ 92123 w 331788"/>
                <a:gd name="connsiteY39" fmla="*/ 44450 h 311151"/>
                <a:gd name="connsiteX40" fmla="*/ 92123 w 331788"/>
                <a:gd name="connsiteY40" fmla="*/ 53515 h 311151"/>
                <a:gd name="connsiteX41" fmla="*/ 77907 w 331788"/>
                <a:gd name="connsiteY41" fmla="*/ 67761 h 311151"/>
                <a:gd name="connsiteX42" fmla="*/ 58522 w 331788"/>
                <a:gd name="connsiteY42" fmla="*/ 67761 h 311151"/>
                <a:gd name="connsiteX43" fmla="*/ 44306 w 331788"/>
                <a:gd name="connsiteY43" fmla="*/ 53515 h 311151"/>
                <a:gd name="connsiteX44" fmla="*/ 44306 w 331788"/>
                <a:gd name="connsiteY44" fmla="*/ 44450 h 311151"/>
                <a:gd name="connsiteX45" fmla="*/ 22336 w 331788"/>
                <a:gd name="connsiteY45" fmla="*/ 44450 h 311151"/>
                <a:gd name="connsiteX46" fmla="*/ 58303 w 331788"/>
                <a:gd name="connsiteY46" fmla="*/ 0 h 311151"/>
                <a:gd name="connsiteX47" fmla="*/ 77737 w 331788"/>
                <a:gd name="connsiteY47" fmla="*/ 0 h 311151"/>
                <a:gd name="connsiteX48" fmla="*/ 91989 w 331788"/>
                <a:gd name="connsiteY48" fmla="*/ 14248 h 311151"/>
                <a:gd name="connsiteX49" fmla="*/ 91989 w 331788"/>
                <a:gd name="connsiteY49" fmla="*/ 29791 h 311151"/>
                <a:gd name="connsiteX50" fmla="*/ 120493 w 331788"/>
                <a:gd name="connsiteY50" fmla="*/ 29791 h 311151"/>
                <a:gd name="connsiteX51" fmla="*/ 120493 w 331788"/>
                <a:gd name="connsiteY51" fmla="*/ 14248 h 311151"/>
                <a:gd name="connsiteX52" fmla="*/ 134745 w 331788"/>
                <a:gd name="connsiteY52" fmla="*/ 0 h 311151"/>
                <a:gd name="connsiteX53" fmla="*/ 154179 w 331788"/>
                <a:gd name="connsiteY53" fmla="*/ 0 h 311151"/>
                <a:gd name="connsiteX54" fmla="*/ 168431 w 331788"/>
                <a:gd name="connsiteY54" fmla="*/ 14248 h 311151"/>
                <a:gd name="connsiteX55" fmla="*/ 168431 w 331788"/>
                <a:gd name="connsiteY55" fmla="*/ 29791 h 311151"/>
                <a:gd name="connsiteX56" fmla="*/ 198231 w 331788"/>
                <a:gd name="connsiteY56" fmla="*/ 29791 h 311151"/>
                <a:gd name="connsiteX57" fmla="*/ 198231 w 331788"/>
                <a:gd name="connsiteY57" fmla="*/ 14248 h 311151"/>
                <a:gd name="connsiteX58" fmla="*/ 212483 w 331788"/>
                <a:gd name="connsiteY58" fmla="*/ 0 h 311151"/>
                <a:gd name="connsiteX59" fmla="*/ 231917 w 331788"/>
                <a:gd name="connsiteY59" fmla="*/ 0 h 311151"/>
                <a:gd name="connsiteX60" fmla="*/ 246170 w 331788"/>
                <a:gd name="connsiteY60" fmla="*/ 14248 h 311151"/>
                <a:gd name="connsiteX61" fmla="*/ 246170 w 331788"/>
                <a:gd name="connsiteY61" fmla="*/ 29791 h 311151"/>
                <a:gd name="connsiteX62" fmla="*/ 268195 w 331788"/>
                <a:gd name="connsiteY62" fmla="*/ 29791 h 311151"/>
                <a:gd name="connsiteX63" fmla="*/ 288925 w 331788"/>
                <a:gd name="connsiteY63" fmla="*/ 50516 h 311151"/>
                <a:gd name="connsiteX64" fmla="*/ 288925 w 331788"/>
                <a:gd name="connsiteY64" fmla="*/ 146366 h 311151"/>
                <a:gd name="connsiteX65" fmla="*/ 286334 w 331788"/>
                <a:gd name="connsiteY65" fmla="*/ 143775 h 311151"/>
                <a:gd name="connsiteX66" fmla="*/ 250056 w 331788"/>
                <a:gd name="connsiteY66" fmla="*/ 137299 h 311151"/>
                <a:gd name="connsiteX67" fmla="*/ 215074 w 331788"/>
                <a:gd name="connsiteY67" fmla="*/ 143775 h 311151"/>
                <a:gd name="connsiteX68" fmla="*/ 185275 w 331788"/>
                <a:gd name="connsiteY68" fmla="*/ 164500 h 311151"/>
                <a:gd name="connsiteX69" fmla="*/ 165840 w 331788"/>
                <a:gd name="connsiteY69" fmla="*/ 192996 h 311151"/>
                <a:gd name="connsiteX70" fmla="*/ 158066 w 331788"/>
                <a:gd name="connsiteY70" fmla="*/ 229264 h 311151"/>
                <a:gd name="connsiteX71" fmla="*/ 163249 w 331788"/>
                <a:gd name="connsiteY71" fmla="*/ 260350 h 311151"/>
                <a:gd name="connsiteX72" fmla="*/ 22025 w 331788"/>
                <a:gd name="connsiteY72" fmla="*/ 260350 h 311151"/>
                <a:gd name="connsiteX73" fmla="*/ 0 w 331788"/>
                <a:gd name="connsiteY73" fmla="*/ 238330 h 311151"/>
                <a:gd name="connsiteX74" fmla="*/ 0 w 331788"/>
                <a:gd name="connsiteY74" fmla="*/ 50516 h 311151"/>
                <a:gd name="connsiteX75" fmla="*/ 22025 w 331788"/>
                <a:gd name="connsiteY75" fmla="*/ 29791 h 311151"/>
                <a:gd name="connsiteX76" fmla="*/ 44051 w 331788"/>
                <a:gd name="connsiteY76" fmla="*/ 29791 h 311151"/>
                <a:gd name="connsiteX77" fmla="*/ 44051 w 331788"/>
                <a:gd name="connsiteY77" fmla="*/ 14248 h 311151"/>
                <a:gd name="connsiteX78" fmla="*/ 58303 w 331788"/>
                <a:gd name="connsiteY78" fmla="*/ 0 h 31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31788" h="311151">
                  <a:moveTo>
                    <a:pt x="249749" y="163513"/>
                  </a:moveTo>
                  <a:cubicBezTo>
                    <a:pt x="245874" y="163513"/>
                    <a:pt x="243291" y="167468"/>
                    <a:pt x="243291" y="171424"/>
                  </a:cubicBezTo>
                  <a:cubicBezTo>
                    <a:pt x="243291" y="171424"/>
                    <a:pt x="243291" y="171424"/>
                    <a:pt x="243291" y="218888"/>
                  </a:cubicBezTo>
                  <a:cubicBezTo>
                    <a:pt x="239417" y="221525"/>
                    <a:pt x="238125" y="225480"/>
                    <a:pt x="238125" y="229435"/>
                  </a:cubicBezTo>
                  <a:cubicBezTo>
                    <a:pt x="238125" y="236027"/>
                    <a:pt x="243291" y="241301"/>
                    <a:pt x="249749" y="241301"/>
                  </a:cubicBezTo>
                  <a:cubicBezTo>
                    <a:pt x="253624" y="241301"/>
                    <a:pt x="257498" y="239983"/>
                    <a:pt x="260081" y="236027"/>
                  </a:cubicBezTo>
                  <a:cubicBezTo>
                    <a:pt x="260081" y="236027"/>
                    <a:pt x="260081" y="236027"/>
                    <a:pt x="288495" y="236027"/>
                  </a:cubicBezTo>
                  <a:lnTo>
                    <a:pt x="307868" y="236027"/>
                  </a:lnTo>
                  <a:cubicBezTo>
                    <a:pt x="311742" y="236027"/>
                    <a:pt x="314325" y="233390"/>
                    <a:pt x="314325" y="229435"/>
                  </a:cubicBezTo>
                  <a:cubicBezTo>
                    <a:pt x="314325" y="225480"/>
                    <a:pt x="311742" y="221525"/>
                    <a:pt x="307868" y="221525"/>
                  </a:cubicBezTo>
                  <a:cubicBezTo>
                    <a:pt x="307868" y="221525"/>
                    <a:pt x="307868" y="221525"/>
                    <a:pt x="260081" y="221525"/>
                  </a:cubicBezTo>
                  <a:cubicBezTo>
                    <a:pt x="258790" y="221525"/>
                    <a:pt x="257498" y="220206"/>
                    <a:pt x="257498" y="218888"/>
                  </a:cubicBezTo>
                  <a:cubicBezTo>
                    <a:pt x="257498" y="218888"/>
                    <a:pt x="257498" y="218888"/>
                    <a:pt x="257498" y="171424"/>
                  </a:cubicBezTo>
                  <a:cubicBezTo>
                    <a:pt x="257498" y="167468"/>
                    <a:pt x="253624" y="163513"/>
                    <a:pt x="249749" y="163513"/>
                  </a:cubicBezTo>
                  <a:close/>
                  <a:moveTo>
                    <a:pt x="250178" y="147638"/>
                  </a:moveTo>
                  <a:cubicBezTo>
                    <a:pt x="264427" y="147638"/>
                    <a:pt x="277381" y="151531"/>
                    <a:pt x="289040" y="158020"/>
                  </a:cubicBezTo>
                  <a:cubicBezTo>
                    <a:pt x="314948" y="172295"/>
                    <a:pt x="331788" y="198249"/>
                    <a:pt x="331788" y="229395"/>
                  </a:cubicBezTo>
                  <a:cubicBezTo>
                    <a:pt x="331788" y="274815"/>
                    <a:pt x="295517" y="311151"/>
                    <a:pt x="250178" y="311151"/>
                  </a:cubicBezTo>
                  <a:cubicBezTo>
                    <a:pt x="216497" y="311151"/>
                    <a:pt x="186703" y="289090"/>
                    <a:pt x="175044" y="260540"/>
                  </a:cubicBezTo>
                  <a:cubicBezTo>
                    <a:pt x="171158" y="250158"/>
                    <a:pt x="169863" y="239776"/>
                    <a:pt x="169863" y="229395"/>
                  </a:cubicBezTo>
                  <a:cubicBezTo>
                    <a:pt x="169863" y="183974"/>
                    <a:pt x="206134" y="147638"/>
                    <a:pt x="250178" y="147638"/>
                  </a:cubicBezTo>
                  <a:close/>
                  <a:moveTo>
                    <a:pt x="22336" y="44450"/>
                  </a:moveTo>
                  <a:cubicBezTo>
                    <a:pt x="18459" y="44450"/>
                    <a:pt x="15875" y="47040"/>
                    <a:pt x="15875" y="49630"/>
                  </a:cubicBezTo>
                  <a:lnTo>
                    <a:pt x="15875" y="93663"/>
                  </a:lnTo>
                  <a:cubicBezTo>
                    <a:pt x="15875" y="93663"/>
                    <a:pt x="15875" y="93663"/>
                    <a:pt x="273050" y="93663"/>
                  </a:cubicBezTo>
                  <a:cubicBezTo>
                    <a:pt x="273050" y="93663"/>
                    <a:pt x="273050" y="93663"/>
                    <a:pt x="273050" y="49630"/>
                  </a:cubicBezTo>
                  <a:cubicBezTo>
                    <a:pt x="273050" y="47040"/>
                    <a:pt x="270466" y="44450"/>
                    <a:pt x="267881" y="44450"/>
                  </a:cubicBezTo>
                  <a:cubicBezTo>
                    <a:pt x="267881" y="44450"/>
                    <a:pt x="267881" y="44450"/>
                    <a:pt x="245911" y="44450"/>
                  </a:cubicBezTo>
                  <a:cubicBezTo>
                    <a:pt x="245911" y="44450"/>
                    <a:pt x="245911" y="44450"/>
                    <a:pt x="245911" y="53515"/>
                  </a:cubicBezTo>
                  <a:cubicBezTo>
                    <a:pt x="245911" y="61286"/>
                    <a:pt x="239449" y="67761"/>
                    <a:pt x="231695" y="67761"/>
                  </a:cubicBezTo>
                  <a:cubicBezTo>
                    <a:pt x="231695" y="67761"/>
                    <a:pt x="231695" y="67761"/>
                    <a:pt x="212310" y="67761"/>
                  </a:cubicBezTo>
                  <a:cubicBezTo>
                    <a:pt x="204556" y="67761"/>
                    <a:pt x="198094" y="61286"/>
                    <a:pt x="198094" y="53515"/>
                  </a:cubicBezTo>
                  <a:cubicBezTo>
                    <a:pt x="198094" y="53515"/>
                    <a:pt x="198094" y="53515"/>
                    <a:pt x="198094" y="44450"/>
                  </a:cubicBezTo>
                  <a:cubicBezTo>
                    <a:pt x="198094" y="44450"/>
                    <a:pt x="198094" y="44450"/>
                    <a:pt x="168370" y="44450"/>
                  </a:cubicBezTo>
                  <a:cubicBezTo>
                    <a:pt x="168370" y="44450"/>
                    <a:pt x="168370" y="44450"/>
                    <a:pt x="168370" y="53515"/>
                  </a:cubicBezTo>
                  <a:cubicBezTo>
                    <a:pt x="168370" y="61286"/>
                    <a:pt x="161909" y="67761"/>
                    <a:pt x="154155" y="67761"/>
                  </a:cubicBezTo>
                  <a:cubicBezTo>
                    <a:pt x="154155" y="67761"/>
                    <a:pt x="154155" y="67761"/>
                    <a:pt x="134770" y="67761"/>
                  </a:cubicBezTo>
                  <a:cubicBezTo>
                    <a:pt x="127016" y="67761"/>
                    <a:pt x="120554" y="61286"/>
                    <a:pt x="120554" y="53515"/>
                  </a:cubicBezTo>
                  <a:cubicBezTo>
                    <a:pt x="120554" y="53515"/>
                    <a:pt x="120554" y="53515"/>
                    <a:pt x="120554" y="44450"/>
                  </a:cubicBezTo>
                  <a:cubicBezTo>
                    <a:pt x="120554" y="44450"/>
                    <a:pt x="120554" y="44450"/>
                    <a:pt x="92123" y="44450"/>
                  </a:cubicBezTo>
                  <a:cubicBezTo>
                    <a:pt x="92123" y="44450"/>
                    <a:pt x="92123" y="44450"/>
                    <a:pt x="92123" y="53515"/>
                  </a:cubicBezTo>
                  <a:cubicBezTo>
                    <a:pt x="92123" y="61286"/>
                    <a:pt x="85661" y="67761"/>
                    <a:pt x="77907" y="67761"/>
                  </a:cubicBezTo>
                  <a:cubicBezTo>
                    <a:pt x="77907" y="67761"/>
                    <a:pt x="77907" y="67761"/>
                    <a:pt x="58522" y="67761"/>
                  </a:cubicBezTo>
                  <a:cubicBezTo>
                    <a:pt x="50768" y="67761"/>
                    <a:pt x="44306" y="61286"/>
                    <a:pt x="44306" y="53515"/>
                  </a:cubicBezTo>
                  <a:cubicBezTo>
                    <a:pt x="44306" y="53515"/>
                    <a:pt x="44306" y="53515"/>
                    <a:pt x="44306" y="44450"/>
                  </a:cubicBezTo>
                  <a:cubicBezTo>
                    <a:pt x="44306" y="44450"/>
                    <a:pt x="44306" y="44450"/>
                    <a:pt x="22336" y="44450"/>
                  </a:cubicBezTo>
                  <a:close/>
                  <a:moveTo>
                    <a:pt x="58303" y="0"/>
                  </a:moveTo>
                  <a:cubicBezTo>
                    <a:pt x="58303" y="0"/>
                    <a:pt x="58303" y="0"/>
                    <a:pt x="77737" y="0"/>
                  </a:cubicBezTo>
                  <a:cubicBezTo>
                    <a:pt x="85511" y="0"/>
                    <a:pt x="91989" y="6476"/>
                    <a:pt x="91989" y="14248"/>
                  </a:cubicBezTo>
                  <a:cubicBezTo>
                    <a:pt x="91989" y="14248"/>
                    <a:pt x="91989" y="14248"/>
                    <a:pt x="91989" y="29791"/>
                  </a:cubicBezTo>
                  <a:cubicBezTo>
                    <a:pt x="91989" y="29791"/>
                    <a:pt x="91989" y="29791"/>
                    <a:pt x="120493" y="29791"/>
                  </a:cubicBezTo>
                  <a:cubicBezTo>
                    <a:pt x="120493" y="29791"/>
                    <a:pt x="120493" y="29791"/>
                    <a:pt x="120493" y="14248"/>
                  </a:cubicBezTo>
                  <a:cubicBezTo>
                    <a:pt x="120493" y="6476"/>
                    <a:pt x="126971" y="0"/>
                    <a:pt x="134745" y="0"/>
                  </a:cubicBezTo>
                  <a:cubicBezTo>
                    <a:pt x="134745" y="0"/>
                    <a:pt x="134745" y="0"/>
                    <a:pt x="154179" y="0"/>
                  </a:cubicBezTo>
                  <a:cubicBezTo>
                    <a:pt x="161953" y="0"/>
                    <a:pt x="168431" y="6476"/>
                    <a:pt x="168431" y="14248"/>
                  </a:cubicBezTo>
                  <a:cubicBezTo>
                    <a:pt x="168431" y="14248"/>
                    <a:pt x="168431" y="14248"/>
                    <a:pt x="168431" y="29791"/>
                  </a:cubicBezTo>
                  <a:cubicBezTo>
                    <a:pt x="168431" y="29791"/>
                    <a:pt x="168431" y="29791"/>
                    <a:pt x="198231" y="29791"/>
                  </a:cubicBezTo>
                  <a:cubicBezTo>
                    <a:pt x="198231" y="29791"/>
                    <a:pt x="198231" y="29791"/>
                    <a:pt x="198231" y="14248"/>
                  </a:cubicBezTo>
                  <a:cubicBezTo>
                    <a:pt x="198231" y="6476"/>
                    <a:pt x="204709" y="0"/>
                    <a:pt x="212483" y="0"/>
                  </a:cubicBezTo>
                  <a:cubicBezTo>
                    <a:pt x="212483" y="0"/>
                    <a:pt x="212483" y="0"/>
                    <a:pt x="231917" y="0"/>
                  </a:cubicBezTo>
                  <a:cubicBezTo>
                    <a:pt x="239691" y="0"/>
                    <a:pt x="246170" y="6476"/>
                    <a:pt x="246170" y="14248"/>
                  </a:cubicBezTo>
                  <a:cubicBezTo>
                    <a:pt x="246170" y="14248"/>
                    <a:pt x="246170" y="14248"/>
                    <a:pt x="246170" y="29791"/>
                  </a:cubicBezTo>
                  <a:cubicBezTo>
                    <a:pt x="246170" y="29791"/>
                    <a:pt x="246170" y="29791"/>
                    <a:pt x="268195" y="29791"/>
                  </a:cubicBezTo>
                  <a:cubicBezTo>
                    <a:pt x="279856" y="29791"/>
                    <a:pt x="288925" y="38858"/>
                    <a:pt x="288925" y="50516"/>
                  </a:cubicBezTo>
                  <a:cubicBezTo>
                    <a:pt x="288925" y="50516"/>
                    <a:pt x="288925" y="50516"/>
                    <a:pt x="288925" y="146366"/>
                  </a:cubicBezTo>
                  <a:cubicBezTo>
                    <a:pt x="288925" y="145071"/>
                    <a:pt x="287630" y="145071"/>
                    <a:pt x="286334" y="143775"/>
                  </a:cubicBezTo>
                  <a:cubicBezTo>
                    <a:pt x="274673" y="139889"/>
                    <a:pt x="263013" y="137299"/>
                    <a:pt x="250056" y="137299"/>
                  </a:cubicBezTo>
                  <a:cubicBezTo>
                    <a:pt x="238396" y="137299"/>
                    <a:pt x="225439" y="139889"/>
                    <a:pt x="215074" y="143775"/>
                  </a:cubicBezTo>
                  <a:cubicBezTo>
                    <a:pt x="203413" y="148956"/>
                    <a:pt x="194344" y="155433"/>
                    <a:pt x="185275" y="164500"/>
                  </a:cubicBezTo>
                  <a:cubicBezTo>
                    <a:pt x="177501" y="172272"/>
                    <a:pt x="169727" y="182634"/>
                    <a:pt x="165840" y="192996"/>
                  </a:cubicBezTo>
                  <a:cubicBezTo>
                    <a:pt x="160658" y="204653"/>
                    <a:pt x="158066" y="216311"/>
                    <a:pt x="158066" y="229264"/>
                  </a:cubicBezTo>
                  <a:cubicBezTo>
                    <a:pt x="158066" y="239626"/>
                    <a:pt x="160658" y="249988"/>
                    <a:pt x="163249" y="260350"/>
                  </a:cubicBezTo>
                  <a:cubicBezTo>
                    <a:pt x="163249" y="260350"/>
                    <a:pt x="163249" y="260350"/>
                    <a:pt x="22025" y="260350"/>
                  </a:cubicBezTo>
                  <a:cubicBezTo>
                    <a:pt x="9069" y="260350"/>
                    <a:pt x="0" y="249988"/>
                    <a:pt x="0" y="238330"/>
                  </a:cubicBezTo>
                  <a:cubicBezTo>
                    <a:pt x="0" y="238330"/>
                    <a:pt x="0" y="238330"/>
                    <a:pt x="0" y="50516"/>
                  </a:cubicBezTo>
                  <a:cubicBezTo>
                    <a:pt x="0" y="38858"/>
                    <a:pt x="9069" y="29791"/>
                    <a:pt x="22025" y="29791"/>
                  </a:cubicBezTo>
                  <a:cubicBezTo>
                    <a:pt x="22025" y="29791"/>
                    <a:pt x="22025" y="29791"/>
                    <a:pt x="44051" y="29791"/>
                  </a:cubicBezTo>
                  <a:cubicBezTo>
                    <a:pt x="44051" y="29791"/>
                    <a:pt x="44051" y="29791"/>
                    <a:pt x="44051" y="14248"/>
                  </a:cubicBezTo>
                  <a:cubicBezTo>
                    <a:pt x="44051" y="6476"/>
                    <a:pt x="50529" y="0"/>
                    <a:pt x="58303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381386" y="4529984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时间：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xxx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</a:rPr>
              <a:t>日</a:t>
            </a:r>
            <a:endParaRPr lang="zh-CN" altLang="en-US" dirty="0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4674" y="2931534"/>
            <a:ext cx="548856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心态管理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目标管理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学习管理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行动管理</a:t>
            </a:r>
            <a:endParaRPr lang="zh-CN" altLang="en-US" sz="16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517" y="1968117"/>
            <a:ext cx="5114987" cy="9266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71" y="1665367"/>
            <a:ext cx="5047926" cy="3718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47"/>
          <p:cNvSpPr txBox="1">
            <a:spLocks noChangeArrowheads="1"/>
          </p:cNvSpPr>
          <p:nvPr/>
        </p:nvSpPr>
        <p:spPr bwMode="auto">
          <a:xfrm>
            <a:off x="4389121" y="526426"/>
            <a:ext cx="31629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高绩效的五项管理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82725" y="1636646"/>
            <a:ext cx="1954510" cy="415518"/>
            <a:chOff x="639440" y="994523"/>
            <a:chExt cx="1270024" cy="270000"/>
          </a:xfrm>
        </p:grpSpPr>
        <p:sp>
          <p:nvSpPr>
            <p:cNvPr id="7" name="圆角矩形 2"/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064461" y="994523"/>
              <a:ext cx="419980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员工</a:t>
              </a:r>
              <a:endParaRPr lang="zh-CN" altLang="en-US" sz="1800" kern="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30098" y="1621346"/>
            <a:ext cx="441588" cy="441588"/>
            <a:chOff x="2154784" y="984582"/>
            <a:chExt cx="286940" cy="286940"/>
          </a:xfrm>
        </p:grpSpPr>
        <p:sp>
          <p:nvSpPr>
            <p:cNvPr id="12" name="椭圆 11"/>
            <p:cNvSpPr/>
            <p:nvPr/>
          </p:nvSpPr>
          <p:spPr>
            <a:xfrm>
              <a:off x="2154784" y="984582"/>
              <a:ext cx="286940" cy="286940"/>
            </a:xfrm>
            <a:prstGeom prst="ellipse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3" name="燕尾形 5"/>
            <p:cNvSpPr/>
            <p:nvPr/>
          </p:nvSpPr>
          <p:spPr>
            <a:xfrm>
              <a:off x="2258440" y="1056693"/>
              <a:ext cx="100893" cy="142717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41715" y="1636646"/>
            <a:ext cx="1954510" cy="415518"/>
            <a:chOff x="639440" y="994523"/>
            <a:chExt cx="1270024" cy="270000"/>
          </a:xfrm>
        </p:grpSpPr>
        <p:sp>
          <p:nvSpPr>
            <p:cNvPr id="15" name="圆角矩形 9"/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39472" y="994523"/>
              <a:ext cx="869959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创造高绩效</a:t>
              </a:r>
              <a:endParaRPr lang="zh-CN" altLang="en-US" sz="1800" kern="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236939" y="1621346"/>
            <a:ext cx="441588" cy="441588"/>
            <a:chOff x="2154784" y="984582"/>
            <a:chExt cx="286940" cy="286940"/>
          </a:xfrm>
        </p:grpSpPr>
        <p:sp>
          <p:nvSpPr>
            <p:cNvPr id="18" name="椭圆 17"/>
            <p:cNvSpPr/>
            <p:nvPr/>
          </p:nvSpPr>
          <p:spPr>
            <a:xfrm>
              <a:off x="2154784" y="984582"/>
              <a:ext cx="286940" cy="286940"/>
            </a:xfrm>
            <a:prstGeom prst="ellipse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9" name="燕尾形 13"/>
            <p:cNvSpPr/>
            <p:nvPr/>
          </p:nvSpPr>
          <p:spPr>
            <a:xfrm>
              <a:off x="2258440" y="1056693"/>
              <a:ext cx="100893" cy="142717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023842" y="1636646"/>
            <a:ext cx="1954510" cy="415518"/>
            <a:chOff x="639440" y="994523"/>
            <a:chExt cx="1270024" cy="270000"/>
          </a:xfrm>
        </p:grpSpPr>
        <p:sp>
          <p:nvSpPr>
            <p:cNvPr id="21" name="圆角矩形 15"/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89464" y="994523"/>
              <a:ext cx="569973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高工资</a:t>
              </a:r>
              <a:endParaRPr lang="zh-CN" altLang="en-US" sz="1800" kern="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782725" y="2243049"/>
            <a:ext cx="1954510" cy="415518"/>
            <a:chOff x="639440" y="994523"/>
            <a:chExt cx="1270024" cy="270000"/>
          </a:xfrm>
        </p:grpSpPr>
        <p:sp>
          <p:nvSpPr>
            <p:cNvPr id="24" name="圆角矩形 18"/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64461" y="994523"/>
              <a:ext cx="419980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老板</a:t>
              </a:r>
              <a:endParaRPr lang="zh-CN" altLang="en-US" sz="1800" kern="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130098" y="2227749"/>
            <a:ext cx="441588" cy="441588"/>
            <a:chOff x="2154784" y="984582"/>
            <a:chExt cx="286940" cy="286940"/>
          </a:xfrm>
        </p:grpSpPr>
        <p:sp>
          <p:nvSpPr>
            <p:cNvPr id="27" name="椭圆 26"/>
            <p:cNvSpPr/>
            <p:nvPr/>
          </p:nvSpPr>
          <p:spPr>
            <a:xfrm>
              <a:off x="2154784" y="984582"/>
              <a:ext cx="286940" cy="286940"/>
            </a:xfrm>
            <a:prstGeom prst="ellipse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8" name="燕尾形 22"/>
            <p:cNvSpPr/>
            <p:nvPr/>
          </p:nvSpPr>
          <p:spPr>
            <a:xfrm>
              <a:off x="2258440" y="1056693"/>
              <a:ext cx="100893" cy="142717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941715" y="2243049"/>
            <a:ext cx="1954510" cy="415518"/>
            <a:chOff x="639440" y="994523"/>
            <a:chExt cx="1270024" cy="270000"/>
          </a:xfrm>
        </p:grpSpPr>
        <p:sp>
          <p:nvSpPr>
            <p:cNvPr id="30" name="圆角矩形 24"/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43643" y="994523"/>
              <a:ext cx="1061617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高绩效的团队 </a:t>
              </a:r>
              <a:endParaRPr lang="zh-CN" altLang="en-US" sz="1800" kern="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236939" y="2227749"/>
            <a:ext cx="441588" cy="441588"/>
            <a:chOff x="2154784" y="984582"/>
            <a:chExt cx="286940" cy="286940"/>
          </a:xfrm>
        </p:grpSpPr>
        <p:sp>
          <p:nvSpPr>
            <p:cNvPr id="33" name="椭圆 32"/>
            <p:cNvSpPr/>
            <p:nvPr/>
          </p:nvSpPr>
          <p:spPr>
            <a:xfrm>
              <a:off x="2154784" y="984582"/>
              <a:ext cx="286940" cy="286940"/>
            </a:xfrm>
            <a:prstGeom prst="ellipse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4" name="燕尾形 28"/>
            <p:cNvSpPr/>
            <p:nvPr/>
          </p:nvSpPr>
          <p:spPr>
            <a:xfrm>
              <a:off x="2258440" y="1056693"/>
              <a:ext cx="100893" cy="142717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023842" y="2243049"/>
            <a:ext cx="1954510" cy="415518"/>
            <a:chOff x="639440" y="994523"/>
            <a:chExt cx="1270024" cy="270000"/>
          </a:xfrm>
        </p:grpSpPr>
        <p:sp>
          <p:nvSpPr>
            <p:cNvPr id="36" name="圆角矩形 30"/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89477" y="1009487"/>
              <a:ext cx="1169945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 panose="020B0604020202020204"/>
                  <a:ea typeface="微软雅黑" panose="020B0503020204020204" pitchFamily="34" charset="-122"/>
                </a:rPr>
                <a:t>企业的持续发展</a:t>
              </a:r>
              <a:endParaRPr lang="zh-CN" altLang="en-US" sz="1800" kern="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739637" y="3258421"/>
            <a:ext cx="4061723" cy="400110"/>
          </a:xfrm>
          <a:prstGeom prst="rect">
            <a:avLst/>
          </a:prstGeom>
          <a:solidFill>
            <a:srgbClr val="43A4D5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人们总是会遇到这样一些普遍障碍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43"/>
          <p:cNvSpPr txBox="1"/>
          <p:nvPr/>
        </p:nvSpPr>
        <p:spPr>
          <a:xfrm>
            <a:off x="1739637" y="3736419"/>
            <a:ext cx="3544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心态消极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悲观失望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怀疑害怕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;</a:t>
            </a:r>
            <a:endParaRPr lang="en-US" altLang="zh-CN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41" name="TextBox 43"/>
          <p:cNvSpPr txBox="1"/>
          <p:nvPr/>
        </p:nvSpPr>
        <p:spPr>
          <a:xfrm>
            <a:off x="1739637" y="4190259"/>
            <a:ext cx="3979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目标不明确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东飘西荡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没有方向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;</a:t>
            </a:r>
            <a:endParaRPr lang="en-US" altLang="zh-CN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42" name="TextBox 43"/>
          <p:cNvSpPr txBox="1"/>
          <p:nvPr/>
        </p:nvSpPr>
        <p:spPr>
          <a:xfrm>
            <a:off x="1739637" y="4648627"/>
            <a:ext cx="3544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不会时间管理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拖延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效率低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;</a:t>
            </a:r>
            <a:endParaRPr lang="en-US" altLang="zh-CN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1726725" y="5088048"/>
            <a:ext cx="3979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没有持续学习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缺乏应变能力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;</a:t>
            </a:r>
            <a:endParaRPr lang="en-US" altLang="zh-CN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39637" y="5524172"/>
            <a:ext cx="3544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行动力不够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想得多做的少</a:t>
            </a:r>
            <a:endParaRPr lang="en-US" altLang="zh-CN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504" y="3130292"/>
            <a:ext cx="3725148" cy="29352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8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39" grpId="2" animBg="1"/>
      <p:bldP spid="40" grpId="0"/>
      <p:bldP spid="41" grpId="0"/>
      <p:bldP spid="42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47"/>
          <p:cNvSpPr txBox="1">
            <a:spLocks noChangeArrowheads="1"/>
          </p:cNvSpPr>
          <p:nvPr/>
        </p:nvSpPr>
        <p:spPr bwMode="auto">
          <a:xfrm>
            <a:off x="4635724" y="520750"/>
            <a:ext cx="31629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五项管理的步骤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Curved Connector 3"/>
          <p:cNvCxnSpPr>
            <a:stCxn id="50" idx="4"/>
            <a:endCxn id="53" idx="2"/>
          </p:cNvCxnSpPr>
          <p:nvPr/>
        </p:nvCxnSpPr>
        <p:spPr>
          <a:xfrm rot="5400000">
            <a:off x="4120935" y="4166036"/>
            <a:ext cx="698946" cy="654452"/>
          </a:xfrm>
          <a:prstGeom prst="curvedConnector2">
            <a:avLst/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46" name="Curved Connector 4"/>
          <p:cNvCxnSpPr>
            <a:stCxn id="50" idx="4"/>
            <a:endCxn id="56" idx="0"/>
          </p:cNvCxnSpPr>
          <p:nvPr/>
        </p:nvCxnSpPr>
        <p:spPr>
          <a:xfrm rot="16200000" flipH="1">
            <a:off x="5350506" y="3590916"/>
            <a:ext cx="295455" cy="1401199"/>
          </a:xfrm>
          <a:prstGeom prst="curvedConnector3">
            <a:avLst/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cxnSp>
        <p:nvCxnSpPr>
          <p:cNvPr id="48" name="Curved Connector 5"/>
          <p:cNvCxnSpPr>
            <a:stCxn id="56" idx="2"/>
          </p:cNvCxnSpPr>
          <p:nvPr/>
        </p:nvCxnSpPr>
        <p:spPr>
          <a:xfrm flipV="1">
            <a:off x="6784571" y="2752131"/>
            <a:ext cx="680929" cy="2272852"/>
          </a:xfrm>
          <a:prstGeom prst="curvedConnector2">
            <a:avLst/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grpSp>
        <p:nvGrpSpPr>
          <p:cNvPr id="49" name="Group 7"/>
          <p:cNvGrpSpPr/>
          <p:nvPr/>
        </p:nvGrpSpPr>
        <p:grpSpPr bwMode="auto">
          <a:xfrm flipH="1">
            <a:off x="3860751" y="2972312"/>
            <a:ext cx="1873766" cy="1171477"/>
            <a:chOff x="5056347" y="3384688"/>
            <a:chExt cx="1991030" cy="1244873"/>
          </a:xfrm>
        </p:grpSpPr>
        <p:sp>
          <p:nvSpPr>
            <p:cNvPr id="50" name="Oval 8"/>
            <p:cNvSpPr/>
            <p:nvPr/>
          </p:nvSpPr>
          <p:spPr>
            <a:xfrm>
              <a:off x="5429467" y="3384688"/>
              <a:ext cx="1244791" cy="1244873"/>
            </a:xfrm>
            <a:prstGeom prst="ellipse">
              <a:avLst/>
            </a:prstGeom>
            <a:solidFill>
              <a:srgbClr val="43A4D5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id-ID" sz="1800" kern="0">
                <a:solidFill>
                  <a:srgbClr val="E3D29D"/>
                </a:solidFill>
                <a:latin typeface="Montserrat Light"/>
              </a:endParaRPr>
            </a:p>
          </p:txBody>
        </p:sp>
        <p:sp>
          <p:nvSpPr>
            <p:cNvPr id="51" name="TextBox 122"/>
            <p:cNvSpPr txBox="1"/>
            <p:nvPr/>
          </p:nvSpPr>
          <p:spPr>
            <a:xfrm rot="21568247">
              <a:off x="5056347" y="3659820"/>
              <a:ext cx="1991030" cy="752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  <a:endPara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Group 10"/>
          <p:cNvGrpSpPr/>
          <p:nvPr/>
        </p:nvGrpSpPr>
        <p:grpSpPr bwMode="auto">
          <a:xfrm flipH="1">
            <a:off x="2635983" y="4256996"/>
            <a:ext cx="1873766" cy="1171477"/>
            <a:chOff x="6683065" y="5097401"/>
            <a:chExt cx="1991030" cy="1244873"/>
          </a:xfrm>
        </p:grpSpPr>
        <p:sp>
          <p:nvSpPr>
            <p:cNvPr id="53" name="Oval 11"/>
            <p:cNvSpPr/>
            <p:nvPr/>
          </p:nvSpPr>
          <p:spPr>
            <a:xfrm>
              <a:off x="7072573" y="5097401"/>
              <a:ext cx="1244791" cy="1244873"/>
            </a:xfrm>
            <a:prstGeom prst="ellipse">
              <a:avLst/>
            </a:prstGeom>
            <a:solidFill>
              <a:srgbClr val="43A4D5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id-ID" sz="1800" kern="0" dirty="0">
                <a:solidFill>
                  <a:srgbClr val="E3D29D"/>
                </a:solidFill>
                <a:latin typeface="Montserrat Light"/>
              </a:endParaRPr>
            </a:p>
          </p:txBody>
        </p:sp>
        <p:sp>
          <p:nvSpPr>
            <p:cNvPr id="54" name="TextBox 125"/>
            <p:cNvSpPr txBox="1"/>
            <p:nvPr/>
          </p:nvSpPr>
          <p:spPr>
            <a:xfrm rot="21568247">
              <a:off x="6683065" y="5332069"/>
              <a:ext cx="1991030" cy="752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心态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  <a:endPara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Group 13"/>
          <p:cNvGrpSpPr/>
          <p:nvPr/>
        </p:nvGrpSpPr>
        <p:grpSpPr bwMode="auto">
          <a:xfrm flipH="1">
            <a:off x="5328115" y="4439244"/>
            <a:ext cx="1724342" cy="1171477"/>
            <a:chOff x="3493962" y="5097400"/>
            <a:chExt cx="1833059" cy="1244873"/>
          </a:xfrm>
        </p:grpSpPr>
        <p:sp>
          <p:nvSpPr>
            <p:cNvPr id="56" name="Oval 14"/>
            <p:cNvSpPr/>
            <p:nvPr/>
          </p:nvSpPr>
          <p:spPr>
            <a:xfrm>
              <a:off x="3778737" y="5097400"/>
              <a:ext cx="1245336" cy="1244873"/>
            </a:xfrm>
            <a:prstGeom prst="ellipse">
              <a:avLst/>
            </a:prstGeom>
            <a:solidFill>
              <a:srgbClr val="43A4D5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id-ID" sz="1800" kern="0">
                <a:solidFill>
                  <a:srgbClr val="E3D29D"/>
                </a:solidFill>
                <a:latin typeface="Montserrat Light"/>
              </a:endParaRPr>
            </a:p>
          </p:txBody>
        </p:sp>
        <p:sp>
          <p:nvSpPr>
            <p:cNvPr id="57" name="TextBox 128"/>
            <p:cNvSpPr txBox="1"/>
            <p:nvPr/>
          </p:nvSpPr>
          <p:spPr>
            <a:xfrm rot="21568247">
              <a:off x="3493962" y="5343719"/>
              <a:ext cx="1833059" cy="752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  <a:endPara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Group 16"/>
          <p:cNvGrpSpPr/>
          <p:nvPr/>
        </p:nvGrpSpPr>
        <p:grpSpPr bwMode="auto">
          <a:xfrm flipH="1">
            <a:off x="6123191" y="2104346"/>
            <a:ext cx="1724342" cy="1171477"/>
            <a:chOff x="2185159" y="2227318"/>
            <a:chExt cx="1833059" cy="1244873"/>
          </a:xfrm>
        </p:grpSpPr>
        <p:sp>
          <p:nvSpPr>
            <p:cNvPr id="59" name="Oval 17"/>
            <p:cNvSpPr/>
            <p:nvPr/>
          </p:nvSpPr>
          <p:spPr>
            <a:xfrm>
              <a:off x="2479814" y="2227318"/>
              <a:ext cx="1243749" cy="1244873"/>
            </a:xfrm>
            <a:prstGeom prst="ellipse">
              <a:avLst/>
            </a:prstGeom>
            <a:solidFill>
              <a:srgbClr val="43A4D5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id-ID" sz="1800" kern="0">
                <a:solidFill>
                  <a:srgbClr val="E3D29D"/>
                </a:solidFill>
                <a:latin typeface="Montserrat Light"/>
              </a:endParaRPr>
            </a:p>
          </p:txBody>
        </p:sp>
        <p:sp>
          <p:nvSpPr>
            <p:cNvPr id="60" name="TextBox 131"/>
            <p:cNvSpPr txBox="1"/>
            <p:nvPr/>
          </p:nvSpPr>
          <p:spPr>
            <a:xfrm rot="21568247">
              <a:off x="2185159" y="2457186"/>
              <a:ext cx="1833059" cy="752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  <a:endPara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Group 19"/>
          <p:cNvGrpSpPr/>
          <p:nvPr/>
        </p:nvGrpSpPr>
        <p:grpSpPr bwMode="auto">
          <a:xfrm flipH="1">
            <a:off x="7801927" y="1636431"/>
            <a:ext cx="1724342" cy="1171477"/>
            <a:chOff x="8023814" y="2514858"/>
            <a:chExt cx="1833059" cy="1244873"/>
          </a:xfrm>
        </p:grpSpPr>
        <p:sp>
          <p:nvSpPr>
            <p:cNvPr id="62" name="Oval 20"/>
            <p:cNvSpPr/>
            <p:nvPr/>
          </p:nvSpPr>
          <p:spPr>
            <a:xfrm>
              <a:off x="8317675" y="2514858"/>
              <a:ext cx="1245336" cy="1244873"/>
            </a:xfrm>
            <a:prstGeom prst="ellipse">
              <a:avLst/>
            </a:prstGeom>
            <a:solidFill>
              <a:srgbClr val="43A4D5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id-ID" sz="1800" kern="0">
                <a:solidFill>
                  <a:srgbClr val="E3D29D"/>
                </a:solidFill>
                <a:latin typeface="Montserrat Light"/>
              </a:endParaRPr>
            </a:p>
          </p:txBody>
        </p:sp>
        <p:sp>
          <p:nvSpPr>
            <p:cNvPr id="63" name="TextBox 134"/>
            <p:cNvSpPr txBox="1"/>
            <p:nvPr/>
          </p:nvSpPr>
          <p:spPr>
            <a:xfrm rot="21568247">
              <a:off x="8023814" y="2742916"/>
              <a:ext cx="1833059" cy="752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  <a:endParaRPr lang="zh-CN" altLang="en-US" sz="20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579330" y="5194351"/>
            <a:ext cx="2117451" cy="933385"/>
            <a:chOff x="2435031" y="4000500"/>
            <a:chExt cx="1687216" cy="743735"/>
          </a:xfrm>
        </p:grpSpPr>
        <p:sp>
          <p:nvSpPr>
            <p:cNvPr id="65" name="Rectangle 22"/>
            <p:cNvSpPr/>
            <p:nvPr/>
          </p:nvSpPr>
          <p:spPr>
            <a:xfrm flipH="1">
              <a:off x="2435031" y="4065888"/>
              <a:ext cx="1687216" cy="67834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algn="r" defTabSz="914400">
                <a:lnSpc>
                  <a:spcPct val="150000"/>
                </a:lnSpc>
                <a:defRPr/>
              </a:pPr>
              <a:r>
                <a:rPr lang="zh-CN" altLang="en-US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如何抓住重点：</a:t>
              </a:r>
              <a:endPara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  <a:p>
              <a:pPr lvl="0" algn="r" defTabSz="914400">
                <a:lnSpc>
                  <a:spcPct val="150000"/>
                </a:lnSpc>
                <a:defRPr/>
              </a:pPr>
              <a:r>
                <a:rPr lang="zh-CN" altLang="en-US" b="1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提升效率</a:t>
              </a:r>
              <a:endParaRPr lang="zh-CN" altLang="en-US" b="1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cxnSp>
          <p:nvCxnSpPr>
            <p:cNvPr id="66" name="Straight Connector 23"/>
            <p:cNvCxnSpPr/>
            <p:nvPr/>
          </p:nvCxnSpPr>
          <p:spPr>
            <a:xfrm flipH="1">
              <a:off x="3001566" y="4000500"/>
              <a:ext cx="988219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lgDash"/>
              <a:miter lim="800000"/>
              <a:headEnd type="oval"/>
              <a:tailEnd type="none" w="sm" len="sm"/>
            </a:ln>
            <a:effectLst/>
          </p:spPr>
        </p:cxnSp>
      </p:grpSp>
      <p:grpSp>
        <p:nvGrpSpPr>
          <p:cNvPr id="67" name="组合 66"/>
          <p:cNvGrpSpPr/>
          <p:nvPr/>
        </p:nvGrpSpPr>
        <p:grpSpPr>
          <a:xfrm>
            <a:off x="1355558" y="4167676"/>
            <a:ext cx="1848917" cy="955368"/>
            <a:chOff x="300083" y="3368472"/>
            <a:chExt cx="1473244" cy="761252"/>
          </a:xfrm>
        </p:grpSpPr>
        <p:sp>
          <p:nvSpPr>
            <p:cNvPr id="68" name="Rectangle 24"/>
            <p:cNvSpPr/>
            <p:nvPr/>
          </p:nvSpPr>
          <p:spPr>
            <a:xfrm flipH="1">
              <a:off x="300083" y="3368472"/>
              <a:ext cx="1473244" cy="67834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如何评估心态：</a:t>
              </a:r>
              <a:endPara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b="1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积极乐观</a:t>
              </a:r>
              <a:endParaRPr lang="en-US" altLang="zh-CN" b="1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cxnSp>
          <p:nvCxnSpPr>
            <p:cNvPr id="69" name="Straight Connector 25"/>
            <p:cNvCxnSpPr/>
            <p:nvPr/>
          </p:nvCxnSpPr>
          <p:spPr>
            <a:xfrm flipH="1">
              <a:off x="329979" y="4129724"/>
              <a:ext cx="1257873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lgDash"/>
              <a:miter lim="800000"/>
              <a:headEnd type="oval"/>
              <a:tailEnd type="none" w="sm" len="sm"/>
            </a:ln>
            <a:effectLst/>
          </p:spPr>
        </p:cxnSp>
      </p:grpSp>
      <p:grpSp>
        <p:nvGrpSpPr>
          <p:cNvPr id="70" name="组合 69"/>
          <p:cNvGrpSpPr/>
          <p:nvPr/>
        </p:nvGrpSpPr>
        <p:grpSpPr>
          <a:xfrm>
            <a:off x="9221745" y="1843095"/>
            <a:ext cx="1745707" cy="964816"/>
            <a:chOff x="7871669" y="1226165"/>
            <a:chExt cx="1391005" cy="768780"/>
          </a:xfrm>
        </p:grpSpPr>
        <p:sp>
          <p:nvSpPr>
            <p:cNvPr id="71" name="Rectangle 26"/>
            <p:cNvSpPr/>
            <p:nvPr/>
          </p:nvSpPr>
          <p:spPr>
            <a:xfrm flipH="1">
              <a:off x="7943189" y="1316598"/>
              <a:ext cx="1319485" cy="67834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如何每天行动：</a:t>
              </a:r>
              <a:endPara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b="1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养成习惯</a:t>
              </a:r>
              <a:endParaRPr lang="zh-CN" altLang="en-US" b="1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cxnSp>
          <p:nvCxnSpPr>
            <p:cNvPr id="72" name="Straight Connector 27"/>
            <p:cNvCxnSpPr/>
            <p:nvPr/>
          </p:nvCxnSpPr>
          <p:spPr>
            <a:xfrm flipH="1">
              <a:off x="7871669" y="1226165"/>
              <a:ext cx="988219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lgDash"/>
              <a:miter lim="800000"/>
              <a:headEnd type="oval"/>
              <a:tailEnd type="none" w="sm" len="sm"/>
            </a:ln>
            <a:effectLst/>
          </p:spPr>
        </p:cxnSp>
      </p:grpSp>
      <p:grpSp>
        <p:nvGrpSpPr>
          <p:cNvPr id="73" name="组合 72"/>
          <p:cNvGrpSpPr/>
          <p:nvPr/>
        </p:nvGrpSpPr>
        <p:grpSpPr>
          <a:xfrm>
            <a:off x="4764346" y="1630213"/>
            <a:ext cx="2000458" cy="1266822"/>
            <a:chOff x="3818309" y="1641873"/>
            <a:chExt cx="1275182" cy="1009422"/>
          </a:xfrm>
        </p:grpSpPr>
        <p:sp>
          <p:nvSpPr>
            <p:cNvPr id="74" name="Rectangle 28"/>
            <p:cNvSpPr/>
            <p:nvPr/>
          </p:nvSpPr>
          <p:spPr>
            <a:xfrm flipH="1">
              <a:off x="3982640" y="1641873"/>
              <a:ext cx="1110851" cy="100942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如何有效学习：</a:t>
              </a:r>
              <a:endPara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b="1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持续改进</a:t>
              </a:r>
              <a:endParaRPr lang="zh-CN" altLang="en-US" b="1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cxnSp>
          <p:nvCxnSpPr>
            <p:cNvPr id="75" name="Straight Connector 29"/>
            <p:cNvCxnSpPr/>
            <p:nvPr/>
          </p:nvCxnSpPr>
          <p:spPr>
            <a:xfrm flipH="1">
              <a:off x="3818309" y="2429358"/>
              <a:ext cx="988219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lgDash"/>
              <a:miter lim="800000"/>
              <a:headEnd type="oval"/>
              <a:tailEnd type="none" w="sm" len="sm"/>
            </a:ln>
            <a:effectLst/>
          </p:spPr>
        </p:cxnSp>
      </p:grpSp>
      <p:grpSp>
        <p:nvGrpSpPr>
          <p:cNvPr id="76" name="组合 75"/>
          <p:cNvGrpSpPr/>
          <p:nvPr/>
        </p:nvGrpSpPr>
        <p:grpSpPr>
          <a:xfrm>
            <a:off x="5458244" y="3298855"/>
            <a:ext cx="2629846" cy="909599"/>
            <a:chOff x="3750469" y="2621756"/>
            <a:chExt cx="2095500" cy="724784"/>
          </a:xfrm>
        </p:grpSpPr>
        <p:sp>
          <p:nvSpPr>
            <p:cNvPr id="77" name="Rectangle 30"/>
            <p:cNvSpPr/>
            <p:nvPr/>
          </p:nvSpPr>
          <p:spPr>
            <a:xfrm flipH="1">
              <a:off x="3750469" y="2668191"/>
              <a:ext cx="2095500" cy="678349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如何制定目标：</a:t>
              </a:r>
              <a:endPara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b="1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达成目标</a:t>
              </a:r>
              <a:endParaRPr lang="zh-CN" altLang="en-US" b="1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cxnSp>
          <p:nvCxnSpPr>
            <p:cNvPr id="78" name="Straight Connector 31"/>
            <p:cNvCxnSpPr/>
            <p:nvPr/>
          </p:nvCxnSpPr>
          <p:spPr>
            <a:xfrm flipH="1">
              <a:off x="3837385" y="2621756"/>
              <a:ext cx="989409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lgDash"/>
              <a:miter lim="800000"/>
              <a:headEnd type="oval"/>
              <a:tailEnd type="none" w="sm" len="sm"/>
            </a:ln>
            <a:effectLst/>
          </p:spPr>
        </p:cxnSp>
      </p:grpSp>
      <p:cxnSp>
        <p:nvCxnSpPr>
          <p:cNvPr id="79" name="Curved Connector 34"/>
          <p:cNvCxnSpPr/>
          <p:nvPr/>
        </p:nvCxnSpPr>
        <p:spPr>
          <a:xfrm flipV="1">
            <a:off x="7188718" y="2021000"/>
            <a:ext cx="871538" cy="67866"/>
          </a:xfrm>
          <a:prstGeom prst="curvedConnector3">
            <a:avLst>
              <a:gd name="adj1" fmla="val 50000"/>
            </a:avLst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grpSp>
        <p:nvGrpSpPr>
          <p:cNvPr id="80" name="Group 2"/>
          <p:cNvGrpSpPr/>
          <p:nvPr/>
        </p:nvGrpSpPr>
        <p:grpSpPr bwMode="auto">
          <a:xfrm flipH="1">
            <a:off x="8512324" y="3172044"/>
            <a:ext cx="3679676" cy="3693909"/>
            <a:chOff x="4042465" y="488950"/>
            <a:chExt cx="4073525" cy="4486275"/>
          </a:xfrm>
        </p:grpSpPr>
        <p:sp>
          <p:nvSpPr>
            <p:cNvPr id="81" name="Freeform 46"/>
            <p:cNvSpPr/>
            <p:nvPr/>
          </p:nvSpPr>
          <p:spPr bwMode="auto">
            <a:xfrm>
              <a:off x="4877490" y="1497012"/>
              <a:ext cx="1309688" cy="1658938"/>
            </a:xfrm>
            <a:custGeom>
              <a:avLst/>
              <a:gdLst>
                <a:gd name="T0" fmla="*/ 0 w 825"/>
                <a:gd name="T1" fmla="*/ 1327150 h 1045"/>
                <a:gd name="T2" fmla="*/ 161925 w 825"/>
                <a:gd name="T3" fmla="*/ 1000125 h 1045"/>
                <a:gd name="T4" fmla="*/ 161925 w 825"/>
                <a:gd name="T5" fmla="*/ 1000125 h 1045"/>
                <a:gd name="T6" fmla="*/ 155575 w 825"/>
                <a:gd name="T7" fmla="*/ 984250 h 1045"/>
                <a:gd name="T8" fmla="*/ 150813 w 825"/>
                <a:gd name="T9" fmla="*/ 965200 h 1045"/>
                <a:gd name="T10" fmla="*/ 146050 w 825"/>
                <a:gd name="T11" fmla="*/ 941388 h 1045"/>
                <a:gd name="T12" fmla="*/ 139700 w 825"/>
                <a:gd name="T13" fmla="*/ 909638 h 1045"/>
                <a:gd name="T14" fmla="*/ 138113 w 825"/>
                <a:gd name="T15" fmla="*/ 873125 h 1045"/>
                <a:gd name="T16" fmla="*/ 138113 w 825"/>
                <a:gd name="T17" fmla="*/ 833438 h 1045"/>
                <a:gd name="T18" fmla="*/ 139700 w 825"/>
                <a:gd name="T19" fmla="*/ 784225 h 1045"/>
                <a:gd name="T20" fmla="*/ 150813 w 825"/>
                <a:gd name="T21" fmla="*/ 736600 h 1045"/>
                <a:gd name="T22" fmla="*/ 169863 w 825"/>
                <a:gd name="T23" fmla="*/ 684213 h 1045"/>
                <a:gd name="T24" fmla="*/ 180975 w 825"/>
                <a:gd name="T25" fmla="*/ 654050 h 1045"/>
                <a:gd name="T26" fmla="*/ 193675 w 825"/>
                <a:gd name="T27" fmla="*/ 625475 h 1045"/>
                <a:gd name="T28" fmla="*/ 209550 w 825"/>
                <a:gd name="T29" fmla="*/ 598488 h 1045"/>
                <a:gd name="T30" fmla="*/ 228600 w 825"/>
                <a:gd name="T31" fmla="*/ 566738 h 1045"/>
                <a:gd name="T32" fmla="*/ 249238 w 825"/>
                <a:gd name="T33" fmla="*/ 538163 h 1045"/>
                <a:gd name="T34" fmla="*/ 273050 w 825"/>
                <a:gd name="T35" fmla="*/ 508000 h 1045"/>
                <a:gd name="T36" fmla="*/ 300038 w 825"/>
                <a:gd name="T37" fmla="*/ 476250 h 1045"/>
                <a:gd name="T38" fmla="*/ 328613 w 825"/>
                <a:gd name="T39" fmla="*/ 447675 h 1045"/>
                <a:gd name="T40" fmla="*/ 360363 w 825"/>
                <a:gd name="T41" fmla="*/ 415925 h 1045"/>
                <a:gd name="T42" fmla="*/ 398463 w 825"/>
                <a:gd name="T43" fmla="*/ 382588 h 1045"/>
                <a:gd name="T44" fmla="*/ 438150 w 825"/>
                <a:gd name="T45" fmla="*/ 350838 h 1045"/>
                <a:gd name="T46" fmla="*/ 481013 w 825"/>
                <a:gd name="T47" fmla="*/ 319088 h 1045"/>
                <a:gd name="T48" fmla="*/ 481013 w 825"/>
                <a:gd name="T49" fmla="*/ 319088 h 1045"/>
                <a:gd name="T50" fmla="*/ 568325 w 825"/>
                <a:gd name="T51" fmla="*/ 260350 h 1045"/>
                <a:gd name="T52" fmla="*/ 654050 w 825"/>
                <a:gd name="T53" fmla="*/ 211138 h 1045"/>
                <a:gd name="T54" fmla="*/ 736600 w 825"/>
                <a:gd name="T55" fmla="*/ 168275 h 1045"/>
                <a:gd name="T56" fmla="*/ 812800 w 825"/>
                <a:gd name="T57" fmla="*/ 130175 h 1045"/>
                <a:gd name="T58" fmla="*/ 887413 w 825"/>
                <a:gd name="T59" fmla="*/ 98425 h 1045"/>
                <a:gd name="T60" fmla="*/ 954088 w 825"/>
                <a:gd name="T61" fmla="*/ 71438 h 1045"/>
                <a:gd name="T62" fmla="*/ 1017588 w 825"/>
                <a:gd name="T63" fmla="*/ 50800 h 1045"/>
                <a:gd name="T64" fmla="*/ 1076325 w 825"/>
                <a:gd name="T65" fmla="*/ 34925 h 1045"/>
                <a:gd name="T66" fmla="*/ 1128713 w 825"/>
                <a:gd name="T67" fmla="*/ 23813 h 1045"/>
                <a:gd name="T68" fmla="*/ 1174750 w 825"/>
                <a:gd name="T69" fmla="*/ 14288 h 1045"/>
                <a:gd name="T70" fmla="*/ 1214438 w 825"/>
                <a:gd name="T71" fmla="*/ 7938 h 1045"/>
                <a:gd name="T72" fmla="*/ 1249363 w 825"/>
                <a:gd name="T73" fmla="*/ 3175 h 1045"/>
                <a:gd name="T74" fmla="*/ 1293813 w 825"/>
                <a:gd name="T75" fmla="*/ 0 h 1045"/>
                <a:gd name="T76" fmla="*/ 1309688 w 825"/>
                <a:gd name="T77" fmla="*/ 0 h 1045"/>
                <a:gd name="T78" fmla="*/ 1123950 w 825"/>
                <a:gd name="T79" fmla="*/ 1181100 h 1045"/>
                <a:gd name="T80" fmla="*/ 1123950 w 825"/>
                <a:gd name="T81" fmla="*/ 1181100 h 1045"/>
                <a:gd name="T82" fmla="*/ 1092200 w 825"/>
                <a:gd name="T83" fmla="*/ 1209675 h 1045"/>
                <a:gd name="T84" fmla="*/ 1055688 w 825"/>
                <a:gd name="T85" fmla="*/ 1243013 h 1045"/>
                <a:gd name="T86" fmla="*/ 1009650 w 825"/>
                <a:gd name="T87" fmla="*/ 1274763 h 1045"/>
                <a:gd name="T88" fmla="*/ 982663 w 825"/>
                <a:gd name="T89" fmla="*/ 1290638 h 1045"/>
                <a:gd name="T90" fmla="*/ 957263 w 825"/>
                <a:gd name="T91" fmla="*/ 1303338 h 1045"/>
                <a:gd name="T92" fmla="*/ 930275 w 825"/>
                <a:gd name="T93" fmla="*/ 1316038 h 1045"/>
                <a:gd name="T94" fmla="*/ 900113 w 825"/>
                <a:gd name="T95" fmla="*/ 1327150 h 1045"/>
                <a:gd name="T96" fmla="*/ 871538 w 825"/>
                <a:gd name="T97" fmla="*/ 1335088 h 1045"/>
                <a:gd name="T98" fmla="*/ 842963 w 825"/>
                <a:gd name="T99" fmla="*/ 1339850 h 1045"/>
                <a:gd name="T100" fmla="*/ 812800 w 825"/>
                <a:gd name="T101" fmla="*/ 1338263 h 1045"/>
                <a:gd name="T102" fmla="*/ 785813 w 825"/>
                <a:gd name="T103" fmla="*/ 1331913 h 1045"/>
                <a:gd name="T104" fmla="*/ 592138 w 825"/>
                <a:gd name="T105" fmla="*/ 1658938 h 1045"/>
                <a:gd name="T106" fmla="*/ 0 w 825"/>
                <a:gd name="T107" fmla="*/ 1327150 h 104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25" h="1045">
                  <a:moveTo>
                    <a:pt x="0" y="836"/>
                  </a:moveTo>
                  <a:lnTo>
                    <a:pt x="102" y="630"/>
                  </a:lnTo>
                  <a:lnTo>
                    <a:pt x="98" y="620"/>
                  </a:lnTo>
                  <a:lnTo>
                    <a:pt x="95" y="608"/>
                  </a:lnTo>
                  <a:lnTo>
                    <a:pt x="92" y="593"/>
                  </a:lnTo>
                  <a:lnTo>
                    <a:pt x="88" y="573"/>
                  </a:lnTo>
                  <a:lnTo>
                    <a:pt x="87" y="550"/>
                  </a:lnTo>
                  <a:lnTo>
                    <a:pt x="87" y="525"/>
                  </a:lnTo>
                  <a:lnTo>
                    <a:pt x="88" y="494"/>
                  </a:lnTo>
                  <a:lnTo>
                    <a:pt x="95" y="464"/>
                  </a:lnTo>
                  <a:lnTo>
                    <a:pt x="107" y="431"/>
                  </a:lnTo>
                  <a:lnTo>
                    <a:pt x="114" y="412"/>
                  </a:lnTo>
                  <a:lnTo>
                    <a:pt x="122" y="394"/>
                  </a:lnTo>
                  <a:lnTo>
                    <a:pt x="132" y="377"/>
                  </a:lnTo>
                  <a:lnTo>
                    <a:pt x="144" y="357"/>
                  </a:lnTo>
                  <a:lnTo>
                    <a:pt x="157" y="339"/>
                  </a:lnTo>
                  <a:lnTo>
                    <a:pt x="172" y="320"/>
                  </a:lnTo>
                  <a:lnTo>
                    <a:pt x="189" y="300"/>
                  </a:lnTo>
                  <a:lnTo>
                    <a:pt x="207" y="282"/>
                  </a:lnTo>
                  <a:lnTo>
                    <a:pt x="227" y="262"/>
                  </a:lnTo>
                  <a:lnTo>
                    <a:pt x="251" y="241"/>
                  </a:lnTo>
                  <a:lnTo>
                    <a:pt x="276" y="221"/>
                  </a:lnTo>
                  <a:lnTo>
                    <a:pt x="303" y="201"/>
                  </a:lnTo>
                  <a:lnTo>
                    <a:pt x="358" y="164"/>
                  </a:lnTo>
                  <a:lnTo>
                    <a:pt x="412" y="133"/>
                  </a:lnTo>
                  <a:lnTo>
                    <a:pt x="464" y="106"/>
                  </a:lnTo>
                  <a:lnTo>
                    <a:pt x="512" y="82"/>
                  </a:lnTo>
                  <a:lnTo>
                    <a:pt x="559" y="62"/>
                  </a:lnTo>
                  <a:lnTo>
                    <a:pt x="601" y="45"/>
                  </a:lnTo>
                  <a:lnTo>
                    <a:pt x="641" y="32"/>
                  </a:lnTo>
                  <a:lnTo>
                    <a:pt x="678" y="22"/>
                  </a:lnTo>
                  <a:lnTo>
                    <a:pt x="711" y="15"/>
                  </a:lnTo>
                  <a:lnTo>
                    <a:pt x="740" y="9"/>
                  </a:lnTo>
                  <a:lnTo>
                    <a:pt x="765" y="5"/>
                  </a:lnTo>
                  <a:lnTo>
                    <a:pt x="787" y="2"/>
                  </a:lnTo>
                  <a:lnTo>
                    <a:pt x="815" y="0"/>
                  </a:lnTo>
                  <a:lnTo>
                    <a:pt x="825" y="0"/>
                  </a:lnTo>
                  <a:lnTo>
                    <a:pt x="708" y="744"/>
                  </a:lnTo>
                  <a:lnTo>
                    <a:pt x="688" y="762"/>
                  </a:lnTo>
                  <a:lnTo>
                    <a:pt x="665" y="783"/>
                  </a:lnTo>
                  <a:lnTo>
                    <a:pt x="636" y="803"/>
                  </a:lnTo>
                  <a:lnTo>
                    <a:pt x="619" y="813"/>
                  </a:lnTo>
                  <a:lnTo>
                    <a:pt x="603" y="821"/>
                  </a:lnTo>
                  <a:lnTo>
                    <a:pt x="586" y="829"/>
                  </a:lnTo>
                  <a:lnTo>
                    <a:pt x="567" y="836"/>
                  </a:lnTo>
                  <a:lnTo>
                    <a:pt x="549" y="841"/>
                  </a:lnTo>
                  <a:lnTo>
                    <a:pt x="531" y="844"/>
                  </a:lnTo>
                  <a:lnTo>
                    <a:pt x="512" y="843"/>
                  </a:lnTo>
                  <a:lnTo>
                    <a:pt x="495" y="839"/>
                  </a:lnTo>
                  <a:lnTo>
                    <a:pt x="373" y="1045"/>
                  </a:lnTo>
                  <a:lnTo>
                    <a:pt x="0" y="836"/>
                  </a:lnTo>
                  <a:close/>
                </a:path>
              </a:pathLst>
            </a:custGeom>
            <a:solidFill>
              <a:srgbClr val="FCC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47"/>
            <p:cNvSpPr/>
            <p:nvPr/>
          </p:nvSpPr>
          <p:spPr bwMode="auto">
            <a:xfrm>
              <a:off x="4740965" y="2765425"/>
              <a:ext cx="814388" cy="495300"/>
            </a:xfrm>
            <a:custGeom>
              <a:avLst/>
              <a:gdLst>
                <a:gd name="T0" fmla="*/ 814388 w 513"/>
                <a:gd name="T1" fmla="*/ 366713 h 312"/>
                <a:gd name="T2" fmla="*/ 66675 w 513"/>
                <a:gd name="T3" fmla="*/ 0 h 312"/>
                <a:gd name="T4" fmla="*/ 0 w 513"/>
                <a:gd name="T5" fmla="*/ 138113 h 312"/>
                <a:gd name="T6" fmla="*/ 752475 w 513"/>
                <a:gd name="T7" fmla="*/ 495300 h 312"/>
                <a:gd name="T8" fmla="*/ 814388 w 513"/>
                <a:gd name="T9" fmla="*/ 366713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3" h="312">
                  <a:moveTo>
                    <a:pt x="513" y="231"/>
                  </a:moveTo>
                  <a:lnTo>
                    <a:pt x="42" y="0"/>
                  </a:lnTo>
                  <a:lnTo>
                    <a:pt x="0" y="87"/>
                  </a:lnTo>
                  <a:lnTo>
                    <a:pt x="474" y="312"/>
                  </a:lnTo>
                  <a:lnTo>
                    <a:pt x="513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48"/>
            <p:cNvSpPr/>
            <p:nvPr/>
          </p:nvSpPr>
          <p:spPr bwMode="auto">
            <a:xfrm>
              <a:off x="5368027" y="3260725"/>
              <a:ext cx="125413" cy="247650"/>
            </a:xfrm>
            <a:custGeom>
              <a:avLst/>
              <a:gdLst>
                <a:gd name="T0" fmla="*/ 3175 w 79"/>
                <a:gd name="T1" fmla="*/ 247650 h 156"/>
                <a:gd name="T2" fmla="*/ 125413 w 79"/>
                <a:gd name="T3" fmla="*/ 0 h 156"/>
                <a:gd name="T4" fmla="*/ 0 w 79"/>
                <a:gd name="T5" fmla="*/ 244475 h 156"/>
                <a:gd name="T6" fmla="*/ 3175 w 79"/>
                <a:gd name="T7" fmla="*/ 247650 h 1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" h="156">
                  <a:moveTo>
                    <a:pt x="2" y="156"/>
                  </a:moveTo>
                  <a:lnTo>
                    <a:pt x="79" y="0"/>
                  </a:lnTo>
                  <a:lnTo>
                    <a:pt x="0" y="154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49"/>
            <p:cNvSpPr/>
            <p:nvPr/>
          </p:nvSpPr>
          <p:spPr bwMode="auto">
            <a:xfrm>
              <a:off x="4042465" y="2901950"/>
              <a:ext cx="1450975" cy="2073275"/>
            </a:xfrm>
            <a:custGeom>
              <a:avLst/>
              <a:gdLst>
                <a:gd name="T0" fmla="*/ 1325563 w 914"/>
                <a:gd name="T1" fmla="*/ 606425 h 1306"/>
                <a:gd name="T2" fmla="*/ 1450975 w 914"/>
                <a:gd name="T3" fmla="*/ 358775 h 1306"/>
                <a:gd name="T4" fmla="*/ 1450975 w 914"/>
                <a:gd name="T5" fmla="*/ 358775 h 1306"/>
                <a:gd name="T6" fmla="*/ 698500 w 914"/>
                <a:gd name="T7" fmla="*/ 1588 h 1306"/>
                <a:gd name="T8" fmla="*/ 685800 w 914"/>
                <a:gd name="T9" fmla="*/ 0 h 1306"/>
                <a:gd name="T10" fmla="*/ 0 w 914"/>
                <a:gd name="T11" fmla="*/ 1366838 h 1306"/>
                <a:gd name="T12" fmla="*/ 608013 w 914"/>
                <a:gd name="T13" fmla="*/ 2073275 h 1306"/>
                <a:gd name="T14" fmla="*/ 1325563 w 914"/>
                <a:gd name="T15" fmla="*/ 606425 h 13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14" h="1306">
                  <a:moveTo>
                    <a:pt x="835" y="382"/>
                  </a:moveTo>
                  <a:lnTo>
                    <a:pt x="914" y="226"/>
                  </a:lnTo>
                  <a:lnTo>
                    <a:pt x="440" y="1"/>
                  </a:lnTo>
                  <a:lnTo>
                    <a:pt x="432" y="0"/>
                  </a:lnTo>
                  <a:lnTo>
                    <a:pt x="0" y="861"/>
                  </a:lnTo>
                  <a:lnTo>
                    <a:pt x="383" y="1306"/>
                  </a:lnTo>
                  <a:lnTo>
                    <a:pt x="835" y="382"/>
                  </a:lnTo>
                  <a:close/>
                </a:path>
              </a:pathLst>
            </a:custGeom>
            <a:solidFill>
              <a:srgbClr val="3648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50"/>
            <p:cNvSpPr/>
            <p:nvPr/>
          </p:nvSpPr>
          <p:spPr bwMode="auto">
            <a:xfrm>
              <a:off x="4279002" y="3052762"/>
              <a:ext cx="1214438" cy="1922463"/>
            </a:xfrm>
            <a:custGeom>
              <a:avLst/>
              <a:gdLst>
                <a:gd name="T0" fmla="*/ 1089025 w 765"/>
                <a:gd name="T1" fmla="*/ 455613 h 1211"/>
                <a:gd name="T2" fmla="*/ 1214438 w 765"/>
                <a:gd name="T3" fmla="*/ 207963 h 1211"/>
                <a:gd name="T4" fmla="*/ 1214438 w 765"/>
                <a:gd name="T5" fmla="*/ 207963 h 1211"/>
                <a:gd name="T6" fmla="*/ 776288 w 765"/>
                <a:gd name="T7" fmla="*/ 0 h 1211"/>
                <a:gd name="T8" fmla="*/ 0 w 765"/>
                <a:gd name="T9" fmla="*/ 1489075 h 1211"/>
                <a:gd name="T10" fmla="*/ 371475 w 765"/>
                <a:gd name="T11" fmla="*/ 1922463 h 1211"/>
                <a:gd name="T12" fmla="*/ 1089025 w 765"/>
                <a:gd name="T13" fmla="*/ 455613 h 12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5" h="1211">
                  <a:moveTo>
                    <a:pt x="686" y="287"/>
                  </a:moveTo>
                  <a:lnTo>
                    <a:pt x="765" y="131"/>
                  </a:lnTo>
                  <a:lnTo>
                    <a:pt x="489" y="0"/>
                  </a:lnTo>
                  <a:lnTo>
                    <a:pt x="0" y="938"/>
                  </a:lnTo>
                  <a:lnTo>
                    <a:pt x="234" y="1211"/>
                  </a:lnTo>
                  <a:lnTo>
                    <a:pt x="686" y="287"/>
                  </a:lnTo>
                  <a:close/>
                </a:path>
              </a:pathLst>
            </a:custGeom>
            <a:solidFill>
              <a:srgbClr val="1A3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51"/>
            <p:cNvSpPr/>
            <p:nvPr/>
          </p:nvSpPr>
          <p:spPr bwMode="auto">
            <a:xfrm>
              <a:off x="5280715" y="488950"/>
              <a:ext cx="2835275" cy="3133725"/>
            </a:xfrm>
            <a:custGeom>
              <a:avLst/>
              <a:gdLst>
                <a:gd name="T0" fmla="*/ 1800225 w 1786"/>
                <a:gd name="T1" fmla="*/ 3016250 h 1974"/>
                <a:gd name="T2" fmla="*/ 1776413 w 1786"/>
                <a:gd name="T3" fmla="*/ 3052763 h 1974"/>
                <a:gd name="T4" fmla="*/ 1747838 w 1786"/>
                <a:gd name="T5" fmla="*/ 3082925 h 1974"/>
                <a:gd name="T6" fmla="*/ 1712913 w 1786"/>
                <a:gd name="T7" fmla="*/ 3106738 h 1974"/>
                <a:gd name="T8" fmla="*/ 1674813 w 1786"/>
                <a:gd name="T9" fmla="*/ 3122613 h 1974"/>
                <a:gd name="T10" fmla="*/ 1635125 w 1786"/>
                <a:gd name="T11" fmla="*/ 3130550 h 1974"/>
                <a:gd name="T12" fmla="*/ 1595438 w 1786"/>
                <a:gd name="T13" fmla="*/ 3133725 h 1974"/>
                <a:gd name="T14" fmla="*/ 1555750 w 1786"/>
                <a:gd name="T15" fmla="*/ 3125788 h 1974"/>
                <a:gd name="T16" fmla="*/ 1516063 w 1786"/>
                <a:gd name="T17" fmla="*/ 3109913 h 1974"/>
                <a:gd name="T18" fmla="*/ 117475 w 1786"/>
                <a:gd name="T19" fmla="*/ 2401888 h 1974"/>
                <a:gd name="T20" fmla="*/ 79375 w 1786"/>
                <a:gd name="T21" fmla="*/ 2378075 h 1974"/>
                <a:gd name="T22" fmla="*/ 50800 w 1786"/>
                <a:gd name="T23" fmla="*/ 2347913 h 1974"/>
                <a:gd name="T24" fmla="*/ 30163 w 1786"/>
                <a:gd name="T25" fmla="*/ 2314575 h 1974"/>
                <a:gd name="T26" fmla="*/ 11113 w 1786"/>
                <a:gd name="T27" fmla="*/ 2276475 h 1974"/>
                <a:gd name="T28" fmla="*/ 3175 w 1786"/>
                <a:gd name="T29" fmla="*/ 2236788 h 1974"/>
                <a:gd name="T30" fmla="*/ 3175 w 1786"/>
                <a:gd name="T31" fmla="*/ 2197100 h 1974"/>
                <a:gd name="T32" fmla="*/ 7938 w 1786"/>
                <a:gd name="T33" fmla="*/ 2157413 h 1974"/>
                <a:gd name="T34" fmla="*/ 23813 w 1786"/>
                <a:gd name="T35" fmla="*/ 2117725 h 1974"/>
                <a:gd name="T36" fmla="*/ 1036638 w 1786"/>
                <a:gd name="T37" fmla="*/ 117475 h 1974"/>
                <a:gd name="T38" fmla="*/ 1062038 w 1786"/>
                <a:gd name="T39" fmla="*/ 80963 h 1974"/>
                <a:gd name="T40" fmla="*/ 1090613 w 1786"/>
                <a:gd name="T41" fmla="*/ 50800 h 1974"/>
                <a:gd name="T42" fmla="*/ 1125538 w 1786"/>
                <a:gd name="T43" fmla="*/ 26988 h 1974"/>
                <a:gd name="T44" fmla="*/ 1162050 w 1786"/>
                <a:gd name="T45" fmla="*/ 11113 h 1974"/>
                <a:gd name="T46" fmla="*/ 1200150 w 1786"/>
                <a:gd name="T47" fmla="*/ 3175 h 1974"/>
                <a:gd name="T48" fmla="*/ 1241425 w 1786"/>
                <a:gd name="T49" fmla="*/ 0 h 1974"/>
                <a:gd name="T50" fmla="*/ 1282700 w 1786"/>
                <a:gd name="T51" fmla="*/ 7938 h 1974"/>
                <a:gd name="T52" fmla="*/ 1322388 w 1786"/>
                <a:gd name="T53" fmla="*/ 23813 h 1974"/>
                <a:gd name="T54" fmla="*/ 2720975 w 1786"/>
                <a:gd name="T55" fmla="*/ 731838 h 1974"/>
                <a:gd name="T56" fmla="*/ 2754313 w 1786"/>
                <a:gd name="T57" fmla="*/ 755650 h 1974"/>
                <a:gd name="T58" fmla="*/ 2787650 w 1786"/>
                <a:gd name="T59" fmla="*/ 785813 h 1974"/>
                <a:gd name="T60" fmla="*/ 2808288 w 1786"/>
                <a:gd name="T61" fmla="*/ 819150 h 1974"/>
                <a:gd name="T62" fmla="*/ 2827338 w 1786"/>
                <a:gd name="T63" fmla="*/ 857250 h 1974"/>
                <a:gd name="T64" fmla="*/ 2835275 w 1786"/>
                <a:gd name="T65" fmla="*/ 893763 h 1974"/>
                <a:gd name="T66" fmla="*/ 2835275 w 1786"/>
                <a:gd name="T67" fmla="*/ 936625 h 1974"/>
                <a:gd name="T68" fmla="*/ 2828925 w 1786"/>
                <a:gd name="T69" fmla="*/ 976313 h 1974"/>
                <a:gd name="T70" fmla="*/ 2813050 w 1786"/>
                <a:gd name="T71" fmla="*/ 1016000 h 197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786" h="1974">
                  <a:moveTo>
                    <a:pt x="1134" y="1900"/>
                  </a:moveTo>
                  <a:lnTo>
                    <a:pt x="1134" y="1900"/>
                  </a:lnTo>
                  <a:lnTo>
                    <a:pt x="1127" y="1912"/>
                  </a:lnTo>
                  <a:lnTo>
                    <a:pt x="1119" y="1923"/>
                  </a:lnTo>
                  <a:lnTo>
                    <a:pt x="1111" y="1933"/>
                  </a:lnTo>
                  <a:lnTo>
                    <a:pt x="1101" y="1942"/>
                  </a:lnTo>
                  <a:lnTo>
                    <a:pt x="1091" y="1950"/>
                  </a:lnTo>
                  <a:lnTo>
                    <a:pt x="1079" y="1957"/>
                  </a:lnTo>
                  <a:lnTo>
                    <a:pt x="1069" y="1962"/>
                  </a:lnTo>
                  <a:lnTo>
                    <a:pt x="1055" y="1967"/>
                  </a:lnTo>
                  <a:lnTo>
                    <a:pt x="1044" y="1970"/>
                  </a:lnTo>
                  <a:lnTo>
                    <a:pt x="1030" y="1972"/>
                  </a:lnTo>
                  <a:lnTo>
                    <a:pt x="1019" y="1974"/>
                  </a:lnTo>
                  <a:lnTo>
                    <a:pt x="1005" y="1974"/>
                  </a:lnTo>
                  <a:lnTo>
                    <a:pt x="992" y="1972"/>
                  </a:lnTo>
                  <a:lnTo>
                    <a:pt x="980" y="1969"/>
                  </a:lnTo>
                  <a:lnTo>
                    <a:pt x="967" y="1964"/>
                  </a:lnTo>
                  <a:lnTo>
                    <a:pt x="955" y="1959"/>
                  </a:lnTo>
                  <a:lnTo>
                    <a:pt x="74" y="1513"/>
                  </a:lnTo>
                  <a:lnTo>
                    <a:pt x="62" y="1506"/>
                  </a:lnTo>
                  <a:lnTo>
                    <a:pt x="50" y="1498"/>
                  </a:lnTo>
                  <a:lnTo>
                    <a:pt x="42" y="1490"/>
                  </a:lnTo>
                  <a:lnTo>
                    <a:pt x="32" y="1479"/>
                  </a:lnTo>
                  <a:lnTo>
                    <a:pt x="25" y="1469"/>
                  </a:lnTo>
                  <a:lnTo>
                    <a:pt x="19" y="1458"/>
                  </a:lnTo>
                  <a:lnTo>
                    <a:pt x="12" y="1448"/>
                  </a:lnTo>
                  <a:lnTo>
                    <a:pt x="7" y="1434"/>
                  </a:lnTo>
                  <a:lnTo>
                    <a:pt x="4" y="1423"/>
                  </a:lnTo>
                  <a:lnTo>
                    <a:pt x="2" y="1409"/>
                  </a:lnTo>
                  <a:lnTo>
                    <a:pt x="0" y="1397"/>
                  </a:lnTo>
                  <a:lnTo>
                    <a:pt x="2" y="1384"/>
                  </a:lnTo>
                  <a:lnTo>
                    <a:pt x="4" y="1371"/>
                  </a:lnTo>
                  <a:lnTo>
                    <a:pt x="5" y="1359"/>
                  </a:lnTo>
                  <a:lnTo>
                    <a:pt x="10" y="1345"/>
                  </a:lnTo>
                  <a:lnTo>
                    <a:pt x="15" y="1334"/>
                  </a:lnTo>
                  <a:lnTo>
                    <a:pt x="653" y="74"/>
                  </a:lnTo>
                  <a:lnTo>
                    <a:pt x="660" y="62"/>
                  </a:lnTo>
                  <a:lnTo>
                    <a:pt x="669" y="51"/>
                  </a:lnTo>
                  <a:lnTo>
                    <a:pt x="677" y="41"/>
                  </a:lnTo>
                  <a:lnTo>
                    <a:pt x="687" y="32"/>
                  </a:lnTo>
                  <a:lnTo>
                    <a:pt x="697" y="24"/>
                  </a:lnTo>
                  <a:lnTo>
                    <a:pt x="709" y="17"/>
                  </a:lnTo>
                  <a:lnTo>
                    <a:pt x="719" y="12"/>
                  </a:lnTo>
                  <a:lnTo>
                    <a:pt x="732" y="7"/>
                  </a:lnTo>
                  <a:lnTo>
                    <a:pt x="744" y="4"/>
                  </a:lnTo>
                  <a:lnTo>
                    <a:pt x="756" y="2"/>
                  </a:lnTo>
                  <a:lnTo>
                    <a:pt x="769" y="0"/>
                  </a:lnTo>
                  <a:lnTo>
                    <a:pt x="782" y="0"/>
                  </a:lnTo>
                  <a:lnTo>
                    <a:pt x="796" y="2"/>
                  </a:lnTo>
                  <a:lnTo>
                    <a:pt x="808" y="5"/>
                  </a:lnTo>
                  <a:lnTo>
                    <a:pt x="821" y="9"/>
                  </a:lnTo>
                  <a:lnTo>
                    <a:pt x="833" y="15"/>
                  </a:lnTo>
                  <a:lnTo>
                    <a:pt x="1714" y="461"/>
                  </a:lnTo>
                  <a:lnTo>
                    <a:pt x="1725" y="468"/>
                  </a:lnTo>
                  <a:lnTo>
                    <a:pt x="1735" y="476"/>
                  </a:lnTo>
                  <a:lnTo>
                    <a:pt x="1745" y="484"/>
                  </a:lnTo>
                  <a:lnTo>
                    <a:pt x="1756" y="495"/>
                  </a:lnTo>
                  <a:lnTo>
                    <a:pt x="1762" y="505"/>
                  </a:lnTo>
                  <a:lnTo>
                    <a:pt x="1769" y="516"/>
                  </a:lnTo>
                  <a:lnTo>
                    <a:pt x="1776" y="526"/>
                  </a:lnTo>
                  <a:lnTo>
                    <a:pt x="1781" y="540"/>
                  </a:lnTo>
                  <a:lnTo>
                    <a:pt x="1784" y="551"/>
                  </a:lnTo>
                  <a:lnTo>
                    <a:pt x="1786" y="563"/>
                  </a:lnTo>
                  <a:lnTo>
                    <a:pt x="1786" y="577"/>
                  </a:lnTo>
                  <a:lnTo>
                    <a:pt x="1786" y="590"/>
                  </a:lnTo>
                  <a:lnTo>
                    <a:pt x="1784" y="603"/>
                  </a:lnTo>
                  <a:lnTo>
                    <a:pt x="1782" y="615"/>
                  </a:lnTo>
                  <a:lnTo>
                    <a:pt x="1777" y="629"/>
                  </a:lnTo>
                  <a:lnTo>
                    <a:pt x="1772" y="640"/>
                  </a:lnTo>
                  <a:lnTo>
                    <a:pt x="1134" y="1900"/>
                  </a:lnTo>
                  <a:close/>
                </a:path>
              </a:pathLst>
            </a:custGeom>
            <a:solidFill>
              <a:srgbClr val="AB5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52"/>
            <p:cNvSpPr/>
            <p:nvPr/>
          </p:nvSpPr>
          <p:spPr bwMode="auto">
            <a:xfrm>
              <a:off x="5366440" y="587375"/>
              <a:ext cx="2676525" cy="2914650"/>
            </a:xfrm>
            <a:custGeom>
              <a:avLst/>
              <a:gdLst>
                <a:gd name="T0" fmla="*/ 1612900 w 1686"/>
                <a:gd name="T1" fmla="*/ 2914650 h 1836"/>
                <a:gd name="T2" fmla="*/ 0 w 1686"/>
                <a:gd name="T3" fmla="*/ 2095500 h 1836"/>
                <a:gd name="T4" fmla="*/ 1063625 w 1686"/>
                <a:gd name="T5" fmla="*/ 0 h 1836"/>
                <a:gd name="T6" fmla="*/ 2676525 w 1686"/>
                <a:gd name="T7" fmla="*/ 819150 h 1836"/>
                <a:gd name="T8" fmla="*/ 2546350 w 1686"/>
                <a:gd name="T9" fmla="*/ 1077913 h 1836"/>
                <a:gd name="T10" fmla="*/ 1612900 w 1686"/>
                <a:gd name="T11" fmla="*/ 2914650 h 18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86" h="1836">
                  <a:moveTo>
                    <a:pt x="1016" y="1836"/>
                  </a:moveTo>
                  <a:lnTo>
                    <a:pt x="0" y="1320"/>
                  </a:lnTo>
                  <a:lnTo>
                    <a:pt x="670" y="0"/>
                  </a:lnTo>
                  <a:lnTo>
                    <a:pt x="1686" y="516"/>
                  </a:lnTo>
                  <a:lnTo>
                    <a:pt x="1604" y="679"/>
                  </a:lnTo>
                  <a:lnTo>
                    <a:pt x="1016" y="18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53"/>
            <p:cNvSpPr/>
            <p:nvPr/>
          </p:nvSpPr>
          <p:spPr bwMode="auto">
            <a:xfrm>
              <a:off x="6996802" y="601662"/>
              <a:ext cx="661988" cy="481013"/>
            </a:xfrm>
            <a:custGeom>
              <a:avLst/>
              <a:gdLst>
                <a:gd name="T0" fmla="*/ 646113 w 417"/>
                <a:gd name="T1" fmla="*/ 401638 h 303"/>
                <a:gd name="T2" fmla="*/ 646113 w 417"/>
                <a:gd name="T3" fmla="*/ 401638 h 303"/>
                <a:gd name="T4" fmla="*/ 628650 w 417"/>
                <a:gd name="T5" fmla="*/ 425450 h 303"/>
                <a:gd name="T6" fmla="*/ 611188 w 417"/>
                <a:gd name="T7" fmla="*/ 446088 h 303"/>
                <a:gd name="T8" fmla="*/ 587375 w 417"/>
                <a:gd name="T9" fmla="*/ 461963 h 303"/>
                <a:gd name="T10" fmla="*/ 560388 w 417"/>
                <a:gd name="T11" fmla="*/ 473075 h 303"/>
                <a:gd name="T12" fmla="*/ 533400 w 417"/>
                <a:gd name="T13" fmla="*/ 481013 h 303"/>
                <a:gd name="T14" fmla="*/ 506413 w 417"/>
                <a:gd name="T15" fmla="*/ 481013 h 303"/>
                <a:gd name="T16" fmla="*/ 477838 w 417"/>
                <a:gd name="T17" fmla="*/ 476250 h 303"/>
                <a:gd name="T18" fmla="*/ 450850 w 417"/>
                <a:gd name="T19" fmla="*/ 465138 h 303"/>
                <a:gd name="T20" fmla="*/ 79375 w 417"/>
                <a:gd name="T21" fmla="*/ 276225 h 303"/>
                <a:gd name="T22" fmla="*/ 79375 w 417"/>
                <a:gd name="T23" fmla="*/ 276225 h 303"/>
                <a:gd name="T24" fmla="*/ 52388 w 417"/>
                <a:gd name="T25" fmla="*/ 260350 h 303"/>
                <a:gd name="T26" fmla="*/ 33338 w 417"/>
                <a:gd name="T27" fmla="*/ 241300 h 303"/>
                <a:gd name="T28" fmla="*/ 17463 w 417"/>
                <a:gd name="T29" fmla="*/ 217488 h 303"/>
                <a:gd name="T30" fmla="*/ 4763 w 417"/>
                <a:gd name="T31" fmla="*/ 190500 h 303"/>
                <a:gd name="T32" fmla="*/ 0 w 417"/>
                <a:gd name="T33" fmla="*/ 165100 h 303"/>
                <a:gd name="T34" fmla="*/ 0 w 417"/>
                <a:gd name="T35" fmla="*/ 138113 h 303"/>
                <a:gd name="T36" fmla="*/ 4763 w 417"/>
                <a:gd name="T37" fmla="*/ 107950 h 303"/>
                <a:gd name="T38" fmla="*/ 15875 w 417"/>
                <a:gd name="T39" fmla="*/ 82550 h 303"/>
                <a:gd name="T40" fmla="*/ 15875 w 417"/>
                <a:gd name="T41" fmla="*/ 79375 h 303"/>
                <a:gd name="T42" fmla="*/ 15875 w 417"/>
                <a:gd name="T43" fmla="*/ 79375 h 303"/>
                <a:gd name="T44" fmla="*/ 31750 w 417"/>
                <a:gd name="T45" fmla="*/ 55563 h 303"/>
                <a:gd name="T46" fmla="*/ 49213 w 417"/>
                <a:gd name="T47" fmla="*/ 34925 h 303"/>
                <a:gd name="T48" fmla="*/ 73025 w 417"/>
                <a:gd name="T49" fmla="*/ 17463 h 303"/>
                <a:gd name="T50" fmla="*/ 100013 w 417"/>
                <a:gd name="T51" fmla="*/ 7938 h 303"/>
                <a:gd name="T52" fmla="*/ 127000 w 417"/>
                <a:gd name="T53" fmla="*/ 1588 h 303"/>
                <a:gd name="T54" fmla="*/ 155575 w 417"/>
                <a:gd name="T55" fmla="*/ 0 h 303"/>
                <a:gd name="T56" fmla="*/ 182563 w 417"/>
                <a:gd name="T57" fmla="*/ 4763 h 303"/>
                <a:gd name="T58" fmla="*/ 209550 w 417"/>
                <a:gd name="T59" fmla="*/ 15875 h 303"/>
                <a:gd name="T60" fmla="*/ 581025 w 417"/>
                <a:gd name="T61" fmla="*/ 204788 h 303"/>
                <a:gd name="T62" fmla="*/ 581025 w 417"/>
                <a:gd name="T63" fmla="*/ 204788 h 303"/>
                <a:gd name="T64" fmla="*/ 608013 w 417"/>
                <a:gd name="T65" fmla="*/ 220663 h 303"/>
                <a:gd name="T66" fmla="*/ 627063 w 417"/>
                <a:gd name="T67" fmla="*/ 241300 h 303"/>
                <a:gd name="T68" fmla="*/ 642938 w 417"/>
                <a:gd name="T69" fmla="*/ 263525 h 303"/>
                <a:gd name="T70" fmla="*/ 655638 w 417"/>
                <a:gd name="T71" fmla="*/ 288925 h 303"/>
                <a:gd name="T72" fmla="*/ 661988 w 417"/>
                <a:gd name="T73" fmla="*/ 315913 h 303"/>
                <a:gd name="T74" fmla="*/ 661988 w 417"/>
                <a:gd name="T75" fmla="*/ 346075 h 303"/>
                <a:gd name="T76" fmla="*/ 655638 w 417"/>
                <a:gd name="T77" fmla="*/ 371475 h 303"/>
                <a:gd name="T78" fmla="*/ 646113 w 417"/>
                <a:gd name="T79" fmla="*/ 401638 h 303"/>
                <a:gd name="T80" fmla="*/ 646113 w 417"/>
                <a:gd name="T81" fmla="*/ 401638 h 30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17" h="303">
                  <a:moveTo>
                    <a:pt x="407" y="253"/>
                  </a:moveTo>
                  <a:lnTo>
                    <a:pt x="407" y="253"/>
                  </a:lnTo>
                  <a:lnTo>
                    <a:pt x="396" y="268"/>
                  </a:lnTo>
                  <a:lnTo>
                    <a:pt x="385" y="281"/>
                  </a:lnTo>
                  <a:lnTo>
                    <a:pt x="370" y="291"/>
                  </a:lnTo>
                  <a:lnTo>
                    <a:pt x="353" y="298"/>
                  </a:lnTo>
                  <a:lnTo>
                    <a:pt x="336" y="303"/>
                  </a:lnTo>
                  <a:lnTo>
                    <a:pt x="319" y="303"/>
                  </a:lnTo>
                  <a:lnTo>
                    <a:pt x="301" y="300"/>
                  </a:lnTo>
                  <a:lnTo>
                    <a:pt x="284" y="293"/>
                  </a:lnTo>
                  <a:lnTo>
                    <a:pt x="50" y="174"/>
                  </a:lnTo>
                  <a:lnTo>
                    <a:pt x="33" y="164"/>
                  </a:lnTo>
                  <a:lnTo>
                    <a:pt x="21" y="152"/>
                  </a:lnTo>
                  <a:lnTo>
                    <a:pt x="11" y="137"/>
                  </a:lnTo>
                  <a:lnTo>
                    <a:pt x="3" y="120"/>
                  </a:lnTo>
                  <a:lnTo>
                    <a:pt x="0" y="104"/>
                  </a:lnTo>
                  <a:lnTo>
                    <a:pt x="0" y="87"/>
                  </a:lnTo>
                  <a:lnTo>
                    <a:pt x="3" y="68"/>
                  </a:lnTo>
                  <a:lnTo>
                    <a:pt x="10" y="52"/>
                  </a:lnTo>
                  <a:lnTo>
                    <a:pt x="10" y="50"/>
                  </a:lnTo>
                  <a:lnTo>
                    <a:pt x="20" y="35"/>
                  </a:lnTo>
                  <a:lnTo>
                    <a:pt x="31" y="22"/>
                  </a:lnTo>
                  <a:lnTo>
                    <a:pt x="46" y="11"/>
                  </a:lnTo>
                  <a:lnTo>
                    <a:pt x="63" y="5"/>
                  </a:lnTo>
                  <a:lnTo>
                    <a:pt x="80" y="1"/>
                  </a:lnTo>
                  <a:lnTo>
                    <a:pt x="98" y="0"/>
                  </a:lnTo>
                  <a:lnTo>
                    <a:pt x="115" y="3"/>
                  </a:lnTo>
                  <a:lnTo>
                    <a:pt x="132" y="10"/>
                  </a:lnTo>
                  <a:lnTo>
                    <a:pt x="366" y="129"/>
                  </a:lnTo>
                  <a:lnTo>
                    <a:pt x="383" y="139"/>
                  </a:lnTo>
                  <a:lnTo>
                    <a:pt x="395" y="152"/>
                  </a:lnTo>
                  <a:lnTo>
                    <a:pt x="405" y="166"/>
                  </a:lnTo>
                  <a:lnTo>
                    <a:pt x="413" y="182"/>
                  </a:lnTo>
                  <a:lnTo>
                    <a:pt x="417" y="199"/>
                  </a:lnTo>
                  <a:lnTo>
                    <a:pt x="417" y="218"/>
                  </a:lnTo>
                  <a:lnTo>
                    <a:pt x="413" y="234"/>
                  </a:lnTo>
                  <a:lnTo>
                    <a:pt x="407" y="253"/>
                  </a:lnTo>
                  <a:close/>
                </a:path>
              </a:pathLst>
            </a:custGeom>
            <a:solidFill>
              <a:srgbClr val="6C6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54"/>
            <p:cNvSpPr/>
            <p:nvPr/>
          </p:nvSpPr>
          <p:spPr bwMode="auto">
            <a:xfrm>
              <a:off x="6741215" y="739775"/>
              <a:ext cx="966788" cy="552450"/>
            </a:xfrm>
            <a:custGeom>
              <a:avLst/>
              <a:gdLst>
                <a:gd name="T0" fmla="*/ 0 w 609"/>
                <a:gd name="T1" fmla="*/ 60325 h 348"/>
                <a:gd name="T2" fmla="*/ 0 w 609"/>
                <a:gd name="T3" fmla="*/ 60325 h 348"/>
                <a:gd name="T4" fmla="*/ 0 w 609"/>
                <a:gd name="T5" fmla="*/ 60325 h 348"/>
                <a:gd name="T6" fmla="*/ 7938 w 609"/>
                <a:gd name="T7" fmla="*/ 47625 h 348"/>
                <a:gd name="T8" fmla="*/ 15875 w 609"/>
                <a:gd name="T9" fmla="*/ 34925 h 348"/>
                <a:gd name="T10" fmla="*/ 25400 w 609"/>
                <a:gd name="T11" fmla="*/ 26988 h 348"/>
                <a:gd name="T12" fmla="*/ 39688 w 609"/>
                <a:gd name="T13" fmla="*/ 19050 h 348"/>
                <a:gd name="T14" fmla="*/ 52388 w 609"/>
                <a:gd name="T15" fmla="*/ 11113 h 348"/>
                <a:gd name="T16" fmla="*/ 68263 w 609"/>
                <a:gd name="T17" fmla="*/ 4763 h 348"/>
                <a:gd name="T18" fmla="*/ 84138 w 609"/>
                <a:gd name="T19" fmla="*/ 3175 h 348"/>
                <a:gd name="T20" fmla="*/ 103188 w 609"/>
                <a:gd name="T21" fmla="*/ 0 h 348"/>
                <a:gd name="T22" fmla="*/ 141288 w 609"/>
                <a:gd name="T23" fmla="*/ 3175 h 348"/>
                <a:gd name="T24" fmla="*/ 177800 w 609"/>
                <a:gd name="T25" fmla="*/ 7938 h 348"/>
                <a:gd name="T26" fmla="*/ 220663 w 609"/>
                <a:gd name="T27" fmla="*/ 20638 h 348"/>
                <a:gd name="T28" fmla="*/ 260350 w 609"/>
                <a:gd name="T29" fmla="*/ 39688 h 348"/>
                <a:gd name="T30" fmla="*/ 820738 w 609"/>
                <a:gd name="T31" fmla="*/ 322263 h 348"/>
                <a:gd name="T32" fmla="*/ 820738 w 609"/>
                <a:gd name="T33" fmla="*/ 322263 h 348"/>
                <a:gd name="T34" fmla="*/ 860425 w 609"/>
                <a:gd name="T35" fmla="*/ 346075 h 348"/>
                <a:gd name="T36" fmla="*/ 895350 w 609"/>
                <a:gd name="T37" fmla="*/ 371475 h 348"/>
                <a:gd name="T38" fmla="*/ 922338 w 609"/>
                <a:gd name="T39" fmla="*/ 401638 h 348"/>
                <a:gd name="T40" fmla="*/ 942975 w 609"/>
                <a:gd name="T41" fmla="*/ 430213 h 348"/>
                <a:gd name="T42" fmla="*/ 954088 w 609"/>
                <a:gd name="T43" fmla="*/ 446088 h 348"/>
                <a:gd name="T44" fmla="*/ 958850 w 609"/>
                <a:gd name="T45" fmla="*/ 461963 h 348"/>
                <a:gd name="T46" fmla="*/ 965200 w 609"/>
                <a:gd name="T47" fmla="*/ 477838 h 348"/>
                <a:gd name="T48" fmla="*/ 966788 w 609"/>
                <a:gd name="T49" fmla="*/ 493713 h 348"/>
                <a:gd name="T50" fmla="*/ 966788 w 609"/>
                <a:gd name="T51" fmla="*/ 509588 h 348"/>
                <a:gd name="T52" fmla="*/ 965200 w 609"/>
                <a:gd name="T53" fmla="*/ 523875 h 348"/>
                <a:gd name="T54" fmla="*/ 962025 w 609"/>
                <a:gd name="T55" fmla="*/ 539750 h 348"/>
                <a:gd name="T56" fmla="*/ 957263 w 609"/>
                <a:gd name="T57" fmla="*/ 552450 h 348"/>
                <a:gd name="T58" fmla="*/ 0 w 609"/>
                <a:gd name="T59" fmla="*/ 60325 h 34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9" h="348">
                  <a:moveTo>
                    <a:pt x="0" y="38"/>
                  </a:moveTo>
                  <a:lnTo>
                    <a:pt x="0" y="38"/>
                  </a:lnTo>
                  <a:lnTo>
                    <a:pt x="5" y="30"/>
                  </a:lnTo>
                  <a:lnTo>
                    <a:pt x="10" y="22"/>
                  </a:lnTo>
                  <a:lnTo>
                    <a:pt x="16" y="17"/>
                  </a:lnTo>
                  <a:lnTo>
                    <a:pt x="25" y="12"/>
                  </a:lnTo>
                  <a:lnTo>
                    <a:pt x="33" y="7"/>
                  </a:lnTo>
                  <a:lnTo>
                    <a:pt x="43" y="3"/>
                  </a:lnTo>
                  <a:lnTo>
                    <a:pt x="53" y="2"/>
                  </a:lnTo>
                  <a:lnTo>
                    <a:pt x="65" y="0"/>
                  </a:lnTo>
                  <a:lnTo>
                    <a:pt x="89" y="2"/>
                  </a:lnTo>
                  <a:lnTo>
                    <a:pt x="112" y="5"/>
                  </a:lnTo>
                  <a:lnTo>
                    <a:pt x="139" y="13"/>
                  </a:lnTo>
                  <a:lnTo>
                    <a:pt x="164" y="25"/>
                  </a:lnTo>
                  <a:lnTo>
                    <a:pt x="517" y="203"/>
                  </a:lnTo>
                  <a:lnTo>
                    <a:pt x="542" y="218"/>
                  </a:lnTo>
                  <a:lnTo>
                    <a:pt x="564" y="234"/>
                  </a:lnTo>
                  <a:lnTo>
                    <a:pt x="581" y="253"/>
                  </a:lnTo>
                  <a:lnTo>
                    <a:pt x="594" y="271"/>
                  </a:lnTo>
                  <a:lnTo>
                    <a:pt x="601" y="281"/>
                  </a:lnTo>
                  <a:lnTo>
                    <a:pt x="604" y="291"/>
                  </a:lnTo>
                  <a:lnTo>
                    <a:pt x="608" y="301"/>
                  </a:lnTo>
                  <a:lnTo>
                    <a:pt x="609" y="311"/>
                  </a:lnTo>
                  <a:lnTo>
                    <a:pt x="609" y="321"/>
                  </a:lnTo>
                  <a:lnTo>
                    <a:pt x="608" y="330"/>
                  </a:lnTo>
                  <a:lnTo>
                    <a:pt x="606" y="340"/>
                  </a:lnTo>
                  <a:lnTo>
                    <a:pt x="603" y="34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55"/>
            <p:cNvSpPr/>
            <p:nvPr/>
          </p:nvSpPr>
          <p:spPr bwMode="auto">
            <a:xfrm>
              <a:off x="6741215" y="739775"/>
              <a:ext cx="966788" cy="552450"/>
            </a:xfrm>
            <a:custGeom>
              <a:avLst/>
              <a:gdLst>
                <a:gd name="T0" fmla="*/ 0 w 609"/>
                <a:gd name="T1" fmla="*/ 60325 h 348"/>
                <a:gd name="T2" fmla="*/ 0 w 609"/>
                <a:gd name="T3" fmla="*/ 60325 h 348"/>
                <a:gd name="T4" fmla="*/ 0 w 609"/>
                <a:gd name="T5" fmla="*/ 60325 h 348"/>
                <a:gd name="T6" fmla="*/ 7938 w 609"/>
                <a:gd name="T7" fmla="*/ 47625 h 348"/>
                <a:gd name="T8" fmla="*/ 15875 w 609"/>
                <a:gd name="T9" fmla="*/ 34925 h 348"/>
                <a:gd name="T10" fmla="*/ 25400 w 609"/>
                <a:gd name="T11" fmla="*/ 26988 h 348"/>
                <a:gd name="T12" fmla="*/ 39688 w 609"/>
                <a:gd name="T13" fmla="*/ 19050 h 348"/>
                <a:gd name="T14" fmla="*/ 52388 w 609"/>
                <a:gd name="T15" fmla="*/ 11113 h 348"/>
                <a:gd name="T16" fmla="*/ 68263 w 609"/>
                <a:gd name="T17" fmla="*/ 4763 h 348"/>
                <a:gd name="T18" fmla="*/ 84138 w 609"/>
                <a:gd name="T19" fmla="*/ 3175 h 348"/>
                <a:gd name="T20" fmla="*/ 103188 w 609"/>
                <a:gd name="T21" fmla="*/ 0 h 348"/>
                <a:gd name="T22" fmla="*/ 141288 w 609"/>
                <a:gd name="T23" fmla="*/ 3175 h 348"/>
                <a:gd name="T24" fmla="*/ 177800 w 609"/>
                <a:gd name="T25" fmla="*/ 7938 h 348"/>
                <a:gd name="T26" fmla="*/ 220663 w 609"/>
                <a:gd name="T27" fmla="*/ 20638 h 348"/>
                <a:gd name="T28" fmla="*/ 260350 w 609"/>
                <a:gd name="T29" fmla="*/ 39688 h 348"/>
                <a:gd name="T30" fmla="*/ 820738 w 609"/>
                <a:gd name="T31" fmla="*/ 322263 h 348"/>
                <a:gd name="T32" fmla="*/ 820738 w 609"/>
                <a:gd name="T33" fmla="*/ 322263 h 348"/>
                <a:gd name="T34" fmla="*/ 860425 w 609"/>
                <a:gd name="T35" fmla="*/ 346075 h 348"/>
                <a:gd name="T36" fmla="*/ 895350 w 609"/>
                <a:gd name="T37" fmla="*/ 371475 h 348"/>
                <a:gd name="T38" fmla="*/ 922338 w 609"/>
                <a:gd name="T39" fmla="*/ 401638 h 348"/>
                <a:gd name="T40" fmla="*/ 942975 w 609"/>
                <a:gd name="T41" fmla="*/ 430213 h 348"/>
                <a:gd name="T42" fmla="*/ 954088 w 609"/>
                <a:gd name="T43" fmla="*/ 446088 h 348"/>
                <a:gd name="T44" fmla="*/ 958850 w 609"/>
                <a:gd name="T45" fmla="*/ 461963 h 348"/>
                <a:gd name="T46" fmla="*/ 965200 w 609"/>
                <a:gd name="T47" fmla="*/ 477838 h 348"/>
                <a:gd name="T48" fmla="*/ 966788 w 609"/>
                <a:gd name="T49" fmla="*/ 493713 h 348"/>
                <a:gd name="T50" fmla="*/ 966788 w 609"/>
                <a:gd name="T51" fmla="*/ 509588 h 348"/>
                <a:gd name="T52" fmla="*/ 965200 w 609"/>
                <a:gd name="T53" fmla="*/ 523875 h 348"/>
                <a:gd name="T54" fmla="*/ 962025 w 609"/>
                <a:gd name="T55" fmla="*/ 539750 h 348"/>
                <a:gd name="T56" fmla="*/ 957263 w 609"/>
                <a:gd name="T57" fmla="*/ 552450 h 34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09" h="348">
                  <a:moveTo>
                    <a:pt x="0" y="38"/>
                  </a:moveTo>
                  <a:lnTo>
                    <a:pt x="0" y="38"/>
                  </a:lnTo>
                  <a:lnTo>
                    <a:pt x="5" y="30"/>
                  </a:lnTo>
                  <a:lnTo>
                    <a:pt x="10" y="22"/>
                  </a:lnTo>
                  <a:lnTo>
                    <a:pt x="16" y="17"/>
                  </a:lnTo>
                  <a:lnTo>
                    <a:pt x="25" y="12"/>
                  </a:lnTo>
                  <a:lnTo>
                    <a:pt x="33" y="7"/>
                  </a:lnTo>
                  <a:lnTo>
                    <a:pt x="43" y="3"/>
                  </a:lnTo>
                  <a:lnTo>
                    <a:pt x="53" y="2"/>
                  </a:lnTo>
                  <a:lnTo>
                    <a:pt x="65" y="0"/>
                  </a:lnTo>
                  <a:lnTo>
                    <a:pt x="89" y="2"/>
                  </a:lnTo>
                  <a:lnTo>
                    <a:pt x="112" y="5"/>
                  </a:lnTo>
                  <a:lnTo>
                    <a:pt x="139" y="13"/>
                  </a:lnTo>
                  <a:lnTo>
                    <a:pt x="164" y="25"/>
                  </a:lnTo>
                  <a:lnTo>
                    <a:pt x="517" y="203"/>
                  </a:lnTo>
                  <a:lnTo>
                    <a:pt x="542" y="218"/>
                  </a:lnTo>
                  <a:lnTo>
                    <a:pt x="564" y="234"/>
                  </a:lnTo>
                  <a:lnTo>
                    <a:pt x="581" y="253"/>
                  </a:lnTo>
                  <a:lnTo>
                    <a:pt x="594" y="271"/>
                  </a:lnTo>
                  <a:lnTo>
                    <a:pt x="601" y="281"/>
                  </a:lnTo>
                  <a:lnTo>
                    <a:pt x="604" y="291"/>
                  </a:lnTo>
                  <a:lnTo>
                    <a:pt x="608" y="301"/>
                  </a:lnTo>
                  <a:lnTo>
                    <a:pt x="609" y="311"/>
                  </a:lnTo>
                  <a:lnTo>
                    <a:pt x="609" y="321"/>
                  </a:lnTo>
                  <a:lnTo>
                    <a:pt x="608" y="330"/>
                  </a:lnTo>
                  <a:lnTo>
                    <a:pt x="606" y="340"/>
                  </a:lnTo>
                  <a:lnTo>
                    <a:pt x="603" y="3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56"/>
            <p:cNvSpPr/>
            <p:nvPr/>
          </p:nvSpPr>
          <p:spPr bwMode="auto">
            <a:xfrm>
              <a:off x="5887140" y="1984375"/>
              <a:ext cx="1331913" cy="712788"/>
            </a:xfrm>
            <a:custGeom>
              <a:avLst/>
              <a:gdLst>
                <a:gd name="T0" fmla="*/ 1312863 w 839"/>
                <a:gd name="T1" fmla="*/ 712788 h 449"/>
                <a:gd name="T2" fmla="*/ 0 w 839"/>
                <a:gd name="T3" fmla="*/ 34925 h 449"/>
                <a:gd name="T4" fmla="*/ 19050 w 839"/>
                <a:gd name="T5" fmla="*/ 0 h 449"/>
                <a:gd name="T6" fmla="*/ 1331913 w 839"/>
                <a:gd name="T7" fmla="*/ 677863 h 449"/>
                <a:gd name="T8" fmla="*/ 1312863 w 839"/>
                <a:gd name="T9" fmla="*/ 712788 h 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49">
                  <a:moveTo>
                    <a:pt x="827" y="449"/>
                  </a:moveTo>
                  <a:lnTo>
                    <a:pt x="0" y="22"/>
                  </a:lnTo>
                  <a:lnTo>
                    <a:pt x="12" y="0"/>
                  </a:lnTo>
                  <a:lnTo>
                    <a:pt x="839" y="427"/>
                  </a:lnTo>
                  <a:lnTo>
                    <a:pt x="827" y="449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57"/>
            <p:cNvSpPr/>
            <p:nvPr/>
          </p:nvSpPr>
          <p:spPr bwMode="auto">
            <a:xfrm>
              <a:off x="5937940" y="1885950"/>
              <a:ext cx="1331913" cy="714375"/>
            </a:xfrm>
            <a:custGeom>
              <a:avLst/>
              <a:gdLst>
                <a:gd name="T0" fmla="*/ 1312863 w 839"/>
                <a:gd name="T1" fmla="*/ 714375 h 450"/>
                <a:gd name="T2" fmla="*/ 0 w 839"/>
                <a:gd name="T3" fmla="*/ 36513 h 450"/>
                <a:gd name="T4" fmla="*/ 19050 w 839"/>
                <a:gd name="T5" fmla="*/ 0 h 450"/>
                <a:gd name="T6" fmla="*/ 1331913 w 839"/>
                <a:gd name="T7" fmla="*/ 677863 h 450"/>
                <a:gd name="T8" fmla="*/ 1312863 w 839"/>
                <a:gd name="T9" fmla="*/ 714375 h 4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50">
                  <a:moveTo>
                    <a:pt x="827" y="450"/>
                  </a:moveTo>
                  <a:lnTo>
                    <a:pt x="0" y="23"/>
                  </a:lnTo>
                  <a:lnTo>
                    <a:pt x="12" y="0"/>
                  </a:lnTo>
                  <a:lnTo>
                    <a:pt x="839" y="427"/>
                  </a:lnTo>
                  <a:lnTo>
                    <a:pt x="827" y="450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58"/>
            <p:cNvSpPr/>
            <p:nvPr/>
          </p:nvSpPr>
          <p:spPr bwMode="auto">
            <a:xfrm>
              <a:off x="5988740" y="1790700"/>
              <a:ext cx="1331913" cy="711200"/>
            </a:xfrm>
            <a:custGeom>
              <a:avLst/>
              <a:gdLst>
                <a:gd name="T0" fmla="*/ 1312863 w 839"/>
                <a:gd name="T1" fmla="*/ 711200 h 448"/>
                <a:gd name="T2" fmla="*/ 0 w 839"/>
                <a:gd name="T3" fmla="*/ 33338 h 448"/>
                <a:gd name="T4" fmla="*/ 17463 w 839"/>
                <a:gd name="T5" fmla="*/ 0 h 448"/>
                <a:gd name="T6" fmla="*/ 1331913 w 839"/>
                <a:gd name="T7" fmla="*/ 677863 h 448"/>
                <a:gd name="T8" fmla="*/ 1312863 w 839"/>
                <a:gd name="T9" fmla="*/ 711200 h 4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48">
                  <a:moveTo>
                    <a:pt x="827" y="448"/>
                  </a:moveTo>
                  <a:lnTo>
                    <a:pt x="0" y="21"/>
                  </a:lnTo>
                  <a:lnTo>
                    <a:pt x="11" y="0"/>
                  </a:lnTo>
                  <a:lnTo>
                    <a:pt x="839" y="427"/>
                  </a:lnTo>
                  <a:lnTo>
                    <a:pt x="827" y="448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59"/>
            <p:cNvSpPr/>
            <p:nvPr/>
          </p:nvSpPr>
          <p:spPr bwMode="auto">
            <a:xfrm>
              <a:off x="6039540" y="1692275"/>
              <a:ext cx="1331913" cy="714375"/>
            </a:xfrm>
            <a:custGeom>
              <a:avLst/>
              <a:gdLst>
                <a:gd name="T0" fmla="*/ 1312863 w 839"/>
                <a:gd name="T1" fmla="*/ 714375 h 450"/>
                <a:gd name="T2" fmla="*/ 0 w 839"/>
                <a:gd name="T3" fmla="*/ 33338 h 450"/>
                <a:gd name="T4" fmla="*/ 17463 w 839"/>
                <a:gd name="T5" fmla="*/ 0 h 450"/>
                <a:gd name="T6" fmla="*/ 1331913 w 839"/>
                <a:gd name="T7" fmla="*/ 677863 h 450"/>
                <a:gd name="T8" fmla="*/ 1312863 w 839"/>
                <a:gd name="T9" fmla="*/ 714375 h 4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50">
                  <a:moveTo>
                    <a:pt x="827" y="450"/>
                  </a:moveTo>
                  <a:lnTo>
                    <a:pt x="0" y="21"/>
                  </a:lnTo>
                  <a:lnTo>
                    <a:pt x="11" y="0"/>
                  </a:lnTo>
                  <a:lnTo>
                    <a:pt x="839" y="427"/>
                  </a:lnTo>
                  <a:lnTo>
                    <a:pt x="827" y="450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60"/>
            <p:cNvSpPr/>
            <p:nvPr/>
          </p:nvSpPr>
          <p:spPr bwMode="auto">
            <a:xfrm>
              <a:off x="6088752" y="1593850"/>
              <a:ext cx="1333500" cy="714375"/>
            </a:xfrm>
            <a:custGeom>
              <a:avLst/>
              <a:gdLst>
                <a:gd name="T0" fmla="*/ 1314450 w 840"/>
                <a:gd name="T1" fmla="*/ 714375 h 450"/>
                <a:gd name="T2" fmla="*/ 0 w 840"/>
                <a:gd name="T3" fmla="*/ 36513 h 450"/>
                <a:gd name="T4" fmla="*/ 19050 w 840"/>
                <a:gd name="T5" fmla="*/ 0 h 450"/>
                <a:gd name="T6" fmla="*/ 1333500 w 840"/>
                <a:gd name="T7" fmla="*/ 679450 h 450"/>
                <a:gd name="T8" fmla="*/ 1314450 w 840"/>
                <a:gd name="T9" fmla="*/ 714375 h 4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0" h="450">
                  <a:moveTo>
                    <a:pt x="828" y="450"/>
                  </a:moveTo>
                  <a:lnTo>
                    <a:pt x="0" y="23"/>
                  </a:lnTo>
                  <a:lnTo>
                    <a:pt x="12" y="0"/>
                  </a:lnTo>
                  <a:lnTo>
                    <a:pt x="840" y="428"/>
                  </a:lnTo>
                  <a:lnTo>
                    <a:pt x="828" y="450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61"/>
            <p:cNvSpPr/>
            <p:nvPr/>
          </p:nvSpPr>
          <p:spPr bwMode="auto">
            <a:xfrm>
              <a:off x="6139552" y="1497012"/>
              <a:ext cx="1331913" cy="712788"/>
            </a:xfrm>
            <a:custGeom>
              <a:avLst/>
              <a:gdLst>
                <a:gd name="T0" fmla="*/ 1314450 w 839"/>
                <a:gd name="T1" fmla="*/ 712788 h 449"/>
                <a:gd name="T2" fmla="*/ 0 w 839"/>
                <a:gd name="T3" fmla="*/ 34925 h 449"/>
                <a:gd name="T4" fmla="*/ 19050 w 839"/>
                <a:gd name="T5" fmla="*/ 0 h 449"/>
                <a:gd name="T6" fmla="*/ 1331913 w 839"/>
                <a:gd name="T7" fmla="*/ 677863 h 449"/>
                <a:gd name="T8" fmla="*/ 1314450 w 839"/>
                <a:gd name="T9" fmla="*/ 712788 h 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49">
                  <a:moveTo>
                    <a:pt x="828" y="449"/>
                  </a:moveTo>
                  <a:lnTo>
                    <a:pt x="0" y="22"/>
                  </a:lnTo>
                  <a:lnTo>
                    <a:pt x="12" y="0"/>
                  </a:lnTo>
                  <a:lnTo>
                    <a:pt x="839" y="427"/>
                  </a:lnTo>
                  <a:lnTo>
                    <a:pt x="828" y="449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62"/>
            <p:cNvSpPr/>
            <p:nvPr/>
          </p:nvSpPr>
          <p:spPr bwMode="auto">
            <a:xfrm>
              <a:off x="6190352" y="1398587"/>
              <a:ext cx="1331913" cy="715963"/>
            </a:xfrm>
            <a:custGeom>
              <a:avLst/>
              <a:gdLst>
                <a:gd name="T0" fmla="*/ 1312863 w 839"/>
                <a:gd name="T1" fmla="*/ 715963 h 451"/>
                <a:gd name="T2" fmla="*/ 0 w 839"/>
                <a:gd name="T3" fmla="*/ 34925 h 451"/>
                <a:gd name="T4" fmla="*/ 19050 w 839"/>
                <a:gd name="T5" fmla="*/ 0 h 451"/>
                <a:gd name="T6" fmla="*/ 1331913 w 839"/>
                <a:gd name="T7" fmla="*/ 677863 h 451"/>
                <a:gd name="T8" fmla="*/ 1312863 w 839"/>
                <a:gd name="T9" fmla="*/ 715963 h 4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51">
                  <a:moveTo>
                    <a:pt x="827" y="451"/>
                  </a:moveTo>
                  <a:lnTo>
                    <a:pt x="0" y="22"/>
                  </a:lnTo>
                  <a:lnTo>
                    <a:pt x="12" y="0"/>
                  </a:lnTo>
                  <a:lnTo>
                    <a:pt x="839" y="427"/>
                  </a:lnTo>
                  <a:lnTo>
                    <a:pt x="827" y="451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63"/>
            <p:cNvSpPr/>
            <p:nvPr/>
          </p:nvSpPr>
          <p:spPr bwMode="auto">
            <a:xfrm>
              <a:off x="6857102" y="1127125"/>
              <a:ext cx="500063" cy="285750"/>
            </a:xfrm>
            <a:custGeom>
              <a:avLst/>
              <a:gdLst>
                <a:gd name="T0" fmla="*/ 482600 w 315"/>
                <a:gd name="T1" fmla="*/ 285750 h 180"/>
                <a:gd name="T2" fmla="*/ 0 w 315"/>
                <a:gd name="T3" fmla="*/ 34925 h 180"/>
                <a:gd name="T4" fmla="*/ 15875 w 315"/>
                <a:gd name="T5" fmla="*/ 0 h 180"/>
                <a:gd name="T6" fmla="*/ 500063 w 315"/>
                <a:gd name="T7" fmla="*/ 247650 h 180"/>
                <a:gd name="T8" fmla="*/ 482600 w 315"/>
                <a:gd name="T9" fmla="*/ 285750 h 1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5" h="180">
                  <a:moveTo>
                    <a:pt x="304" y="180"/>
                  </a:moveTo>
                  <a:lnTo>
                    <a:pt x="0" y="22"/>
                  </a:lnTo>
                  <a:lnTo>
                    <a:pt x="10" y="0"/>
                  </a:lnTo>
                  <a:lnTo>
                    <a:pt x="315" y="156"/>
                  </a:lnTo>
                  <a:lnTo>
                    <a:pt x="304" y="180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64"/>
            <p:cNvSpPr/>
            <p:nvPr/>
          </p:nvSpPr>
          <p:spPr bwMode="auto">
            <a:xfrm>
              <a:off x="6033190" y="2720975"/>
              <a:ext cx="500063" cy="284163"/>
            </a:xfrm>
            <a:custGeom>
              <a:avLst/>
              <a:gdLst>
                <a:gd name="T0" fmla="*/ 481013 w 315"/>
                <a:gd name="T1" fmla="*/ 284163 h 179"/>
                <a:gd name="T2" fmla="*/ 0 w 315"/>
                <a:gd name="T3" fmla="*/ 34925 h 179"/>
                <a:gd name="T4" fmla="*/ 19050 w 315"/>
                <a:gd name="T5" fmla="*/ 0 h 179"/>
                <a:gd name="T6" fmla="*/ 500063 w 315"/>
                <a:gd name="T7" fmla="*/ 249238 h 179"/>
                <a:gd name="T8" fmla="*/ 481013 w 315"/>
                <a:gd name="T9" fmla="*/ 284163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5" h="179">
                  <a:moveTo>
                    <a:pt x="303" y="179"/>
                  </a:moveTo>
                  <a:lnTo>
                    <a:pt x="0" y="22"/>
                  </a:lnTo>
                  <a:lnTo>
                    <a:pt x="12" y="0"/>
                  </a:lnTo>
                  <a:lnTo>
                    <a:pt x="315" y="157"/>
                  </a:lnTo>
                  <a:lnTo>
                    <a:pt x="303" y="179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65"/>
            <p:cNvSpPr/>
            <p:nvPr/>
          </p:nvSpPr>
          <p:spPr bwMode="auto">
            <a:xfrm>
              <a:off x="5174352" y="1976437"/>
              <a:ext cx="882650" cy="595313"/>
            </a:xfrm>
            <a:custGeom>
              <a:avLst/>
              <a:gdLst>
                <a:gd name="T0" fmla="*/ 266700 w 556"/>
                <a:gd name="T1" fmla="*/ 146050 h 375"/>
                <a:gd name="T2" fmla="*/ 266700 w 556"/>
                <a:gd name="T3" fmla="*/ 146050 h 375"/>
                <a:gd name="T4" fmla="*/ 287338 w 556"/>
                <a:gd name="T5" fmla="*/ 134938 h 375"/>
                <a:gd name="T6" fmla="*/ 346075 w 556"/>
                <a:gd name="T7" fmla="*/ 107950 h 375"/>
                <a:gd name="T8" fmla="*/ 428625 w 556"/>
                <a:gd name="T9" fmla="*/ 74613 h 375"/>
                <a:gd name="T10" fmla="*/ 479425 w 556"/>
                <a:gd name="T11" fmla="*/ 55563 h 375"/>
                <a:gd name="T12" fmla="*/ 530225 w 556"/>
                <a:gd name="T13" fmla="*/ 36513 h 375"/>
                <a:gd name="T14" fmla="*/ 579438 w 556"/>
                <a:gd name="T15" fmla="*/ 23813 h 375"/>
                <a:gd name="T16" fmla="*/ 633413 w 556"/>
                <a:gd name="T17" fmla="*/ 9525 h 375"/>
                <a:gd name="T18" fmla="*/ 684213 w 556"/>
                <a:gd name="T19" fmla="*/ 1588 h 375"/>
                <a:gd name="T20" fmla="*/ 731838 w 556"/>
                <a:gd name="T21" fmla="*/ 0 h 375"/>
                <a:gd name="T22" fmla="*/ 752475 w 556"/>
                <a:gd name="T23" fmla="*/ 1588 h 375"/>
                <a:gd name="T24" fmla="*/ 774700 w 556"/>
                <a:gd name="T25" fmla="*/ 4763 h 375"/>
                <a:gd name="T26" fmla="*/ 795338 w 556"/>
                <a:gd name="T27" fmla="*/ 7938 h 375"/>
                <a:gd name="T28" fmla="*/ 814388 w 556"/>
                <a:gd name="T29" fmla="*/ 15875 h 375"/>
                <a:gd name="T30" fmla="*/ 830263 w 556"/>
                <a:gd name="T31" fmla="*/ 23813 h 375"/>
                <a:gd name="T32" fmla="*/ 846138 w 556"/>
                <a:gd name="T33" fmla="*/ 34925 h 375"/>
                <a:gd name="T34" fmla="*/ 857250 w 556"/>
                <a:gd name="T35" fmla="*/ 47625 h 375"/>
                <a:gd name="T36" fmla="*/ 866775 w 556"/>
                <a:gd name="T37" fmla="*/ 63500 h 375"/>
                <a:gd name="T38" fmla="*/ 866775 w 556"/>
                <a:gd name="T39" fmla="*/ 63500 h 375"/>
                <a:gd name="T40" fmla="*/ 874713 w 556"/>
                <a:gd name="T41" fmla="*/ 79375 h 375"/>
                <a:gd name="T42" fmla="*/ 881063 w 556"/>
                <a:gd name="T43" fmla="*/ 95250 h 375"/>
                <a:gd name="T44" fmla="*/ 882650 w 556"/>
                <a:gd name="T45" fmla="*/ 111125 h 375"/>
                <a:gd name="T46" fmla="*/ 881063 w 556"/>
                <a:gd name="T47" fmla="*/ 130175 h 375"/>
                <a:gd name="T48" fmla="*/ 877888 w 556"/>
                <a:gd name="T49" fmla="*/ 142875 h 375"/>
                <a:gd name="T50" fmla="*/ 869950 w 556"/>
                <a:gd name="T51" fmla="*/ 158750 h 375"/>
                <a:gd name="T52" fmla="*/ 862013 w 556"/>
                <a:gd name="T53" fmla="*/ 174625 h 375"/>
                <a:gd name="T54" fmla="*/ 850900 w 556"/>
                <a:gd name="T55" fmla="*/ 188913 h 375"/>
                <a:gd name="T56" fmla="*/ 823913 w 556"/>
                <a:gd name="T57" fmla="*/ 217488 h 375"/>
                <a:gd name="T58" fmla="*/ 792163 w 556"/>
                <a:gd name="T59" fmla="*/ 244475 h 375"/>
                <a:gd name="T60" fmla="*/ 755650 w 556"/>
                <a:gd name="T61" fmla="*/ 271463 h 375"/>
                <a:gd name="T62" fmla="*/ 715963 w 556"/>
                <a:gd name="T63" fmla="*/ 292100 h 375"/>
                <a:gd name="T64" fmla="*/ 676275 w 556"/>
                <a:gd name="T65" fmla="*/ 312738 h 375"/>
                <a:gd name="T66" fmla="*/ 636588 w 556"/>
                <a:gd name="T67" fmla="*/ 331788 h 375"/>
                <a:gd name="T68" fmla="*/ 561975 w 556"/>
                <a:gd name="T69" fmla="*/ 361950 h 375"/>
                <a:gd name="T70" fmla="*/ 508000 w 556"/>
                <a:gd name="T71" fmla="*/ 382588 h 375"/>
                <a:gd name="T72" fmla="*/ 487363 w 556"/>
                <a:gd name="T73" fmla="*/ 387350 h 375"/>
                <a:gd name="T74" fmla="*/ 487363 w 556"/>
                <a:gd name="T75" fmla="*/ 387350 h 375"/>
                <a:gd name="T76" fmla="*/ 452438 w 556"/>
                <a:gd name="T77" fmla="*/ 414338 h 375"/>
                <a:gd name="T78" fmla="*/ 406400 w 556"/>
                <a:gd name="T79" fmla="*/ 452438 h 375"/>
                <a:gd name="T80" fmla="*/ 350838 w 556"/>
                <a:gd name="T81" fmla="*/ 493713 h 375"/>
                <a:gd name="T82" fmla="*/ 322263 w 556"/>
                <a:gd name="T83" fmla="*/ 515938 h 375"/>
                <a:gd name="T84" fmla="*/ 287338 w 556"/>
                <a:gd name="T85" fmla="*/ 536575 h 375"/>
                <a:gd name="T86" fmla="*/ 255588 w 556"/>
                <a:gd name="T87" fmla="*/ 555625 h 375"/>
                <a:gd name="T88" fmla="*/ 220663 w 556"/>
                <a:gd name="T89" fmla="*/ 571500 h 375"/>
                <a:gd name="T90" fmla="*/ 184150 w 556"/>
                <a:gd name="T91" fmla="*/ 582613 h 375"/>
                <a:gd name="T92" fmla="*/ 146050 w 556"/>
                <a:gd name="T93" fmla="*/ 590550 h 375"/>
                <a:gd name="T94" fmla="*/ 109538 w 556"/>
                <a:gd name="T95" fmla="*/ 595313 h 375"/>
                <a:gd name="T96" fmla="*/ 71438 w 556"/>
                <a:gd name="T97" fmla="*/ 592138 h 375"/>
                <a:gd name="T98" fmla="*/ 55563 w 556"/>
                <a:gd name="T99" fmla="*/ 587375 h 375"/>
                <a:gd name="T100" fmla="*/ 38100 w 556"/>
                <a:gd name="T101" fmla="*/ 582613 h 375"/>
                <a:gd name="T102" fmla="*/ 19050 w 556"/>
                <a:gd name="T103" fmla="*/ 576263 h 375"/>
                <a:gd name="T104" fmla="*/ 0 w 556"/>
                <a:gd name="T105" fmla="*/ 566738 h 375"/>
                <a:gd name="T106" fmla="*/ 266700 w 556"/>
                <a:gd name="T107" fmla="*/ 146050 h 37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56" h="375">
                  <a:moveTo>
                    <a:pt x="168" y="92"/>
                  </a:moveTo>
                  <a:lnTo>
                    <a:pt x="168" y="92"/>
                  </a:lnTo>
                  <a:lnTo>
                    <a:pt x="181" y="85"/>
                  </a:lnTo>
                  <a:lnTo>
                    <a:pt x="218" y="68"/>
                  </a:lnTo>
                  <a:lnTo>
                    <a:pt x="270" y="47"/>
                  </a:lnTo>
                  <a:lnTo>
                    <a:pt x="302" y="35"/>
                  </a:lnTo>
                  <a:lnTo>
                    <a:pt x="334" y="23"/>
                  </a:lnTo>
                  <a:lnTo>
                    <a:pt x="365" y="15"/>
                  </a:lnTo>
                  <a:lnTo>
                    <a:pt x="399" y="6"/>
                  </a:lnTo>
                  <a:lnTo>
                    <a:pt x="431" y="1"/>
                  </a:lnTo>
                  <a:lnTo>
                    <a:pt x="461" y="0"/>
                  </a:lnTo>
                  <a:lnTo>
                    <a:pt x="474" y="1"/>
                  </a:lnTo>
                  <a:lnTo>
                    <a:pt x="488" y="3"/>
                  </a:lnTo>
                  <a:lnTo>
                    <a:pt x="501" y="5"/>
                  </a:lnTo>
                  <a:lnTo>
                    <a:pt x="513" y="10"/>
                  </a:lnTo>
                  <a:lnTo>
                    <a:pt x="523" y="15"/>
                  </a:lnTo>
                  <a:lnTo>
                    <a:pt x="533" y="22"/>
                  </a:lnTo>
                  <a:lnTo>
                    <a:pt x="540" y="30"/>
                  </a:lnTo>
                  <a:lnTo>
                    <a:pt x="546" y="40"/>
                  </a:lnTo>
                  <a:lnTo>
                    <a:pt x="551" y="50"/>
                  </a:lnTo>
                  <a:lnTo>
                    <a:pt x="555" y="60"/>
                  </a:lnTo>
                  <a:lnTo>
                    <a:pt x="556" y="70"/>
                  </a:lnTo>
                  <a:lnTo>
                    <a:pt x="555" y="82"/>
                  </a:lnTo>
                  <a:lnTo>
                    <a:pt x="553" y="90"/>
                  </a:lnTo>
                  <a:lnTo>
                    <a:pt x="548" y="100"/>
                  </a:lnTo>
                  <a:lnTo>
                    <a:pt x="543" y="110"/>
                  </a:lnTo>
                  <a:lnTo>
                    <a:pt x="536" y="119"/>
                  </a:lnTo>
                  <a:lnTo>
                    <a:pt x="519" y="137"/>
                  </a:lnTo>
                  <a:lnTo>
                    <a:pt x="499" y="154"/>
                  </a:lnTo>
                  <a:lnTo>
                    <a:pt x="476" y="171"/>
                  </a:lnTo>
                  <a:lnTo>
                    <a:pt x="451" y="184"/>
                  </a:lnTo>
                  <a:lnTo>
                    <a:pt x="426" y="197"/>
                  </a:lnTo>
                  <a:lnTo>
                    <a:pt x="401" y="209"/>
                  </a:lnTo>
                  <a:lnTo>
                    <a:pt x="354" y="228"/>
                  </a:lnTo>
                  <a:lnTo>
                    <a:pt x="320" y="241"/>
                  </a:lnTo>
                  <a:lnTo>
                    <a:pt x="307" y="244"/>
                  </a:lnTo>
                  <a:lnTo>
                    <a:pt x="285" y="261"/>
                  </a:lnTo>
                  <a:lnTo>
                    <a:pt x="256" y="285"/>
                  </a:lnTo>
                  <a:lnTo>
                    <a:pt x="221" y="311"/>
                  </a:lnTo>
                  <a:lnTo>
                    <a:pt x="203" y="325"/>
                  </a:lnTo>
                  <a:lnTo>
                    <a:pt x="181" y="338"/>
                  </a:lnTo>
                  <a:lnTo>
                    <a:pt x="161" y="350"/>
                  </a:lnTo>
                  <a:lnTo>
                    <a:pt x="139" y="360"/>
                  </a:lnTo>
                  <a:lnTo>
                    <a:pt x="116" y="367"/>
                  </a:lnTo>
                  <a:lnTo>
                    <a:pt x="92" y="372"/>
                  </a:lnTo>
                  <a:lnTo>
                    <a:pt x="69" y="375"/>
                  </a:lnTo>
                  <a:lnTo>
                    <a:pt x="45" y="373"/>
                  </a:lnTo>
                  <a:lnTo>
                    <a:pt x="35" y="370"/>
                  </a:lnTo>
                  <a:lnTo>
                    <a:pt x="24" y="367"/>
                  </a:lnTo>
                  <a:lnTo>
                    <a:pt x="12" y="363"/>
                  </a:lnTo>
                  <a:lnTo>
                    <a:pt x="0" y="357"/>
                  </a:lnTo>
                  <a:lnTo>
                    <a:pt x="168" y="92"/>
                  </a:lnTo>
                  <a:close/>
                </a:path>
              </a:pathLst>
            </a:custGeom>
            <a:solidFill>
              <a:srgbClr val="FCC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66"/>
            <p:cNvSpPr/>
            <p:nvPr/>
          </p:nvSpPr>
          <p:spPr bwMode="auto">
            <a:xfrm>
              <a:off x="5174352" y="1976437"/>
              <a:ext cx="882650" cy="595313"/>
            </a:xfrm>
            <a:custGeom>
              <a:avLst/>
              <a:gdLst>
                <a:gd name="T0" fmla="*/ 266700 w 556"/>
                <a:gd name="T1" fmla="*/ 146050 h 375"/>
                <a:gd name="T2" fmla="*/ 266700 w 556"/>
                <a:gd name="T3" fmla="*/ 146050 h 375"/>
                <a:gd name="T4" fmla="*/ 287338 w 556"/>
                <a:gd name="T5" fmla="*/ 134938 h 375"/>
                <a:gd name="T6" fmla="*/ 346075 w 556"/>
                <a:gd name="T7" fmla="*/ 107950 h 375"/>
                <a:gd name="T8" fmla="*/ 428625 w 556"/>
                <a:gd name="T9" fmla="*/ 74613 h 375"/>
                <a:gd name="T10" fmla="*/ 479425 w 556"/>
                <a:gd name="T11" fmla="*/ 55563 h 375"/>
                <a:gd name="T12" fmla="*/ 530225 w 556"/>
                <a:gd name="T13" fmla="*/ 36513 h 375"/>
                <a:gd name="T14" fmla="*/ 579438 w 556"/>
                <a:gd name="T15" fmla="*/ 23813 h 375"/>
                <a:gd name="T16" fmla="*/ 633413 w 556"/>
                <a:gd name="T17" fmla="*/ 9525 h 375"/>
                <a:gd name="T18" fmla="*/ 684213 w 556"/>
                <a:gd name="T19" fmla="*/ 1588 h 375"/>
                <a:gd name="T20" fmla="*/ 731838 w 556"/>
                <a:gd name="T21" fmla="*/ 0 h 375"/>
                <a:gd name="T22" fmla="*/ 752475 w 556"/>
                <a:gd name="T23" fmla="*/ 1588 h 375"/>
                <a:gd name="T24" fmla="*/ 774700 w 556"/>
                <a:gd name="T25" fmla="*/ 4763 h 375"/>
                <a:gd name="T26" fmla="*/ 795338 w 556"/>
                <a:gd name="T27" fmla="*/ 7938 h 375"/>
                <a:gd name="T28" fmla="*/ 814388 w 556"/>
                <a:gd name="T29" fmla="*/ 15875 h 375"/>
                <a:gd name="T30" fmla="*/ 830263 w 556"/>
                <a:gd name="T31" fmla="*/ 23813 h 375"/>
                <a:gd name="T32" fmla="*/ 846138 w 556"/>
                <a:gd name="T33" fmla="*/ 34925 h 375"/>
                <a:gd name="T34" fmla="*/ 857250 w 556"/>
                <a:gd name="T35" fmla="*/ 47625 h 375"/>
                <a:gd name="T36" fmla="*/ 866775 w 556"/>
                <a:gd name="T37" fmla="*/ 63500 h 375"/>
                <a:gd name="T38" fmla="*/ 866775 w 556"/>
                <a:gd name="T39" fmla="*/ 63500 h 375"/>
                <a:gd name="T40" fmla="*/ 874713 w 556"/>
                <a:gd name="T41" fmla="*/ 79375 h 375"/>
                <a:gd name="T42" fmla="*/ 881063 w 556"/>
                <a:gd name="T43" fmla="*/ 95250 h 375"/>
                <a:gd name="T44" fmla="*/ 882650 w 556"/>
                <a:gd name="T45" fmla="*/ 111125 h 375"/>
                <a:gd name="T46" fmla="*/ 881063 w 556"/>
                <a:gd name="T47" fmla="*/ 130175 h 375"/>
                <a:gd name="T48" fmla="*/ 877888 w 556"/>
                <a:gd name="T49" fmla="*/ 142875 h 375"/>
                <a:gd name="T50" fmla="*/ 869950 w 556"/>
                <a:gd name="T51" fmla="*/ 158750 h 375"/>
                <a:gd name="T52" fmla="*/ 862013 w 556"/>
                <a:gd name="T53" fmla="*/ 174625 h 375"/>
                <a:gd name="T54" fmla="*/ 850900 w 556"/>
                <a:gd name="T55" fmla="*/ 188913 h 375"/>
                <a:gd name="T56" fmla="*/ 823913 w 556"/>
                <a:gd name="T57" fmla="*/ 217488 h 375"/>
                <a:gd name="T58" fmla="*/ 792163 w 556"/>
                <a:gd name="T59" fmla="*/ 244475 h 375"/>
                <a:gd name="T60" fmla="*/ 755650 w 556"/>
                <a:gd name="T61" fmla="*/ 271463 h 375"/>
                <a:gd name="T62" fmla="*/ 715963 w 556"/>
                <a:gd name="T63" fmla="*/ 292100 h 375"/>
                <a:gd name="T64" fmla="*/ 676275 w 556"/>
                <a:gd name="T65" fmla="*/ 312738 h 375"/>
                <a:gd name="T66" fmla="*/ 636588 w 556"/>
                <a:gd name="T67" fmla="*/ 331788 h 375"/>
                <a:gd name="T68" fmla="*/ 561975 w 556"/>
                <a:gd name="T69" fmla="*/ 361950 h 375"/>
                <a:gd name="T70" fmla="*/ 508000 w 556"/>
                <a:gd name="T71" fmla="*/ 382588 h 375"/>
                <a:gd name="T72" fmla="*/ 487363 w 556"/>
                <a:gd name="T73" fmla="*/ 387350 h 375"/>
                <a:gd name="T74" fmla="*/ 487363 w 556"/>
                <a:gd name="T75" fmla="*/ 387350 h 375"/>
                <a:gd name="T76" fmla="*/ 452438 w 556"/>
                <a:gd name="T77" fmla="*/ 414338 h 375"/>
                <a:gd name="T78" fmla="*/ 406400 w 556"/>
                <a:gd name="T79" fmla="*/ 452438 h 375"/>
                <a:gd name="T80" fmla="*/ 350838 w 556"/>
                <a:gd name="T81" fmla="*/ 493713 h 375"/>
                <a:gd name="T82" fmla="*/ 322263 w 556"/>
                <a:gd name="T83" fmla="*/ 515938 h 375"/>
                <a:gd name="T84" fmla="*/ 287338 w 556"/>
                <a:gd name="T85" fmla="*/ 536575 h 375"/>
                <a:gd name="T86" fmla="*/ 255588 w 556"/>
                <a:gd name="T87" fmla="*/ 555625 h 375"/>
                <a:gd name="T88" fmla="*/ 220663 w 556"/>
                <a:gd name="T89" fmla="*/ 571500 h 375"/>
                <a:gd name="T90" fmla="*/ 184150 w 556"/>
                <a:gd name="T91" fmla="*/ 582613 h 375"/>
                <a:gd name="T92" fmla="*/ 146050 w 556"/>
                <a:gd name="T93" fmla="*/ 590550 h 375"/>
                <a:gd name="T94" fmla="*/ 109538 w 556"/>
                <a:gd name="T95" fmla="*/ 595313 h 375"/>
                <a:gd name="T96" fmla="*/ 71438 w 556"/>
                <a:gd name="T97" fmla="*/ 592138 h 375"/>
                <a:gd name="T98" fmla="*/ 55563 w 556"/>
                <a:gd name="T99" fmla="*/ 587375 h 375"/>
                <a:gd name="T100" fmla="*/ 38100 w 556"/>
                <a:gd name="T101" fmla="*/ 582613 h 375"/>
                <a:gd name="T102" fmla="*/ 19050 w 556"/>
                <a:gd name="T103" fmla="*/ 576263 h 375"/>
                <a:gd name="T104" fmla="*/ 0 w 556"/>
                <a:gd name="T105" fmla="*/ 566738 h 37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56" h="375">
                  <a:moveTo>
                    <a:pt x="168" y="92"/>
                  </a:moveTo>
                  <a:lnTo>
                    <a:pt x="168" y="92"/>
                  </a:lnTo>
                  <a:lnTo>
                    <a:pt x="181" y="85"/>
                  </a:lnTo>
                  <a:lnTo>
                    <a:pt x="218" y="68"/>
                  </a:lnTo>
                  <a:lnTo>
                    <a:pt x="270" y="47"/>
                  </a:lnTo>
                  <a:lnTo>
                    <a:pt x="302" y="35"/>
                  </a:lnTo>
                  <a:lnTo>
                    <a:pt x="334" y="23"/>
                  </a:lnTo>
                  <a:lnTo>
                    <a:pt x="365" y="15"/>
                  </a:lnTo>
                  <a:lnTo>
                    <a:pt x="399" y="6"/>
                  </a:lnTo>
                  <a:lnTo>
                    <a:pt x="431" y="1"/>
                  </a:lnTo>
                  <a:lnTo>
                    <a:pt x="461" y="0"/>
                  </a:lnTo>
                  <a:lnTo>
                    <a:pt x="474" y="1"/>
                  </a:lnTo>
                  <a:lnTo>
                    <a:pt x="488" y="3"/>
                  </a:lnTo>
                  <a:lnTo>
                    <a:pt x="501" y="5"/>
                  </a:lnTo>
                  <a:lnTo>
                    <a:pt x="513" y="10"/>
                  </a:lnTo>
                  <a:lnTo>
                    <a:pt x="523" y="15"/>
                  </a:lnTo>
                  <a:lnTo>
                    <a:pt x="533" y="22"/>
                  </a:lnTo>
                  <a:lnTo>
                    <a:pt x="540" y="30"/>
                  </a:lnTo>
                  <a:lnTo>
                    <a:pt x="546" y="40"/>
                  </a:lnTo>
                  <a:lnTo>
                    <a:pt x="551" y="50"/>
                  </a:lnTo>
                  <a:lnTo>
                    <a:pt x="555" y="60"/>
                  </a:lnTo>
                  <a:lnTo>
                    <a:pt x="556" y="70"/>
                  </a:lnTo>
                  <a:lnTo>
                    <a:pt x="555" y="82"/>
                  </a:lnTo>
                  <a:lnTo>
                    <a:pt x="553" y="90"/>
                  </a:lnTo>
                  <a:lnTo>
                    <a:pt x="548" y="100"/>
                  </a:lnTo>
                  <a:lnTo>
                    <a:pt x="543" y="110"/>
                  </a:lnTo>
                  <a:lnTo>
                    <a:pt x="536" y="119"/>
                  </a:lnTo>
                  <a:lnTo>
                    <a:pt x="519" y="137"/>
                  </a:lnTo>
                  <a:lnTo>
                    <a:pt x="499" y="154"/>
                  </a:lnTo>
                  <a:lnTo>
                    <a:pt x="476" y="171"/>
                  </a:lnTo>
                  <a:lnTo>
                    <a:pt x="451" y="184"/>
                  </a:lnTo>
                  <a:lnTo>
                    <a:pt x="426" y="197"/>
                  </a:lnTo>
                  <a:lnTo>
                    <a:pt x="401" y="209"/>
                  </a:lnTo>
                  <a:lnTo>
                    <a:pt x="354" y="228"/>
                  </a:lnTo>
                  <a:lnTo>
                    <a:pt x="320" y="241"/>
                  </a:lnTo>
                  <a:lnTo>
                    <a:pt x="307" y="244"/>
                  </a:lnTo>
                  <a:lnTo>
                    <a:pt x="285" y="261"/>
                  </a:lnTo>
                  <a:lnTo>
                    <a:pt x="256" y="285"/>
                  </a:lnTo>
                  <a:lnTo>
                    <a:pt x="221" y="311"/>
                  </a:lnTo>
                  <a:lnTo>
                    <a:pt x="203" y="325"/>
                  </a:lnTo>
                  <a:lnTo>
                    <a:pt x="181" y="338"/>
                  </a:lnTo>
                  <a:lnTo>
                    <a:pt x="161" y="350"/>
                  </a:lnTo>
                  <a:lnTo>
                    <a:pt x="139" y="360"/>
                  </a:lnTo>
                  <a:lnTo>
                    <a:pt x="116" y="367"/>
                  </a:lnTo>
                  <a:lnTo>
                    <a:pt x="92" y="372"/>
                  </a:lnTo>
                  <a:lnTo>
                    <a:pt x="69" y="375"/>
                  </a:lnTo>
                  <a:lnTo>
                    <a:pt x="45" y="373"/>
                  </a:lnTo>
                  <a:lnTo>
                    <a:pt x="35" y="370"/>
                  </a:lnTo>
                  <a:lnTo>
                    <a:pt x="24" y="367"/>
                  </a:lnTo>
                  <a:lnTo>
                    <a:pt x="12" y="363"/>
                  </a:lnTo>
                  <a:lnTo>
                    <a:pt x="0" y="3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47"/>
          <p:cNvSpPr txBox="1">
            <a:spLocks noChangeArrowheads="1"/>
          </p:cNvSpPr>
          <p:nvPr/>
        </p:nvSpPr>
        <p:spPr bwMode="auto">
          <a:xfrm>
            <a:off x="3840480" y="569803"/>
            <a:ext cx="39351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如何学习运用五项管理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1472854" y="1379033"/>
            <a:ext cx="9764105" cy="1023357"/>
          </a:xfrm>
          <a:prstGeom prst="rect">
            <a:avLst/>
          </a:prstGeom>
          <a:solidFill>
            <a:srgbClr val="43A4D5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有一个人去找禅师问禅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见到禅师后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他喋喋不休的说个不停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禅师则默默无语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只是以茶相待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禅师将倒入这位来宾的杯子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满了也不停下来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继续往里面倒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眼看着茶水不停的溢出杯外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这个人着急的说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:”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已经溢出来了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不要再倒了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!”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禅师说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:”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你就像这只杯子一样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里面装满了自己的想法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如果你不先把杯子空掉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叫我如何对你说禅呢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?”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16080" y="3032477"/>
            <a:ext cx="349450" cy="349448"/>
          </a:xfrm>
          <a:prstGeom prst="ellipse">
            <a:avLst/>
          </a:prstGeom>
          <a:solidFill>
            <a:srgbClr val="43A4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 defTabSz="914400">
              <a:defRPr/>
            </a:pPr>
            <a:r>
              <a:rPr lang="en-US" altLang="zh-CN" sz="2000" b="1" kern="0" dirty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1</a:t>
            </a:r>
            <a:endParaRPr lang="zh-CN" altLang="en-US" sz="2000" b="1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12435" y="4128771"/>
            <a:ext cx="349450" cy="349448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 defTabSz="914400">
              <a:defRPr/>
            </a:pPr>
            <a:r>
              <a:rPr lang="en-US" altLang="zh-CN" sz="2000" b="1" kern="0" dirty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2</a:t>
            </a:r>
            <a:endParaRPr lang="zh-CN" altLang="en-US" sz="2000" b="1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Rectangle 5">
            <a:hlinkClick r:id="rId1"/>
          </p:cNvPr>
          <p:cNvSpPr>
            <a:spLocks noChangeArrowheads="1"/>
          </p:cNvSpPr>
          <p:nvPr/>
        </p:nvSpPr>
        <p:spPr bwMode="gray">
          <a:xfrm>
            <a:off x="1410110" y="2868648"/>
            <a:ext cx="6141981" cy="104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9000" rIns="132000" bIns="66000"/>
          <a:lstStyle>
            <a:lvl1pPr marL="190500" indent="-1905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defTabSz="91440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zh-CN" altLang="en-US" sz="2000" b="1" kern="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空杯心态：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知道不等于做到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从知识到行为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从行为到结果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其实成功人士有很多共性的经验可以拿来就用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但是你只有空杯才能收到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180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5">
            <a:hlinkClick r:id="rId1"/>
          </p:cNvPr>
          <p:cNvSpPr>
            <a:spLocks noChangeArrowheads="1"/>
          </p:cNvSpPr>
          <p:nvPr/>
        </p:nvSpPr>
        <p:spPr bwMode="gray">
          <a:xfrm>
            <a:off x="1397944" y="3948886"/>
            <a:ext cx="5953275" cy="102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9000" rIns="132000" bIns="66000"/>
          <a:lstStyle>
            <a:lvl1pPr marL="190500" indent="-1905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2000" b="1" kern="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参与练习：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通过练习把五项管理的重要知识点转化成可操作的工具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不久得将来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你将是这部著作唯一的作者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也是永远的作者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160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23161" y="5217980"/>
            <a:ext cx="349450" cy="349448"/>
          </a:xfrm>
          <a:prstGeom prst="ellipse">
            <a:avLst/>
          </a:prstGeom>
          <a:solidFill>
            <a:srgbClr val="43A4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 defTabSz="914400">
              <a:defRPr/>
            </a:pPr>
            <a:r>
              <a:rPr lang="en-US" altLang="zh-CN" sz="2000" b="1" kern="0" dirty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3</a:t>
            </a:r>
            <a:endParaRPr lang="zh-CN" altLang="en-US" sz="2000" b="1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Rectangle 5">
            <a:hlinkClick r:id="rId1"/>
          </p:cNvPr>
          <p:cNvSpPr>
            <a:spLocks noChangeArrowheads="1"/>
          </p:cNvSpPr>
          <p:nvPr/>
        </p:nvSpPr>
        <p:spPr bwMode="gray">
          <a:xfrm>
            <a:off x="1397944" y="5042644"/>
            <a:ext cx="10014748" cy="70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9000" rIns="132000" bIns="66000"/>
          <a:lstStyle>
            <a:lvl1pPr marL="190500" indent="-1905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2000" b="1" kern="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坚持修炼三个月</a:t>
            </a:r>
            <a:r>
              <a:rPr lang="en-US" altLang="zh-CN" sz="2000" b="1" kern="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,</a:t>
            </a:r>
            <a:r>
              <a:rPr lang="zh-CN" altLang="en-US" sz="2000" b="1" kern="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你会看到奇迹在你身上发生：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人是有惰性的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再好的工具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再好的方法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如果你没有坚持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都是没有用的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坚持修炼五项管理一个月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你会养成高效的习惯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坚持修炼三个月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你会看到奇迹在你身上发生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en-US" altLang="zh-CN" sz="160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79308" y="1329312"/>
            <a:ext cx="477520" cy="1122800"/>
          </a:xfrm>
          <a:prstGeom prst="rect">
            <a:avLst/>
          </a:prstGeom>
          <a:solidFill>
            <a:srgbClr val="43A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圈箭头"/>
          <p:cNvSpPr/>
          <p:nvPr/>
        </p:nvSpPr>
        <p:spPr>
          <a:xfrm rot="5400000">
            <a:off x="863525" y="1440340"/>
            <a:ext cx="309086" cy="309086"/>
          </a:xfrm>
          <a:custGeom>
            <a:avLst/>
            <a:gdLst>
              <a:gd name="connsiteX0" fmla="*/ 158628 w 585904"/>
              <a:gd name="connsiteY0" fmla="*/ 130053 h 585904"/>
              <a:gd name="connsiteX1" fmla="*/ 321527 w 585904"/>
              <a:gd name="connsiteY1" fmla="*/ 130053 h 585904"/>
              <a:gd name="connsiteX2" fmla="*/ 484425 w 585904"/>
              <a:gd name="connsiteY2" fmla="*/ 292952 h 585904"/>
              <a:gd name="connsiteX3" fmla="*/ 321527 w 585904"/>
              <a:gd name="connsiteY3" fmla="*/ 455850 h 585904"/>
              <a:gd name="connsiteX4" fmla="*/ 158628 w 585904"/>
              <a:gd name="connsiteY4" fmla="*/ 455850 h 585904"/>
              <a:gd name="connsiteX5" fmla="*/ 321527 w 585904"/>
              <a:gd name="connsiteY5" fmla="*/ 292952 h 585904"/>
              <a:gd name="connsiteX6" fmla="*/ 292951 w 585904"/>
              <a:gd name="connsiteY6" fmla="*/ 28505 h 585904"/>
              <a:gd name="connsiteX7" fmla="*/ 28504 w 585904"/>
              <a:gd name="connsiteY7" fmla="*/ 292952 h 585904"/>
              <a:gd name="connsiteX8" fmla="*/ 292951 w 585904"/>
              <a:gd name="connsiteY8" fmla="*/ 557399 h 585904"/>
              <a:gd name="connsiteX9" fmla="*/ 557398 w 585904"/>
              <a:gd name="connsiteY9" fmla="*/ 292952 h 585904"/>
              <a:gd name="connsiteX10" fmla="*/ 292951 w 585904"/>
              <a:gd name="connsiteY10" fmla="*/ 28505 h 585904"/>
              <a:gd name="connsiteX11" fmla="*/ 292952 w 585904"/>
              <a:gd name="connsiteY11" fmla="*/ 0 h 585904"/>
              <a:gd name="connsiteX12" fmla="*/ 585904 w 585904"/>
              <a:gd name="connsiteY12" fmla="*/ 292952 h 585904"/>
              <a:gd name="connsiteX13" fmla="*/ 292952 w 585904"/>
              <a:gd name="connsiteY13" fmla="*/ 585904 h 585904"/>
              <a:gd name="connsiteX14" fmla="*/ 0 w 585904"/>
              <a:gd name="connsiteY14" fmla="*/ 292952 h 585904"/>
              <a:gd name="connsiteX15" fmla="*/ 292952 w 585904"/>
              <a:gd name="connsiteY15" fmla="*/ 0 h 58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904" h="585904">
                <a:moveTo>
                  <a:pt x="158628" y="130053"/>
                </a:moveTo>
                <a:lnTo>
                  <a:pt x="321527" y="130053"/>
                </a:lnTo>
                <a:lnTo>
                  <a:pt x="484425" y="292952"/>
                </a:lnTo>
                <a:lnTo>
                  <a:pt x="321527" y="455850"/>
                </a:lnTo>
                <a:lnTo>
                  <a:pt x="158628" y="455850"/>
                </a:lnTo>
                <a:lnTo>
                  <a:pt x="321527" y="292952"/>
                </a:lnTo>
                <a:close/>
                <a:moveTo>
                  <a:pt x="292951" y="28505"/>
                </a:moveTo>
                <a:cubicBezTo>
                  <a:pt x="146901" y="28505"/>
                  <a:pt x="28504" y="146902"/>
                  <a:pt x="28504" y="292952"/>
                </a:cubicBezTo>
                <a:cubicBezTo>
                  <a:pt x="28504" y="439002"/>
                  <a:pt x="146901" y="557399"/>
                  <a:pt x="292951" y="557399"/>
                </a:cubicBezTo>
                <a:cubicBezTo>
                  <a:pt x="439001" y="557399"/>
                  <a:pt x="557398" y="439002"/>
                  <a:pt x="557398" y="292952"/>
                </a:cubicBezTo>
                <a:cubicBezTo>
                  <a:pt x="557398" y="146902"/>
                  <a:pt x="439001" y="28505"/>
                  <a:pt x="292951" y="28505"/>
                </a:cubicBezTo>
                <a:close/>
                <a:moveTo>
                  <a:pt x="292952" y="0"/>
                </a:moveTo>
                <a:cubicBezTo>
                  <a:pt x="454745" y="0"/>
                  <a:pt x="585904" y="131159"/>
                  <a:pt x="585904" y="292952"/>
                </a:cubicBezTo>
                <a:cubicBezTo>
                  <a:pt x="585904" y="454745"/>
                  <a:pt x="454745" y="585904"/>
                  <a:pt x="292952" y="585904"/>
                </a:cubicBezTo>
                <a:cubicBezTo>
                  <a:pt x="131159" y="585904"/>
                  <a:pt x="0" y="454745"/>
                  <a:pt x="0" y="292952"/>
                </a:cubicBezTo>
                <a:cubicBezTo>
                  <a:pt x="0" y="131159"/>
                  <a:pt x="131159" y="0"/>
                  <a:pt x="292952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9308" y="1788359"/>
            <a:ext cx="461665" cy="7978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故 事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s://timgsa.baidu.com/timg?image&amp;quality=80&amp;size=b9999_10000&amp;sec=1547569100161&amp;di=fb20331b33e4e6a13b539bf57498b28d&amp;imgtype=0&amp;src=http%3A%2F%2Fpic.58pic.com%2F58pic%2F14%2F94%2F92%2F58R58PICWeb_1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884" y="2473999"/>
            <a:ext cx="2618006" cy="259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/>
      <p:bldP spid="16" grpId="0"/>
      <p:bldP spid="17" grpId="0" animBg="1"/>
      <p:bldP spid="18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5"/>
          <p:cNvGrpSpPr/>
          <p:nvPr/>
        </p:nvGrpSpPr>
        <p:grpSpPr bwMode="auto">
          <a:xfrm>
            <a:off x="1069340" y="1812608"/>
            <a:ext cx="2200275" cy="3562350"/>
            <a:chOff x="1862535" y="1647159"/>
            <a:chExt cx="2663167" cy="4310246"/>
          </a:xfrm>
        </p:grpSpPr>
        <p:grpSp>
          <p:nvGrpSpPr>
            <p:cNvPr id="48" name="组合 6"/>
            <p:cNvGrpSpPr/>
            <p:nvPr/>
          </p:nvGrpSpPr>
          <p:grpSpPr bwMode="auto">
            <a:xfrm>
              <a:off x="1862535" y="1647159"/>
              <a:ext cx="2663167" cy="4310246"/>
              <a:chOff x="1908834" y="1473539"/>
              <a:chExt cx="2663167" cy="4310246"/>
            </a:xfrm>
          </p:grpSpPr>
          <p:sp>
            <p:nvSpPr>
              <p:cNvPr id="50" name="任意多边形 8"/>
              <p:cNvSpPr/>
              <p:nvPr/>
            </p:nvSpPr>
            <p:spPr>
              <a:xfrm>
                <a:off x="1908834" y="2535734"/>
                <a:ext cx="2663167" cy="2658369"/>
              </a:xfrm>
              <a:custGeom>
                <a:avLst/>
                <a:gdLst>
                  <a:gd name="connsiteX0" fmla="*/ 1252631 w 2663167"/>
                  <a:gd name="connsiteY0" fmla="*/ 0 h 2659022"/>
                  <a:gd name="connsiteX1" fmla="*/ 2582142 w 2663167"/>
                  <a:gd name="connsiteY1" fmla="*/ 1329511 h 2659022"/>
                  <a:gd name="connsiteX2" fmla="*/ 2522370 w 2663167"/>
                  <a:gd name="connsiteY2" fmla="*/ 1724867 h 2659022"/>
                  <a:gd name="connsiteX3" fmla="*/ 2522051 w 2663167"/>
                  <a:gd name="connsiteY3" fmla="*/ 1725738 h 2659022"/>
                  <a:gd name="connsiteX4" fmla="*/ 2530403 w 2663167"/>
                  <a:gd name="connsiteY4" fmla="*/ 1728331 h 2659022"/>
                  <a:gd name="connsiteX5" fmla="*/ 2663167 w 2663167"/>
                  <a:gd name="connsiteY5" fmla="*/ 1928626 h 2659022"/>
                  <a:gd name="connsiteX6" fmla="*/ 2445789 w 2663167"/>
                  <a:gd name="connsiteY6" fmla="*/ 2146004 h 2659022"/>
                  <a:gd name="connsiteX7" fmla="*/ 2361176 w 2663167"/>
                  <a:gd name="connsiteY7" fmla="*/ 2128922 h 2659022"/>
                  <a:gd name="connsiteX8" fmla="*/ 2329251 w 2663167"/>
                  <a:gd name="connsiteY8" fmla="*/ 2107398 h 2659022"/>
                  <a:gd name="connsiteX9" fmla="*/ 2278547 w 2663167"/>
                  <a:gd name="connsiteY9" fmla="*/ 2175204 h 2659022"/>
                  <a:gd name="connsiteX10" fmla="*/ 1252631 w 2663167"/>
                  <a:gd name="connsiteY10" fmla="*/ 2659022 h 2659022"/>
                  <a:gd name="connsiteX11" fmla="*/ 27600 w 2663167"/>
                  <a:gd name="connsiteY11" fmla="*/ 1847017 h 2659022"/>
                  <a:gd name="connsiteX12" fmla="*/ 0 w 2663167"/>
                  <a:gd name="connsiteY12" fmla="*/ 1771608 h 2659022"/>
                  <a:gd name="connsiteX13" fmla="*/ 715771 w 2663167"/>
                  <a:gd name="connsiteY13" fmla="*/ 113803 h 2659022"/>
                  <a:gd name="connsiteX14" fmla="*/ 735125 w 2663167"/>
                  <a:gd name="connsiteY14" fmla="*/ 104480 h 2659022"/>
                  <a:gd name="connsiteX15" fmla="*/ 1252631 w 2663167"/>
                  <a:gd name="connsiteY15" fmla="*/ 0 h 2659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663167" h="2659022">
                    <a:moveTo>
                      <a:pt x="1252631" y="0"/>
                    </a:moveTo>
                    <a:cubicBezTo>
                      <a:pt x="1986900" y="0"/>
                      <a:pt x="2582142" y="595242"/>
                      <a:pt x="2582142" y="1329511"/>
                    </a:cubicBezTo>
                    <a:cubicBezTo>
                      <a:pt x="2582142" y="1467187"/>
                      <a:pt x="2561216" y="1599974"/>
                      <a:pt x="2522370" y="1724867"/>
                    </a:cubicBezTo>
                    <a:lnTo>
                      <a:pt x="2522051" y="1725738"/>
                    </a:lnTo>
                    <a:lnTo>
                      <a:pt x="2530403" y="1728331"/>
                    </a:lnTo>
                    <a:cubicBezTo>
                      <a:pt x="2608423" y="1761331"/>
                      <a:pt x="2663167" y="1838585"/>
                      <a:pt x="2663167" y="1928626"/>
                    </a:cubicBezTo>
                    <a:cubicBezTo>
                      <a:pt x="2663167" y="2048681"/>
                      <a:pt x="2565844" y="2146004"/>
                      <a:pt x="2445789" y="2146004"/>
                    </a:cubicBezTo>
                    <a:cubicBezTo>
                      <a:pt x="2415775" y="2146004"/>
                      <a:pt x="2387182" y="2139922"/>
                      <a:pt x="2361176" y="2128922"/>
                    </a:cubicBezTo>
                    <a:lnTo>
                      <a:pt x="2329251" y="2107398"/>
                    </a:lnTo>
                    <a:lnTo>
                      <a:pt x="2278547" y="2175204"/>
                    </a:lnTo>
                    <a:cubicBezTo>
                      <a:pt x="2034695" y="2470684"/>
                      <a:pt x="1665657" y="2659022"/>
                      <a:pt x="1252631" y="2659022"/>
                    </a:cubicBezTo>
                    <a:cubicBezTo>
                      <a:pt x="701929" y="2659022"/>
                      <a:pt x="229430" y="2324199"/>
                      <a:pt x="27600" y="1847017"/>
                    </a:cubicBezTo>
                    <a:lnTo>
                      <a:pt x="0" y="1771608"/>
                    </a:lnTo>
                    <a:lnTo>
                      <a:pt x="715771" y="113803"/>
                    </a:lnTo>
                    <a:lnTo>
                      <a:pt x="735125" y="104480"/>
                    </a:lnTo>
                    <a:cubicBezTo>
                      <a:pt x="894186" y="37203"/>
                      <a:pt x="1069064" y="0"/>
                      <a:pt x="1252631" y="0"/>
                    </a:cubicBezTo>
                    <a:close/>
                  </a:path>
                </a:pathLst>
              </a:custGeom>
              <a:solidFill>
                <a:srgbClr val="43A4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  <p:pic>
            <p:nvPicPr>
              <p:cNvPr id="51" name="图片 9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2725" b="48129"/>
              <a:stretch>
                <a:fillRect/>
              </a:stretch>
            </p:blipFill>
            <p:spPr bwMode="auto">
              <a:xfrm rot="6789476">
                <a:off x="155955" y="3437680"/>
                <a:ext cx="4310246" cy="3819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9" name="Content Placeholder 2"/>
            <p:cNvSpPr txBox="1"/>
            <p:nvPr/>
          </p:nvSpPr>
          <p:spPr bwMode="auto">
            <a:xfrm>
              <a:off x="2148583" y="3008592"/>
              <a:ext cx="1856367" cy="2087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空杯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心态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11"/>
          <p:cNvGrpSpPr/>
          <p:nvPr/>
        </p:nvGrpSpPr>
        <p:grpSpPr bwMode="auto">
          <a:xfrm>
            <a:off x="3782378" y="1895158"/>
            <a:ext cx="2201862" cy="3560762"/>
            <a:chOff x="1908834" y="1473539"/>
            <a:chExt cx="2663167" cy="4310246"/>
          </a:xfrm>
        </p:grpSpPr>
        <p:sp>
          <p:nvSpPr>
            <p:cNvPr id="55" name="任意多边形 13"/>
            <p:cNvSpPr/>
            <p:nvPr/>
          </p:nvSpPr>
          <p:spPr>
            <a:xfrm>
              <a:off x="1908834" y="2534286"/>
              <a:ext cx="2663167" cy="2659555"/>
            </a:xfrm>
            <a:custGeom>
              <a:avLst/>
              <a:gdLst>
                <a:gd name="connsiteX0" fmla="*/ 1252631 w 2663167"/>
                <a:gd name="connsiteY0" fmla="*/ 0 h 2659022"/>
                <a:gd name="connsiteX1" fmla="*/ 2582142 w 2663167"/>
                <a:gd name="connsiteY1" fmla="*/ 1329511 h 2659022"/>
                <a:gd name="connsiteX2" fmla="*/ 2522370 w 2663167"/>
                <a:gd name="connsiteY2" fmla="*/ 1724867 h 2659022"/>
                <a:gd name="connsiteX3" fmla="*/ 2522051 w 2663167"/>
                <a:gd name="connsiteY3" fmla="*/ 1725738 h 2659022"/>
                <a:gd name="connsiteX4" fmla="*/ 2530403 w 2663167"/>
                <a:gd name="connsiteY4" fmla="*/ 1728331 h 2659022"/>
                <a:gd name="connsiteX5" fmla="*/ 2663167 w 2663167"/>
                <a:gd name="connsiteY5" fmla="*/ 1928626 h 2659022"/>
                <a:gd name="connsiteX6" fmla="*/ 2445789 w 2663167"/>
                <a:gd name="connsiteY6" fmla="*/ 2146004 h 2659022"/>
                <a:gd name="connsiteX7" fmla="*/ 2361176 w 2663167"/>
                <a:gd name="connsiteY7" fmla="*/ 2128922 h 2659022"/>
                <a:gd name="connsiteX8" fmla="*/ 2329251 w 2663167"/>
                <a:gd name="connsiteY8" fmla="*/ 2107398 h 2659022"/>
                <a:gd name="connsiteX9" fmla="*/ 2278547 w 2663167"/>
                <a:gd name="connsiteY9" fmla="*/ 2175204 h 2659022"/>
                <a:gd name="connsiteX10" fmla="*/ 1252631 w 2663167"/>
                <a:gd name="connsiteY10" fmla="*/ 2659022 h 2659022"/>
                <a:gd name="connsiteX11" fmla="*/ 27600 w 2663167"/>
                <a:gd name="connsiteY11" fmla="*/ 1847017 h 2659022"/>
                <a:gd name="connsiteX12" fmla="*/ 0 w 2663167"/>
                <a:gd name="connsiteY12" fmla="*/ 1771608 h 2659022"/>
                <a:gd name="connsiteX13" fmla="*/ 715771 w 2663167"/>
                <a:gd name="connsiteY13" fmla="*/ 113803 h 2659022"/>
                <a:gd name="connsiteX14" fmla="*/ 735125 w 2663167"/>
                <a:gd name="connsiteY14" fmla="*/ 104480 h 2659022"/>
                <a:gd name="connsiteX15" fmla="*/ 1252631 w 2663167"/>
                <a:gd name="connsiteY15" fmla="*/ 0 h 2659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63167" h="2659022">
                  <a:moveTo>
                    <a:pt x="1252631" y="0"/>
                  </a:moveTo>
                  <a:cubicBezTo>
                    <a:pt x="1986900" y="0"/>
                    <a:pt x="2582142" y="595242"/>
                    <a:pt x="2582142" y="1329511"/>
                  </a:cubicBezTo>
                  <a:cubicBezTo>
                    <a:pt x="2582142" y="1467187"/>
                    <a:pt x="2561216" y="1599974"/>
                    <a:pt x="2522370" y="1724867"/>
                  </a:cubicBezTo>
                  <a:lnTo>
                    <a:pt x="2522051" y="1725738"/>
                  </a:lnTo>
                  <a:lnTo>
                    <a:pt x="2530403" y="1728331"/>
                  </a:lnTo>
                  <a:cubicBezTo>
                    <a:pt x="2608423" y="1761331"/>
                    <a:pt x="2663167" y="1838585"/>
                    <a:pt x="2663167" y="1928626"/>
                  </a:cubicBezTo>
                  <a:cubicBezTo>
                    <a:pt x="2663167" y="2048681"/>
                    <a:pt x="2565844" y="2146004"/>
                    <a:pt x="2445789" y="2146004"/>
                  </a:cubicBezTo>
                  <a:cubicBezTo>
                    <a:pt x="2415775" y="2146004"/>
                    <a:pt x="2387182" y="2139922"/>
                    <a:pt x="2361176" y="2128922"/>
                  </a:cubicBezTo>
                  <a:lnTo>
                    <a:pt x="2329251" y="2107398"/>
                  </a:lnTo>
                  <a:lnTo>
                    <a:pt x="2278547" y="2175204"/>
                  </a:lnTo>
                  <a:cubicBezTo>
                    <a:pt x="2034695" y="2470684"/>
                    <a:pt x="1665657" y="2659022"/>
                    <a:pt x="1252631" y="2659022"/>
                  </a:cubicBezTo>
                  <a:cubicBezTo>
                    <a:pt x="701929" y="2659022"/>
                    <a:pt x="229430" y="2324199"/>
                    <a:pt x="27600" y="1847017"/>
                  </a:cubicBezTo>
                  <a:lnTo>
                    <a:pt x="0" y="1771608"/>
                  </a:lnTo>
                  <a:lnTo>
                    <a:pt x="715771" y="113803"/>
                  </a:lnTo>
                  <a:lnTo>
                    <a:pt x="735125" y="104480"/>
                  </a:lnTo>
                  <a:cubicBezTo>
                    <a:pt x="894186" y="37203"/>
                    <a:pt x="1069064" y="0"/>
                    <a:pt x="125263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56" name="图片 1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725" b="48129"/>
            <a:stretch>
              <a:fillRect/>
            </a:stretch>
          </p:blipFill>
          <p:spPr bwMode="auto">
            <a:xfrm rot="6789476">
              <a:off x="155955" y="3437680"/>
              <a:ext cx="4310246" cy="38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8" name="组合 16"/>
          <p:cNvGrpSpPr/>
          <p:nvPr/>
        </p:nvGrpSpPr>
        <p:grpSpPr bwMode="auto">
          <a:xfrm>
            <a:off x="6497003" y="1895158"/>
            <a:ext cx="2200275" cy="3560762"/>
            <a:chOff x="1908834" y="1473539"/>
            <a:chExt cx="2663167" cy="4310246"/>
          </a:xfrm>
        </p:grpSpPr>
        <p:sp>
          <p:nvSpPr>
            <p:cNvPr id="60" name="任意多边形 18"/>
            <p:cNvSpPr/>
            <p:nvPr/>
          </p:nvSpPr>
          <p:spPr>
            <a:xfrm>
              <a:off x="1908834" y="2534286"/>
              <a:ext cx="2663167" cy="2659555"/>
            </a:xfrm>
            <a:custGeom>
              <a:avLst/>
              <a:gdLst>
                <a:gd name="connsiteX0" fmla="*/ 1252631 w 2663167"/>
                <a:gd name="connsiteY0" fmla="*/ 0 h 2659022"/>
                <a:gd name="connsiteX1" fmla="*/ 2582142 w 2663167"/>
                <a:gd name="connsiteY1" fmla="*/ 1329511 h 2659022"/>
                <a:gd name="connsiteX2" fmla="*/ 2522370 w 2663167"/>
                <a:gd name="connsiteY2" fmla="*/ 1724867 h 2659022"/>
                <a:gd name="connsiteX3" fmla="*/ 2522051 w 2663167"/>
                <a:gd name="connsiteY3" fmla="*/ 1725738 h 2659022"/>
                <a:gd name="connsiteX4" fmla="*/ 2530403 w 2663167"/>
                <a:gd name="connsiteY4" fmla="*/ 1728331 h 2659022"/>
                <a:gd name="connsiteX5" fmla="*/ 2663167 w 2663167"/>
                <a:gd name="connsiteY5" fmla="*/ 1928626 h 2659022"/>
                <a:gd name="connsiteX6" fmla="*/ 2445789 w 2663167"/>
                <a:gd name="connsiteY6" fmla="*/ 2146004 h 2659022"/>
                <a:gd name="connsiteX7" fmla="*/ 2361176 w 2663167"/>
                <a:gd name="connsiteY7" fmla="*/ 2128922 h 2659022"/>
                <a:gd name="connsiteX8" fmla="*/ 2329251 w 2663167"/>
                <a:gd name="connsiteY8" fmla="*/ 2107398 h 2659022"/>
                <a:gd name="connsiteX9" fmla="*/ 2278547 w 2663167"/>
                <a:gd name="connsiteY9" fmla="*/ 2175204 h 2659022"/>
                <a:gd name="connsiteX10" fmla="*/ 1252631 w 2663167"/>
                <a:gd name="connsiteY10" fmla="*/ 2659022 h 2659022"/>
                <a:gd name="connsiteX11" fmla="*/ 27600 w 2663167"/>
                <a:gd name="connsiteY11" fmla="*/ 1847017 h 2659022"/>
                <a:gd name="connsiteX12" fmla="*/ 0 w 2663167"/>
                <a:gd name="connsiteY12" fmla="*/ 1771608 h 2659022"/>
                <a:gd name="connsiteX13" fmla="*/ 715771 w 2663167"/>
                <a:gd name="connsiteY13" fmla="*/ 113803 h 2659022"/>
                <a:gd name="connsiteX14" fmla="*/ 735125 w 2663167"/>
                <a:gd name="connsiteY14" fmla="*/ 104480 h 2659022"/>
                <a:gd name="connsiteX15" fmla="*/ 1252631 w 2663167"/>
                <a:gd name="connsiteY15" fmla="*/ 0 h 2659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63167" h="2659022">
                  <a:moveTo>
                    <a:pt x="1252631" y="0"/>
                  </a:moveTo>
                  <a:cubicBezTo>
                    <a:pt x="1986900" y="0"/>
                    <a:pt x="2582142" y="595242"/>
                    <a:pt x="2582142" y="1329511"/>
                  </a:cubicBezTo>
                  <a:cubicBezTo>
                    <a:pt x="2582142" y="1467187"/>
                    <a:pt x="2561216" y="1599974"/>
                    <a:pt x="2522370" y="1724867"/>
                  </a:cubicBezTo>
                  <a:lnTo>
                    <a:pt x="2522051" y="1725738"/>
                  </a:lnTo>
                  <a:lnTo>
                    <a:pt x="2530403" y="1728331"/>
                  </a:lnTo>
                  <a:cubicBezTo>
                    <a:pt x="2608423" y="1761331"/>
                    <a:pt x="2663167" y="1838585"/>
                    <a:pt x="2663167" y="1928626"/>
                  </a:cubicBezTo>
                  <a:cubicBezTo>
                    <a:pt x="2663167" y="2048681"/>
                    <a:pt x="2565844" y="2146004"/>
                    <a:pt x="2445789" y="2146004"/>
                  </a:cubicBezTo>
                  <a:cubicBezTo>
                    <a:pt x="2415775" y="2146004"/>
                    <a:pt x="2387182" y="2139922"/>
                    <a:pt x="2361176" y="2128922"/>
                  </a:cubicBezTo>
                  <a:lnTo>
                    <a:pt x="2329251" y="2107398"/>
                  </a:lnTo>
                  <a:lnTo>
                    <a:pt x="2278547" y="2175204"/>
                  </a:lnTo>
                  <a:cubicBezTo>
                    <a:pt x="2034695" y="2470684"/>
                    <a:pt x="1665657" y="2659022"/>
                    <a:pt x="1252631" y="2659022"/>
                  </a:cubicBezTo>
                  <a:cubicBezTo>
                    <a:pt x="701929" y="2659022"/>
                    <a:pt x="229430" y="2324199"/>
                    <a:pt x="27600" y="1847017"/>
                  </a:cubicBezTo>
                  <a:lnTo>
                    <a:pt x="0" y="1771608"/>
                  </a:lnTo>
                  <a:lnTo>
                    <a:pt x="715771" y="113803"/>
                  </a:lnTo>
                  <a:lnTo>
                    <a:pt x="735125" y="104480"/>
                  </a:lnTo>
                  <a:cubicBezTo>
                    <a:pt x="894186" y="37203"/>
                    <a:pt x="1069064" y="0"/>
                    <a:pt x="1252631" y="0"/>
                  </a:cubicBezTo>
                  <a:close/>
                </a:path>
              </a:pathLst>
            </a:cu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pic>
          <p:nvPicPr>
            <p:cNvPr id="61" name="图片 19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725" b="48129"/>
            <a:stretch>
              <a:fillRect/>
            </a:stretch>
          </p:blipFill>
          <p:spPr bwMode="auto">
            <a:xfrm rot="6789476">
              <a:off x="155955" y="3437680"/>
              <a:ext cx="4310246" cy="38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3" name="组合 21"/>
          <p:cNvGrpSpPr/>
          <p:nvPr/>
        </p:nvGrpSpPr>
        <p:grpSpPr bwMode="auto">
          <a:xfrm>
            <a:off x="9210040" y="1976122"/>
            <a:ext cx="2200275" cy="3560763"/>
            <a:chOff x="1908834" y="1473541"/>
            <a:chExt cx="2663167" cy="4310246"/>
          </a:xfrm>
        </p:grpSpPr>
        <p:sp>
          <p:nvSpPr>
            <p:cNvPr id="65" name="任意多边形 23"/>
            <p:cNvSpPr/>
            <p:nvPr/>
          </p:nvSpPr>
          <p:spPr>
            <a:xfrm>
              <a:off x="1908834" y="2534286"/>
              <a:ext cx="2663167" cy="2659554"/>
            </a:xfrm>
            <a:custGeom>
              <a:avLst/>
              <a:gdLst>
                <a:gd name="connsiteX0" fmla="*/ 1252631 w 2663167"/>
                <a:gd name="connsiteY0" fmla="*/ 0 h 2659022"/>
                <a:gd name="connsiteX1" fmla="*/ 2582142 w 2663167"/>
                <a:gd name="connsiteY1" fmla="*/ 1329511 h 2659022"/>
                <a:gd name="connsiteX2" fmla="*/ 2522370 w 2663167"/>
                <a:gd name="connsiteY2" fmla="*/ 1724867 h 2659022"/>
                <a:gd name="connsiteX3" fmla="*/ 2522051 w 2663167"/>
                <a:gd name="connsiteY3" fmla="*/ 1725738 h 2659022"/>
                <a:gd name="connsiteX4" fmla="*/ 2530403 w 2663167"/>
                <a:gd name="connsiteY4" fmla="*/ 1728331 h 2659022"/>
                <a:gd name="connsiteX5" fmla="*/ 2663167 w 2663167"/>
                <a:gd name="connsiteY5" fmla="*/ 1928626 h 2659022"/>
                <a:gd name="connsiteX6" fmla="*/ 2445789 w 2663167"/>
                <a:gd name="connsiteY6" fmla="*/ 2146004 h 2659022"/>
                <a:gd name="connsiteX7" fmla="*/ 2361176 w 2663167"/>
                <a:gd name="connsiteY7" fmla="*/ 2128922 h 2659022"/>
                <a:gd name="connsiteX8" fmla="*/ 2329251 w 2663167"/>
                <a:gd name="connsiteY8" fmla="*/ 2107398 h 2659022"/>
                <a:gd name="connsiteX9" fmla="*/ 2278547 w 2663167"/>
                <a:gd name="connsiteY9" fmla="*/ 2175204 h 2659022"/>
                <a:gd name="connsiteX10" fmla="*/ 1252631 w 2663167"/>
                <a:gd name="connsiteY10" fmla="*/ 2659022 h 2659022"/>
                <a:gd name="connsiteX11" fmla="*/ 27600 w 2663167"/>
                <a:gd name="connsiteY11" fmla="*/ 1847017 h 2659022"/>
                <a:gd name="connsiteX12" fmla="*/ 0 w 2663167"/>
                <a:gd name="connsiteY12" fmla="*/ 1771608 h 2659022"/>
                <a:gd name="connsiteX13" fmla="*/ 715771 w 2663167"/>
                <a:gd name="connsiteY13" fmla="*/ 113803 h 2659022"/>
                <a:gd name="connsiteX14" fmla="*/ 735125 w 2663167"/>
                <a:gd name="connsiteY14" fmla="*/ 104480 h 2659022"/>
                <a:gd name="connsiteX15" fmla="*/ 1252631 w 2663167"/>
                <a:gd name="connsiteY15" fmla="*/ 0 h 2659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63167" h="2659022">
                  <a:moveTo>
                    <a:pt x="1252631" y="0"/>
                  </a:moveTo>
                  <a:cubicBezTo>
                    <a:pt x="1986900" y="0"/>
                    <a:pt x="2582142" y="595242"/>
                    <a:pt x="2582142" y="1329511"/>
                  </a:cubicBezTo>
                  <a:cubicBezTo>
                    <a:pt x="2582142" y="1467187"/>
                    <a:pt x="2561216" y="1599974"/>
                    <a:pt x="2522370" y="1724867"/>
                  </a:cubicBezTo>
                  <a:lnTo>
                    <a:pt x="2522051" y="1725738"/>
                  </a:lnTo>
                  <a:lnTo>
                    <a:pt x="2530403" y="1728331"/>
                  </a:lnTo>
                  <a:cubicBezTo>
                    <a:pt x="2608423" y="1761331"/>
                    <a:pt x="2663167" y="1838585"/>
                    <a:pt x="2663167" y="1928626"/>
                  </a:cubicBezTo>
                  <a:cubicBezTo>
                    <a:pt x="2663167" y="2048681"/>
                    <a:pt x="2565844" y="2146004"/>
                    <a:pt x="2445789" y="2146004"/>
                  </a:cubicBezTo>
                  <a:cubicBezTo>
                    <a:pt x="2415775" y="2146004"/>
                    <a:pt x="2387182" y="2139922"/>
                    <a:pt x="2361176" y="2128922"/>
                  </a:cubicBezTo>
                  <a:lnTo>
                    <a:pt x="2329251" y="2107398"/>
                  </a:lnTo>
                  <a:lnTo>
                    <a:pt x="2278547" y="2175204"/>
                  </a:lnTo>
                  <a:cubicBezTo>
                    <a:pt x="2034695" y="2470684"/>
                    <a:pt x="1665657" y="2659022"/>
                    <a:pt x="1252631" y="2659022"/>
                  </a:cubicBezTo>
                  <a:cubicBezTo>
                    <a:pt x="701929" y="2659022"/>
                    <a:pt x="229430" y="2324199"/>
                    <a:pt x="27600" y="1847017"/>
                  </a:cubicBezTo>
                  <a:lnTo>
                    <a:pt x="0" y="1771608"/>
                  </a:lnTo>
                  <a:lnTo>
                    <a:pt x="715771" y="113803"/>
                  </a:lnTo>
                  <a:lnTo>
                    <a:pt x="735125" y="104480"/>
                  </a:lnTo>
                  <a:cubicBezTo>
                    <a:pt x="894186" y="37203"/>
                    <a:pt x="1069064" y="0"/>
                    <a:pt x="125263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66" name="图片 2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725" b="48129"/>
            <a:stretch>
              <a:fillRect/>
            </a:stretch>
          </p:blipFill>
          <p:spPr bwMode="auto">
            <a:xfrm rot="6789476">
              <a:off x="155955" y="3437680"/>
              <a:ext cx="4310246" cy="38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Content Placeholder 2"/>
          <p:cNvSpPr txBox="1"/>
          <p:nvPr/>
        </p:nvSpPr>
        <p:spPr bwMode="auto">
          <a:xfrm>
            <a:off x="4075830" y="2937811"/>
            <a:ext cx="1533707" cy="172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Content Placeholder 2"/>
          <p:cNvSpPr txBox="1"/>
          <p:nvPr/>
        </p:nvSpPr>
        <p:spPr bwMode="auto">
          <a:xfrm>
            <a:off x="6770493" y="2957179"/>
            <a:ext cx="1533707" cy="172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Content Placeholder 2"/>
          <p:cNvSpPr txBox="1"/>
          <p:nvPr/>
        </p:nvSpPr>
        <p:spPr bwMode="auto">
          <a:xfrm>
            <a:off x="9542368" y="3088155"/>
            <a:ext cx="1533707" cy="172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/>
          <p:cNvSpPr txBox="1">
            <a:spLocks noChangeArrowheads="1"/>
          </p:cNvSpPr>
          <p:nvPr/>
        </p:nvSpPr>
        <p:spPr bwMode="auto">
          <a:xfrm>
            <a:off x="3840480" y="569803"/>
            <a:ext cx="39351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如何学习运用五项管理</a:t>
            </a:r>
            <a:endParaRPr lang="zh-CN" altLang="en-US" sz="28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9"/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五项管理之心态管理</a:t>
            </a:r>
            <a:endParaRPr lang="zh-CN" altLang="en-US" sz="3600" b="1" dirty="0">
              <a:solidFill>
                <a:srgbClr val="43A4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717327" y="3738470"/>
            <a:ext cx="4633251" cy="1029172"/>
            <a:chOff x="6707167" y="3963207"/>
            <a:chExt cx="4633251" cy="1029172"/>
          </a:xfrm>
        </p:grpSpPr>
        <p:sp>
          <p:nvSpPr>
            <p:cNvPr id="16" name="文本框 15"/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积极心态和消极心态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91652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积极心态让你成功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心态是可以管理的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926689" y="4331945"/>
            <a:ext cx="2423889" cy="43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961" y="1759409"/>
            <a:ext cx="4410458" cy="362539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178" y="1759409"/>
            <a:ext cx="3090940" cy="1457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5520</Words>
  <Application>WPS 演示</Application>
  <PresentationFormat>宽屏</PresentationFormat>
  <Paragraphs>706</Paragraphs>
  <Slides>40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67" baseType="lpstr">
      <vt:lpstr>Arial</vt:lpstr>
      <vt:lpstr>宋体</vt:lpstr>
      <vt:lpstr>Wingdings</vt:lpstr>
      <vt:lpstr>微软雅黑</vt:lpstr>
      <vt:lpstr>Arial</vt:lpstr>
      <vt:lpstr>Agency FB</vt:lpstr>
      <vt:lpstr>Trebuchet MS</vt:lpstr>
      <vt:lpstr>Calibri</vt:lpstr>
      <vt:lpstr>Gill Sans</vt:lpstr>
      <vt:lpstr>Menk Amglang Tig</vt:lpstr>
      <vt:lpstr>Montserrat Light</vt:lpstr>
      <vt:lpstr>Clear Sans</vt:lpstr>
      <vt:lpstr>Calibri</vt:lpstr>
      <vt:lpstr>等线</vt:lpstr>
      <vt:lpstr>Arial Unicode MS</vt:lpstr>
      <vt:lpstr>等线 Light</vt:lpstr>
      <vt:lpstr>方正黑体简体</vt:lpstr>
      <vt:lpstr>Times New Roman</vt:lpstr>
      <vt:lpstr>Montserrat Semi Bold</vt:lpstr>
      <vt:lpstr>Bebas Neue</vt:lpstr>
      <vt:lpstr>Meiryo</vt:lpstr>
      <vt:lpstr>Yu Gothic UI</vt:lpstr>
      <vt:lpstr>Arial Narrow</vt:lpstr>
      <vt:lpstr>Calibri Light</vt:lpstr>
      <vt:lpstr>NumberOnly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77</cp:revision>
  <dcterms:created xsi:type="dcterms:W3CDTF">2018-12-26T13:46:00Z</dcterms:created>
  <dcterms:modified xsi:type="dcterms:W3CDTF">2022-02-10T03:28:38Z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E8432C28B5CB4A8897EFF356FF1DD5FB</vt:lpwstr>
  </property>
  <property fmtid="{D5CDD505-2E9C-101B-9397-08002B2CF9AE}" pid="3" name="KSOProductBuildVer">
    <vt:lpwstr>2052-11.1.0.11194</vt:lpwstr>
  </property>
</Properties>
</file>