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2" r:id="rId9"/>
    <p:sldId id="265" r:id="rId10"/>
    <p:sldId id="293" r:id="rId11"/>
    <p:sldId id="267" r:id="rId12"/>
    <p:sldId id="270" r:id="rId13"/>
    <p:sldId id="269" r:id="rId14"/>
    <p:sldId id="294" r:id="rId15"/>
    <p:sldId id="278" r:id="rId16"/>
    <p:sldId id="279" r:id="rId17"/>
    <p:sldId id="284" r:id="rId18"/>
    <p:sldId id="295" r:id="rId19"/>
    <p:sldId id="296" r:id="rId20"/>
    <p:sldId id="280" r:id="rId21"/>
    <p:sldId id="286" r:id="rId22"/>
    <p:sldId id="283" r:id="rId23"/>
    <p:sldId id="281" r:id="rId24"/>
    <p:sldId id="287" r:id="rId25"/>
    <p:sldId id="288" r:id="rId26"/>
    <p:sldId id="290" r:id="rId27"/>
    <p:sldId id="291" r:id="rId28"/>
  </p:sldIdLst>
  <p:sldSz cx="10160000" cy="5715000"/>
  <p:notesSz cx="6858000" cy="9144000"/>
  <p:custDataLst>
    <p:tags r:id="rId32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17FB7"/>
    <a:srgbClr val="53C3B0"/>
    <a:srgbClr val="F49022"/>
    <a:srgbClr val="EE3636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5" autoAdjust="0"/>
    <p:restoredTop sz="94660"/>
  </p:normalViewPr>
  <p:slideViewPr>
    <p:cSldViewPr>
      <p:cViewPr>
        <p:scale>
          <a:sx n="75" d="100"/>
          <a:sy n="75" d="100"/>
        </p:scale>
        <p:origin x="-2376" y="-1074"/>
      </p:cViewPr>
      <p:guideLst>
        <p:guide orient="horz" pos="18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9A28E595-834B-4D79-9A64-DA94CD56412B}" type="datetime1">
              <a:rPr lang="zh-CN" altLang="en-US"/>
            </a:fld>
            <a:endParaRPr lang="zh-CN" altLang="en-US" sz="1200"/>
          </a:p>
        </p:txBody>
      </p:sp>
      <p:sp>
        <p:nvSpPr>
          <p:cNvPr id="14340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</p:sp>
      <p:sp>
        <p:nvSpPr>
          <p:cNvPr id="51205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30000"/>
              </a:spcBef>
              <a:defRPr/>
            </a:pPr>
            <a:r>
              <a:rPr lang="zh-CN" sz="1200"/>
              <a:t>单击此处编辑母版文本样式</a:t>
            </a:r>
            <a:endParaRPr lang="zh-CN" sz="1200"/>
          </a:p>
          <a:p>
            <a:pPr>
              <a:spcBef>
                <a:spcPct val="30000"/>
              </a:spcBef>
              <a:defRPr/>
            </a:pPr>
            <a:r>
              <a:rPr lang="zh-CN" sz="1200"/>
              <a:t>第二级</a:t>
            </a:r>
            <a:endParaRPr lang="zh-CN" sz="1200"/>
          </a:p>
          <a:p>
            <a:pPr>
              <a:spcBef>
                <a:spcPct val="30000"/>
              </a:spcBef>
              <a:defRPr/>
            </a:pPr>
            <a:r>
              <a:rPr lang="zh-CN" sz="1200"/>
              <a:t>第三级</a:t>
            </a:r>
            <a:endParaRPr lang="zh-CN" sz="1200"/>
          </a:p>
          <a:p>
            <a:pPr>
              <a:spcBef>
                <a:spcPct val="30000"/>
              </a:spcBef>
              <a:defRPr/>
            </a:pPr>
            <a:r>
              <a:rPr lang="zh-CN" sz="1200"/>
              <a:t>第四级</a:t>
            </a:r>
            <a:endParaRPr lang="zh-CN" sz="1200"/>
          </a:p>
          <a:p>
            <a:pPr>
              <a:spcBef>
                <a:spcPct val="30000"/>
              </a:spcBef>
              <a:defRPr/>
            </a:pPr>
            <a:r>
              <a:rPr lang="zh-CN" sz="1200"/>
              <a:t>第五级</a:t>
            </a:r>
            <a:endParaRPr lang="zh-CN" sz="1200"/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9DFBB824-6888-414F-901B-2E1DFAC98AD9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A28E595-834B-4D79-9A64-DA94CD56412B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FBB824-6888-414F-901B-2E1DFAC98AD9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A28E595-834B-4D79-9A64-DA94CD56412B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FBB824-6888-414F-901B-2E1DFAC98AD9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A28E595-834B-4D79-9A64-DA94CD56412B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FBB824-6888-414F-901B-2E1DFAC98AD9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A28E595-834B-4D79-9A64-DA94CD56412B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FBB824-6888-414F-901B-2E1DFAC98AD9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A28E595-834B-4D79-9A64-DA94CD56412B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FBB824-6888-414F-901B-2E1DFAC98AD9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A28E595-834B-4D79-9A64-DA94CD56412B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FBB824-6888-414F-901B-2E1DFAC98AD9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A28E595-834B-4D79-9A64-DA94CD56412B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FBB824-6888-414F-901B-2E1DFAC98AD9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9691DE-7D0D-4AB0-97AD-A91DD511C68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A28E595-834B-4D79-9A64-DA94CD56412B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FBB824-6888-414F-901B-2E1DFAC98AD9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A28E595-834B-4D79-9A64-DA94CD56412B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FBB824-6888-414F-901B-2E1DFAC98AD9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A28E595-834B-4D79-9A64-DA94CD56412B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FBB824-6888-414F-901B-2E1DFAC98AD9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A28E595-834B-4D79-9A64-DA94CD56412B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FBB824-6888-414F-901B-2E1DFAC98AD9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A28E595-834B-4D79-9A64-DA94CD56412B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FBB824-6888-414F-901B-2E1DFAC98AD9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A28E595-834B-4D79-9A64-DA94CD56412B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FBB824-6888-414F-901B-2E1DFAC98AD9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A28E595-834B-4D79-9A64-DA94CD56412B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FBB824-6888-414F-901B-2E1DFAC98AD9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A28E595-834B-4D79-9A64-DA94CD56412B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FBB824-6888-414F-901B-2E1DFAC98AD9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A28E595-834B-4D79-9A64-DA94CD56412B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FBB824-6888-414F-901B-2E1DFAC98AD9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A28E595-834B-4D79-9A64-DA94CD56412B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FBB824-6888-414F-901B-2E1DFAC98AD9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A28E595-834B-4D79-9A64-DA94CD56412B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FBB824-6888-414F-901B-2E1DFAC98AD9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A28E595-834B-4D79-9A64-DA94CD56412B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FBB824-6888-414F-901B-2E1DFAC98AD9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A28E595-834B-4D79-9A64-DA94CD56412B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FBB824-6888-414F-901B-2E1DFAC98AD9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A28E595-834B-4D79-9A64-DA94CD56412B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FBB824-6888-414F-901B-2E1DFAC98AD9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A28E595-834B-4D79-9A64-DA94CD56412B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FBB824-6888-414F-901B-2E1DFAC98AD9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A28E595-834B-4D79-9A64-DA94CD56412B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FBB824-6888-414F-901B-2E1DFAC98AD9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62000" y="1774825"/>
            <a:ext cx="8636000" cy="12255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238500"/>
            <a:ext cx="71120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D6FD6-B6E9-49F2-A594-B320D0B435AA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EBAE24C-4651-4C9C-B4D7-A3E9213DF243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Click="0" advTm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8001" y="227014"/>
            <a:ext cx="3342570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72278" y="227014"/>
            <a:ext cx="5679722" cy="4878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08001" y="1195388"/>
            <a:ext cx="3342570" cy="39100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6FABF-F5F2-47A0-AD19-CC27A2505B96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AF656CD-FA2C-4473-B62A-157E0981B193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Click="0" advTm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91431" y="4000501"/>
            <a:ext cx="6096000" cy="4730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91431" y="511175"/>
            <a:ext cx="60960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>
              <a:sym typeface="方正兰亭粗黑_GBK" panose="02000000000000000000" pitchFamily="2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91431" y="4473576"/>
            <a:ext cx="6096000" cy="6699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CB92B-A9BB-4121-9D5A-AF4A733475D8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45F1BD-9572-484B-A911-EC93A8D2AC7A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Click="0" advTm="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58B91-EC27-428E-B370-5CC6EC7D79A7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254E4E3-064E-40D5-87D0-7B39B173679F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Click="0" advTm="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6000" y="228600"/>
            <a:ext cx="2286000" cy="4876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8000" y="228600"/>
            <a:ext cx="6688667" cy="4876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6336C-E39D-44EF-B9D3-732E26CE467C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B0BBFAC-5055-4185-AC35-670FFF8E1B65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Click="0" advTm="0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8000" y="228600"/>
            <a:ext cx="9144000" cy="9525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8D6CF-83E2-4766-ABCA-363F6AE03AEA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65AAD6-9E03-4C0E-B85C-D77B65D873A1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Click="0" advTm="0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8000" y="228865"/>
            <a:ext cx="9144000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8000" y="1333500"/>
            <a:ext cx="9144000" cy="377163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08000" y="5296959"/>
            <a:ext cx="2370667" cy="304271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2E3AAC11-D570-4EA9-AFC0-30FB72BA45EB}" type="datetimeFigureOut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471334" y="5296959"/>
            <a:ext cx="3217333" cy="304271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281333" y="5296959"/>
            <a:ext cx="2370667" cy="304271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5ECCFAA-F4FB-487C-9F1E-C8836D0C3DC9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6000" y="228865"/>
            <a:ext cx="2286000" cy="487627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8000" y="228865"/>
            <a:ext cx="6688667" cy="487627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08000" y="5296959"/>
            <a:ext cx="2370667" cy="304271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2E3AAC11-D570-4EA9-AFC0-30FB72BA45EB}" type="datetimeFigureOut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471334" y="5296959"/>
            <a:ext cx="3217333" cy="304271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281333" y="5296959"/>
            <a:ext cx="2370667" cy="304271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5ECCFAA-F4FB-487C-9F1E-C8836D0C3DC9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10075-372F-4CC5-852D-5C0328215F1F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82FA7E3-96A7-4B17-9D3B-6340C025ECD1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Click="0" advTm="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2570" y="3671888"/>
            <a:ext cx="86360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02570" y="2422526"/>
            <a:ext cx="8636000" cy="1249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8F188-AA36-4F75-8250-E8951B2FA8A3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FDE023B-38F5-468F-9463-E2D0E94D952B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Click="0" advTm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333500"/>
            <a:ext cx="4487333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64667" y="1333500"/>
            <a:ext cx="4487333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A356F-00D1-4544-99E5-BD09913EC425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1DB630C-93E7-4579-A655-773EAB6606F0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Click="0" advTm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8000" y="1279525"/>
            <a:ext cx="4489098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8000" y="1812926"/>
            <a:ext cx="4489098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161140" y="1279525"/>
            <a:ext cx="4490861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161140" y="1812926"/>
            <a:ext cx="4490861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DE837-ACB1-4381-9A41-D4A5CEAD8FF4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5A03400-E2DD-42BA-A69B-C8E817142CA4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Click="0" advTm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8000" y="1279525"/>
            <a:ext cx="4489098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8000" y="1812926"/>
            <a:ext cx="4489098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161140" y="1279525"/>
            <a:ext cx="4490861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161140" y="1812926"/>
            <a:ext cx="4490861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DE837-ACB1-4381-9A41-D4A5CEAD8FF4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5A03400-E2DD-42BA-A69B-C8E817142CA4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Click="0" advTm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8000" y="1279525"/>
            <a:ext cx="4489098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8000" y="1812926"/>
            <a:ext cx="4489098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161140" y="1279525"/>
            <a:ext cx="4490861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161140" y="1812926"/>
            <a:ext cx="4490861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DE837-ACB1-4381-9A41-D4A5CEAD8FF4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5A03400-E2DD-42BA-A69B-C8E817142CA4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007605" y="559657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Click="0" advTm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76113-96B8-4124-B0B6-00A346D15585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5ACAEC9-402E-4FFF-9ADB-1969B9F4D36F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Click="0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0CF0D-9CE9-4A93-9EA8-1BFA6B310180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5E51FC-1770-42F3-BBAF-7086A8CFB3CB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Click="0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08000" y="228600"/>
            <a:ext cx="91440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>
                <a:sym typeface="方正兰亭粗黑_GBK" panose="02000000000000000000" pitchFamily="2" charset="-122"/>
              </a:rPr>
              <a:t>单击此处编辑母版标题样式</a:t>
            </a:r>
            <a:endParaRPr lang="zh-CN" altLang="zh-CN">
              <a:sym typeface="方正兰亭粗黑_GBK" panose="02000000000000000000" pitchFamily="2" charset="-122"/>
            </a:endParaRP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333500"/>
            <a:ext cx="91440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>
                <a:sym typeface="方正兰亭粗黑_GBK" panose="02000000000000000000" pitchFamily="2" charset="-122"/>
              </a:rPr>
              <a:t>单击此处编辑母版文本样式</a:t>
            </a:r>
            <a:endParaRPr lang="zh-CN" altLang="zh-CN">
              <a:sym typeface="方正兰亭粗黑_GBK" panose="02000000000000000000" pitchFamily="2" charset="-122"/>
            </a:endParaRPr>
          </a:p>
          <a:p>
            <a:pPr lvl="1"/>
            <a:r>
              <a:rPr lang="zh-CN" altLang="zh-CN">
                <a:sym typeface="方正兰亭粗黑_GBK" panose="02000000000000000000" pitchFamily="2" charset="-122"/>
              </a:rPr>
              <a:t>第二级</a:t>
            </a:r>
            <a:endParaRPr lang="zh-CN" altLang="zh-CN">
              <a:sym typeface="方正兰亭粗黑_GBK" panose="02000000000000000000" pitchFamily="2" charset="-122"/>
            </a:endParaRPr>
          </a:p>
          <a:p>
            <a:pPr lvl="2"/>
            <a:r>
              <a:rPr lang="zh-CN" altLang="zh-CN">
                <a:sym typeface="方正兰亭粗黑_GBK" panose="02000000000000000000" pitchFamily="2" charset="-122"/>
              </a:rPr>
              <a:t>第三级</a:t>
            </a:r>
            <a:endParaRPr lang="zh-CN" altLang="zh-CN">
              <a:sym typeface="方正兰亭粗黑_GBK" panose="02000000000000000000" pitchFamily="2" charset="-122"/>
            </a:endParaRPr>
          </a:p>
          <a:p>
            <a:pPr lvl="3"/>
            <a:r>
              <a:rPr lang="zh-CN" altLang="zh-CN">
                <a:sym typeface="方正兰亭粗黑_GBK" panose="02000000000000000000" pitchFamily="2" charset="-122"/>
              </a:rPr>
              <a:t>第四级</a:t>
            </a:r>
            <a:endParaRPr lang="zh-CN" altLang="zh-CN">
              <a:sym typeface="方正兰亭粗黑_GBK" panose="02000000000000000000" pitchFamily="2" charset="-122"/>
            </a:endParaRPr>
          </a:p>
          <a:p>
            <a:pPr lvl="4"/>
            <a:r>
              <a:rPr lang="zh-CN" altLang="zh-CN">
                <a:sym typeface="方正兰亭粗黑_GBK" panose="02000000000000000000" pitchFamily="2" charset="-122"/>
              </a:rPr>
              <a:t>第五级</a:t>
            </a:r>
            <a:endParaRPr lang="zh-CN" altLang="zh-CN">
              <a:sym typeface="方正兰亭粗黑_GBK" panose="02000000000000000000" pitchFamily="2" charset="-122"/>
            </a:endParaRP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0" y="5297488"/>
            <a:ext cx="2370667" cy="303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6C1687F-447C-43F0-AAEC-7094CE6AC947}" type="datetime1">
              <a:rPr lang="zh-CN" altLang="en-US"/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1334" y="5297488"/>
            <a:ext cx="3217333" cy="303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1333" y="5297488"/>
            <a:ext cx="2370667" cy="303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596FBF8-A0AE-4D86-9204-0DA6417BF0E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 advClick="0" advTm="0">
    <p:fade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方正兰亭粗黑_GBK" panose="02000000000000000000" pitchFamily="2" charset="-122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粗黑_GBK" panose="02000000000000000000" pitchFamily="2" charset="-122"/>
          <a:ea typeface="宋体" panose="02010600030101010101" pitchFamily="2" charset="-122"/>
          <a:sym typeface="方正兰亭粗黑_GBK" panose="02000000000000000000" pitchFamily="2" charset="-122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粗黑_GBK" panose="02000000000000000000" pitchFamily="2" charset="-122"/>
          <a:ea typeface="宋体" panose="02010600030101010101" pitchFamily="2" charset="-122"/>
          <a:sym typeface="方正兰亭粗黑_GBK" panose="02000000000000000000" pitchFamily="2" charset="-122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粗黑_GBK" panose="02000000000000000000" pitchFamily="2" charset="-122"/>
          <a:ea typeface="宋体" panose="02010600030101010101" pitchFamily="2" charset="-122"/>
          <a:sym typeface="方正兰亭粗黑_GBK" panose="02000000000000000000" pitchFamily="2" charset="-122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粗黑_GBK" panose="02000000000000000000" pitchFamily="2" charset="-122"/>
          <a:ea typeface="宋体" panose="02010600030101010101" pitchFamily="2" charset="-122"/>
          <a:sym typeface="方正兰亭粗黑_GBK" panose="02000000000000000000" pitchFamily="2" charset="-122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粗黑_GBK" panose="02000000000000000000" pitchFamily="2" charset="-122"/>
          <a:ea typeface="宋体" panose="02010600030101010101" pitchFamily="2" charset="-122"/>
          <a:sym typeface="方正兰亭粗黑_GBK" panose="02000000000000000000" pitchFamily="2" charset="-122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粗黑_GBK" panose="02000000000000000000" pitchFamily="2" charset="-122"/>
          <a:ea typeface="宋体" panose="02010600030101010101" pitchFamily="2" charset="-122"/>
          <a:sym typeface="方正兰亭粗黑_GBK" panose="02000000000000000000" pitchFamily="2" charset="-122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粗黑_GBK" panose="02000000000000000000" pitchFamily="2" charset="-122"/>
          <a:ea typeface="宋体" panose="02010600030101010101" pitchFamily="2" charset="-122"/>
          <a:sym typeface="方正兰亭粗黑_GBK" panose="02000000000000000000" pitchFamily="2" charset="-122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粗黑_GBK" panose="02000000000000000000" pitchFamily="2" charset="-122"/>
          <a:ea typeface="宋体" panose="02010600030101010101" pitchFamily="2" charset="-122"/>
          <a:sym typeface="方正兰亭粗黑_GBK" panose="02000000000000000000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方正兰亭粗黑_GBK" panose="02000000000000000000" pitchFamily="2" charset="-12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方正兰亭粗黑_GBK" panose="02000000000000000000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方正兰亭粗黑_GBK" panose="02000000000000000000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方正兰亭粗黑_GBK" panose="02000000000000000000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方正兰亭粗黑_GBK" panose="02000000000000000000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方正兰亭粗黑_GBK" panose="02000000000000000000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方正兰亭粗黑_GBK" panose="02000000000000000000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方正兰亭粗黑_GBK" panose="02000000000000000000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方正兰亭粗黑_GBK" panose="02000000000000000000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954861" y="0"/>
            <a:ext cx="7026452" cy="5715000"/>
          </a:xfrm>
          <a:prstGeom prst="rect">
            <a:avLst/>
          </a:prstGeom>
        </p:spPr>
      </p:pic>
      <p:sp>
        <p:nvSpPr>
          <p:cNvPr id="3076" name="等腰三角形 4"/>
          <p:cNvSpPr>
            <a:spLocks noChangeArrowheads="1"/>
          </p:cNvSpPr>
          <p:nvPr/>
        </p:nvSpPr>
        <p:spPr bwMode="auto">
          <a:xfrm rot="5400000">
            <a:off x="492126" y="315913"/>
            <a:ext cx="287337" cy="249238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80" name="矩形 7"/>
          <p:cNvSpPr>
            <a:spLocks noChangeArrowheads="1"/>
          </p:cNvSpPr>
          <p:nvPr/>
        </p:nvSpPr>
        <p:spPr bwMode="auto">
          <a:xfrm>
            <a:off x="9626244" y="1437809"/>
            <a:ext cx="542303" cy="2821721"/>
          </a:xfrm>
          <a:prstGeom prst="rect">
            <a:avLst/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780758" y="178922"/>
            <a:ext cx="156301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800">
                <a:solidFill>
                  <a:srgbClr val="F49022"/>
                </a:solidFill>
                <a:latin typeface="Agency FB" panose="020B0503020202020204" pitchFamily="34" charset="0"/>
                <a:ea typeface="+mn-ea"/>
                <a:cs typeface="+mn-ea"/>
              </a:defRPr>
            </a:lvl1pPr>
            <a:lvl2pPr marL="742950" indent="-285750">
              <a:defRPr>
                <a:ea typeface="微软雅黑" panose="020B0503020204020204" pitchFamily="34" charset="-122"/>
              </a:defRPr>
            </a:lvl2pPr>
            <a:lvl3pPr marL="1143000" indent="-228600">
              <a:defRPr>
                <a:ea typeface="微软雅黑" panose="020B0503020204020204" pitchFamily="34" charset="-122"/>
              </a:defRPr>
            </a:lvl3pPr>
            <a:lvl4pPr marL="1600200" indent="-228600">
              <a:defRPr>
                <a:ea typeface="微软雅黑" panose="020B0503020204020204" pitchFamily="34" charset="-122"/>
              </a:defRPr>
            </a:lvl4pPr>
            <a:lvl5pPr marL="2057400" indent="-228600">
              <a:defRPr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>
                <a:sym typeface="+mn-lt"/>
              </a:rPr>
              <a:t>LOGO</a:t>
            </a:r>
            <a:endParaRPr lang="zh-CN" altLang="en-US" dirty="0"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6200318" y="1433154"/>
            <a:ext cx="3645110" cy="2848692"/>
          </a:xfrm>
          <a:prstGeom prst="rect">
            <a:avLst/>
          </a:prstGeom>
        </p:spPr>
      </p:pic>
      <p:sp>
        <p:nvSpPr>
          <p:cNvPr id="6" name="菱形 5"/>
          <p:cNvSpPr/>
          <p:nvPr/>
        </p:nvSpPr>
        <p:spPr bwMode="auto">
          <a:xfrm>
            <a:off x="3063832" y="572351"/>
            <a:ext cx="4552636" cy="4552636"/>
          </a:xfrm>
          <a:prstGeom prst="diamond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615706" y="2560749"/>
            <a:ext cx="34852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317FB7"/>
                </a:solidFill>
                <a:latin typeface="+mn-lt"/>
                <a:ea typeface="+mn-ea"/>
                <a:cs typeface="+mn-ea"/>
                <a:sym typeface="+mn-lt"/>
              </a:rPr>
              <a:t>工作汇报</a:t>
            </a:r>
            <a:r>
              <a:rPr lang="en-US" altLang="zh-CN" sz="3200" b="1" dirty="0">
                <a:solidFill>
                  <a:srgbClr val="317FB7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3200" b="1" dirty="0">
                <a:solidFill>
                  <a:srgbClr val="317FB7"/>
                </a:solidFill>
                <a:latin typeface="+mn-lt"/>
                <a:ea typeface="+mn-ea"/>
                <a:cs typeface="+mn-ea"/>
                <a:sym typeface="+mn-lt"/>
              </a:rPr>
              <a:t>模板</a:t>
            </a:r>
            <a:endParaRPr lang="zh-CN" altLang="en-US" sz="3200" b="1" dirty="0">
              <a:solidFill>
                <a:srgbClr val="317FB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TextBox 4"/>
          <p:cNvSpPr txBox="1"/>
          <p:nvPr/>
        </p:nvSpPr>
        <p:spPr>
          <a:xfrm>
            <a:off x="4215928" y="1705404"/>
            <a:ext cx="2088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rgbClr val="53C3B0"/>
                </a:solidFill>
                <a:latin typeface="+mn-lt"/>
                <a:ea typeface="+mn-ea"/>
                <a:cs typeface="+mn-ea"/>
                <a:sym typeface="+mn-lt"/>
              </a:rPr>
              <a:t>20XX</a:t>
            </a:r>
            <a:endParaRPr lang="zh-CN" altLang="en-US" sz="5400" dirty="0">
              <a:solidFill>
                <a:srgbClr val="53C3B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539133" y="3248182"/>
            <a:ext cx="138811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汇报人</a:t>
            </a: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XXX</a:t>
            </a:r>
            <a:endParaRPr lang="en-US" altLang="zh-CN" sz="16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ldLvl="0" animBg="1" autoUpdateAnimBg="0"/>
      <p:bldP spid="3080" grpId="0" animBg="1"/>
      <p:bldP spid="6" grpId="0" animBg="1"/>
      <p:bldP spid="20" grpId="0"/>
      <p:bldP spid="16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250218" y="5596570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7" name="矩形 2"/>
          <p:cNvSpPr>
            <a:spLocks noChangeArrowheads="1"/>
          </p:cNvSpPr>
          <p:nvPr/>
        </p:nvSpPr>
        <p:spPr bwMode="auto">
          <a:xfrm>
            <a:off x="974726" y="3997326"/>
            <a:ext cx="2066925" cy="733425"/>
          </a:xfrm>
          <a:prstGeom prst="rect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418" name="矩形 14"/>
          <p:cNvSpPr>
            <a:spLocks noChangeArrowheads="1"/>
          </p:cNvSpPr>
          <p:nvPr/>
        </p:nvSpPr>
        <p:spPr bwMode="auto">
          <a:xfrm>
            <a:off x="3041651" y="3663951"/>
            <a:ext cx="2066925" cy="1065213"/>
          </a:xfrm>
          <a:prstGeom prst="rect">
            <a:avLst/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419" name="矩形 15"/>
          <p:cNvSpPr>
            <a:spLocks noChangeArrowheads="1"/>
          </p:cNvSpPr>
          <p:nvPr/>
        </p:nvSpPr>
        <p:spPr bwMode="auto">
          <a:xfrm>
            <a:off x="5108575" y="3395663"/>
            <a:ext cx="2065338" cy="1325562"/>
          </a:xfrm>
          <a:prstGeom prst="rect">
            <a:avLst/>
          </a:prstGeom>
          <a:solidFill>
            <a:srgbClr val="EE363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420" name="矩形 16"/>
          <p:cNvSpPr>
            <a:spLocks noChangeArrowheads="1"/>
          </p:cNvSpPr>
          <p:nvPr/>
        </p:nvSpPr>
        <p:spPr bwMode="auto">
          <a:xfrm>
            <a:off x="7173914" y="2863851"/>
            <a:ext cx="2066925" cy="1865313"/>
          </a:xfrm>
          <a:prstGeom prst="rect">
            <a:avLst/>
          </a:pr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424" name="直接连接符 21"/>
          <p:cNvSpPr>
            <a:spLocks noChangeShapeType="1"/>
          </p:cNvSpPr>
          <p:nvPr/>
        </p:nvSpPr>
        <p:spPr bwMode="auto">
          <a:xfrm>
            <a:off x="7816850" y="1346200"/>
            <a:ext cx="0" cy="1517650"/>
          </a:xfrm>
          <a:prstGeom prst="line">
            <a:avLst/>
          </a:prstGeom>
          <a:noFill/>
          <a:ln w="76200">
            <a:solidFill>
              <a:srgbClr val="F49022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425" name="流程图: 资料带 22"/>
          <p:cNvSpPr>
            <a:spLocks noChangeArrowheads="1"/>
          </p:cNvSpPr>
          <p:nvPr/>
        </p:nvSpPr>
        <p:spPr bwMode="auto">
          <a:xfrm>
            <a:off x="7816850" y="1346201"/>
            <a:ext cx="935038" cy="758825"/>
          </a:xfrm>
          <a:prstGeom prst="flowChartPunchedTape">
            <a:avLst/>
          </a:pr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矩形 6"/>
          <p:cNvSpPr>
            <a:spLocks noChangeArrowheads="1"/>
          </p:cNvSpPr>
          <p:nvPr/>
        </p:nvSpPr>
        <p:spPr bwMode="auto">
          <a:xfrm>
            <a:off x="-5636" y="5544462"/>
            <a:ext cx="3032988" cy="193278"/>
          </a:xfrm>
          <a:prstGeom prst="rect">
            <a:avLst/>
          </a:pr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矩形 7"/>
          <p:cNvSpPr>
            <a:spLocks noChangeArrowheads="1"/>
          </p:cNvSpPr>
          <p:nvPr/>
        </p:nvSpPr>
        <p:spPr bwMode="auto">
          <a:xfrm>
            <a:off x="2428073" y="5544462"/>
            <a:ext cx="3083963" cy="193278"/>
          </a:xfrm>
          <a:prstGeom prst="rect">
            <a:avLst/>
          </a:prstGeom>
          <a:solidFill>
            <a:srgbClr val="EE363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矩形 8"/>
          <p:cNvSpPr>
            <a:spLocks noChangeArrowheads="1"/>
          </p:cNvSpPr>
          <p:nvPr/>
        </p:nvSpPr>
        <p:spPr bwMode="auto">
          <a:xfrm>
            <a:off x="4999258" y="5544462"/>
            <a:ext cx="3032988" cy="193278"/>
          </a:xfrm>
          <a:prstGeom prst="rect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矩形 9"/>
          <p:cNvSpPr>
            <a:spLocks noChangeArrowheads="1"/>
          </p:cNvSpPr>
          <p:nvPr/>
        </p:nvSpPr>
        <p:spPr bwMode="auto">
          <a:xfrm>
            <a:off x="7108463" y="5544462"/>
            <a:ext cx="3083963" cy="193278"/>
          </a:xfrm>
          <a:prstGeom prst="rect">
            <a:avLst/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TextBox 13@|17FFC:16777215|FBC:16777215|LFC:16777215|LBC:16777215"/>
          <p:cNvSpPr txBox="1"/>
          <p:nvPr/>
        </p:nvSpPr>
        <p:spPr bwMode="auto">
          <a:xfrm>
            <a:off x="1056171" y="3050269"/>
            <a:ext cx="1879911" cy="86177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TextBox 13@|17FFC:16777215|FBC:16777215|LFC:16777215|LBC:16777215"/>
          <p:cNvSpPr txBox="1"/>
          <p:nvPr/>
        </p:nvSpPr>
        <p:spPr bwMode="auto">
          <a:xfrm>
            <a:off x="1046367" y="2693537"/>
            <a:ext cx="1074901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53C3B0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rgbClr val="53C3B0"/>
              </a:solidFill>
              <a:cs typeface="+mn-ea"/>
              <a:sym typeface="+mn-lt"/>
            </a:endParaRPr>
          </a:p>
        </p:txBody>
      </p:sp>
      <p:sp>
        <p:nvSpPr>
          <p:cNvPr id="34" name="TextBox 13@|17FFC:16777215|FBC:16777215|LFC:16777215|LBC:16777215"/>
          <p:cNvSpPr txBox="1"/>
          <p:nvPr/>
        </p:nvSpPr>
        <p:spPr bwMode="auto">
          <a:xfrm>
            <a:off x="3213696" y="2691837"/>
            <a:ext cx="1879911" cy="86177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TextBox 13@|17FFC:16777215|FBC:16777215|LFC:16777215|LBC:16777215"/>
          <p:cNvSpPr txBox="1"/>
          <p:nvPr/>
        </p:nvSpPr>
        <p:spPr bwMode="auto">
          <a:xfrm>
            <a:off x="3203892" y="2335105"/>
            <a:ext cx="1074901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317FB7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rgbClr val="317FB7"/>
              </a:solidFill>
              <a:cs typeface="+mn-ea"/>
              <a:sym typeface="+mn-lt"/>
            </a:endParaRPr>
          </a:p>
        </p:txBody>
      </p:sp>
      <p:sp>
        <p:nvSpPr>
          <p:cNvPr id="36" name="TextBox 13@|17FFC:16777215|FBC:16777215|LFC:16777215|LBC:16777215"/>
          <p:cNvSpPr txBox="1"/>
          <p:nvPr/>
        </p:nvSpPr>
        <p:spPr bwMode="auto">
          <a:xfrm>
            <a:off x="5255185" y="2307770"/>
            <a:ext cx="1879911" cy="86177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TextBox 13@|17FFC:16777215|FBC:16777215|LFC:16777215|LBC:16777215"/>
          <p:cNvSpPr txBox="1"/>
          <p:nvPr/>
        </p:nvSpPr>
        <p:spPr bwMode="auto">
          <a:xfrm>
            <a:off x="5245381" y="1951038"/>
            <a:ext cx="1074901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EE3636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rgbClr val="EE3636"/>
              </a:solidFill>
              <a:cs typeface="+mn-ea"/>
              <a:sym typeface="+mn-lt"/>
            </a:endParaRPr>
          </a:p>
        </p:txBody>
      </p:sp>
      <p:sp>
        <p:nvSpPr>
          <p:cNvPr id="39" name="TextBox 13@|17FFC:16777215|FBC:16777215|LFC:16777215|LBC:16777215"/>
          <p:cNvSpPr txBox="1"/>
          <p:nvPr/>
        </p:nvSpPr>
        <p:spPr bwMode="auto">
          <a:xfrm>
            <a:off x="7321990" y="3526276"/>
            <a:ext cx="1879911" cy="86177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单击此处可编辑内容，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TextBox 13@|17FFC:16777215|FBC:16777215|LFC:16777215|LBC:16777215"/>
          <p:cNvSpPr txBox="1"/>
          <p:nvPr/>
        </p:nvSpPr>
        <p:spPr bwMode="auto">
          <a:xfrm>
            <a:off x="7312186" y="3169544"/>
            <a:ext cx="1074901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等腰三角形 4"/>
          <p:cNvSpPr>
            <a:spLocks noChangeArrowheads="1"/>
          </p:cNvSpPr>
          <p:nvPr/>
        </p:nvSpPr>
        <p:spPr bwMode="auto">
          <a:xfrm rot="5400000">
            <a:off x="492126" y="315913"/>
            <a:ext cx="287337" cy="249238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780758" y="178922"/>
            <a:ext cx="10541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800">
                <a:solidFill>
                  <a:srgbClr val="F49022"/>
                </a:solidFill>
                <a:latin typeface="Agency FB" panose="020B0503020202020204" pitchFamily="34" charset="0"/>
                <a:ea typeface="+mn-ea"/>
                <a:cs typeface="+mn-ea"/>
              </a:defRPr>
            </a:lvl1pPr>
            <a:lvl2pPr marL="742950" indent="-285750">
              <a:defRPr>
                <a:ea typeface="微软雅黑" panose="020B0503020204020204" pitchFamily="34" charset="-122"/>
              </a:defRPr>
            </a:lvl2pPr>
            <a:lvl3pPr marL="1143000" indent="-228600">
              <a:defRPr>
                <a:ea typeface="微软雅黑" panose="020B0503020204020204" pitchFamily="34" charset="-122"/>
              </a:defRPr>
            </a:lvl3pPr>
            <a:lvl4pPr marL="1600200" indent="-228600">
              <a:defRPr>
                <a:ea typeface="微软雅黑" panose="020B0503020204020204" pitchFamily="34" charset="-122"/>
              </a:defRPr>
            </a:lvl4pPr>
            <a:lvl5pPr marL="2057400" indent="-228600">
              <a:defRPr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>
                <a:sym typeface="+mn-lt"/>
              </a:rPr>
              <a:t>LOGO</a:t>
            </a:r>
            <a:endParaRPr lang="zh-CN" altLang="en-US" dirty="0">
              <a:sym typeface="+mn-lt"/>
            </a:endParaRPr>
          </a:p>
        </p:txBody>
      </p:sp>
      <p:sp>
        <p:nvSpPr>
          <p:cNvPr id="23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281333" y="5297488"/>
            <a:ext cx="2370667" cy="30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A017CE32-482F-4BC6-8917-905A26F12770}" type="slidenum">
              <a:rPr lang="zh-CN" altLang="en-US" sz="1200">
                <a:solidFill>
                  <a:srgbClr val="898989"/>
                </a:solidFill>
                <a:latin typeface="+mn-lt"/>
                <a:ea typeface="+mn-ea"/>
                <a:cs typeface="+mn-ea"/>
                <a:sym typeface="+mn-lt"/>
              </a:rPr>
            </a:fld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7" grpId="0" bldLvl="0" animBg="1" autoUpdateAnimBg="0"/>
      <p:bldP spid="17418" grpId="0" bldLvl="0" animBg="1" autoUpdateAnimBg="0"/>
      <p:bldP spid="17419" grpId="0" bldLvl="0" animBg="1" autoUpdateAnimBg="0"/>
      <p:bldP spid="17420" grpId="0" bldLvl="0" animBg="1" autoUpdateAnimBg="0"/>
      <p:bldP spid="17425" grpId="0" bldLvl="0" animBg="1" autoUpdateAnimBg="0"/>
      <p:bldP spid="32" grpId="0"/>
      <p:bldP spid="33" grpId="0"/>
      <p:bldP spid="34" grpId="0"/>
      <p:bldP spid="35" grpId="0"/>
      <p:bldP spid="36" grpId="0"/>
      <p:bldP spid="37" grpId="0"/>
      <p:bldP spid="39" grpId="0"/>
      <p:bldP spid="40" grpId="0"/>
      <p:bldP spid="41" grpId="0" bldLvl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17410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281333" y="4756528"/>
            <a:ext cx="2370667" cy="30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5A6D0953-FB62-4E70-86F9-52DB80316D1D}" type="slidenum">
              <a:rPr lang="zh-CN" altLang="en-US" sz="1200">
                <a:solidFill>
                  <a:srgbClr val="898989"/>
                </a:solidFill>
                <a:latin typeface="+mn-lt"/>
                <a:ea typeface="+mn-ea"/>
                <a:cs typeface="+mn-ea"/>
                <a:sym typeface="+mn-lt"/>
              </a:rPr>
            </a:fld>
            <a:endParaRPr lang="zh-CN" altLang="en-US"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3" name="矩形 4"/>
          <p:cNvSpPr>
            <a:spLocks noChangeArrowheads="1"/>
          </p:cNvSpPr>
          <p:nvPr/>
        </p:nvSpPr>
        <p:spPr bwMode="auto">
          <a:xfrm>
            <a:off x="6304102" y="2944670"/>
            <a:ext cx="3855898" cy="2051256"/>
          </a:xfrm>
          <a:prstGeom prst="rect">
            <a:avLst/>
          </a:prstGeom>
          <a:solidFill>
            <a:srgbClr val="317FB7">
              <a:alpha val="80000"/>
            </a:srgbClr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4" name="矩形 5"/>
          <p:cNvSpPr>
            <a:spLocks noChangeArrowheads="1"/>
          </p:cNvSpPr>
          <p:nvPr/>
        </p:nvSpPr>
        <p:spPr bwMode="auto">
          <a:xfrm>
            <a:off x="4051480" y="913338"/>
            <a:ext cx="6108520" cy="2051256"/>
          </a:xfrm>
          <a:prstGeom prst="rect">
            <a:avLst/>
          </a:prstGeom>
          <a:solidFill>
            <a:srgbClr val="EE3636">
              <a:alpha val="80000"/>
            </a:srgbClr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332524" y="3684912"/>
            <a:ext cx="1677383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第三部分</a:t>
            </a:r>
            <a:endParaRPr lang="zh-CN" altLang="en-US" sz="3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TextBox 13@|17FFC:16777215|FBC:16777215|LFC:16777215|LBC:16777215"/>
          <p:cNvSpPr txBox="1"/>
          <p:nvPr/>
        </p:nvSpPr>
        <p:spPr bwMode="auto">
          <a:xfrm>
            <a:off x="4659460" y="1819577"/>
            <a:ext cx="3929156" cy="86177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TextBox 13@|17FFC:16777215|FBC:16777215|LFC:16777215|LBC:16777215"/>
          <p:cNvSpPr txBox="1"/>
          <p:nvPr/>
        </p:nvSpPr>
        <p:spPr bwMode="auto">
          <a:xfrm>
            <a:off x="4659460" y="1345803"/>
            <a:ext cx="1869502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单击编辑标题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灯片编号占位符 4"/>
          <p:cNvSpPr txBox="1"/>
          <p:nvPr/>
        </p:nvSpPr>
        <p:spPr bwMode="auto">
          <a:xfrm>
            <a:off x="7281333" y="5297488"/>
            <a:ext cx="2370667" cy="303212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defPPr>
              <a:defRPr lang="zh-CN"/>
            </a:defPPr>
            <a:lvl1pPr algn="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cs typeface="+mn-cs"/>
                <a:sym typeface="方正兰亭粗黑_GBK" panose="02000000000000000000" pitchFamily="2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cs typeface="+mn-cs"/>
                <a:sym typeface="方正兰亭粗黑_GBK" panose="02000000000000000000" pitchFamily="2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cs typeface="+mn-cs"/>
                <a:sym typeface="方正兰亭粗黑_GBK" panose="02000000000000000000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cs typeface="+mn-cs"/>
                <a:sym typeface="方正兰亭粗黑_GBK" panose="02000000000000000000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cs typeface="+mn-cs"/>
                <a:sym typeface="方正兰亭粗黑_GBK" panose="02000000000000000000" pitchFamily="2" charset="-122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cs typeface="+mn-cs"/>
                <a:sym typeface="方正兰亭粗黑_GBK" panose="02000000000000000000" pitchFamily="2" charset="-122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cs typeface="+mn-cs"/>
                <a:sym typeface="方正兰亭粗黑_GBK" panose="02000000000000000000" pitchFamily="2" charset="-122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cs typeface="+mn-cs"/>
                <a:sym typeface="方正兰亭粗黑_GBK" panose="02000000000000000000" pitchFamily="2" charset="-122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cs typeface="+mn-cs"/>
                <a:sym typeface="方正兰亭粗黑_GBK" panose="02000000000000000000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A017CE32-482F-4BC6-8917-905A26F12770}" type="slidenum">
              <a:rPr lang="zh-CN" altLang="en-US" sz="1200" smtClean="0">
                <a:solidFill>
                  <a:srgbClr val="898989"/>
                </a:solidFill>
                <a:latin typeface="+mn-lt"/>
                <a:ea typeface="+mn-ea"/>
                <a:cs typeface="+mn-ea"/>
                <a:sym typeface="+mn-lt"/>
              </a:rPr>
            </a:fld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 animBg="1" autoUpdateAnimBg="0"/>
      <p:bldP spid="5124" grpId="0" bldLvl="0" animBg="1" autoUpdateAnimBg="0"/>
      <p:bldP spid="15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7" name="矩形 12"/>
          <p:cNvSpPr>
            <a:spLocks noChangeArrowheads="1"/>
          </p:cNvSpPr>
          <p:nvPr/>
        </p:nvSpPr>
        <p:spPr bwMode="auto">
          <a:xfrm>
            <a:off x="1119189" y="3556322"/>
            <a:ext cx="2376487" cy="358775"/>
          </a:xfrm>
          <a:prstGeom prst="rect">
            <a:avLst/>
          </a:prstGeom>
          <a:solidFill>
            <a:srgbClr val="EE363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591" name="矩形 16"/>
          <p:cNvSpPr>
            <a:spLocks noChangeArrowheads="1"/>
          </p:cNvSpPr>
          <p:nvPr/>
        </p:nvSpPr>
        <p:spPr bwMode="auto">
          <a:xfrm>
            <a:off x="3784600" y="3556322"/>
            <a:ext cx="2374900" cy="358775"/>
          </a:xfrm>
          <a:prstGeom prst="rect">
            <a:avLst/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595" name="矩形 20"/>
          <p:cNvSpPr>
            <a:spLocks noChangeArrowheads="1"/>
          </p:cNvSpPr>
          <p:nvPr/>
        </p:nvSpPr>
        <p:spPr bwMode="auto">
          <a:xfrm>
            <a:off x="6448425" y="3556322"/>
            <a:ext cx="2376488" cy="358775"/>
          </a:xfrm>
          <a:prstGeom prst="rect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矩形 6"/>
          <p:cNvSpPr>
            <a:spLocks noChangeArrowheads="1"/>
          </p:cNvSpPr>
          <p:nvPr/>
        </p:nvSpPr>
        <p:spPr bwMode="auto">
          <a:xfrm>
            <a:off x="-5636" y="5544462"/>
            <a:ext cx="3032988" cy="193278"/>
          </a:xfrm>
          <a:prstGeom prst="rect">
            <a:avLst/>
          </a:pr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矩形 7"/>
          <p:cNvSpPr>
            <a:spLocks noChangeArrowheads="1"/>
          </p:cNvSpPr>
          <p:nvPr/>
        </p:nvSpPr>
        <p:spPr bwMode="auto">
          <a:xfrm>
            <a:off x="2428073" y="5544462"/>
            <a:ext cx="3083963" cy="193278"/>
          </a:xfrm>
          <a:prstGeom prst="rect">
            <a:avLst/>
          </a:prstGeom>
          <a:solidFill>
            <a:srgbClr val="EE363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矩形 8"/>
          <p:cNvSpPr>
            <a:spLocks noChangeArrowheads="1"/>
          </p:cNvSpPr>
          <p:nvPr/>
        </p:nvSpPr>
        <p:spPr bwMode="auto">
          <a:xfrm>
            <a:off x="4999258" y="5544462"/>
            <a:ext cx="3032988" cy="193278"/>
          </a:xfrm>
          <a:prstGeom prst="rect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矩形 9"/>
          <p:cNvSpPr>
            <a:spLocks noChangeArrowheads="1"/>
          </p:cNvSpPr>
          <p:nvPr/>
        </p:nvSpPr>
        <p:spPr bwMode="auto">
          <a:xfrm>
            <a:off x="7108463" y="5544462"/>
            <a:ext cx="3083963" cy="193278"/>
          </a:xfrm>
          <a:prstGeom prst="rect">
            <a:avLst/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448425" y="1949629"/>
            <a:ext cx="2374901" cy="15839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782297" y="1950277"/>
            <a:ext cx="2374901" cy="158326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25550" y="2001728"/>
            <a:ext cx="2376487" cy="1531816"/>
          </a:xfrm>
          <a:prstGeom prst="rect">
            <a:avLst/>
          </a:prstGeom>
        </p:spPr>
      </p:pic>
      <p:sp>
        <p:nvSpPr>
          <p:cNvPr id="34" name="TextBox 13@|17FFC:16777215|FBC:16777215|LFC:16777215|LBC:16777215"/>
          <p:cNvSpPr txBox="1"/>
          <p:nvPr/>
        </p:nvSpPr>
        <p:spPr bwMode="auto">
          <a:xfrm>
            <a:off x="1768838" y="3602097"/>
            <a:ext cx="1074901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TextBox 13@|17FFC:16777215|FBC:16777215|LFC:16777215|LBC:16777215"/>
          <p:cNvSpPr txBox="1"/>
          <p:nvPr/>
        </p:nvSpPr>
        <p:spPr bwMode="auto">
          <a:xfrm>
            <a:off x="1154118" y="4058896"/>
            <a:ext cx="2143447" cy="133575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defTabSz="1216660">
              <a:spcBef>
                <a:spcPct val="20000"/>
              </a:spcBef>
              <a:defRPr/>
            </a:pP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TextBox 13@|17FFC:16777215|FBC:16777215|LFC:16777215|LBC:16777215"/>
          <p:cNvSpPr txBox="1"/>
          <p:nvPr/>
        </p:nvSpPr>
        <p:spPr bwMode="auto">
          <a:xfrm>
            <a:off x="4487351" y="3591240"/>
            <a:ext cx="1074901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TextBox 13@|17FFC:16777215|FBC:16777215|LFC:16777215|LBC:16777215"/>
          <p:cNvSpPr txBox="1"/>
          <p:nvPr/>
        </p:nvSpPr>
        <p:spPr bwMode="auto">
          <a:xfrm>
            <a:off x="3872631" y="4048039"/>
            <a:ext cx="2143447" cy="133575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defTabSz="1216660">
              <a:spcBef>
                <a:spcPct val="20000"/>
              </a:spcBef>
              <a:defRPr/>
            </a:pP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TextBox 13@|17FFC:16777215|FBC:16777215|LFC:16777215|LBC:16777215"/>
          <p:cNvSpPr txBox="1"/>
          <p:nvPr/>
        </p:nvSpPr>
        <p:spPr bwMode="auto">
          <a:xfrm>
            <a:off x="7142705" y="3585811"/>
            <a:ext cx="1074901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TextBox 13@|17FFC:16777215|FBC:16777215|LFC:16777215|LBC:16777215"/>
          <p:cNvSpPr txBox="1"/>
          <p:nvPr/>
        </p:nvSpPr>
        <p:spPr bwMode="auto">
          <a:xfrm>
            <a:off x="6527985" y="4042610"/>
            <a:ext cx="2143447" cy="133575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defTabSz="1216660">
              <a:spcBef>
                <a:spcPct val="20000"/>
              </a:spcBef>
              <a:defRPr/>
            </a:pP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TextBox 13@|17FFC:16777215|FBC:16777215|LFC:16777215|LBC:16777215"/>
          <p:cNvSpPr txBox="1"/>
          <p:nvPr/>
        </p:nvSpPr>
        <p:spPr bwMode="auto">
          <a:xfrm>
            <a:off x="1153770" y="1129356"/>
            <a:ext cx="7098417" cy="6463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等腰三角形 4"/>
          <p:cNvSpPr>
            <a:spLocks noChangeArrowheads="1"/>
          </p:cNvSpPr>
          <p:nvPr/>
        </p:nvSpPr>
        <p:spPr bwMode="auto">
          <a:xfrm rot="5400000">
            <a:off x="492126" y="315913"/>
            <a:ext cx="287337" cy="249238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780758" y="178922"/>
            <a:ext cx="10541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800">
                <a:solidFill>
                  <a:srgbClr val="F49022"/>
                </a:solidFill>
                <a:latin typeface="Agency FB" panose="020B0503020202020204" pitchFamily="34" charset="0"/>
                <a:ea typeface="+mn-ea"/>
                <a:cs typeface="+mn-ea"/>
              </a:defRPr>
            </a:lvl1pPr>
            <a:lvl2pPr marL="742950" indent="-285750">
              <a:defRPr>
                <a:ea typeface="微软雅黑" panose="020B0503020204020204" pitchFamily="34" charset="-122"/>
              </a:defRPr>
            </a:lvl2pPr>
            <a:lvl3pPr marL="1143000" indent="-228600">
              <a:defRPr>
                <a:ea typeface="微软雅黑" panose="020B0503020204020204" pitchFamily="34" charset="-122"/>
              </a:defRPr>
            </a:lvl3pPr>
            <a:lvl4pPr marL="1600200" indent="-228600">
              <a:defRPr>
                <a:ea typeface="微软雅黑" panose="020B0503020204020204" pitchFamily="34" charset="-122"/>
              </a:defRPr>
            </a:lvl4pPr>
            <a:lvl5pPr marL="2057400" indent="-228600">
              <a:defRPr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>
                <a:sym typeface="+mn-lt"/>
              </a:rPr>
              <a:t>LOGO</a:t>
            </a:r>
            <a:endParaRPr lang="zh-CN" altLang="en-US" dirty="0">
              <a:sym typeface="+mn-lt"/>
            </a:endParaRPr>
          </a:p>
        </p:txBody>
      </p:sp>
      <p:sp>
        <p:nvSpPr>
          <p:cNvPr id="22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281333" y="5297488"/>
            <a:ext cx="2370667" cy="30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A017CE32-482F-4BC6-8917-905A26F12770}" type="slidenum">
              <a:rPr lang="zh-CN" altLang="en-US" sz="1200">
                <a:solidFill>
                  <a:srgbClr val="898989"/>
                </a:solidFill>
                <a:latin typeface="+mn-lt"/>
                <a:ea typeface="+mn-ea"/>
                <a:cs typeface="+mn-ea"/>
                <a:sym typeface="+mn-lt"/>
              </a:rPr>
            </a:fld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4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7" grpId="0" bldLvl="0" animBg="1" autoUpdateAnimBg="0"/>
      <p:bldP spid="24591" grpId="0" bldLvl="0" animBg="1" autoUpdateAnimBg="0"/>
      <p:bldP spid="24595" grpId="0" bldLvl="0" animBg="1" autoUpdateAnimBg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 bldLvl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9" name="椭圆 1"/>
          <p:cNvSpPr>
            <a:spLocks noChangeArrowheads="1"/>
          </p:cNvSpPr>
          <p:nvPr/>
        </p:nvSpPr>
        <p:spPr bwMode="auto">
          <a:xfrm>
            <a:off x="1516063" y="1561392"/>
            <a:ext cx="1751012" cy="1871662"/>
          </a:xfrm>
          <a:custGeom>
            <a:avLst/>
            <a:gdLst>
              <a:gd name="T0" fmla="*/ 935969 w 1751265"/>
              <a:gd name="T1" fmla="*/ 0 h 1872208"/>
              <a:gd name="T2" fmla="*/ 1751012 w 1751265"/>
              <a:gd name="T3" fmla="*/ 476658 h 1872208"/>
              <a:gd name="T4" fmla="*/ 1620794 w 1751265"/>
              <a:gd name="T5" fmla="*/ 951124 h 1872208"/>
              <a:gd name="T6" fmla="*/ 1741720 w 1751265"/>
              <a:gd name="T7" fmla="*/ 1410297 h 1872208"/>
              <a:gd name="T8" fmla="*/ 935969 w 1751265"/>
              <a:gd name="T9" fmla="*/ 1871662 h 1872208"/>
              <a:gd name="T10" fmla="*/ 0 w 1751265"/>
              <a:gd name="T11" fmla="*/ 935831 h 1872208"/>
              <a:gd name="T12" fmla="*/ 935969 w 1751265"/>
              <a:gd name="T13" fmla="*/ 0 h 18722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51265"/>
              <a:gd name="T22" fmla="*/ 0 h 1872208"/>
              <a:gd name="T23" fmla="*/ 1751265 w 1751265"/>
              <a:gd name="T24" fmla="*/ 1872208 h 18722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51265" h="1872208">
                <a:moveTo>
                  <a:pt x="936104" y="0"/>
                </a:moveTo>
                <a:cubicBezTo>
                  <a:pt x="1286069" y="0"/>
                  <a:pt x="1591179" y="192044"/>
                  <a:pt x="1751265" y="476797"/>
                </a:cubicBezTo>
                <a:cubicBezTo>
                  <a:pt x="1668191" y="615556"/>
                  <a:pt x="1621028" y="777971"/>
                  <a:pt x="1621028" y="951401"/>
                </a:cubicBezTo>
                <a:cubicBezTo>
                  <a:pt x="1621028" y="1118433"/>
                  <a:pt x="1664775" y="1275246"/>
                  <a:pt x="1741972" y="1410708"/>
                </a:cubicBezTo>
                <a:cubicBezTo>
                  <a:pt x="1580006" y="1687123"/>
                  <a:pt x="127967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610" name="椭圆 11"/>
          <p:cNvSpPr>
            <a:spLocks noChangeArrowheads="1"/>
          </p:cNvSpPr>
          <p:nvPr/>
        </p:nvSpPr>
        <p:spPr bwMode="auto">
          <a:xfrm>
            <a:off x="6772275" y="1577267"/>
            <a:ext cx="1873250" cy="1871662"/>
          </a:xfrm>
          <a:prstGeom prst="ellipse">
            <a:avLst/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611" name="椭圆 1"/>
          <p:cNvSpPr>
            <a:spLocks noChangeArrowheads="1"/>
          </p:cNvSpPr>
          <p:nvPr/>
        </p:nvSpPr>
        <p:spPr bwMode="auto">
          <a:xfrm>
            <a:off x="3267075" y="1577267"/>
            <a:ext cx="1752600" cy="1871662"/>
          </a:xfrm>
          <a:custGeom>
            <a:avLst/>
            <a:gdLst>
              <a:gd name="T0" fmla="*/ 936818 w 1751265"/>
              <a:gd name="T1" fmla="*/ 0 h 1872208"/>
              <a:gd name="T2" fmla="*/ 1752600 w 1751265"/>
              <a:gd name="T3" fmla="*/ 476658 h 1872208"/>
              <a:gd name="T4" fmla="*/ 1622264 w 1751265"/>
              <a:gd name="T5" fmla="*/ 951124 h 1872208"/>
              <a:gd name="T6" fmla="*/ 1743300 w 1751265"/>
              <a:gd name="T7" fmla="*/ 1410297 h 1872208"/>
              <a:gd name="T8" fmla="*/ 936818 w 1751265"/>
              <a:gd name="T9" fmla="*/ 1871662 h 1872208"/>
              <a:gd name="T10" fmla="*/ 0 w 1751265"/>
              <a:gd name="T11" fmla="*/ 935831 h 1872208"/>
              <a:gd name="T12" fmla="*/ 936818 w 1751265"/>
              <a:gd name="T13" fmla="*/ 0 h 18722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51265"/>
              <a:gd name="T22" fmla="*/ 0 h 1872208"/>
              <a:gd name="T23" fmla="*/ 1751265 w 1751265"/>
              <a:gd name="T24" fmla="*/ 1872208 h 18722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51265" h="1872208">
                <a:moveTo>
                  <a:pt x="936104" y="0"/>
                </a:moveTo>
                <a:cubicBezTo>
                  <a:pt x="1286069" y="0"/>
                  <a:pt x="1591179" y="192044"/>
                  <a:pt x="1751265" y="476797"/>
                </a:cubicBezTo>
                <a:cubicBezTo>
                  <a:pt x="1668191" y="615556"/>
                  <a:pt x="1621028" y="777971"/>
                  <a:pt x="1621028" y="951401"/>
                </a:cubicBezTo>
                <a:cubicBezTo>
                  <a:pt x="1621028" y="1118433"/>
                  <a:pt x="1664775" y="1275246"/>
                  <a:pt x="1741972" y="1410708"/>
                </a:cubicBezTo>
                <a:cubicBezTo>
                  <a:pt x="1580006" y="1687123"/>
                  <a:pt x="127967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  <a:solidFill>
            <a:srgbClr val="EE363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612" name="椭圆 1"/>
          <p:cNvSpPr>
            <a:spLocks noChangeArrowheads="1"/>
          </p:cNvSpPr>
          <p:nvPr/>
        </p:nvSpPr>
        <p:spPr bwMode="auto">
          <a:xfrm>
            <a:off x="5019676" y="1577267"/>
            <a:ext cx="1751013" cy="1871662"/>
          </a:xfrm>
          <a:custGeom>
            <a:avLst/>
            <a:gdLst>
              <a:gd name="T0" fmla="*/ 935969 w 1751265"/>
              <a:gd name="T1" fmla="*/ 0 h 1872208"/>
              <a:gd name="T2" fmla="*/ 1751013 w 1751265"/>
              <a:gd name="T3" fmla="*/ 476658 h 1872208"/>
              <a:gd name="T4" fmla="*/ 1620795 w 1751265"/>
              <a:gd name="T5" fmla="*/ 951124 h 1872208"/>
              <a:gd name="T6" fmla="*/ 1741721 w 1751265"/>
              <a:gd name="T7" fmla="*/ 1410297 h 1872208"/>
              <a:gd name="T8" fmla="*/ 935969 w 1751265"/>
              <a:gd name="T9" fmla="*/ 1871662 h 1872208"/>
              <a:gd name="T10" fmla="*/ 0 w 1751265"/>
              <a:gd name="T11" fmla="*/ 935831 h 1872208"/>
              <a:gd name="T12" fmla="*/ 935969 w 1751265"/>
              <a:gd name="T13" fmla="*/ 0 h 18722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51265"/>
              <a:gd name="T22" fmla="*/ 0 h 1872208"/>
              <a:gd name="T23" fmla="*/ 1751265 w 1751265"/>
              <a:gd name="T24" fmla="*/ 1872208 h 18722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51265" h="1872208">
                <a:moveTo>
                  <a:pt x="936104" y="0"/>
                </a:moveTo>
                <a:cubicBezTo>
                  <a:pt x="1286069" y="0"/>
                  <a:pt x="1591179" y="192044"/>
                  <a:pt x="1751265" y="476797"/>
                </a:cubicBezTo>
                <a:cubicBezTo>
                  <a:pt x="1668191" y="615556"/>
                  <a:pt x="1621028" y="777971"/>
                  <a:pt x="1621028" y="951401"/>
                </a:cubicBezTo>
                <a:cubicBezTo>
                  <a:pt x="1621028" y="1118433"/>
                  <a:pt x="1664775" y="1275246"/>
                  <a:pt x="1741972" y="1410708"/>
                </a:cubicBezTo>
                <a:cubicBezTo>
                  <a:pt x="1580006" y="1687123"/>
                  <a:pt x="127967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613" name="TextBox 14"/>
          <p:cNvSpPr>
            <a:spLocks noChangeArrowheads="1"/>
          </p:cNvSpPr>
          <p:nvPr/>
        </p:nvSpPr>
        <p:spPr bwMode="auto">
          <a:xfrm>
            <a:off x="2127250" y="1640524"/>
            <a:ext cx="69121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en-US" altLang="zh-CN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617" name="直接连接符 18"/>
          <p:cNvSpPr>
            <a:spLocks noChangeShapeType="1"/>
          </p:cNvSpPr>
          <p:nvPr/>
        </p:nvSpPr>
        <p:spPr bwMode="auto">
          <a:xfrm>
            <a:off x="1731964" y="2156704"/>
            <a:ext cx="1285875" cy="1588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618" name="直接连接符 19"/>
          <p:cNvSpPr>
            <a:spLocks noChangeShapeType="1"/>
          </p:cNvSpPr>
          <p:nvPr/>
        </p:nvSpPr>
        <p:spPr bwMode="auto">
          <a:xfrm>
            <a:off x="3500439" y="2156704"/>
            <a:ext cx="1285875" cy="1588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619" name="直接连接符 20"/>
          <p:cNvSpPr>
            <a:spLocks noChangeShapeType="1"/>
          </p:cNvSpPr>
          <p:nvPr/>
        </p:nvSpPr>
        <p:spPr bwMode="auto">
          <a:xfrm>
            <a:off x="5251451" y="2156704"/>
            <a:ext cx="1285875" cy="1588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620" name="直接连接符 21"/>
          <p:cNvSpPr>
            <a:spLocks noChangeShapeType="1"/>
          </p:cNvSpPr>
          <p:nvPr/>
        </p:nvSpPr>
        <p:spPr bwMode="auto">
          <a:xfrm>
            <a:off x="7011988" y="2156704"/>
            <a:ext cx="1435100" cy="1588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629" name="等腰三角形 30"/>
          <p:cNvSpPr>
            <a:spLocks noChangeArrowheads="1"/>
          </p:cNvSpPr>
          <p:nvPr/>
        </p:nvSpPr>
        <p:spPr bwMode="auto">
          <a:xfrm rot="5400000">
            <a:off x="1604170" y="3918036"/>
            <a:ext cx="287337" cy="247650"/>
          </a:xfrm>
          <a:prstGeom prst="triangle">
            <a:avLst>
              <a:gd name="adj" fmla="val 50000"/>
            </a:avLst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矩形 6"/>
          <p:cNvSpPr>
            <a:spLocks noChangeArrowheads="1"/>
          </p:cNvSpPr>
          <p:nvPr/>
        </p:nvSpPr>
        <p:spPr bwMode="auto">
          <a:xfrm>
            <a:off x="-5636" y="5544462"/>
            <a:ext cx="3032988" cy="193278"/>
          </a:xfrm>
          <a:prstGeom prst="rect">
            <a:avLst/>
          </a:pr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矩形 7"/>
          <p:cNvSpPr>
            <a:spLocks noChangeArrowheads="1"/>
          </p:cNvSpPr>
          <p:nvPr/>
        </p:nvSpPr>
        <p:spPr bwMode="auto">
          <a:xfrm>
            <a:off x="2428073" y="5544462"/>
            <a:ext cx="3083963" cy="193278"/>
          </a:xfrm>
          <a:prstGeom prst="rect">
            <a:avLst/>
          </a:prstGeom>
          <a:solidFill>
            <a:srgbClr val="EE363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矩形 8"/>
          <p:cNvSpPr>
            <a:spLocks noChangeArrowheads="1"/>
          </p:cNvSpPr>
          <p:nvPr/>
        </p:nvSpPr>
        <p:spPr bwMode="auto">
          <a:xfrm>
            <a:off x="4999258" y="5544462"/>
            <a:ext cx="3032988" cy="193278"/>
          </a:xfrm>
          <a:prstGeom prst="rect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矩形 9"/>
          <p:cNvSpPr>
            <a:spLocks noChangeArrowheads="1"/>
          </p:cNvSpPr>
          <p:nvPr/>
        </p:nvSpPr>
        <p:spPr bwMode="auto">
          <a:xfrm>
            <a:off x="7108463" y="5544462"/>
            <a:ext cx="3083963" cy="193278"/>
          </a:xfrm>
          <a:prstGeom prst="rect">
            <a:avLst/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TextBox 13@|17FFC:16777215|FBC:16777215|LFC:16777215|LBC:16777215"/>
          <p:cNvSpPr txBox="1"/>
          <p:nvPr/>
        </p:nvSpPr>
        <p:spPr bwMode="auto">
          <a:xfrm>
            <a:off x="2073634" y="3890947"/>
            <a:ext cx="5886605" cy="68942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defTabSz="1014095">
              <a:spcBef>
                <a:spcPct val="20000"/>
              </a:spcBef>
              <a:defRPr/>
            </a:pP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TextBox 13@|17FFC:16777215|FBC:16777215|LFC:16777215|LBC:16777215"/>
          <p:cNvSpPr txBox="1"/>
          <p:nvPr/>
        </p:nvSpPr>
        <p:spPr bwMode="auto">
          <a:xfrm>
            <a:off x="1769523" y="2425329"/>
            <a:ext cx="1282063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TextBox 13@|17FFC:16777215|FBC:16777215|LFC:16777215|LBC:16777215"/>
          <p:cNvSpPr txBox="1"/>
          <p:nvPr/>
        </p:nvSpPr>
        <p:spPr bwMode="auto">
          <a:xfrm>
            <a:off x="3472847" y="2434854"/>
            <a:ext cx="1282063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TextBox 13@|17FFC:16777215|FBC:16777215|LFC:16777215|LBC:16777215"/>
          <p:cNvSpPr txBox="1"/>
          <p:nvPr/>
        </p:nvSpPr>
        <p:spPr bwMode="auto">
          <a:xfrm>
            <a:off x="5224974" y="2434854"/>
            <a:ext cx="1282063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TextBox 13@|17FFC:16777215|FBC:16777215|LFC:16777215|LBC:16777215"/>
          <p:cNvSpPr txBox="1"/>
          <p:nvPr/>
        </p:nvSpPr>
        <p:spPr bwMode="auto">
          <a:xfrm>
            <a:off x="7067868" y="2434854"/>
            <a:ext cx="1282063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TextBox 14"/>
          <p:cNvSpPr>
            <a:spLocks noChangeArrowheads="1"/>
          </p:cNvSpPr>
          <p:nvPr/>
        </p:nvSpPr>
        <p:spPr bwMode="auto">
          <a:xfrm>
            <a:off x="3882432" y="1640524"/>
            <a:ext cx="69121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en-US" altLang="zh-CN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TextBox 14"/>
          <p:cNvSpPr>
            <a:spLocks noChangeArrowheads="1"/>
          </p:cNvSpPr>
          <p:nvPr/>
        </p:nvSpPr>
        <p:spPr bwMode="auto">
          <a:xfrm>
            <a:off x="5664898" y="1640524"/>
            <a:ext cx="69121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en-US" altLang="zh-CN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TextBox 14"/>
          <p:cNvSpPr>
            <a:spLocks noChangeArrowheads="1"/>
          </p:cNvSpPr>
          <p:nvPr/>
        </p:nvSpPr>
        <p:spPr bwMode="auto">
          <a:xfrm>
            <a:off x="7451919" y="1640524"/>
            <a:ext cx="69121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en-US" altLang="zh-CN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等腰三角形 4"/>
          <p:cNvSpPr>
            <a:spLocks noChangeArrowheads="1"/>
          </p:cNvSpPr>
          <p:nvPr/>
        </p:nvSpPr>
        <p:spPr bwMode="auto">
          <a:xfrm rot="5400000">
            <a:off x="492126" y="315913"/>
            <a:ext cx="287337" cy="249238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文本框 46"/>
          <p:cNvSpPr txBox="1">
            <a:spLocks noChangeArrowheads="1"/>
          </p:cNvSpPr>
          <p:nvPr/>
        </p:nvSpPr>
        <p:spPr bwMode="auto">
          <a:xfrm>
            <a:off x="781050" y="179070"/>
            <a:ext cx="161417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800">
                <a:solidFill>
                  <a:srgbClr val="F49022"/>
                </a:solidFill>
                <a:latin typeface="Agency FB" panose="020B0503020202020204" pitchFamily="34" charset="0"/>
                <a:ea typeface="+mn-ea"/>
                <a:cs typeface="+mn-ea"/>
              </a:defRPr>
            </a:lvl1pPr>
            <a:lvl2pPr marL="742950" indent="-285750">
              <a:defRPr>
                <a:ea typeface="微软雅黑" panose="020B0503020204020204" pitchFamily="34" charset="-122"/>
              </a:defRPr>
            </a:lvl2pPr>
            <a:lvl3pPr marL="1143000" indent="-228600">
              <a:defRPr>
                <a:ea typeface="微软雅黑" panose="020B0503020204020204" pitchFamily="34" charset="-122"/>
              </a:defRPr>
            </a:lvl3pPr>
            <a:lvl4pPr marL="1600200" indent="-228600">
              <a:defRPr>
                <a:ea typeface="微软雅黑" panose="020B0503020204020204" pitchFamily="34" charset="-122"/>
              </a:defRPr>
            </a:lvl4pPr>
            <a:lvl5pPr marL="2057400" indent="-228600">
              <a:defRPr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>
                <a:sym typeface="+mn-lt"/>
              </a:rPr>
              <a:t>LOGO</a:t>
            </a:r>
            <a:endParaRPr lang="zh-CN" altLang="en-US" dirty="0">
              <a:sym typeface="+mn-lt"/>
            </a:endParaRPr>
          </a:p>
        </p:txBody>
      </p:sp>
      <p:sp>
        <p:nvSpPr>
          <p:cNvPr id="2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281333" y="5297488"/>
            <a:ext cx="2370667" cy="30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A017CE32-482F-4BC6-8917-905A26F12770}" type="slidenum">
              <a:rPr lang="zh-CN" altLang="en-US" sz="1200">
                <a:solidFill>
                  <a:srgbClr val="898989"/>
                </a:solidFill>
                <a:latin typeface="+mn-lt"/>
                <a:ea typeface="+mn-ea"/>
                <a:cs typeface="+mn-ea"/>
                <a:sym typeface="+mn-lt"/>
              </a:rPr>
            </a:fld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3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3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0" grpId="0" bldLvl="0" animBg="1" autoUpdateAnimBg="0"/>
      <p:bldP spid="25613" grpId="0" bldLvl="0" autoUpdateAnimBg="0"/>
      <p:bldP spid="25629" grpId="0" bldLvl="0" animBg="1" autoUpdateAnimBg="0"/>
      <p:bldP spid="37" grpId="0"/>
      <p:bldP spid="38" grpId="0"/>
      <p:bldP spid="39" grpId="0"/>
      <p:bldP spid="40" grpId="0"/>
      <p:bldP spid="41" grpId="0"/>
      <p:bldP spid="42" grpId="0" bldLvl="0" autoUpdateAnimBg="0"/>
      <p:bldP spid="43" grpId="0" bldLvl="0" autoUpdateAnimBg="0"/>
      <p:bldP spid="44" grpId="0" bldLvl="0" autoUpdateAnimBg="0"/>
      <p:bldP spid="46" grpId="0" bldLvl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5" name="平行四边形 10"/>
          <p:cNvSpPr>
            <a:spLocks noChangeArrowheads="1"/>
          </p:cNvSpPr>
          <p:nvPr/>
        </p:nvSpPr>
        <p:spPr bwMode="auto">
          <a:xfrm flipH="1">
            <a:off x="4935537" y="0"/>
            <a:ext cx="5386387" cy="5734566"/>
          </a:xfrm>
          <a:prstGeom prst="parallelogram">
            <a:avLst>
              <a:gd name="adj" fmla="val 25000"/>
            </a:avLst>
          </a:prstGeom>
          <a:blipFill>
            <a:blip r:embed="rId1" cstate="screen"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709" name="直接连接符 14"/>
          <p:cNvSpPr>
            <a:spLocks noChangeShapeType="1"/>
          </p:cNvSpPr>
          <p:nvPr/>
        </p:nvSpPr>
        <p:spPr bwMode="auto">
          <a:xfrm>
            <a:off x="1395413" y="2857500"/>
            <a:ext cx="2824162" cy="0"/>
          </a:xfrm>
          <a:prstGeom prst="line">
            <a:avLst/>
          </a:prstGeom>
          <a:noFill/>
          <a:ln w="19050">
            <a:solidFill>
              <a:srgbClr val="EE3636"/>
            </a:solidFill>
            <a:prstDash val="sysDash"/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710" name="直接连接符 15"/>
          <p:cNvSpPr>
            <a:spLocks noChangeShapeType="1"/>
          </p:cNvSpPr>
          <p:nvPr/>
        </p:nvSpPr>
        <p:spPr bwMode="auto">
          <a:xfrm>
            <a:off x="1408113" y="4224027"/>
            <a:ext cx="2824162" cy="1587"/>
          </a:xfrm>
          <a:prstGeom prst="line">
            <a:avLst/>
          </a:prstGeom>
          <a:noFill/>
          <a:ln w="19050">
            <a:solidFill>
              <a:srgbClr val="EE3636"/>
            </a:solidFill>
            <a:prstDash val="sysDash"/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矩形 6"/>
          <p:cNvSpPr>
            <a:spLocks noChangeArrowheads="1"/>
          </p:cNvSpPr>
          <p:nvPr/>
        </p:nvSpPr>
        <p:spPr bwMode="auto">
          <a:xfrm>
            <a:off x="-5636" y="5544462"/>
            <a:ext cx="3032988" cy="193278"/>
          </a:xfrm>
          <a:prstGeom prst="rect">
            <a:avLst/>
          </a:pr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矩形 7"/>
          <p:cNvSpPr>
            <a:spLocks noChangeArrowheads="1"/>
          </p:cNvSpPr>
          <p:nvPr/>
        </p:nvSpPr>
        <p:spPr bwMode="auto">
          <a:xfrm>
            <a:off x="2428073" y="5544462"/>
            <a:ext cx="3083963" cy="193278"/>
          </a:xfrm>
          <a:prstGeom prst="rect">
            <a:avLst/>
          </a:prstGeom>
          <a:solidFill>
            <a:srgbClr val="EE363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矩形 8"/>
          <p:cNvSpPr>
            <a:spLocks noChangeArrowheads="1"/>
          </p:cNvSpPr>
          <p:nvPr/>
        </p:nvSpPr>
        <p:spPr bwMode="auto">
          <a:xfrm>
            <a:off x="4999258" y="5544462"/>
            <a:ext cx="3032988" cy="193278"/>
          </a:xfrm>
          <a:prstGeom prst="rect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矩形 9"/>
          <p:cNvSpPr>
            <a:spLocks noChangeArrowheads="1"/>
          </p:cNvSpPr>
          <p:nvPr/>
        </p:nvSpPr>
        <p:spPr bwMode="auto">
          <a:xfrm>
            <a:off x="7108463" y="5544462"/>
            <a:ext cx="3083963" cy="193278"/>
          </a:xfrm>
          <a:prstGeom prst="rect">
            <a:avLst/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TextBox 13@|17FFC:16777215|FBC:16777215|LFC:16777215|LBC:16777215"/>
          <p:cNvSpPr txBox="1"/>
          <p:nvPr/>
        </p:nvSpPr>
        <p:spPr bwMode="auto">
          <a:xfrm>
            <a:off x="1430165" y="3001512"/>
            <a:ext cx="2952246" cy="159428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defTabSz="1014095">
              <a:spcBef>
                <a:spcPct val="20000"/>
              </a:spcBef>
              <a:defRPr/>
            </a:pP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defTabSz="1014095">
              <a:spcBef>
                <a:spcPct val="20000"/>
              </a:spcBef>
              <a:defRPr/>
            </a:pP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TextBox 13@|17FFC:16777215|FBC:16777215|LFC:16777215|LBC:16777215"/>
          <p:cNvSpPr txBox="1"/>
          <p:nvPr/>
        </p:nvSpPr>
        <p:spPr bwMode="auto">
          <a:xfrm>
            <a:off x="1839730" y="2281452"/>
            <a:ext cx="2108562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EE3636"/>
                </a:solidFill>
                <a:cs typeface="+mn-ea"/>
                <a:sym typeface="+mn-lt"/>
              </a:rPr>
              <a:t>单击编辑标题</a:t>
            </a:r>
            <a:endParaRPr lang="en-US" sz="2400" b="1" dirty="0">
              <a:solidFill>
                <a:srgbClr val="EE3636"/>
              </a:solidFill>
              <a:cs typeface="+mn-ea"/>
              <a:sym typeface="+mn-lt"/>
            </a:endParaRPr>
          </a:p>
        </p:txBody>
      </p:sp>
      <p:sp>
        <p:nvSpPr>
          <p:cNvPr id="23" name="等腰三角形 4"/>
          <p:cNvSpPr>
            <a:spLocks noChangeArrowheads="1"/>
          </p:cNvSpPr>
          <p:nvPr/>
        </p:nvSpPr>
        <p:spPr bwMode="auto">
          <a:xfrm rot="5400000">
            <a:off x="492126" y="315913"/>
            <a:ext cx="287337" cy="249238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780758" y="178922"/>
            <a:ext cx="10541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800">
                <a:solidFill>
                  <a:srgbClr val="F49022"/>
                </a:solidFill>
                <a:latin typeface="Agency FB" panose="020B0503020202020204" pitchFamily="34" charset="0"/>
                <a:ea typeface="+mn-ea"/>
                <a:cs typeface="+mn-ea"/>
              </a:defRPr>
            </a:lvl1pPr>
            <a:lvl2pPr marL="742950" indent="-285750">
              <a:defRPr>
                <a:ea typeface="微软雅黑" panose="020B0503020204020204" pitchFamily="34" charset="-122"/>
              </a:defRPr>
            </a:lvl2pPr>
            <a:lvl3pPr marL="1143000" indent="-228600">
              <a:defRPr>
                <a:ea typeface="微软雅黑" panose="020B0503020204020204" pitchFamily="34" charset="-122"/>
              </a:defRPr>
            </a:lvl3pPr>
            <a:lvl4pPr marL="1600200" indent="-228600">
              <a:defRPr>
                <a:ea typeface="微软雅黑" panose="020B0503020204020204" pitchFamily="34" charset="-122"/>
              </a:defRPr>
            </a:lvl4pPr>
            <a:lvl5pPr marL="2057400" indent="-228600">
              <a:defRPr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>
                <a:sym typeface="+mn-lt"/>
              </a:rPr>
              <a:t>LOGO</a:t>
            </a:r>
            <a:endParaRPr lang="zh-CN" altLang="en-US" dirty="0">
              <a:sym typeface="+mn-lt"/>
            </a:endParaRPr>
          </a:p>
        </p:txBody>
      </p:sp>
      <p:sp>
        <p:nvSpPr>
          <p:cNvPr id="14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281333" y="5297488"/>
            <a:ext cx="2370667" cy="30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A017CE32-482F-4BC6-8917-905A26F12770}" type="slidenum">
              <a:rPr lang="zh-CN" altLang="en-US" sz="1200">
                <a:solidFill>
                  <a:srgbClr val="898989"/>
                </a:solidFill>
                <a:latin typeface="+mn-lt"/>
                <a:ea typeface="+mn-ea"/>
                <a:cs typeface="+mn-ea"/>
                <a:sym typeface="+mn-lt"/>
              </a:rPr>
            </a:fld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0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10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5" grpId="0" bldLvl="0" animBg="1" autoUpdateAnimBg="0"/>
      <p:bldP spid="21" grpId="0"/>
      <p:bldP spid="22" grpId="0"/>
      <p:bldP spid="23" grpId="0" bldLvl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7412" y="0"/>
            <a:ext cx="10167412" cy="5715000"/>
          </a:xfrm>
          <a:prstGeom prst="rect">
            <a:avLst/>
          </a:prstGeom>
        </p:spPr>
      </p:pic>
      <p:sp>
        <p:nvSpPr>
          <p:cNvPr id="17410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65530" y="4691913"/>
            <a:ext cx="2370667" cy="30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5A6D0953-FB62-4E70-86F9-52DB80316D1D}" type="slidenum">
              <a:rPr lang="zh-CN" altLang="en-US" sz="1200">
                <a:solidFill>
                  <a:srgbClr val="898989"/>
                </a:solidFill>
                <a:latin typeface="+mn-lt"/>
                <a:ea typeface="+mn-ea"/>
                <a:cs typeface="+mn-ea"/>
                <a:sym typeface="+mn-lt"/>
              </a:rPr>
            </a:fld>
            <a:endParaRPr lang="zh-CN" altLang="en-US"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3" name="矩形 4"/>
          <p:cNvSpPr>
            <a:spLocks noChangeArrowheads="1"/>
          </p:cNvSpPr>
          <p:nvPr/>
        </p:nvSpPr>
        <p:spPr bwMode="auto">
          <a:xfrm>
            <a:off x="0" y="2857500"/>
            <a:ext cx="4044197" cy="2051256"/>
          </a:xfrm>
          <a:prstGeom prst="rect">
            <a:avLst/>
          </a:prstGeom>
          <a:solidFill>
            <a:srgbClr val="53C3B0">
              <a:alpha val="80000"/>
            </a:srgbClr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4" name="矩形 5"/>
          <p:cNvSpPr>
            <a:spLocks noChangeArrowheads="1"/>
          </p:cNvSpPr>
          <p:nvPr/>
        </p:nvSpPr>
        <p:spPr bwMode="auto">
          <a:xfrm>
            <a:off x="3753176" y="2857500"/>
            <a:ext cx="6406824" cy="2051256"/>
          </a:xfrm>
          <a:prstGeom prst="rect">
            <a:avLst/>
          </a:prstGeom>
          <a:solidFill>
            <a:srgbClr val="317FB7">
              <a:alpha val="80000"/>
            </a:srgbClr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216721" y="3620297"/>
            <a:ext cx="1677383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第四部分</a:t>
            </a:r>
            <a:endParaRPr lang="zh-CN" altLang="en-US" sz="3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TextBox 13@|17FFC:16777215|FBC:16777215|LFC:16777215|LBC:16777215"/>
          <p:cNvSpPr txBox="1"/>
          <p:nvPr/>
        </p:nvSpPr>
        <p:spPr bwMode="auto">
          <a:xfrm>
            <a:off x="4659460" y="3741184"/>
            <a:ext cx="3929156" cy="86177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TextBox 13@|17FFC:16777215|FBC:16777215|LFC:16777215|LBC:16777215"/>
          <p:cNvSpPr txBox="1"/>
          <p:nvPr/>
        </p:nvSpPr>
        <p:spPr bwMode="auto">
          <a:xfrm>
            <a:off x="4659460" y="3267410"/>
            <a:ext cx="1869502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单击编辑标题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灯片编号占位符 4"/>
          <p:cNvSpPr txBox="1"/>
          <p:nvPr/>
        </p:nvSpPr>
        <p:spPr bwMode="auto">
          <a:xfrm>
            <a:off x="7281333" y="5297488"/>
            <a:ext cx="2370667" cy="303212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defPPr>
              <a:defRPr lang="zh-CN"/>
            </a:defPPr>
            <a:lvl1pPr algn="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cs typeface="+mn-cs"/>
                <a:sym typeface="方正兰亭粗黑_GBK" panose="02000000000000000000" pitchFamily="2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cs typeface="+mn-cs"/>
                <a:sym typeface="方正兰亭粗黑_GBK" panose="02000000000000000000" pitchFamily="2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cs typeface="+mn-cs"/>
                <a:sym typeface="方正兰亭粗黑_GBK" panose="02000000000000000000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cs typeface="+mn-cs"/>
                <a:sym typeface="方正兰亭粗黑_GBK" panose="02000000000000000000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cs typeface="+mn-cs"/>
                <a:sym typeface="方正兰亭粗黑_GBK" panose="02000000000000000000" pitchFamily="2" charset="-122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cs typeface="+mn-cs"/>
                <a:sym typeface="方正兰亭粗黑_GBK" panose="02000000000000000000" pitchFamily="2" charset="-122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cs typeface="+mn-cs"/>
                <a:sym typeface="方正兰亭粗黑_GBK" panose="02000000000000000000" pitchFamily="2" charset="-122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cs typeface="+mn-cs"/>
                <a:sym typeface="方正兰亭粗黑_GBK" panose="02000000000000000000" pitchFamily="2" charset="-122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cs typeface="+mn-cs"/>
                <a:sym typeface="方正兰亭粗黑_GBK" panose="02000000000000000000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A017CE32-482F-4BC6-8917-905A26F12770}" type="slidenum">
              <a:rPr lang="zh-CN" altLang="en-US" sz="1200" smtClean="0">
                <a:solidFill>
                  <a:srgbClr val="898989"/>
                </a:solidFill>
                <a:latin typeface="+mn-lt"/>
                <a:ea typeface="+mn-ea"/>
                <a:cs typeface="+mn-ea"/>
                <a:sym typeface="+mn-lt"/>
              </a:rPr>
            </a:fld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 animBg="1" autoUpdateAnimBg="0"/>
      <p:bldP spid="5124" grpId="0" bldLvl="0" animBg="1" autoUpdateAnimBg="0"/>
      <p:bldP spid="15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1025819" y="1489386"/>
            <a:ext cx="1404938" cy="1404938"/>
          </a:xfrm>
          <a:prstGeom prst="ellipse">
            <a:avLst/>
          </a:prstGeom>
          <a:solidFill>
            <a:srgbClr val="F49022"/>
          </a:soli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6865"/>
              </a:solidFill>
              <a:cs typeface="+mn-ea"/>
              <a:sym typeface="+mn-lt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3248642" y="1489386"/>
            <a:ext cx="1404938" cy="1404938"/>
          </a:xfrm>
          <a:prstGeom prst="ellipse">
            <a:avLst/>
          </a:prstGeom>
          <a:solidFill>
            <a:srgbClr val="317FB7"/>
          </a:soli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5506419" y="1489386"/>
            <a:ext cx="1404938" cy="1404938"/>
          </a:xfrm>
          <a:prstGeom prst="ellipse">
            <a:avLst/>
          </a:prstGeom>
          <a:solidFill>
            <a:srgbClr val="EE3636"/>
          </a:soli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7764198" y="1489386"/>
            <a:ext cx="1404938" cy="1404938"/>
          </a:xfrm>
          <a:prstGeom prst="ellipse">
            <a:avLst/>
          </a:prstGeom>
          <a:solidFill>
            <a:srgbClr val="53C3B0"/>
          </a:soli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TextBox 13@|17FFC:16777215|FBC:16777215|LFC:16777215|LBC:16777215"/>
          <p:cNvSpPr txBox="1"/>
          <p:nvPr/>
        </p:nvSpPr>
        <p:spPr bwMode="auto">
          <a:xfrm>
            <a:off x="870841" y="3803862"/>
            <a:ext cx="1664778" cy="114492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140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ctr" defTabSz="1014095">
              <a:spcBef>
                <a:spcPct val="20000"/>
              </a:spcBef>
              <a:defRPr/>
            </a:pP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TextBox 13@|17FFC:16777215|FBC:16777215|LFC:16777215|LBC:16777215"/>
          <p:cNvSpPr txBox="1"/>
          <p:nvPr/>
        </p:nvSpPr>
        <p:spPr bwMode="auto">
          <a:xfrm>
            <a:off x="1090045" y="3407699"/>
            <a:ext cx="1282063" cy="25654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65" b="1" dirty="0">
                <a:solidFill>
                  <a:srgbClr val="FFC000"/>
                </a:solidFill>
                <a:cs typeface="+mn-ea"/>
                <a:sym typeface="+mn-lt"/>
              </a:rPr>
              <a:t>单击编辑标题</a:t>
            </a:r>
            <a:endParaRPr lang="en-US" sz="1665" b="1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36" name="TextBox 13@|17FFC:16777215|FBC:16777215|LFC:16777215|LBC:16777215"/>
          <p:cNvSpPr txBox="1"/>
          <p:nvPr/>
        </p:nvSpPr>
        <p:spPr bwMode="auto">
          <a:xfrm>
            <a:off x="3124949" y="3803862"/>
            <a:ext cx="1664778" cy="114492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140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ctr" defTabSz="1014095">
              <a:spcBef>
                <a:spcPct val="20000"/>
              </a:spcBef>
              <a:defRPr/>
            </a:pP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TextBox 13@|17FFC:16777215|FBC:16777215|LFC:16777215|LBC:16777215"/>
          <p:cNvSpPr txBox="1"/>
          <p:nvPr/>
        </p:nvSpPr>
        <p:spPr bwMode="auto">
          <a:xfrm>
            <a:off x="3344153" y="3407699"/>
            <a:ext cx="1282063" cy="25654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65" b="1" dirty="0">
                <a:solidFill>
                  <a:srgbClr val="317FB7"/>
                </a:solidFill>
                <a:cs typeface="+mn-ea"/>
                <a:sym typeface="+mn-lt"/>
              </a:rPr>
              <a:t>单击编辑标题</a:t>
            </a:r>
            <a:endParaRPr lang="en-US" sz="1665" b="1" dirty="0">
              <a:solidFill>
                <a:srgbClr val="317FB7"/>
              </a:solidFill>
              <a:cs typeface="+mn-ea"/>
              <a:sym typeface="+mn-lt"/>
            </a:endParaRPr>
          </a:p>
        </p:txBody>
      </p:sp>
      <p:sp>
        <p:nvSpPr>
          <p:cNvPr id="38" name="TextBox 13@|17FFC:16777215|FBC:16777215|LFC:16777215|LBC:16777215"/>
          <p:cNvSpPr txBox="1"/>
          <p:nvPr/>
        </p:nvSpPr>
        <p:spPr bwMode="auto">
          <a:xfrm>
            <a:off x="5344450" y="3803862"/>
            <a:ext cx="1664778" cy="114492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140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ctr" defTabSz="1014095">
              <a:spcBef>
                <a:spcPct val="20000"/>
              </a:spcBef>
              <a:defRPr/>
            </a:pP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TextBox 13@|17FFC:16777215|FBC:16777215|LFC:16777215|LBC:16777215"/>
          <p:cNvSpPr txBox="1"/>
          <p:nvPr/>
        </p:nvSpPr>
        <p:spPr bwMode="auto">
          <a:xfrm>
            <a:off x="5563654" y="3407699"/>
            <a:ext cx="1282063" cy="25654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65" b="1" dirty="0">
                <a:solidFill>
                  <a:srgbClr val="EE3636"/>
                </a:solidFill>
                <a:cs typeface="+mn-ea"/>
                <a:sym typeface="+mn-lt"/>
              </a:rPr>
              <a:t>单击编辑标题</a:t>
            </a:r>
            <a:endParaRPr lang="en-US" sz="1665" b="1" dirty="0">
              <a:solidFill>
                <a:srgbClr val="EE3636"/>
              </a:solidFill>
              <a:cs typeface="+mn-ea"/>
              <a:sym typeface="+mn-lt"/>
            </a:endParaRPr>
          </a:p>
        </p:txBody>
      </p:sp>
      <p:sp>
        <p:nvSpPr>
          <p:cNvPr id="40" name="TextBox 13@|17FFC:16777215|FBC:16777215|LFC:16777215|LBC:16777215"/>
          <p:cNvSpPr txBox="1"/>
          <p:nvPr/>
        </p:nvSpPr>
        <p:spPr bwMode="auto">
          <a:xfrm>
            <a:off x="7577285" y="3803862"/>
            <a:ext cx="1664778" cy="114492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140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ctr" defTabSz="1014095">
              <a:spcBef>
                <a:spcPct val="20000"/>
              </a:spcBef>
              <a:defRPr/>
            </a:pP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TextBox 13@|17FFC:16777215|FBC:16777215|LFC:16777215|LBC:16777215"/>
          <p:cNvSpPr txBox="1"/>
          <p:nvPr/>
        </p:nvSpPr>
        <p:spPr bwMode="auto">
          <a:xfrm>
            <a:off x="7796489" y="3407699"/>
            <a:ext cx="1282063" cy="25654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65" b="1" dirty="0">
                <a:solidFill>
                  <a:srgbClr val="53C3B0"/>
                </a:solidFill>
                <a:cs typeface="+mn-ea"/>
                <a:sym typeface="+mn-lt"/>
              </a:rPr>
              <a:t>单击编辑标题</a:t>
            </a:r>
            <a:endParaRPr lang="en-US" sz="1665" b="1" dirty="0">
              <a:solidFill>
                <a:srgbClr val="53C3B0"/>
              </a:solidFill>
              <a:cs typeface="+mn-ea"/>
              <a:sym typeface="+mn-lt"/>
            </a:endParaRPr>
          </a:p>
        </p:txBody>
      </p:sp>
      <p:sp>
        <p:nvSpPr>
          <p:cNvPr id="42" name="TextBox 13@|17FFC:16777215|FBC:16777215|LFC:16777215|LBC:16777215"/>
          <p:cNvSpPr txBox="1"/>
          <p:nvPr/>
        </p:nvSpPr>
        <p:spPr bwMode="auto">
          <a:xfrm>
            <a:off x="1250433" y="2063531"/>
            <a:ext cx="895751" cy="25654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65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1665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TextBox 13@|17FFC:16777215|FBC:16777215|LFC:16777215|LBC:16777215"/>
          <p:cNvSpPr txBox="1"/>
          <p:nvPr/>
        </p:nvSpPr>
        <p:spPr bwMode="auto">
          <a:xfrm>
            <a:off x="3537309" y="2063531"/>
            <a:ext cx="895751" cy="25654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65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1665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TextBox 13@|17FFC:16777215|FBC:16777215|LFC:16777215|LBC:16777215"/>
          <p:cNvSpPr txBox="1"/>
          <p:nvPr/>
        </p:nvSpPr>
        <p:spPr bwMode="auto">
          <a:xfrm>
            <a:off x="5756810" y="2063531"/>
            <a:ext cx="895751" cy="25654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65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1665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TextBox 13@|17FFC:16777215|FBC:16777215|LFC:16777215|LBC:16777215"/>
          <p:cNvSpPr txBox="1"/>
          <p:nvPr/>
        </p:nvSpPr>
        <p:spPr bwMode="auto">
          <a:xfrm>
            <a:off x="8074645" y="2057898"/>
            <a:ext cx="895751" cy="25654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65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1665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等腰三角形 4"/>
          <p:cNvSpPr>
            <a:spLocks noChangeArrowheads="1"/>
          </p:cNvSpPr>
          <p:nvPr/>
        </p:nvSpPr>
        <p:spPr bwMode="auto">
          <a:xfrm rot="5400000">
            <a:off x="492126" y="315913"/>
            <a:ext cx="287337" cy="249238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780758" y="178922"/>
            <a:ext cx="10541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800">
                <a:solidFill>
                  <a:srgbClr val="F49022"/>
                </a:solidFill>
                <a:latin typeface="Agency FB" panose="020B0503020202020204" pitchFamily="34" charset="0"/>
                <a:ea typeface="+mn-ea"/>
                <a:cs typeface="+mn-ea"/>
              </a:defRPr>
            </a:lvl1pPr>
            <a:lvl2pPr marL="742950" indent="-285750">
              <a:defRPr>
                <a:ea typeface="微软雅黑" panose="020B0503020204020204" pitchFamily="34" charset="-122"/>
              </a:defRPr>
            </a:lvl2pPr>
            <a:lvl3pPr marL="1143000" indent="-228600">
              <a:defRPr>
                <a:ea typeface="微软雅黑" panose="020B0503020204020204" pitchFamily="34" charset="-122"/>
              </a:defRPr>
            </a:lvl3pPr>
            <a:lvl4pPr marL="1600200" indent="-228600">
              <a:defRPr>
                <a:ea typeface="微软雅黑" panose="020B0503020204020204" pitchFamily="34" charset="-122"/>
              </a:defRPr>
            </a:lvl4pPr>
            <a:lvl5pPr marL="2057400" indent="-228600">
              <a:defRPr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>
                <a:sym typeface="+mn-lt"/>
              </a:rPr>
              <a:t>LOGO</a:t>
            </a:r>
            <a:endParaRPr lang="zh-CN" altLang="en-US" dirty="0">
              <a:sym typeface="+mn-lt"/>
            </a:endParaRPr>
          </a:p>
        </p:txBody>
      </p:sp>
      <p:sp>
        <p:nvSpPr>
          <p:cNvPr id="31" name="矩形 6"/>
          <p:cNvSpPr>
            <a:spLocks noChangeArrowheads="1"/>
          </p:cNvSpPr>
          <p:nvPr/>
        </p:nvSpPr>
        <p:spPr bwMode="auto">
          <a:xfrm>
            <a:off x="-5636" y="5544462"/>
            <a:ext cx="3032988" cy="193278"/>
          </a:xfrm>
          <a:prstGeom prst="rect">
            <a:avLst/>
          </a:pr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矩形 7"/>
          <p:cNvSpPr>
            <a:spLocks noChangeArrowheads="1"/>
          </p:cNvSpPr>
          <p:nvPr/>
        </p:nvSpPr>
        <p:spPr bwMode="auto">
          <a:xfrm>
            <a:off x="2428073" y="5544462"/>
            <a:ext cx="3083963" cy="193278"/>
          </a:xfrm>
          <a:prstGeom prst="rect">
            <a:avLst/>
          </a:prstGeom>
          <a:solidFill>
            <a:srgbClr val="EE363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矩形 8"/>
          <p:cNvSpPr>
            <a:spLocks noChangeArrowheads="1"/>
          </p:cNvSpPr>
          <p:nvPr/>
        </p:nvSpPr>
        <p:spPr bwMode="auto">
          <a:xfrm>
            <a:off x="4999258" y="5544462"/>
            <a:ext cx="3032988" cy="193278"/>
          </a:xfrm>
          <a:prstGeom prst="rect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矩形 9"/>
          <p:cNvSpPr>
            <a:spLocks noChangeArrowheads="1"/>
          </p:cNvSpPr>
          <p:nvPr/>
        </p:nvSpPr>
        <p:spPr bwMode="auto">
          <a:xfrm>
            <a:off x="7108463" y="5544462"/>
            <a:ext cx="3083963" cy="193278"/>
          </a:xfrm>
          <a:prstGeom prst="rect">
            <a:avLst/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281333" y="5297488"/>
            <a:ext cx="2370667" cy="30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A017CE32-482F-4BC6-8917-905A26F12770}" type="slidenum">
              <a:rPr lang="zh-CN" altLang="en-US" sz="1200">
                <a:solidFill>
                  <a:srgbClr val="898989"/>
                </a:solidFill>
                <a:latin typeface="+mn-lt"/>
                <a:ea typeface="+mn-ea"/>
                <a:cs typeface="+mn-ea"/>
                <a:sym typeface="+mn-lt"/>
              </a:rPr>
            </a:fld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28" grpId="0" bldLvl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6"/>
          <p:cNvSpPr>
            <a:spLocks noChangeArrowheads="1"/>
          </p:cNvSpPr>
          <p:nvPr/>
        </p:nvSpPr>
        <p:spPr bwMode="auto">
          <a:xfrm>
            <a:off x="-5636" y="5544462"/>
            <a:ext cx="3032988" cy="193278"/>
          </a:xfrm>
          <a:prstGeom prst="rect">
            <a:avLst/>
          </a:pr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矩形 7"/>
          <p:cNvSpPr>
            <a:spLocks noChangeArrowheads="1"/>
          </p:cNvSpPr>
          <p:nvPr/>
        </p:nvSpPr>
        <p:spPr bwMode="auto">
          <a:xfrm>
            <a:off x="2428073" y="5544462"/>
            <a:ext cx="3083963" cy="193278"/>
          </a:xfrm>
          <a:prstGeom prst="rect">
            <a:avLst/>
          </a:prstGeom>
          <a:solidFill>
            <a:srgbClr val="EE363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矩形 8"/>
          <p:cNvSpPr>
            <a:spLocks noChangeArrowheads="1"/>
          </p:cNvSpPr>
          <p:nvPr/>
        </p:nvSpPr>
        <p:spPr bwMode="auto">
          <a:xfrm>
            <a:off x="4999258" y="5544462"/>
            <a:ext cx="3032988" cy="193278"/>
          </a:xfrm>
          <a:prstGeom prst="rect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矩形 9"/>
          <p:cNvSpPr>
            <a:spLocks noChangeArrowheads="1"/>
          </p:cNvSpPr>
          <p:nvPr/>
        </p:nvSpPr>
        <p:spPr bwMode="auto">
          <a:xfrm>
            <a:off x="7108463" y="5544462"/>
            <a:ext cx="3083963" cy="193278"/>
          </a:xfrm>
          <a:prstGeom prst="rect">
            <a:avLst/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Rectangle 2"/>
          <p:cNvSpPr/>
          <p:nvPr/>
        </p:nvSpPr>
        <p:spPr>
          <a:xfrm>
            <a:off x="6749436" y="1211264"/>
            <a:ext cx="3442990" cy="2145831"/>
          </a:xfrm>
          <a:prstGeom prst="rect">
            <a:avLst/>
          </a:prstGeom>
          <a:blipFill>
            <a:blip r:embed="rId1" cstate="screen"/>
            <a:srcRect/>
            <a:stretch>
              <a:fillRect l="8176"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Rectangle 2"/>
          <p:cNvSpPr/>
          <p:nvPr/>
        </p:nvSpPr>
        <p:spPr>
          <a:xfrm>
            <a:off x="-19302" y="1211264"/>
            <a:ext cx="3168352" cy="2145831"/>
          </a:xfrm>
          <a:prstGeom prst="rect">
            <a:avLst/>
          </a:prstGeom>
          <a:blipFill>
            <a:blip r:embed="rId2" cstate="screen"/>
            <a:srcRect/>
            <a:stretch>
              <a:fillRect r="3587"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Rectangle 2"/>
          <p:cNvSpPr/>
          <p:nvPr/>
        </p:nvSpPr>
        <p:spPr>
          <a:xfrm>
            <a:off x="3005033" y="1211264"/>
            <a:ext cx="4103429" cy="2145831"/>
          </a:xfrm>
          <a:prstGeom prst="rect">
            <a:avLst/>
          </a:prstGeom>
          <a:solidFill>
            <a:srgbClr val="F4902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TextBox 13@|17FFC:16777215|FBC:16777215|LFC:16777215|LBC:16777215"/>
          <p:cNvSpPr txBox="1"/>
          <p:nvPr/>
        </p:nvSpPr>
        <p:spPr bwMode="auto">
          <a:xfrm>
            <a:off x="1335688" y="3585104"/>
            <a:ext cx="7841218" cy="161582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TextBox 13@|17FFC:16777215|FBC:16777215|LFC:16777215|LBC:16777215"/>
          <p:cNvSpPr txBox="1"/>
          <p:nvPr/>
        </p:nvSpPr>
        <p:spPr bwMode="auto">
          <a:xfrm>
            <a:off x="3256803" y="1905972"/>
            <a:ext cx="3149736" cy="129266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单击此处可编辑内容，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TextBox 13@|17FFC:16777215|FBC:16777215|LFC:16777215|LBC:16777215"/>
          <p:cNvSpPr txBox="1"/>
          <p:nvPr/>
        </p:nvSpPr>
        <p:spPr bwMode="auto">
          <a:xfrm>
            <a:off x="3207664" y="1484887"/>
            <a:ext cx="2298700" cy="3079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单击编辑标题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等腰三角形 4"/>
          <p:cNvSpPr>
            <a:spLocks noChangeArrowheads="1"/>
          </p:cNvSpPr>
          <p:nvPr/>
        </p:nvSpPr>
        <p:spPr bwMode="auto">
          <a:xfrm rot="5400000">
            <a:off x="492126" y="315913"/>
            <a:ext cx="287337" cy="249238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780758" y="178922"/>
            <a:ext cx="10541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800">
                <a:solidFill>
                  <a:srgbClr val="F49022"/>
                </a:solidFill>
                <a:latin typeface="Agency FB" panose="020B0503020202020204" pitchFamily="34" charset="0"/>
                <a:ea typeface="+mn-ea"/>
                <a:cs typeface="+mn-ea"/>
              </a:defRPr>
            </a:lvl1pPr>
            <a:lvl2pPr marL="742950" indent="-285750">
              <a:defRPr>
                <a:ea typeface="微软雅黑" panose="020B0503020204020204" pitchFamily="34" charset="-122"/>
              </a:defRPr>
            </a:lvl2pPr>
            <a:lvl3pPr marL="1143000" indent="-228600">
              <a:defRPr>
                <a:ea typeface="微软雅黑" panose="020B0503020204020204" pitchFamily="34" charset="-122"/>
              </a:defRPr>
            </a:lvl3pPr>
            <a:lvl4pPr marL="1600200" indent="-228600">
              <a:defRPr>
                <a:ea typeface="微软雅黑" panose="020B0503020204020204" pitchFamily="34" charset="-122"/>
              </a:defRPr>
            </a:lvl4pPr>
            <a:lvl5pPr marL="2057400" indent="-228600">
              <a:defRPr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>
                <a:sym typeface="+mn-lt"/>
              </a:rPr>
              <a:t>LOGO</a:t>
            </a:r>
            <a:endParaRPr lang="zh-CN" altLang="en-US" dirty="0">
              <a:sym typeface="+mn-lt"/>
            </a:endParaRPr>
          </a:p>
        </p:txBody>
      </p:sp>
      <p:sp>
        <p:nvSpPr>
          <p:cNvPr id="1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281333" y="5297488"/>
            <a:ext cx="2370667" cy="30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A017CE32-482F-4BC6-8917-905A26F12770}" type="slidenum">
              <a:rPr lang="zh-CN" altLang="en-US" sz="1200">
                <a:solidFill>
                  <a:srgbClr val="898989"/>
                </a:solidFill>
                <a:latin typeface="+mn-lt"/>
                <a:ea typeface="+mn-ea"/>
                <a:cs typeface="+mn-ea"/>
                <a:sym typeface="+mn-lt"/>
              </a:rPr>
            </a:fld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6" grpId="0"/>
      <p:bldP spid="27" grpId="0"/>
      <p:bldP spid="28" grpId="0"/>
      <p:bldP spid="24" grpId="0" bldLvl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3" name="直接连接符 10"/>
          <p:cNvSpPr>
            <a:spLocks noChangeShapeType="1"/>
          </p:cNvSpPr>
          <p:nvPr/>
        </p:nvSpPr>
        <p:spPr bwMode="auto">
          <a:xfrm>
            <a:off x="5151439" y="913338"/>
            <a:ext cx="1587" cy="3960812"/>
          </a:xfrm>
          <a:prstGeom prst="line">
            <a:avLst/>
          </a:prstGeom>
          <a:noFill/>
          <a:ln w="9525">
            <a:solidFill>
              <a:srgbClr val="53C3B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754" name="椭圆 11"/>
          <p:cNvSpPr>
            <a:spLocks noChangeArrowheads="1"/>
          </p:cNvSpPr>
          <p:nvPr/>
        </p:nvSpPr>
        <p:spPr bwMode="auto">
          <a:xfrm>
            <a:off x="4727576" y="2289701"/>
            <a:ext cx="847725" cy="847725"/>
          </a:xfrm>
          <a:prstGeom prst="ellipse">
            <a:avLst/>
          </a:prstGeom>
          <a:solidFill>
            <a:srgbClr val="53C3B0"/>
          </a:solidFill>
          <a:ln w="25400">
            <a:solidFill>
              <a:srgbClr val="53C3B0"/>
            </a:solidFill>
            <a:beve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771" name="TextBox 28"/>
          <p:cNvSpPr>
            <a:spLocks noChangeArrowheads="1"/>
          </p:cNvSpPr>
          <p:nvPr/>
        </p:nvSpPr>
        <p:spPr bwMode="auto">
          <a:xfrm>
            <a:off x="4791976" y="2425088"/>
            <a:ext cx="85510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VS</a:t>
            </a:r>
            <a:endParaRPr lang="en-US" altLang="zh-CN" sz="4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矩形 6"/>
          <p:cNvSpPr>
            <a:spLocks noChangeArrowheads="1"/>
          </p:cNvSpPr>
          <p:nvPr/>
        </p:nvSpPr>
        <p:spPr bwMode="auto">
          <a:xfrm>
            <a:off x="-5636" y="5544462"/>
            <a:ext cx="3032988" cy="193278"/>
          </a:xfrm>
          <a:prstGeom prst="rect">
            <a:avLst/>
          </a:pr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矩形 7"/>
          <p:cNvSpPr>
            <a:spLocks noChangeArrowheads="1"/>
          </p:cNvSpPr>
          <p:nvPr/>
        </p:nvSpPr>
        <p:spPr bwMode="auto">
          <a:xfrm>
            <a:off x="2428073" y="5544462"/>
            <a:ext cx="3083963" cy="193278"/>
          </a:xfrm>
          <a:prstGeom prst="rect">
            <a:avLst/>
          </a:prstGeom>
          <a:solidFill>
            <a:srgbClr val="EE363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矩形 8"/>
          <p:cNvSpPr>
            <a:spLocks noChangeArrowheads="1"/>
          </p:cNvSpPr>
          <p:nvPr/>
        </p:nvSpPr>
        <p:spPr bwMode="auto">
          <a:xfrm>
            <a:off x="4999258" y="5544462"/>
            <a:ext cx="3032988" cy="193278"/>
          </a:xfrm>
          <a:prstGeom prst="rect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矩形 9"/>
          <p:cNvSpPr>
            <a:spLocks noChangeArrowheads="1"/>
          </p:cNvSpPr>
          <p:nvPr/>
        </p:nvSpPr>
        <p:spPr bwMode="auto">
          <a:xfrm>
            <a:off x="7108463" y="5544462"/>
            <a:ext cx="3083963" cy="193278"/>
          </a:xfrm>
          <a:prstGeom prst="rect">
            <a:avLst/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605873" y="3579364"/>
            <a:ext cx="1692188" cy="226957"/>
          </a:xfrm>
          <a:prstGeom prst="rect">
            <a:avLst/>
          </a:prstGeom>
          <a:solidFill>
            <a:srgbClr val="317F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633765" y="3938348"/>
            <a:ext cx="2652199" cy="226957"/>
          </a:xfrm>
          <a:prstGeom prst="rect">
            <a:avLst/>
          </a:prstGeom>
          <a:solidFill>
            <a:srgbClr val="317F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137821" y="4359462"/>
            <a:ext cx="2160240" cy="226957"/>
          </a:xfrm>
          <a:prstGeom prst="rect">
            <a:avLst/>
          </a:prstGeom>
          <a:solidFill>
            <a:srgbClr val="317F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016626" y="3556277"/>
            <a:ext cx="1692188" cy="226957"/>
          </a:xfrm>
          <a:prstGeom prst="rect">
            <a:avLst/>
          </a:prstGeom>
          <a:solidFill>
            <a:srgbClr val="EE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028725" y="3915261"/>
            <a:ext cx="2652199" cy="226957"/>
          </a:xfrm>
          <a:prstGeom prst="rect">
            <a:avLst/>
          </a:prstGeom>
          <a:solidFill>
            <a:srgbClr val="EE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016626" y="4336375"/>
            <a:ext cx="2160240" cy="226957"/>
          </a:xfrm>
          <a:prstGeom prst="rect">
            <a:avLst/>
          </a:prstGeom>
          <a:solidFill>
            <a:srgbClr val="EE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TextBox 13@|17FFC:16777215|FBC:16777215|LFC:16777215|LBC:16777215"/>
          <p:cNvSpPr txBox="1"/>
          <p:nvPr/>
        </p:nvSpPr>
        <p:spPr bwMode="auto">
          <a:xfrm>
            <a:off x="2816837" y="3959493"/>
            <a:ext cx="1640880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单击此处可编辑内容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TextBox 13@|17FFC:16777215|FBC:16777215|LFC:16777215|LBC:16777215"/>
          <p:cNvSpPr txBox="1"/>
          <p:nvPr/>
        </p:nvSpPr>
        <p:spPr bwMode="auto">
          <a:xfrm>
            <a:off x="6118992" y="3936406"/>
            <a:ext cx="1640880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单击此处可编辑内容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TextBox 13@|17FFC:16777215|FBC:16777215|LFC:16777215|LBC:16777215"/>
          <p:cNvSpPr txBox="1"/>
          <p:nvPr/>
        </p:nvSpPr>
        <p:spPr bwMode="auto">
          <a:xfrm>
            <a:off x="3566645" y="3634255"/>
            <a:ext cx="762360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编辑内容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TextBox 13@|17FFC:16777215|FBC:16777215|LFC:16777215|LBC:16777215"/>
          <p:cNvSpPr txBox="1"/>
          <p:nvPr/>
        </p:nvSpPr>
        <p:spPr bwMode="auto">
          <a:xfrm>
            <a:off x="6100360" y="3611168"/>
            <a:ext cx="762360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编辑内容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TextBox 13@|17FFC:16777215|FBC:16777215|LFC:16777215|LBC:16777215"/>
          <p:cNvSpPr txBox="1"/>
          <p:nvPr/>
        </p:nvSpPr>
        <p:spPr bwMode="auto">
          <a:xfrm>
            <a:off x="3605981" y="4401753"/>
            <a:ext cx="762360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编辑内容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TextBox 13@|17FFC:16777215|FBC:16777215|LFC:16777215|LBC:16777215"/>
          <p:cNvSpPr txBox="1"/>
          <p:nvPr/>
        </p:nvSpPr>
        <p:spPr bwMode="auto">
          <a:xfrm>
            <a:off x="6139696" y="4378666"/>
            <a:ext cx="762360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编辑内容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TextBox 13@|17FFC:16777215|FBC:16777215|LFC:16777215|LBC:16777215"/>
          <p:cNvSpPr txBox="1"/>
          <p:nvPr/>
        </p:nvSpPr>
        <p:spPr bwMode="auto">
          <a:xfrm>
            <a:off x="1151151" y="1967661"/>
            <a:ext cx="3111260" cy="111351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014095">
              <a:spcBef>
                <a:spcPct val="20000"/>
              </a:spcBef>
              <a:defRPr/>
            </a:pPr>
            <a:r>
              <a:rPr lang="zh-CN" altLang="en-US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165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r" defTabSz="1014095">
              <a:spcBef>
                <a:spcPct val="20000"/>
              </a:spcBef>
              <a:defRPr/>
            </a:pPr>
            <a:endParaRPr lang="en-US" altLang="zh-CN" sz="1165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TextBox 13@|17FFC:16777215|FBC:16777215|LFC:16777215|LBC:16777215"/>
          <p:cNvSpPr txBox="1"/>
          <p:nvPr/>
        </p:nvSpPr>
        <p:spPr bwMode="auto">
          <a:xfrm>
            <a:off x="2816837" y="1528632"/>
            <a:ext cx="1282063" cy="25654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65" b="1" dirty="0">
                <a:solidFill>
                  <a:srgbClr val="317FB7"/>
                </a:solidFill>
                <a:cs typeface="+mn-ea"/>
                <a:sym typeface="+mn-lt"/>
              </a:rPr>
              <a:t>单击编辑标题</a:t>
            </a:r>
            <a:endParaRPr lang="en-US" sz="1665" b="1" dirty="0">
              <a:solidFill>
                <a:srgbClr val="317FB7"/>
              </a:solidFill>
              <a:cs typeface="+mn-ea"/>
              <a:sym typeface="+mn-lt"/>
            </a:endParaRPr>
          </a:p>
        </p:txBody>
      </p:sp>
      <p:sp>
        <p:nvSpPr>
          <p:cNvPr id="48" name="TextBox 13@|17FFC:16777215|FBC:16777215|LFC:16777215|LBC:16777215"/>
          <p:cNvSpPr txBox="1"/>
          <p:nvPr/>
        </p:nvSpPr>
        <p:spPr bwMode="auto">
          <a:xfrm>
            <a:off x="6001076" y="1967661"/>
            <a:ext cx="3111260" cy="111351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>
              <a:spcBef>
                <a:spcPct val="20000"/>
              </a:spcBef>
              <a:defRPr/>
            </a:pPr>
            <a:r>
              <a:rPr lang="zh-CN" altLang="en-US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165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defTabSz="1014095">
              <a:spcBef>
                <a:spcPct val="20000"/>
              </a:spcBef>
              <a:defRPr/>
            </a:pPr>
            <a:endParaRPr lang="en-US" altLang="zh-CN" sz="1165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TextBox 13@|17FFC:16777215|FBC:16777215|LFC:16777215|LBC:16777215"/>
          <p:cNvSpPr txBox="1"/>
          <p:nvPr/>
        </p:nvSpPr>
        <p:spPr bwMode="auto">
          <a:xfrm>
            <a:off x="6022797" y="1528632"/>
            <a:ext cx="1282063" cy="25654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65" b="1" dirty="0">
                <a:solidFill>
                  <a:srgbClr val="EE3636"/>
                </a:solidFill>
                <a:cs typeface="+mn-ea"/>
                <a:sym typeface="+mn-lt"/>
              </a:rPr>
              <a:t>单击编辑标题</a:t>
            </a:r>
            <a:endParaRPr lang="en-US" sz="1665" b="1" dirty="0">
              <a:solidFill>
                <a:srgbClr val="EE3636"/>
              </a:solidFill>
              <a:cs typeface="+mn-ea"/>
              <a:sym typeface="+mn-lt"/>
            </a:endParaRPr>
          </a:p>
        </p:txBody>
      </p:sp>
      <p:sp>
        <p:nvSpPr>
          <p:cNvPr id="50" name="等腰三角形 4"/>
          <p:cNvSpPr>
            <a:spLocks noChangeArrowheads="1"/>
          </p:cNvSpPr>
          <p:nvPr/>
        </p:nvSpPr>
        <p:spPr bwMode="auto">
          <a:xfrm rot="5400000">
            <a:off x="492126" y="315913"/>
            <a:ext cx="287337" cy="249238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780758" y="178922"/>
            <a:ext cx="10541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800">
                <a:solidFill>
                  <a:srgbClr val="F49022"/>
                </a:solidFill>
                <a:latin typeface="Agency FB" panose="020B0503020202020204" pitchFamily="34" charset="0"/>
                <a:ea typeface="+mn-ea"/>
                <a:cs typeface="+mn-ea"/>
              </a:defRPr>
            </a:lvl1pPr>
            <a:lvl2pPr marL="742950" indent="-285750">
              <a:defRPr>
                <a:ea typeface="微软雅黑" panose="020B0503020204020204" pitchFamily="34" charset="-122"/>
              </a:defRPr>
            </a:lvl2pPr>
            <a:lvl3pPr marL="1143000" indent="-228600">
              <a:defRPr>
                <a:ea typeface="微软雅黑" panose="020B0503020204020204" pitchFamily="34" charset="-122"/>
              </a:defRPr>
            </a:lvl3pPr>
            <a:lvl4pPr marL="1600200" indent="-228600">
              <a:defRPr>
                <a:ea typeface="微软雅黑" panose="020B0503020204020204" pitchFamily="34" charset="-122"/>
              </a:defRPr>
            </a:lvl4pPr>
            <a:lvl5pPr marL="2057400" indent="-228600">
              <a:defRPr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>
                <a:sym typeface="+mn-lt"/>
              </a:rPr>
              <a:t>LOGO</a:t>
            </a:r>
            <a:endParaRPr lang="zh-CN" altLang="en-US" dirty="0">
              <a:sym typeface="+mn-lt"/>
            </a:endParaRPr>
          </a:p>
        </p:txBody>
      </p:sp>
      <p:sp>
        <p:nvSpPr>
          <p:cNvPr id="2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281333" y="5297488"/>
            <a:ext cx="2370667" cy="30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A017CE32-482F-4BC6-8917-905A26F12770}" type="slidenum">
              <a:rPr lang="zh-CN" altLang="en-US" sz="1200">
                <a:solidFill>
                  <a:srgbClr val="898989"/>
                </a:solidFill>
                <a:latin typeface="+mn-lt"/>
                <a:ea typeface="+mn-ea"/>
                <a:cs typeface="+mn-ea"/>
                <a:sym typeface="+mn-lt"/>
              </a:rPr>
            </a:fld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2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4" grpId="0" bldLvl="0" animBg="1" autoUpdateAnimBg="0"/>
      <p:bldP spid="31771" grpId="0" bldLvl="0" autoUpdateAnimBg="0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 bldLvl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9" name="椭圆 12"/>
          <p:cNvSpPr>
            <a:spLocks noChangeArrowheads="1"/>
          </p:cNvSpPr>
          <p:nvPr/>
        </p:nvSpPr>
        <p:spPr bwMode="auto">
          <a:xfrm>
            <a:off x="1047750" y="2761756"/>
            <a:ext cx="2317750" cy="2316162"/>
          </a:xfrm>
          <a:prstGeom prst="ellipse">
            <a:avLst/>
          </a:prstGeom>
          <a:solidFill>
            <a:srgbClr val="317FB7">
              <a:alpha val="7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782" name="椭圆 15"/>
          <p:cNvSpPr>
            <a:spLocks noChangeArrowheads="1"/>
          </p:cNvSpPr>
          <p:nvPr/>
        </p:nvSpPr>
        <p:spPr bwMode="auto">
          <a:xfrm>
            <a:off x="2919413" y="985344"/>
            <a:ext cx="1992312" cy="1992313"/>
          </a:xfrm>
          <a:prstGeom prst="ellipse">
            <a:avLst/>
          </a:prstGeom>
          <a:solidFill>
            <a:srgbClr val="53C3B0">
              <a:alpha val="7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785" name="椭圆 18"/>
          <p:cNvSpPr>
            <a:spLocks noChangeArrowheads="1"/>
          </p:cNvSpPr>
          <p:nvPr/>
        </p:nvSpPr>
        <p:spPr bwMode="auto">
          <a:xfrm>
            <a:off x="5368926" y="1177431"/>
            <a:ext cx="1992313" cy="1992312"/>
          </a:xfrm>
          <a:prstGeom prst="ellipse">
            <a:avLst/>
          </a:prstGeom>
          <a:solidFill>
            <a:srgbClr val="EE3636">
              <a:alpha val="7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788" name="椭圆 21"/>
          <p:cNvSpPr>
            <a:spLocks noChangeArrowheads="1"/>
          </p:cNvSpPr>
          <p:nvPr/>
        </p:nvSpPr>
        <p:spPr bwMode="auto">
          <a:xfrm>
            <a:off x="7024688" y="3215781"/>
            <a:ext cx="1992312" cy="1992312"/>
          </a:xfrm>
          <a:prstGeom prst="ellipse">
            <a:avLst/>
          </a:prstGeom>
          <a:solidFill>
            <a:srgbClr val="F49022">
              <a:alpha val="7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矩形 6"/>
          <p:cNvSpPr>
            <a:spLocks noChangeArrowheads="1"/>
          </p:cNvSpPr>
          <p:nvPr/>
        </p:nvSpPr>
        <p:spPr bwMode="auto">
          <a:xfrm>
            <a:off x="-5636" y="5544462"/>
            <a:ext cx="3032988" cy="193278"/>
          </a:xfrm>
          <a:prstGeom prst="rect">
            <a:avLst/>
          </a:pr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矩形 7"/>
          <p:cNvSpPr>
            <a:spLocks noChangeArrowheads="1"/>
          </p:cNvSpPr>
          <p:nvPr/>
        </p:nvSpPr>
        <p:spPr bwMode="auto">
          <a:xfrm>
            <a:off x="2428073" y="5544462"/>
            <a:ext cx="3083963" cy="193278"/>
          </a:xfrm>
          <a:prstGeom prst="rect">
            <a:avLst/>
          </a:prstGeom>
          <a:solidFill>
            <a:srgbClr val="EE363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矩形 8"/>
          <p:cNvSpPr>
            <a:spLocks noChangeArrowheads="1"/>
          </p:cNvSpPr>
          <p:nvPr/>
        </p:nvSpPr>
        <p:spPr bwMode="auto">
          <a:xfrm>
            <a:off x="4999258" y="5544462"/>
            <a:ext cx="3032988" cy="193278"/>
          </a:xfrm>
          <a:prstGeom prst="rect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矩形 9"/>
          <p:cNvSpPr>
            <a:spLocks noChangeArrowheads="1"/>
          </p:cNvSpPr>
          <p:nvPr/>
        </p:nvSpPr>
        <p:spPr bwMode="auto">
          <a:xfrm>
            <a:off x="7108463" y="5544462"/>
            <a:ext cx="3083963" cy="193278"/>
          </a:xfrm>
          <a:prstGeom prst="rect">
            <a:avLst/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356796" y="3272951"/>
            <a:ext cx="1664778" cy="1509673"/>
            <a:chOff x="1356796" y="3272951"/>
            <a:chExt cx="1664778" cy="1509673"/>
          </a:xfrm>
        </p:grpSpPr>
        <p:sp>
          <p:nvSpPr>
            <p:cNvPr id="29" name="TextBox 13@|17FFC:16777215|FBC:16777215|LFC:16777215|LBC:16777215"/>
            <p:cNvSpPr txBox="1"/>
            <p:nvPr/>
          </p:nvSpPr>
          <p:spPr bwMode="auto">
            <a:xfrm>
              <a:off x="1356796" y="3669114"/>
              <a:ext cx="1664778" cy="1113510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14095">
                <a:spcBef>
                  <a:spcPct val="20000"/>
                </a:spcBef>
                <a:defRPr/>
              </a:pPr>
              <a:r>
                <a:rPr lang="zh-CN" altLang="en-US" sz="1165" dirty="0">
                  <a:solidFill>
                    <a:schemeClr val="bg1"/>
                  </a:solidFill>
                  <a:cs typeface="+mn-ea"/>
                  <a:sym typeface="+mn-lt"/>
                </a:rPr>
                <a:t>单击此处可编辑内容，根据您的需要自由拉伸文本框大小</a:t>
              </a:r>
              <a:r>
                <a:rPr lang="en-US" altLang="zh-CN" sz="1165" dirty="0">
                  <a:solidFill>
                    <a:schemeClr val="bg1"/>
                  </a:solidFill>
                  <a:cs typeface="+mn-ea"/>
                  <a:sym typeface="+mn-lt"/>
                </a:rPr>
                <a:t>,</a:t>
              </a:r>
              <a:r>
                <a:rPr lang="zh-CN" altLang="en-US" sz="1165" dirty="0">
                  <a:solidFill>
                    <a:schemeClr val="bg1"/>
                  </a:solidFill>
                  <a:cs typeface="+mn-ea"/>
                  <a:sym typeface="+mn-lt"/>
                </a:rPr>
                <a:t>单击此处可编辑内容，根据您的需要自由拉伸文本框大小</a:t>
              </a:r>
              <a:r>
                <a:rPr lang="en-US" altLang="zh-CN" sz="1165" dirty="0">
                  <a:solidFill>
                    <a:schemeClr val="bg1"/>
                  </a:solidFill>
                  <a:cs typeface="+mn-ea"/>
                  <a:sym typeface="+mn-lt"/>
                </a:rPr>
                <a:t>,</a:t>
              </a:r>
              <a:endParaRPr lang="en-US" altLang="zh-CN" sz="1165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 defTabSz="1014095">
                <a:spcBef>
                  <a:spcPct val="20000"/>
                </a:spcBef>
                <a:defRPr/>
              </a:pPr>
              <a:endParaRPr lang="en-US" altLang="zh-CN" sz="116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TextBox 13@|17FFC:16777215|FBC:16777215|LFC:16777215|LBC:16777215"/>
            <p:cNvSpPr txBox="1"/>
            <p:nvPr/>
          </p:nvSpPr>
          <p:spPr bwMode="auto">
            <a:xfrm>
              <a:off x="1576000" y="3272951"/>
              <a:ext cx="1282063" cy="25654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14095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665" b="1" dirty="0">
                  <a:solidFill>
                    <a:schemeClr val="bg1"/>
                  </a:solidFill>
                  <a:cs typeface="+mn-ea"/>
                  <a:sym typeface="+mn-lt"/>
                </a:rPr>
                <a:t>单击编辑标题</a:t>
              </a:r>
              <a:endParaRPr lang="en-US" sz="1665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087020" y="1429684"/>
            <a:ext cx="1664778" cy="1509673"/>
            <a:chOff x="3087020" y="1429684"/>
            <a:chExt cx="1664778" cy="1509673"/>
          </a:xfrm>
        </p:grpSpPr>
        <p:sp>
          <p:nvSpPr>
            <p:cNvPr id="31" name="TextBox 13@|17FFC:16777215|FBC:16777215|LFC:16777215|LBC:16777215"/>
            <p:cNvSpPr txBox="1"/>
            <p:nvPr/>
          </p:nvSpPr>
          <p:spPr bwMode="auto">
            <a:xfrm>
              <a:off x="3087020" y="1825847"/>
              <a:ext cx="1664778" cy="1113510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14095">
                <a:spcBef>
                  <a:spcPct val="20000"/>
                </a:spcBef>
                <a:defRPr/>
              </a:pPr>
              <a:r>
                <a:rPr lang="zh-CN" altLang="en-US" sz="1165" dirty="0">
                  <a:solidFill>
                    <a:schemeClr val="bg1"/>
                  </a:solidFill>
                  <a:cs typeface="+mn-ea"/>
                  <a:sym typeface="+mn-lt"/>
                </a:rPr>
                <a:t>单击此处可编辑内容，根据您的需要自由拉伸文本框大小</a:t>
              </a:r>
              <a:r>
                <a:rPr lang="en-US" altLang="zh-CN" sz="1165" dirty="0">
                  <a:solidFill>
                    <a:schemeClr val="bg1"/>
                  </a:solidFill>
                  <a:cs typeface="+mn-ea"/>
                  <a:sym typeface="+mn-lt"/>
                </a:rPr>
                <a:t>,</a:t>
              </a:r>
              <a:r>
                <a:rPr lang="zh-CN" altLang="en-US" sz="1165" dirty="0">
                  <a:solidFill>
                    <a:schemeClr val="bg1"/>
                  </a:solidFill>
                  <a:cs typeface="+mn-ea"/>
                  <a:sym typeface="+mn-lt"/>
                </a:rPr>
                <a:t>单击此处可编辑内容，根据您的需要自由拉伸文本框大小</a:t>
              </a:r>
              <a:r>
                <a:rPr lang="en-US" altLang="zh-CN" sz="1165" dirty="0">
                  <a:solidFill>
                    <a:schemeClr val="bg1"/>
                  </a:solidFill>
                  <a:cs typeface="+mn-ea"/>
                  <a:sym typeface="+mn-lt"/>
                </a:rPr>
                <a:t>,</a:t>
              </a:r>
              <a:endParaRPr lang="en-US" altLang="zh-CN" sz="1165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 defTabSz="1014095">
                <a:spcBef>
                  <a:spcPct val="20000"/>
                </a:spcBef>
                <a:defRPr/>
              </a:pPr>
              <a:endParaRPr lang="en-US" altLang="zh-CN" sz="116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" name="TextBox 13@|17FFC:16777215|FBC:16777215|LFC:16777215|LBC:16777215"/>
            <p:cNvSpPr txBox="1"/>
            <p:nvPr/>
          </p:nvSpPr>
          <p:spPr bwMode="auto">
            <a:xfrm>
              <a:off x="3306224" y="1429684"/>
              <a:ext cx="1282063" cy="25654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14095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665" b="1" dirty="0">
                  <a:solidFill>
                    <a:schemeClr val="bg1"/>
                  </a:solidFill>
                  <a:cs typeface="+mn-ea"/>
                  <a:sym typeface="+mn-lt"/>
                </a:rPr>
                <a:t>单击编辑标题</a:t>
              </a:r>
              <a:endParaRPr lang="en-US" sz="1665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172010" y="3606920"/>
            <a:ext cx="1664778" cy="1509673"/>
            <a:chOff x="7172010" y="3606920"/>
            <a:chExt cx="1664778" cy="1509673"/>
          </a:xfrm>
        </p:grpSpPr>
        <p:sp>
          <p:nvSpPr>
            <p:cNvPr id="33" name="TextBox 13@|17FFC:16777215|FBC:16777215|LFC:16777215|LBC:16777215"/>
            <p:cNvSpPr txBox="1"/>
            <p:nvPr/>
          </p:nvSpPr>
          <p:spPr bwMode="auto">
            <a:xfrm>
              <a:off x="7172010" y="4003083"/>
              <a:ext cx="1664778" cy="1113510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14095">
                <a:spcBef>
                  <a:spcPct val="20000"/>
                </a:spcBef>
                <a:defRPr/>
              </a:pPr>
              <a:r>
                <a:rPr lang="zh-CN" altLang="en-US" sz="1165" dirty="0">
                  <a:solidFill>
                    <a:schemeClr val="bg1"/>
                  </a:solidFill>
                  <a:cs typeface="+mn-ea"/>
                  <a:sym typeface="+mn-lt"/>
                </a:rPr>
                <a:t>单击此处可编辑内容，根据您的需要自由拉伸文本框大小</a:t>
              </a:r>
              <a:r>
                <a:rPr lang="en-US" altLang="zh-CN" sz="1165" dirty="0">
                  <a:solidFill>
                    <a:schemeClr val="bg1"/>
                  </a:solidFill>
                  <a:cs typeface="+mn-ea"/>
                  <a:sym typeface="+mn-lt"/>
                </a:rPr>
                <a:t>,</a:t>
              </a:r>
              <a:r>
                <a:rPr lang="zh-CN" altLang="en-US" sz="1165" dirty="0">
                  <a:solidFill>
                    <a:schemeClr val="bg1"/>
                  </a:solidFill>
                  <a:cs typeface="+mn-ea"/>
                  <a:sym typeface="+mn-lt"/>
                </a:rPr>
                <a:t>单击此处可编辑内容，根据您的需要自由拉伸文本框大小</a:t>
              </a:r>
              <a:r>
                <a:rPr lang="en-US" altLang="zh-CN" sz="1165" dirty="0">
                  <a:solidFill>
                    <a:schemeClr val="bg1"/>
                  </a:solidFill>
                  <a:cs typeface="+mn-ea"/>
                  <a:sym typeface="+mn-lt"/>
                </a:rPr>
                <a:t>,</a:t>
              </a:r>
              <a:endParaRPr lang="en-US" altLang="zh-CN" sz="1165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 defTabSz="1014095">
                <a:spcBef>
                  <a:spcPct val="20000"/>
                </a:spcBef>
                <a:defRPr/>
              </a:pPr>
              <a:endParaRPr lang="en-US" altLang="zh-CN" sz="116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" name="TextBox 13@|17FFC:16777215|FBC:16777215|LFC:16777215|LBC:16777215"/>
            <p:cNvSpPr txBox="1"/>
            <p:nvPr/>
          </p:nvSpPr>
          <p:spPr bwMode="auto">
            <a:xfrm>
              <a:off x="7391214" y="3606920"/>
              <a:ext cx="1282063" cy="25654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14095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665" b="1" dirty="0">
                  <a:solidFill>
                    <a:schemeClr val="bg1"/>
                  </a:solidFill>
                  <a:cs typeface="+mn-ea"/>
                  <a:sym typeface="+mn-lt"/>
                </a:rPr>
                <a:t>单击编辑标题</a:t>
              </a:r>
              <a:endParaRPr lang="en-US" sz="1665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523421" y="1557956"/>
            <a:ext cx="1664778" cy="1509673"/>
            <a:chOff x="5523421" y="1557956"/>
            <a:chExt cx="1664778" cy="1509673"/>
          </a:xfrm>
        </p:grpSpPr>
        <p:sp>
          <p:nvSpPr>
            <p:cNvPr id="35" name="TextBox 13@|17FFC:16777215|FBC:16777215|LFC:16777215|LBC:16777215"/>
            <p:cNvSpPr txBox="1"/>
            <p:nvPr/>
          </p:nvSpPr>
          <p:spPr bwMode="auto">
            <a:xfrm>
              <a:off x="5523421" y="1954119"/>
              <a:ext cx="1664778" cy="1113510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14095">
                <a:spcBef>
                  <a:spcPct val="20000"/>
                </a:spcBef>
                <a:defRPr/>
              </a:pPr>
              <a:r>
                <a:rPr lang="zh-CN" altLang="en-US" sz="1165" dirty="0">
                  <a:solidFill>
                    <a:schemeClr val="bg1"/>
                  </a:solidFill>
                  <a:cs typeface="+mn-ea"/>
                  <a:sym typeface="+mn-lt"/>
                </a:rPr>
                <a:t>单击此处可编辑内容，根据您的需要自由拉伸文本框大小</a:t>
              </a:r>
              <a:r>
                <a:rPr lang="en-US" altLang="zh-CN" sz="1165" dirty="0">
                  <a:solidFill>
                    <a:schemeClr val="bg1"/>
                  </a:solidFill>
                  <a:cs typeface="+mn-ea"/>
                  <a:sym typeface="+mn-lt"/>
                </a:rPr>
                <a:t>,</a:t>
              </a:r>
              <a:r>
                <a:rPr lang="zh-CN" altLang="en-US" sz="1165" dirty="0">
                  <a:solidFill>
                    <a:schemeClr val="bg1"/>
                  </a:solidFill>
                  <a:cs typeface="+mn-ea"/>
                  <a:sym typeface="+mn-lt"/>
                </a:rPr>
                <a:t>单击此处可编辑内容，根据您的需要自由拉伸文本框大小</a:t>
              </a:r>
              <a:r>
                <a:rPr lang="en-US" altLang="zh-CN" sz="1165" dirty="0">
                  <a:solidFill>
                    <a:schemeClr val="bg1"/>
                  </a:solidFill>
                  <a:cs typeface="+mn-ea"/>
                  <a:sym typeface="+mn-lt"/>
                </a:rPr>
                <a:t>,</a:t>
              </a:r>
              <a:endParaRPr lang="en-US" altLang="zh-CN" sz="1165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 defTabSz="1014095">
                <a:spcBef>
                  <a:spcPct val="20000"/>
                </a:spcBef>
                <a:defRPr/>
              </a:pPr>
              <a:endParaRPr lang="en-US" altLang="zh-CN" sz="116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" name="TextBox 13@|17FFC:16777215|FBC:16777215|LFC:16777215|LBC:16777215"/>
            <p:cNvSpPr txBox="1"/>
            <p:nvPr/>
          </p:nvSpPr>
          <p:spPr bwMode="auto">
            <a:xfrm>
              <a:off x="5742625" y="1557956"/>
              <a:ext cx="1282063" cy="25654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14095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665" b="1" dirty="0">
                  <a:solidFill>
                    <a:schemeClr val="bg1"/>
                  </a:solidFill>
                  <a:cs typeface="+mn-ea"/>
                  <a:sym typeface="+mn-lt"/>
                </a:rPr>
                <a:t>单击编辑标题</a:t>
              </a:r>
              <a:endParaRPr lang="en-US" sz="1665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7" name="等腰三角形 4"/>
          <p:cNvSpPr>
            <a:spLocks noChangeArrowheads="1"/>
          </p:cNvSpPr>
          <p:nvPr/>
        </p:nvSpPr>
        <p:spPr bwMode="auto">
          <a:xfrm rot="5400000">
            <a:off x="492126" y="315913"/>
            <a:ext cx="287337" cy="249238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780758" y="178922"/>
            <a:ext cx="10541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800">
                <a:solidFill>
                  <a:srgbClr val="F49022"/>
                </a:solidFill>
                <a:latin typeface="Agency FB" panose="020B0503020202020204" pitchFamily="34" charset="0"/>
                <a:ea typeface="+mn-ea"/>
                <a:cs typeface="+mn-ea"/>
              </a:defRPr>
            </a:lvl1pPr>
            <a:lvl2pPr marL="742950" indent="-285750">
              <a:defRPr>
                <a:ea typeface="微软雅黑" panose="020B0503020204020204" pitchFamily="34" charset="-122"/>
              </a:defRPr>
            </a:lvl2pPr>
            <a:lvl3pPr marL="1143000" indent="-228600">
              <a:defRPr>
                <a:ea typeface="微软雅黑" panose="020B0503020204020204" pitchFamily="34" charset="-122"/>
              </a:defRPr>
            </a:lvl3pPr>
            <a:lvl4pPr marL="1600200" indent="-228600">
              <a:defRPr>
                <a:ea typeface="微软雅黑" panose="020B0503020204020204" pitchFamily="34" charset="-122"/>
              </a:defRPr>
            </a:lvl4pPr>
            <a:lvl5pPr marL="2057400" indent="-228600">
              <a:defRPr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>
                <a:sym typeface="+mn-lt"/>
              </a:rPr>
              <a:t>LOGO</a:t>
            </a:r>
            <a:endParaRPr lang="zh-CN" altLang="en-US" dirty="0">
              <a:sym typeface="+mn-lt"/>
            </a:endParaRPr>
          </a:p>
        </p:txBody>
      </p:sp>
      <p:sp>
        <p:nvSpPr>
          <p:cNvPr id="39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281333" y="5297488"/>
            <a:ext cx="2370667" cy="30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A017CE32-482F-4BC6-8917-905A26F12770}" type="slidenum">
              <a:rPr lang="zh-CN" altLang="en-US" sz="1200">
                <a:solidFill>
                  <a:srgbClr val="898989"/>
                </a:solidFill>
                <a:latin typeface="+mn-lt"/>
                <a:ea typeface="+mn-ea"/>
                <a:cs typeface="+mn-ea"/>
                <a:sym typeface="+mn-lt"/>
              </a:rPr>
            </a:fld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7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9" grpId="0" bldLvl="0" animBg="1" autoUpdateAnimBg="0"/>
      <p:bldP spid="32782" grpId="0" bldLvl="0" animBg="1" autoUpdateAnimBg="0"/>
      <p:bldP spid="32785" grpId="0" bldLvl="0" animBg="1" autoUpdateAnimBg="0"/>
      <p:bldP spid="32788" grpId="0" bldLvl="0" animBg="1" autoUpdateAnimBg="0"/>
      <p:bldP spid="37" grpId="0" bldLvl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3"/>
          <p:cNvSpPr>
            <a:spLocks noChangeArrowheads="1"/>
          </p:cNvSpPr>
          <p:nvPr/>
        </p:nvSpPr>
        <p:spPr bwMode="auto">
          <a:xfrm>
            <a:off x="841003" y="2389284"/>
            <a:ext cx="179388" cy="720725"/>
          </a:xfrm>
          <a:prstGeom prst="rect">
            <a:avLst/>
          </a:pr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圆角矩形 40"/>
          <p:cNvSpPr/>
          <p:nvPr/>
        </p:nvSpPr>
        <p:spPr>
          <a:xfrm>
            <a:off x="4014716" y="1090474"/>
            <a:ext cx="4392488" cy="576064"/>
          </a:xfrm>
          <a:prstGeom prst="roundRect">
            <a:avLst>
              <a:gd name="adj" fmla="val 0"/>
            </a:avLst>
          </a:prstGeom>
          <a:noFill/>
          <a:ln w="9525">
            <a:solidFill>
              <a:srgbClr val="F490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014716" y="1090474"/>
            <a:ext cx="576064" cy="576064"/>
          </a:xfrm>
          <a:prstGeom prst="rect">
            <a:avLst/>
          </a:prstGeom>
          <a:solidFill>
            <a:srgbClr val="F490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文本框 9"/>
          <p:cNvSpPr txBox="1"/>
          <p:nvPr/>
        </p:nvSpPr>
        <p:spPr>
          <a:xfrm>
            <a:off x="4071916" y="1162482"/>
            <a:ext cx="4119264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2800" b="1" dirty="0">
              <a:solidFill>
                <a:srgbClr val="2F5EB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圆角矩形 33"/>
          <p:cNvSpPr/>
          <p:nvPr/>
        </p:nvSpPr>
        <p:spPr>
          <a:xfrm>
            <a:off x="841003" y="3140968"/>
            <a:ext cx="2952328" cy="576064"/>
          </a:xfrm>
          <a:prstGeom prst="roundRect">
            <a:avLst>
              <a:gd name="adj" fmla="val 0"/>
            </a:avLst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2" name="TextBox 34"/>
          <p:cNvSpPr txBox="1"/>
          <p:nvPr/>
        </p:nvSpPr>
        <p:spPr>
          <a:xfrm>
            <a:off x="399610" y="2269604"/>
            <a:ext cx="30963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atin typeface="+mn-lt"/>
                <a:ea typeface="+mn-ea"/>
                <a:cs typeface="+mn-ea"/>
                <a:sym typeface="+mn-lt"/>
              </a:rPr>
              <a:t>目 录 </a:t>
            </a:r>
            <a:r>
              <a:rPr lang="en-US" altLang="zh-CN" sz="2800" b="1" dirty="0">
                <a:latin typeface="+mn-lt"/>
                <a:ea typeface="+mn-ea"/>
                <a:cs typeface="+mn-ea"/>
                <a:sym typeface="+mn-lt"/>
              </a:rPr>
              <a:t>/ </a:t>
            </a:r>
            <a:endParaRPr lang="en-US" altLang="zh-CN" sz="2800" b="1" dirty="0"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en-US" altLang="zh-CN" sz="2800" b="1" dirty="0">
                <a:latin typeface="+mn-lt"/>
                <a:ea typeface="+mn-ea"/>
                <a:cs typeface="+mn-ea"/>
                <a:sym typeface="+mn-lt"/>
              </a:rPr>
              <a:t>CONTENTS</a:t>
            </a:r>
            <a:endParaRPr lang="zh-CN" altLang="en-US" sz="28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文本框 13"/>
          <p:cNvSpPr txBox="1">
            <a:spLocks noChangeArrowheads="1"/>
          </p:cNvSpPr>
          <p:nvPr/>
        </p:nvSpPr>
        <p:spPr bwMode="auto">
          <a:xfrm>
            <a:off x="5175762" y="1202947"/>
            <a:ext cx="2646460" cy="46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sz="24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圆角矩形 40"/>
          <p:cNvSpPr/>
          <p:nvPr/>
        </p:nvSpPr>
        <p:spPr>
          <a:xfrm>
            <a:off x="4014716" y="1981572"/>
            <a:ext cx="4392488" cy="576064"/>
          </a:xfrm>
          <a:prstGeom prst="roundRect">
            <a:avLst>
              <a:gd name="adj" fmla="val 0"/>
            </a:avLst>
          </a:prstGeom>
          <a:noFill/>
          <a:ln w="9525">
            <a:solidFill>
              <a:srgbClr val="E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014716" y="1981572"/>
            <a:ext cx="576064" cy="576064"/>
          </a:xfrm>
          <a:prstGeom prst="rect">
            <a:avLst/>
          </a:prstGeom>
          <a:solidFill>
            <a:srgbClr val="EE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文本框 9"/>
          <p:cNvSpPr txBox="1"/>
          <p:nvPr/>
        </p:nvSpPr>
        <p:spPr>
          <a:xfrm>
            <a:off x="4071916" y="2053580"/>
            <a:ext cx="4119264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2800" b="1" dirty="0">
              <a:solidFill>
                <a:srgbClr val="2F5EB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文本框 13"/>
          <p:cNvSpPr txBox="1">
            <a:spLocks noChangeArrowheads="1"/>
          </p:cNvSpPr>
          <p:nvPr/>
        </p:nvSpPr>
        <p:spPr bwMode="auto">
          <a:xfrm>
            <a:off x="5175762" y="2094045"/>
            <a:ext cx="2646460" cy="46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sz="24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圆角矩形 40"/>
          <p:cNvSpPr/>
          <p:nvPr/>
        </p:nvSpPr>
        <p:spPr>
          <a:xfrm>
            <a:off x="4014716" y="2901634"/>
            <a:ext cx="4392488" cy="576064"/>
          </a:xfrm>
          <a:prstGeom prst="roundRect">
            <a:avLst>
              <a:gd name="adj" fmla="val 0"/>
            </a:avLst>
          </a:prstGeom>
          <a:noFill/>
          <a:ln w="9525">
            <a:solidFill>
              <a:srgbClr val="53C3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4014716" y="2901634"/>
            <a:ext cx="576064" cy="576064"/>
          </a:xfrm>
          <a:prstGeom prst="rect">
            <a:avLst/>
          </a:prstGeom>
          <a:solidFill>
            <a:srgbClr val="53C3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文本框 9"/>
          <p:cNvSpPr txBox="1"/>
          <p:nvPr/>
        </p:nvSpPr>
        <p:spPr>
          <a:xfrm>
            <a:off x="4071916" y="2973642"/>
            <a:ext cx="4119264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2800" b="1" dirty="0">
              <a:solidFill>
                <a:srgbClr val="2F5EB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文本框 13"/>
          <p:cNvSpPr txBox="1">
            <a:spLocks noChangeArrowheads="1"/>
          </p:cNvSpPr>
          <p:nvPr/>
        </p:nvSpPr>
        <p:spPr bwMode="auto">
          <a:xfrm>
            <a:off x="5175762" y="3014107"/>
            <a:ext cx="2646460" cy="46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sz="24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" name="圆角矩形 40"/>
          <p:cNvSpPr/>
          <p:nvPr/>
        </p:nvSpPr>
        <p:spPr>
          <a:xfrm>
            <a:off x="4014716" y="3837038"/>
            <a:ext cx="4392488" cy="576064"/>
          </a:xfrm>
          <a:prstGeom prst="roundRect">
            <a:avLst>
              <a:gd name="adj" fmla="val 0"/>
            </a:avLst>
          </a:prstGeom>
          <a:noFill/>
          <a:ln w="9525">
            <a:solidFill>
              <a:srgbClr val="317F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014716" y="3837038"/>
            <a:ext cx="576064" cy="576064"/>
          </a:xfrm>
          <a:prstGeom prst="rect">
            <a:avLst/>
          </a:prstGeom>
          <a:solidFill>
            <a:srgbClr val="317F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文本框 9"/>
          <p:cNvSpPr txBox="1"/>
          <p:nvPr/>
        </p:nvSpPr>
        <p:spPr>
          <a:xfrm>
            <a:off x="4071916" y="3909046"/>
            <a:ext cx="4119264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2800" b="1" dirty="0">
              <a:solidFill>
                <a:srgbClr val="2F5EB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" name="文本框 13"/>
          <p:cNvSpPr txBox="1">
            <a:spLocks noChangeArrowheads="1"/>
          </p:cNvSpPr>
          <p:nvPr/>
        </p:nvSpPr>
        <p:spPr bwMode="auto">
          <a:xfrm>
            <a:off x="5175762" y="3949511"/>
            <a:ext cx="2646460" cy="46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sz="24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281333" y="5297488"/>
            <a:ext cx="2370667" cy="30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A017CE32-482F-4BC6-8917-905A26F12770}" type="slidenum">
              <a:rPr lang="zh-CN" altLang="en-US" sz="1200">
                <a:solidFill>
                  <a:srgbClr val="898989"/>
                </a:solidFill>
                <a:latin typeface="+mn-lt"/>
                <a:ea typeface="+mn-ea"/>
                <a:cs typeface="+mn-ea"/>
                <a:sym typeface="+mn-lt"/>
              </a:rPr>
            </a:fld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7" name="矩形 6"/>
          <p:cNvSpPr>
            <a:spLocks noChangeArrowheads="1"/>
          </p:cNvSpPr>
          <p:nvPr/>
        </p:nvSpPr>
        <p:spPr bwMode="auto">
          <a:xfrm>
            <a:off x="-5636" y="5544462"/>
            <a:ext cx="3032988" cy="193278"/>
          </a:xfrm>
          <a:prstGeom prst="rect">
            <a:avLst/>
          </a:pr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矩形 7"/>
          <p:cNvSpPr>
            <a:spLocks noChangeArrowheads="1"/>
          </p:cNvSpPr>
          <p:nvPr/>
        </p:nvSpPr>
        <p:spPr bwMode="auto">
          <a:xfrm>
            <a:off x="2428073" y="5544462"/>
            <a:ext cx="3083963" cy="193278"/>
          </a:xfrm>
          <a:prstGeom prst="rect">
            <a:avLst/>
          </a:prstGeom>
          <a:solidFill>
            <a:srgbClr val="EE363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矩形 8"/>
          <p:cNvSpPr>
            <a:spLocks noChangeArrowheads="1"/>
          </p:cNvSpPr>
          <p:nvPr/>
        </p:nvSpPr>
        <p:spPr bwMode="auto">
          <a:xfrm>
            <a:off x="4999258" y="5544462"/>
            <a:ext cx="3032988" cy="193278"/>
          </a:xfrm>
          <a:prstGeom prst="rect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0" name="矩形 9"/>
          <p:cNvSpPr>
            <a:spLocks noChangeArrowheads="1"/>
          </p:cNvSpPr>
          <p:nvPr/>
        </p:nvSpPr>
        <p:spPr bwMode="auto">
          <a:xfrm>
            <a:off x="7108463" y="5544462"/>
            <a:ext cx="3083963" cy="193278"/>
          </a:xfrm>
          <a:prstGeom prst="rect">
            <a:avLst/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500"/>
                            </p:stCondLst>
                            <p:childTnLst>
                              <p:par>
                                <p:cTn id="6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2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ldLvl="0" animBg="1" autoUpdateAnimBg="0"/>
      <p:bldP spid="26" grpId="0" animBg="1"/>
      <p:bldP spid="27" grpId="0" animBg="1"/>
      <p:bldP spid="28" grpId="0"/>
      <p:bldP spid="41" grpId="0" animBg="1"/>
      <p:bldP spid="42" grpId="0"/>
      <p:bldP spid="43" grpId="0"/>
      <p:bldP spid="44" grpId="0" animBg="1"/>
      <p:bldP spid="45" grpId="0" animBg="1"/>
      <p:bldP spid="46" grpId="0"/>
      <p:bldP spid="47" grpId="0"/>
      <p:bldP spid="48" grpId="0" animBg="1"/>
      <p:bldP spid="49" grpId="0" animBg="1"/>
      <p:bldP spid="50" grpId="0"/>
      <p:bldP spid="51" grpId="0"/>
      <p:bldP spid="52" grpId="0" animBg="1"/>
      <p:bldP spid="53" grpId="0" animBg="1"/>
      <p:bldP spid="54" grpId="0"/>
      <p:bldP spid="5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59" name="矩形 15"/>
          <p:cNvSpPr>
            <a:spLocks noChangeArrowheads="1"/>
          </p:cNvSpPr>
          <p:nvPr/>
        </p:nvSpPr>
        <p:spPr bwMode="auto">
          <a:xfrm>
            <a:off x="5035550" y="1551840"/>
            <a:ext cx="358775" cy="230286"/>
          </a:xfrm>
          <a:prstGeom prst="rect">
            <a:avLst/>
          </a:pr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956" name="矩形 19"/>
          <p:cNvSpPr>
            <a:spLocks noChangeArrowheads="1"/>
          </p:cNvSpPr>
          <p:nvPr/>
        </p:nvSpPr>
        <p:spPr bwMode="auto">
          <a:xfrm>
            <a:off x="5035550" y="2719274"/>
            <a:ext cx="358775" cy="230269"/>
          </a:xfrm>
          <a:prstGeom prst="rect">
            <a:avLst/>
          </a:prstGeom>
          <a:solidFill>
            <a:srgbClr val="EE363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953" name="矩形 23"/>
          <p:cNvSpPr>
            <a:spLocks noChangeArrowheads="1"/>
          </p:cNvSpPr>
          <p:nvPr/>
        </p:nvSpPr>
        <p:spPr bwMode="auto">
          <a:xfrm>
            <a:off x="5035550" y="3986737"/>
            <a:ext cx="358775" cy="230371"/>
          </a:xfrm>
          <a:prstGeom prst="rect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矩形 6"/>
          <p:cNvSpPr>
            <a:spLocks noChangeArrowheads="1"/>
          </p:cNvSpPr>
          <p:nvPr/>
        </p:nvSpPr>
        <p:spPr bwMode="auto">
          <a:xfrm>
            <a:off x="-5636" y="5544462"/>
            <a:ext cx="3032988" cy="193278"/>
          </a:xfrm>
          <a:prstGeom prst="rect">
            <a:avLst/>
          </a:pr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矩形 7"/>
          <p:cNvSpPr>
            <a:spLocks noChangeArrowheads="1"/>
          </p:cNvSpPr>
          <p:nvPr/>
        </p:nvSpPr>
        <p:spPr bwMode="auto">
          <a:xfrm>
            <a:off x="2428073" y="5544462"/>
            <a:ext cx="3083963" cy="193278"/>
          </a:xfrm>
          <a:prstGeom prst="rect">
            <a:avLst/>
          </a:prstGeom>
          <a:solidFill>
            <a:srgbClr val="EE363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矩形 8"/>
          <p:cNvSpPr>
            <a:spLocks noChangeArrowheads="1"/>
          </p:cNvSpPr>
          <p:nvPr/>
        </p:nvSpPr>
        <p:spPr bwMode="auto">
          <a:xfrm>
            <a:off x="4999258" y="5544462"/>
            <a:ext cx="3032988" cy="193278"/>
          </a:xfrm>
          <a:prstGeom prst="rect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矩形 9"/>
          <p:cNvSpPr>
            <a:spLocks noChangeArrowheads="1"/>
          </p:cNvSpPr>
          <p:nvPr/>
        </p:nvSpPr>
        <p:spPr bwMode="auto">
          <a:xfrm>
            <a:off x="7108463" y="5544462"/>
            <a:ext cx="3083963" cy="193278"/>
          </a:xfrm>
          <a:prstGeom prst="rect">
            <a:avLst/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TextBox 13@|17FFC:16777215|FBC:16777215|LFC:16777215|LBC:16777215"/>
          <p:cNvSpPr txBox="1"/>
          <p:nvPr/>
        </p:nvSpPr>
        <p:spPr bwMode="auto">
          <a:xfrm>
            <a:off x="5054600" y="1924529"/>
            <a:ext cx="3553694" cy="53880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>
              <a:spcBef>
                <a:spcPct val="20000"/>
              </a:spcBef>
              <a:defRPr/>
            </a:pPr>
            <a:r>
              <a:rPr lang="zh-CN" altLang="en-US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</a:t>
            </a:r>
            <a:endParaRPr lang="en-US" altLang="zh-CN" sz="1165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TextBox 13@|17FFC:16777215|FBC:16777215|LFC:16777215|LBC:16777215"/>
          <p:cNvSpPr txBox="1"/>
          <p:nvPr/>
        </p:nvSpPr>
        <p:spPr bwMode="auto">
          <a:xfrm>
            <a:off x="5512036" y="1561392"/>
            <a:ext cx="1282063" cy="25654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65" b="1" dirty="0">
                <a:cs typeface="+mn-ea"/>
                <a:sym typeface="+mn-lt"/>
              </a:rPr>
              <a:t>单击编辑标题</a:t>
            </a:r>
            <a:endParaRPr lang="en-US" sz="1665" b="1" dirty="0">
              <a:cs typeface="+mn-ea"/>
              <a:sym typeface="+mn-lt"/>
            </a:endParaRPr>
          </a:p>
        </p:txBody>
      </p:sp>
      <p:sp>
        <p:nvSpPr>
          <p:cNvPr id="44" name="TextBox 13@|17FFC:16777215|FBC:16777215|LFC:16777215|LBC:16777215"/>
          <p:cNvSpPr txBox="1"/>
          <p:nvPr/>
        </p:nvSpPr>
        <p:spPr bwMode="auto">
          <a:xfrm>
            <a:off x="5054600" y="3076625"/>
            <a:ext cx="3553694" cy="53880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>
              <a:spcBef>
                <a:spcPct val="20000"/>
              </a:spcBef>
              <a:defRPr/>
            </a:pPr>
            <a:r>
              <a:rPr lang="zh-CN" altLang="en-US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</a:t>
            </a:r>
            <a:endParaRPr lang="en-US" altLang="zh-CN" sz="1165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TextBox 13@|17FFC:16777215|FBC:16777215|LFC:16777215|LBC:16777215"/>
          <p:cNvSpPr txBox="1"/>
          <p:nvPr/>
        </p:nvSpPr>
        <p:spPr bwMode="auto">
          <a:xfrm>
            <a:off x="5512036" y="2713488"/>
            <a:ext cx="1282063" cy="25654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65" b="1" dirty="0">
                <a:cs typeface="+mn-ea"/>
                <a:sym typeface="+mn-lt"/>
              </a:rPr>
              <a:t>单击编辑标题</a:t>
            </a:r>
            <a:endParaRPr lang="en-US" sz="1665" b="1" dirty="0">
              <a:cs typeface="+mn-ea"/>
              <a:sym typeface="+mn-lt"/>
            </a:endParaRPr>
          </a:p>
        </p:txBody>
      </p:sp>
      <p:sp>
        <p:nvSpPr>
          <p:cNvPr id="46" name="TextBox 13@|17FFC:16777215|FBC:16777215|LFC:16777215|LBC:16777215"/>
          <p:cNvSpPr txBox="1"/>
          <p:nvPr/>
        </p:nvSpPr>
        <p:spPr bwMode="auto">
          <a:xfrm>
            <a:off x="5066088" y="4334866"/>
            <a:ext cx="3553694" cy="53880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>
              <a:spcBef>
                <a:spcPct val="20000"/>
              </a:spcBef>
              <a:defRPr/>
            </a:pPr>
            <a:r>
              <a:rPr lang="zh-CN" altLang="en-US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</a:t>
            </a:r>
            <a:endParaRPr lang="en-US" altLang="zh-CN" sz="1165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TextBox 13@|17FFC:16777215|FBC:16777215|LFC:16777215|LBC:16777215"/>
          <p:cNvSpPr txBox="1"/>
          <p:nvPr/>
        </p:nvSpPr>
        <p:spPr bwMode="auto">
          <a:xfrm>
            <a:off x="5523524" y="3971729"/>
            <a:ext cx="1282063" cy="25654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65" b="1" dirty="0">
                <a:cs typeface="+mn-ea"/>
                <a:sym typeface="+mn-lt"/>
              </a:rPr>
              <a:t>单击编辑标题</a:t>
            </a:r>
            <a:endParaRPr lang="en-US" sz="1665" b="1" dirty="0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87388" y="1578733"/>
            <a:ext cx="4093223" cy="2638375"/>
          </a:xfrm>
          <a:prstGeom prst="rect">
            <a:avLst/>
          </a:prstGeom>
        </p:spPr>
      </p:pic>
      <p:sp>
        <p:nvSpPr>
          <p:cNvPr id="20" name="等腰三角形 4"/>
          <p:cNvSpPr>
            <a:spLocks noChangeArrowheads="1"/>
          </p:cNvSpPr>
          <p:nvPr/>
        </p:nvSpPr>
        <p:spPr bwMode="auto">
          <a:xfrm rot="5400000">
            <a:off x="492126" y="315913"/>
            <a:ext cx="287337" cy="249238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780758" y="178922"/>
            <a:ext cx="10541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800">
                <a:solidFill>
                  <a:srgbClr val="F49022"/>
                </a:solidFill>
                <a:latin typeface="Agency FB" panose="020B0503020202020204" pitchFamily="34" charset="0"/>
                <a:ea typeface="+mn-ea"/>
                <a:cs typeface="+mn-ea"/>
              </a:defRPr>
            </a:lvl1pPr>
            <a:lvl2pPr marL="742950" indent="-285750">
              <a:defRPr>
                <a:ea typeface="微软雅黑" panose="020B0503020204020204" pitchFamily="34" charset="-122"/>
              </a:defRPr>
            </a:lvl2pPr>
            <a:lvl3pPr marL="1143000" indent="-228600">
              <a:defRPr>
                <a:ea typeface="微软雅黑" panose="020B0503020204020204" pitchFamily="34" charset="-122"/>
              </a:defRPr>
            </a:lvl3pPr>
            <a:lvl4pPr marL="1600200" indent="-228600">
              <a:defRPr>
                <a:ea typeface="微软雅黑" panose="020B0503020204020204" pitchFamily="34" charset="-122"/>
              </a:defRPr>
            </a:lvl4pPr>
            <a:lvl5pPr marL="2057400" indent="-228600">
              <a:defRPr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>
                <a:sym typeface="+mn-lt"/>
              </a:rPr>
              <a:t>LOGO</a:t>
            </a:r>
            <a:endParaRPr lang="zh-CN" altLang="en-US" dirty="0">
              <a:sym typeface="+mn-lt"/>
            </a:endParaRPr>
          </a:p>
        </p:txBody>
      </p:sp>
      <p:sp>
        <p:nvSpPr>
          <p:cNvPr id="19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281333" y="5297488"/>
            <a:ext cx="2370667" cy="30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A017CE32-482F-4BC6-8917-905A26F12770}" type="slidenum">
              <a:rPr lang="zh-CN" altLang="en-US" sz="1200">
                <a:solidFill>
                  <a:srgbClr val="898989"/>
                </a:solidFill>
                <a:latin typeface="+mn-lt"/>
                <a:ea typeface="+mn-ea"/>
                <a:cs typeface="+mn-ea"/>
                <a:sym typeface="+mn-lt"/>
              </a:rPr>
            </a:fld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45" grpId="0"/>
      <p:bldP spid="46" grpId="0"/>
      <p:bldP spid="47" grpId="0"/>
      <p:bldP spid="20" grpId="0" bldLvl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1" name="下箭头 10"/>
          <p:cNvSpPr>
            <a:spLocks noChangeArrowheads="1"/>
          </p:cNvSpPr>
          <p:nvPr/>
        </p:nvSpPr>
        <p:spPr bwMode="auto">
          <a:xfrm>
            <a:off x="4003676" y="3146425"/>
            <a:ext cx="2155825" cy="2230438"/>
          </a:xfrm>
          <a:prstGeom prst="downArrow">
            <a:avLst>
              <a:gd name="adj1" fmla="val 50000"/>
              <a:gd name="adj2" fmla="val 49992"/>
            </a:avLst>
          </a:pr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802" name="下箭头 11"/>
          <p:cNvSpPr>
            <a:spLocks noChangeArrowheads="1"/>
          </p:cNvSpPr>
          <p:nvPr/>
        </p:nvSpPr>
        <p:spPr bwMode="auto">
          <a:xfrm flipH="1" flipV="1">
            <a:off x="4005264" y="976314"/>
            <a:ext cx="2155825" cy="2160587"/>
          </a:xfrm>
          <a:prstGeom prst="downArrow">
            <a:avLst>
              <a:gd name="adj1" fmla="val 50000"/>
              <a:gd name="adj2" fmla="val 50004"/>
            </a:avLst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矩形 6"/>
          <p:cNvSpPr>
            <a:spLocks noChangeArrowheads="1"/>
          </p:cNvSpPr>
          <p:nvPr/>
        </p:nvSpPr>
        <p:spPr bwMode="auto">
          <a:xfrm>
            <a:off x="-5636" y="5544462"/>
            <a:ext cx="3032988" cy="193278"/>
          </a:xfrm>
          <a:prstGeom prst="rect">
            <a:avLst/>
          </a:pr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矩形 7"/>
          <p:cNvSpPr>
            <a:spLocks noChangeArrowheads="1"/>
          </p:cNvSpPr>
          <p:nvPr/>
        </p:nvSpPr>
        <p:spPr bwMode="auto">
          <a:xfrm>
            <a:off x="2428073" y="5544462"/>
            <a:ext cx="3083963" cy="193278"/>
          </a:xfrm>
          <a:prstGeom prst="rect">
            <a:avLst/>
          </a:prstGeom>
          <a:solidFill>
            <a:srgbClr val="EE363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矩形 8"/>
          <p:cNvSpPr>
            <a:spLocks noChangeArrowheads="1"/>
          </p:cNvSpPr>
          <p:nvPr/>
        </p:nvSpPr>
        <p:spPr bwMode="auto">
          <a:xfrm>
            <a:off x="4999258" y="5544462"/>
            <a:ext cx="3032988" cy="193278"/>
          </a:xfrm>
          <a:prstGeom prst="rect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矩形 9"/>
          <p:cNvSpPr>
            <a:spLocks noChangeArrowheads="1"/>
          </p:cNvSpPr>
          <p:nvPr/>
        </p:nvSpPr>
        <p:spPr bwMode="auto">
          <a:xfrm>
            <a:off x="7108463" y="5544462"/>
            <a:ext cx="3083963" cy="193278"/>
          </a:xfrm>
          <a:prstGeom prst="rect">
            <a:avLst/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TextBox 13@|17FFC:16777215|FBC:16777215|LFC:16777215|LBC:16777215"/>
          <p:cNvSpPr txBox="1"/>
          <p:nvPr/>
        </p:nvSpPr>
        <p:spPr bwMode="auto">
          <a:xfrm>
            <a:off x="1198738" y="2248032"/>
            <a:ext cx="2506580" cy="111351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>
              <a:spcBef>
                <a:spcPct val="20000"/>
              </a:spcBef>
              <a:defRPr/>
            </a:pPr>
            <a:r>
              <a:rPr lang="zh-CN" altLang="en-US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165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defTabSz="1014095">
              <a:spcBef>
                <a:spcPct val="20000"/>
              </a:spcBef>
              <a:defRPr/>
            </a:pPr>
            <a:endParaRPr lang="en-US" altLang="zh-CN" sz="1165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TextBox 13@|17FFC:16777215|FBC:16777215|LFC:16777215|LBC:16777215"/>
          <p:cNvSpPr txBox="1"/>
          <p:nvPr/>
        </p:nvSpPr>
        <p:spPr bwMode="auto">
          <a:xfrm>
            <a:off x="1191676" y="1851869"/>
            <a:ext cx="1282063" cy="25654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65" b="1" dirty="0">
                <a:solidFill>
                  <a:srgbClr val="53C3B0"/>
                </a:solidFill>
                <a:cs typeface="+mn-ea"/>
                <a:sym typeface="+mn-lt"/>
              </a:rPr>
              <a:t>单击编辑标题</a:t>
            </a:r>
            <a:endParaRPr lang="en-US" sz="1665" b="1" dirty="0">
              <a:solidFill>
                <a:srgbClr val="53C3B0"/>
              </a:solidFill>
              <a:cs typeface="+mn-ea"/>
              <a:sym typeface="+mn-lt"/>
            </a:endParaRPr>
          </a:p>
        </p:txBody>
      </p:sp>
      <p:sp>
        <p:nvSpPr>
          <p:cNvPr id="27" name="TextBox 13@|17FFC:16777215|FBC:16777215|LFC:16777215|LBC:16777215"/>
          <p:cNvSpPr txBox="1"/>
          <p:nvPr/>
        </p:nvSpPr>
        <p:spPr bwMode="auto">
          <a:xfrm>
            <a:off x="6647363" y="3913591"/>
            <a:ext cx="2506580" cy="111351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>
              <a:spcBef>
                <a:spcPct val="20000"/>
              </a:spcBef>
              <a:defRPr/>
            </a:pPr>
            <a:r>
              <a:rPr lang="zh-CN" altLang="en-US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16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165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defTabSz="1014095">
              <a:spcBef>
                <a:spcPct val="20000"/>
              </a:spcBef>
              <a:defRPr/>
            </a:pPr>
            <a:endParaRPr lang="en-US" altLang="zh-CN" sz="1165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TextBox 13@|17FFC:16777215|FBC:16777215|LFC:16777215|LBC:16777215"/>
          <p:cNvSpPr txBox="1"/>
          <p:nvPr/>
        </p:nvSpPr>
        <p:spPr bwMode="auto">
          <a:xfrm>
            <a:off x="6640301" y="3517428"/>
            <a:ext cx="1282063" cy="25654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65" b="1" dirty="0">
                <a:solidFill>
                  <a:srgbClr val="F49022"/>
                </a:solidFill>
                <a:cs typeface="+mn-ea"/>
                <a:sym typeface="+mn-lt"/>
              </a:rPr>
              <a:t>单击编辑标题</a:t>
            </a:r>
            <a:endParaRPr lang="en-US" sz="1665" b="1" dirty="0">
              <a:solidFill>
                <a:srgbClr val="F49022"/>
              </a:solidFill>
              <a:cs typeface="+mn-ea"/>
              <a:sym typeface="+mn-lt"/>
            </a:endParaRPr>
          </a:p>
        </p:txBody>
      </p:sp>
      <p:sp>
        <p:nvSpPr>
          <p:cNvPr id="29" name="TextBox 13@|17FFC:16777215|FBC:16777215|LFC:16777215|LBC:16777215"/>
          <p:cNvSpPr txBox="1"/>
          <p:nvPr/>
        </p:nvSpPr>
        <p:spPr bwMode="auto">
          <a:xfrm>
            <a:off x="4935988" y="1633398"/>
            <a:ext cx="289738" cy="123110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altLang="zh-CN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TextBox 13@|17FFC:16777215|FBC:16777215|LFC:16777215|LBC:16777215"/>
          <p:cNvSpPr txBox="1"/>
          <p:nvPr/>
        </p:nvSpPr>
        <p:spPr bwMode="auto">
          <a:xfrm>
            <a:off x="4951161" y="3457036"/>
            <a:ext cx="289738" cy="123110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140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altLang="zh-CN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等腰三角形 4"/>
          <p:cNvSpPr>
            <a:spLocks noChangeArrowheads="1"/>
          </p:cNvSpPr>
          <p:nvPr/>
        </p:nvSpPr>
        <p:spPr bwMode="auto">
          <a:xfrm rot="5400000">
            <a:off x="492126" y="315913"/>
            <a:ext cx="287337" cy="249238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780758" y="178922"/>
            <a:ext cx="10541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800">
                <a:solidFill>
                  <a:srgbClr val="F49022"/>
                </a:solidFill>
                <a:latin typeface="Agency FB" panose="020B0503020202020204" pitchFamily="34" charset="0"/>
                <a:ea typeface="+mn-ea"/>
                <a:cs typeface="+mn-ea"/>
              </a:defRPr>
            </a:lvl1pPr>
            <a:lvl2pPr marL="742950" indent="-285750">
              <a:defRPr>
                <a:ea typeface="微软雅黑" panose="020B0503020204020204" pitchFamily="34" charset="-122"/>
              </a:defRPr>
            </a:lvl2pPr>
            <a:lvl3pPr marL="1143000" indent="-228600">
              <a:defRPr>
                <a:ea typeface="微软雅黑" panose="020B0503020204020204" pitchFamily="34" charset="-122"/>
              </a:defRPr>
            </a:lvl3pPr>
            <a:lvl4pPr marL="1600200" indent="-228600">
              <a:defRPr>
                <a:ea typeface="微软雅黑" panose="020B0503020204020204" pitchFamily="34" charset="-122"/>
              </a:defRPr>
            </a:lvl4pPr>
            <a:lvl5pPr marL="2057400" indent="-228600">
              <a:defRPr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>
                <a:sym typeface="+mn-lt"/>
              </a:rPr>
              <a:t>LOGO</a:t>
            </a:r>
            <a:endParaRPr lang="zh-CN" altLang="en-US" dirty="0">
              <a:sym typeface="+mn-lt"/>
            </a:endParaRPr>
          </a:p>
        </p:txBody>
      </p:sp>
      <p:sp>
        <p:nvSpPr>
          <p:cNvPr id="1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281333" y="5297488"/>
            <a:ext cx="2370667" cy="30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A017CE32-482F-4BC6-8917-905A26F12770}" type="slidenum">
              <a:rPr lang="zh-CN" altLang="en-US" sz="1200">
                <a:solidFill>
                  <a:srgbClr val="898989"/>
                </a:solidFill>
                <a:latin typeface="+mn-lt"/>
                <a:ea typeface="+mn-ea"/>
                <a:cs typeface="+mn-ea"/>
                <a:sym typeface="+mn-lt"/>
              </a:rPr>
            </a:fld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1" grpId="0" bldLvl="0" animBg="1" autoUpdateAnimBg="0"/>
      <p:bldP spid="33802" grpId="0" bldLvl="0" animBg="1" autoUpdateAnimBg="0"/>
      <p:bldP spid="25" grpId="0"/>
      <p:bldP spid="26" grpId="0"/>
      <p:bldP spid="27" grpId="0"/>
      <p:bldP spid="28" grpId="0"/>
      <p:bldP spid="29" grpId="0"/>
      <p:bldP spid="30" grpId="0"/>
      <p:bldP spid="31" grpId="0" bldLvl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19031" y="1201362"/>
            <a:ext cx="10198061" cy="389813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 bwMode="auto">
          <a:xfrm>
            <a:off x="1612688" y="1004311"/>
            <a:ext cx="3672306" cy="442158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矩形 6"/>
          <p:cNvSpPr>
            <a:spLocks noChangeArrowheads="1"/>
          </p:cNvSpPr>
          <p:nvPr/>
        </p:nvSpPr>
        <p:spPr bwMode="auto">
          <a:xfrm>
            <a:off x="-5636" y="5544462"/>
            <a:ext cx="3032988" cy="193278"/>
          </a:xfrm>
          <a:prstGeom prst="rect">
            <a:avLst/>
          </a:pr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矩形 7"/>
          <p:cNvSpPr>
            <a:spLocks noChangeArrowheads="1"/>
          </p:cNvSpPr>
          <p:nvPr/>
        </p:nvSpPr>
        <p:spPr bwMode="auto">
          <a:xfrm>
            <a:off x="2428073" y="5544462"/>
            <a:ext cx="3083963" cy="193278"/>
          </a:xfrm>
          <a:prstGeom prst="rect">
            <a:avLst/>
          </a:prstGeom>
          <a:solidFill>
            <a:srgbClr val="EE363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矩形 8"/>
          <p:cNvSpPr>
            <a:spLocks noChangeArrowheads="1"/>
          </p:cNvSpPr>
          <p:nvPr/>
        </p:nvSpPr>
        <p:spPr bwMode="auto">
          <a:xfrm>
            <a:off x="4999258" y="5544462"/>
            <a:ext cx="3032988" cy="193278"/>
          </a:xfrm>
          <a:prstGeom prst="rect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矩形 9"/>
          <p:cNvSpPr>
            <a:spLocks noChangeArrowheads="1"/>
          </p:cNvSpPr>
          <p:nvPr/>
        </p:nvSpPr>
        <p:spPr bwMode="auto">
          <a:xfrm>
            <a:off x="7108463" y="5544462"/>
            <a:ext cx="3083963" cy="193278"/>
          </a:xfrm>
          <a:prstGeom prst="rect">
            <a:avLst/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074933" y="1507858"/>
            <a:ext cx="2636985" cy="1515116"/>
          </a:xfrm>
          <a:prstGeom prst="rect">
            <a:avLst/>
          </a:prstGeom>
          <a:solidFill>
            <a:srgbClr val="F49022"/>
          </a:solidFill>
          <a:ln>
            <a:noFill/>
          </a:ln>
          <a:effectLst>
            <a:outerShdw blurRad="101600" dist="635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TextBox 13@|17FFC:16777215|FBC:16777215|LFC:16777215|LBC:16777215"/>
          <p:cNvSpPr txBox="1"/>
          <p:nvPr/>
        </p:nvSpPr>
        <p:spPr bwMode="auto">
          <a:xfrm>
            <a:off x="2285721" y="2151815"/>
            <a:ext cx="2250030" cy="6463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单击此处可编辑内容，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TextBox 13@|17FFC:16777215|FBC:16777215|LFC:16777215|LBC:16777215"/>
          <p:cNvSpPr txBox="1"/>
          <p:nvPr/>
        </p:nvSpPr>
        <p:spPr bwMode="auto">
          <a:xfrm>
            <a:off x="2636355" y="1659071"/>
            <a:ext cx="1538476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单击编辑标题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074933" y="3214045"/>
            <a:ext cx="2636985" cy="1515116"/>
          </a:xfrm>
          <a:prstGeom prst="rect">
            <a:avLst/>
          </a:prstGeom>
          <a:solidFill>
            <a:srgbClr val="317FB7"/>
          </a:solidFill>
          <a:ln>
            <a:noFill/>
          </a:ln>
          <a:effectLst>
            <a:outerShdw blurRad="101600" dist="635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TextBox 13@|17FFC:16777215|FBC:16777215|LFC:16777215|LBC:16777215"/>
          <p:cNvSpPr txBox="1"/>
          <p:nvPr/>
        </p:nvSpPr>
        <p:spPr bwMode="auto">
          <a:xfrm>
            <a:off x="2285721" y="3858002"/>
            <a:ext cx="2250030" cy="6463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单击此处可编辑内容，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TextBox 13@|17FFC:16777215|FBC:16777215|LFC:16777215|LBC:16777215"/>
          <p:cNvSpPr txBox="1"/>
          <p:nvPr/>
        </p:nvSpPr>
        <p:spPr bwMode="auto">
          <a:xfrm>
            <a:off x="2636355" y="3365258"/>
            <a:ext cx="1538476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单击编辑标题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等腰三角形 4"/>
          <p:cNvSpPr>
            <a:spLocks noChangeArrowheads="1"/>
          </p:cNvSpPr>
          <p:nvPr/>
        </p:nvSpPr>
        <p:spPr bwMode="auto">
          <a:xfrm rot="5400000">
            <a:off x="492126" y="315913"/>
            <a:ext cx="287337" cy="249238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780758" y="178922"/>
            <a:ext cx="10541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800">
                <a:solidFill>
                  <a:srgbClr val="F49022"/>
                </a:solidFill>
                <a:latin typeface="Agency FB" panose="020B0503020202020204" pitchFamily="34" charset="0"/>
                <a:ea typeface="+mn-ea"/>
                <a:cs typeface="+mn-ea"/>
              </a:defRPr>
            </a:lvl1pPr>
            <a:lvl2pPr marL="742950" indent="-285750">
              <a:defRPr>
                <a:ea typeface="微软雅黑" panose="020B0503020204020204" pitchFamily="34" charset="-122"/>
              </a:defRPr>
            </a:lvl2pPr>
            <a:lvl3pPr marL="1143000" indent="-228600">
              <a:defRPr>
                <a:ea typeface="微软雅黑" panose="020B0503020204020204" pitchFamily="34" charset="-122"/>
              </a:defRPr>
            </a:lvl3pPr>
            <a:lvl4pPr marL="1600200" indent="-228600">
              <a:defRPr>
                <a:ea typeface="微软雅黑" panose="020B0503020204020204" pitchFamily="34" charset="-122"/>
              </a:defRPr>
            </a:lvl4pPr>
            <a:lvl5pPr marL="2057400" indent="-228600">
              <a:defRPr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>
                <a:sym typeface="+mn-lt"/>
              </a:rPr>
              <a:t>LOGO</a:t>
            </a:r>
            <a:endParaRPr lang="zh-CN" altLang="en-US" dirty="0">
              <a:sym typeface="+mn-lt"/>
            </a:endParaRPr>
          </a:p>
        </p:txBody>
      </p:sp>
      <p:sp>
        <p:nvSpPr>
          <p:cNvPr id="1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281333" y="5297488"/>
            <a:ext cx="2370667" cy="30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A017CE32-482F-4BC6-8917-905A26F12770}" type="slidenum">
              <a:rPr lang="zh-CN" altLang="en-US" sz="1200">
                <a:solidFill>
                  <a:srgbClr val="898989"/>
                </a:solidFill>
                <a:latin typeface="+mn-lt"/>
                <a:ea typeface="+mn-ea"/>
                <a:cs typeface="+mn-ea"/>
                <a:sym typeface="+mn-lt"/>
              </a:rPr>
            </a:fld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30" grpId="0"/>
      <p:bldP spid="31" grpId="0"/>
      <p:bldP spid="37" grpId="0" bldLvl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3" name="Line 13"/>
          <p:cNvSpPr>
            <a:spLocks noChangeShapeType="1"/>
          </p:cNvSpPr>
          <p:nvPr/>
        </p:nvSpPr>
        <p:spPr bwMode="auto">
          <a:xfrm>
            <a:off x="1047751" y="3139248"/>
            <a:ext cx="8137525" cy="0"/>
          </a:xfrm>
          <a:prstGeom prst="line">
            <a:avLst/>
          </a:prstGeom>
          <a:noFill/>
          <a:ln w="101600">
            <a:solidFill>
              <a:srgbClr val="317FB7"/>
            </a:solidFill>
            <a:bevel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874" name="AutoShape 2"/>
          <p:cNvSpPr>
            <a:spLocks noChangeArrowheads="1"/>
          </p:cNvSpPr>
          <p:nvPr/>
        </p:nvSpPr>
        <p:spPr bwMode="auto">
          <a:xfrm>
            <a:off x="2171700" y="1345374"/>
            <a:ext cx="1619250" cy="1501775"/>
          </a:xfrm>
          <a:prstGeom prst="roundRect">
            <a:avLst>
              <a:gd name="adj" fmla="val 13005"/>
            </a:avLst>
          </a:prstGeom>
          <a:solidFill>
            <a:srgbClr val="53C3B0"/>
          </a:solidFill>
          <a:ln w="19050" cap="rnd">
            <a:solidFill>
              <a:srgbClr val="595959"/>
            </a:solidFill>
            <a:prstDash val="sysDot"/>
            <a:bevel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875" name="Line 16"/>
          <p:cNvSpPr>
            <a:spLocks noChangeShapeType="1"/>
          </p:cNvSpPr>
          <p:nvPr/>
        </p:nvSpPr>
        <p:spPr bwMode="auto">
          <a:xfrm flipH="1">
            <a:off x="2339975" y="1521587"/>
            <a:ext cx="0" cy="1614487"/>
          </a:xfrm>
          <a:prstGeom prst="line">
            <a:avLst/>
          </a:prstGeom>
          <a:noFill/>
          <a:ln w="19050">
            <a:solidFill>
              <a:schemeClr val="bg1"/>
            </a:solidFill>
            <a:prstDash val="sysDot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Group 138"/>
          <p:cNvGrpSpPr/>
          <p:nvPr/>
        </p:nvGrpSpPr>
        <p:grpSpPr bwMode="auto">
          <a:xfrm>
            <a:off x="2244726" y="3047174"/>
            <a:ext cx="182563" cy="180975"/>
            <a:chOff x="0" y="0"/>
            <a:chExt cx="250" cy="250"/>
          </a:xfrm>
        </p:grpSpPr>
        <p:sp>
          <p:nvSpPr>
            <p:cNvPr id="49203" name="Oval 139"/>
            <p:cNvSpPr>
              <a:spLocks noChangeArrowheads="1"/>
            </p:cNvSpPr>
            <p:nvPr/>
          </p:nvSpPr>
          <p:spPr bwMode="auto">
            <a:xfrm>
              <a:off x="0" y="0"/>
              <a:ext cx="250" cy="250"/>
            </a:xfrm>
            <a:prstGeom prst="ellipse">
              <a:avLst/>
            </a:prstGeom>
            <a:solidFill>
              <a:srgbClr val="FFD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204" name="Oval 140"/>
            <p:cNvSpPr>
              <a:spLocks noChangeArrowheads="1"/>
            </p:cNvSpPr>
            <p:nvPr/>
          </p:nvSpPr>
          <p:spPr bwMode="auto">
            <a:xfrm>
              <a:off x="68" y="68"/>
              <a:ext cx="114" cy="1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6881" name="AutoShape 17"/>
          <p:cNvSpPr>
            <a:spLocks noChangeArrowheads="1"/>
          </p:cNvSpPr>
          <p:nvPr/>
        </p:nvSpPr>
        <p:spPr bwMode="auto">
          <a:xfrm>
            <a:off x="1371601" y="3439287"/>
            <a:ext cx="1692275" cy="1347787"/>
          </a:xfrm>
          <a:prstGeom prst="roundRect">
            <a:avLst>
              <a:gd name="adj" fmla="val 13005"/>
            </a:avLst>
          </a:prstGeom>
          <a:solidFill>
            <a:srgbClr val="317FB7"/>
          </a:solidFill>
          <a:ln w="19050" cap="rnd">
            <a:solidFill>
              <a:srgbClr val="595959"/>
            </a:solidFill>
            <a:prstDash val="sysDot"/>
            <a:bevel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884" name="Line 18"/>
          <p:cNvSpPr>
            <a:spLocks noChangeShapeType="1"/>
          </p:cNvSpPr>
          <p:nvPr/>
        </p:nvSpPr>
        <p:spPr bwMode="auto">
          <a:xfrm flipH="1">
            <a:off x="1533525" y="3142424"/>
            <a:ext cx="1588" cy="581025"/>
          </a:xfrm>
          <a:prstGeom prst="line">
            <a:avLst/>
          </a:prstGeom>
          <a:noFill/>
          <a:ln w="19050">
            <a:solidFill>
              <a:srgbClr val="FFFF00"/>
            </a:solidFill>
            <a:prstDash val="sysDot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" name="Group 138"/>
          <p:cNvGrpSpPr/>
          <p:nvPr/>
        </p:nvGrpSpPr>
        <p:grpSpPr bwMode="auto">
          <a:xfrm>
            <a:off x="1449388" y="3042411"/>
            <a:ext cx="182562" cy="182562"/>
            <a:chOff x="0" y="0"/>
            <a:chExt cx="250" cy="250"/>
          </a:xfrm>
        </p:grpSpPr>
        <p:sp>
          <p:nvSpPr>
            <p:cNvPr id="49201" name="Oval 139"/>
            <p:cNvSpPr>
              <a:spLocks noChangeArrowheads="1"/>
            </p:cNvSpPr>
            <p:nvPr/>
          </p:nvSpPr>
          <p:spPr bwMode="auto">
            <a:xfrm>
              <a:off x="0" y="0"/>
              <a:ext cx="250" cy="251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202" name="Oval 140"/>
            <p:cNvSpPr>
              <a:spLocks noChangeArrowheads="1"/>
            </p:cNvSpPr>
            <p:nvPr/>
          </p:nvSpPr>
          <p:spPr bwMode="auto">
            <a:xfrm>
              <a:off x="68" y="68"/>
              <a:ext cx="114" cy="1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6888" name="AutoShape 5"/>
          <p:cNvSpPr>
            <a:spLocks noChangeArrowheads="1"/>
          </p:cNvSpPr>
          <p:nvPr/>
        </p:nvSpPr>
        <p:spPr bwMode="auto">
          <a:xfrm>
            <a:off x="3898900" y="3450398"/>
            <a:ext cx="1701800" cy="1347788"/>
          </a:xfrm>
          <a:prstGeom prst="roundRect">
            <a:avLst>
              <a:gd name="adj" fmla="val 13005"/>
            </a:avLst>
          </a:prstGeom>
          <a:solidFill>
            <a:srgbClr val="53C3B0"/>
          </a:solidFill>
          <a:ln w="19050" cap="rnd">
            <a:solidFill>
              <a:srgbClr val="595959"/>
            </a:solidFill>
            <a:prstDash val="sysDot"/>
            <a:bevel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891" name="Line 18"/>
          <p:cNvSpPr>
            <a:spLocks noChangeShapeType="1"/>
          </p:cNvSpPr>
          <p:nvPr/>
        </p:nvSpPr>
        <p:spPr bwMode="auto">
          <a:xfrm flipH="1">
            <a:off x="4051301" y="3142424"/>
            <a:ext cx="3175" cy="581025"/>
          </a:xfrm>
          <a:prstGeom prst="line">
            <a:avLst/>
          </a:prstGeom>
          <a:noFill/>
          <a:ln w="19050">
            <a:solidFill>
              <a:schemeClr val="bg1"/>
            </a:solidFill>
            <a:prstDash val="sysDot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Group 138"/>
          <p:cNvGrpSpPr/>
          <p:nvPr/>
        </p:nvGrpSpPr>
        <p:grpSpPr bwMode="auto">
          <a:xfrm>
            <a:off x="3968751" y="3042411"/>
            <a:ext cx="180975" cy="182562"/>
            <a:chOff x="0" y="0"/>
            <a:chExt cx="250" cy="250"/>
          </a:xfrm>
        </p:grpSpPr>
        <p:sp>
          <p:nvSpPr>
            <p:cNvPr id="49199" name="Oval 139"/>
            <p:cNvSpPr>
              <a:spLocks noChangeArrowheads="1"/>
            </p:cNvSpPr>
            <p:nvPr/>
          </p:nvSpPr>
          <p:spPr bwMode="auto">
            <a:xfrm>
              <a:off x="0" y="0"/>
              <a:ext cx="250" cy="250"/>
            </a:xfrm>
            <a:prstGeom prst="ellipse">
              <a:avLst/>
            </a:prstGeom>
            <a:solidFill>
              <a:srgbClr val="C2D5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200" name="Oval 140"/>
            <p:cNvSpPr>
              <a:spLocks noChangeArrowheads="1"/>
            </p:cNvSpPr>
            <p:nvPr/>
          </p:nvSpPr>
          <p:spPr bwMode="auto">
            <a:xfrm>
              <a:off x="68" y="68"/>
              <a:ext cx="114" cy="1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6895" name="AutoShape 2"/>
          <p:cNvSpPr>
            <a:spLocks noChangeArrowheads="1"/>
          </p:cNvSpPr>
          <p:nvPr/>
        </p:nvSpPr>
        <p:spPr bwMode="auto">
          <a:xfrm>
            <a:off x="4540250" y="1345374"/>
            <a:ext cx="1619250" cy="1501775"/>
          </a:xfrm>
          <a:prstGeom prst="roundRect">
            <a:avLst>
              <a:gd name="adj" fmla="val 13005"/>
            </a:avLst>
          </a:prstGeom>
          <a:solidFill>
            <a:srgbClr val="317FB7"/>
          </a:solidFill>
          <a:ln w="19050" cap="rnd">
            <a:solidFill>
              <a:srgbClr val="595959"/>
            </a:solidFill>
            <a:prstDash val="sysDot"/>
            <a:bevel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898" name="Line 16"/>
          <p:cNvSpPr>
            <a:spLocks noChangeShapeType="1"/>
          </p:cNvSpPr>
          <p:nvPr/>
        </p:nvSpPr>
        <p:spPr bwMode="auto">
          <a:xfrm flipH="1">
            <a:off x="4699000" y="1521587"/>
            <a:ext cx="1588" cy="1614487"/>
          </a:xfrm>
          <a:prstGeom prst="line">
            <a:avLst/>
          </a:prstGeom>
          <a:noFill/>
          <a:ln w="19050">
            <a:solidFill>
              <a:srgbClr val="FFFF00"/>
            </a:solidFill>
            <a:prstDash val="sysDot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" name="Group 138"/>
          <p:cNvGrpSpPr/>
          <p:nvPr/>
        </p:nvGrpSpPr>
        <p:grpSpPr bwMode="auto">
          <a:xfrm>
            <a:off x="4603751" y="3047174"/>
            <a:ext cx="182563" cy="180975"/>
            <a:chOff x="0" y="0"/>
            <a:chExt cx="250" cy="250"/>
          </a:xfrm>
        </p:grpSpPr>
        <p:sp>
          <p:nvSpPr>
            <p:cNvPr id="49197" name="Oval 139"/>
            <p:cNvSpPr>
              <a:spLocks noChangeArrowheads="1"/>
            </p:cNvSpPr>
            <p:nvPr/>
          </p:nvSpPr>
          <p:spPr bwMode="auto">
            <a:xfrm>
              <a:off x="0" y="0"/>
              <a:ext cx="250" cy="250"/>
            </a:xfrm>
            <a:prstGeom prst="ellipse">
              <a:avLst/>
            </a:prstGeom>
            <a:solidFill>
              <a:srgbClr val="93C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198" name="Oval 140"/>
            <p:cNvSpPr>
              <a:spLocks noChangeArrowheads="1"/>
            </p:cNvSpPr>
            <p:nvPr/>
          </p:nvSpPr>
          <p:spPr bwMode="auto">
            <a:xfrm>
              <a:off x="68" y="68"/>
              <a:ext cx="114" cy="1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6902" name="AutoShape 6"/>
          <p:cNvSpPr>
            <a:spLocks noChangeArrowheads="1"/>
          </p:cNvSpPr>
          <p:nvPr/>
        </p:nvSpPr>
        <p:spPr bwMode="auto">
          <a:xfrm>
            <a:off x="6140451" y="3439287"/>
            <a:ext cx="1679575" cy="1347787"/>
          </a:xfrm>
          <a:prstGeom prst="roundRect">
            <a:avLst>
              <a:gd name="adj" fmla="val 13005"/>
            </a:avLst>
          </a:prstGeom>
          <a:solidFill>
            <a:srgbClr val="317FB7"/>
          </a:solidFill>
          <a:ln w="19050" cap="rnd">
            <a:solidFill>
              <a:srgbClr val="595959"/>
            </a:solidFill>
            <a:prstDash val="sysDot"/>
            <a:bevel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903" name="Line 7"/>
          <p:cNvSpPr>
            <a:spLocks noChangeShapeType="1"/>
          </p:cNvSpPr>
          <p:nvPr/>
        </p:nvSpPr>
        <p:spPr bwMode="auto">
          <a:xfrm flipH="1">
            <a:off x="6276976" y="3142424"/>
            <a:ext cx="3175" cy="581025"/>
          </a:xfrm>
          <a:prstGeom prst="line">
            <a:avLst/>
          </a:prstGeom>
          <a:noFill/>
          <a:ln w="19050">
            <a:solidFill>
              <a:srgbClr val="FFFF00"/>
            </a:solidFill>
            <a:prstDash val="sysDot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" name="Group 138"/>
          <p:cNvGrpSpPr/>
          <p:nvPr/>
        </p:nvGrpSpPr>
        <p:grpSpPr bwMode="auto">
          <a:xfrm>
            <a:off x="6192838" y="3045586"/>
            <a:ext cx="182562" cy="182562"/>
            <a:chOff x="0" y="0"/>
            <a:chExt cx="250" cy="250"/>
          </a:xfrm>
        </p:grpSpPr>
        <p:sp>
          <p:nvSpPr>
            <p:cNvPr id="49195" name="Oval 139"/>
            <p:cNvSpPr>
              <a:spLocks noChangeArrowheads="1"/>
            </p:cNvSpPr>
            <p:nvPr/>
          </p:nvSpPr>
          <p:spPr bwMode="auto">
            <a:xfrm>
              <a:off x="0" y="0"/>
              <a:ext cx="250" cy="250"/>
            </a:xfrm>
            <a:prstGeom prst="ellipse">
              <a:avLst/>
            </a:prstGeom>
            <a:solidFill>
              <a:srgbClr val="95B3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196" name="Oval 140"/>
            <p:cNvSpPr>
              <a:spLocks noChangeArrowheads="1"/>
            </p:cNvSpPr>
            <p:nvPr/>
          </p:nvSpPr>
          <p:spPr bwMode="auto">
            <a:xfrm>
              <a:off x="68" y="68"/>
              <a:ext cx="114" cy="1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6909" name="AutoShape 4"/>
          <p:cNvSpPr>
            <a:spLocks noChangeArrowheads="1"/>
          </p:cNvSpPr>
          <p:nvPr/>
        </p:nvSpPr>
        <p:spPr bwMode="auto">
          <a:xfrm>
            <a:off x="6918325" y="1345374"/>
            <a:ext cx="1619250" cy="1501775"/>
          </a:xfrm>
          <a:prstGeom prst="roundRect">
            <a:avLst>
              <a:gd name="adj" fmla="val 13005"/>
            </a:avLst>
          </a:prstGeom>
          <a:solidFill>
            <a:srgbClr val="53C3B0"/>
          </a:solidFill>
          <a:ln w="19050" cap="rnd">
            <a:solidFill>
              <a:srgbClr val="595959"/>
            </a:solidFill>
            <a:prstDash val="sysDot"/>
            <a:bevel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910" name="Line 14"/>
          <p:cNvSpPr>
            <a:spLocks noChangeShapeType="1"/>
          </p:cNvSpPr>
          <p:nvPr/>
        </p:nvSpPr>
        <p:spPr bwMode="auto">
          <a:xfrm flipH="1">
            <a:off x="7067550" y="1551749"/>
            <a:ext cx="1588" cy="1584325"/>
          </a:xfrm>
          <a:prstGeom prst="line">
            <a:avLst/>
          </a:prstGeom>
          <a:noFill/>
          <a:ln w="19050">
            <a:solidFill>
              <a:schemeClr val="bg1"/>
            </a:solidFill>
            <a:prstDash val="sysDot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" name="Group 138"/>
          <p:cNvGrpSpPr/>
          <p:nvPr/>
        </p:nvGrpSpPr>
        <p:grpSpPr bwMode="auto">
          <a:xfrm>
            <a:off x="6985001" y="3050349"/>
            <a:ext cx="182563" cy="180975"/>
            <a:chOff x="0" y="0"/>
            <a:chExt cx="250" cy="250"/>
          </a:xfrm>
        </p:grpSpPr>
        <p:sp>
          <p:nvSpPr>
            <p:cNvPr id="49193" name="Oval 139"/>
            <p:cNvSpPr>
              <a:spLocks noChangeArrowheads="1"/>
            </p:cNvSpPr>
            <p:nvPr/>
          </p:nvSpPr>
          <p:spPr bwMode="auto">
            <a:xfrm>
              <a:off x="-1" y="-1"/>
              <a:ext cx="251" cy="251"/>
            </a:xfrm>
            <a:prstGeom prst="ellipse">
              <a:avLst/>
            </a:prstGeom>
            <a:solidFill>
              <a:srgbClr val="B2A0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194" name="Oval 140"/>
            <p:cNvSpPr>
              <a:spLocks noChangeArrowheads="1"/>
            </p:cNvSpPr>
            <p:nvPr/>
          </p:nvSpPr>
          <p:spPr bwMode="auto">
            <a:xfrm>
              <a:off x="68" y="68"/>
              <a:ext cx="114" cy="1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4" name="矩形 6"/>
          <p:cNvSpPr>
            <a:spLocks noChangeArrowheads="1"/>
          </p:cNvSpPr>
          <p:nvPr/>
        </p:nvSpPr>
        <p:spPr bwMode="auto">
          <a:xfrm>
            <a:off x="-5636" y="5544462"/>
            <a:ext cx="3032988" cy="193278"/>
          </a:xfrm>
          <a:prstGeom prst="rect">
            <a:avLst/>
          </a:pr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" name="矩形 7"/>
          <p:cNvSpPr>
            <a:spLocks noChangeArrowheads="1"/>
          </p:cNvSpPr>
          <p:nvPr/>
        </p:nvSpPr>
        <p:spPr bwMode="auto">
          <a:xfrm>
            <a:off x="2428073" y="5544462"/>
            <a:ext cx="3083963" cy="193278"/>
          </a:xfrm>
          <a:prstGeom prst="rect">
            <a:avLst/>
          </a:prstGeom>
          <a:solidFill>
            <a:srgbClr val="EE363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矩形 8"/>
          <p:cNvSpPr>
            <a:spLocks noChangeArrowheads="1"/>
          </p:cNvSpPr>
          <p:nvPr/>
        </p:nvSpPr>
        <p:spPr bwMode="auto">
          <a:xfrm>
            <a:off x="4999258" y="5544462"/>
            <a:ext cx="3032988" cy="193278"/>
          </a:xfrm>
          <a:prstGeom prst="rect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7" name="矩形 9"/>
          <p:cNvSpPr>
            <a:spLocks noChangeArrowheads="1"/>
          </p:cNvSpPr>
          <p:nvPr/>
        </p:nvSpPr>
        <p:spPr bwMode="auto">
          <a:xfrm>
            <a:off x="7108463" y="5544462"/>
            <a:ext cx="3083963" cy="193278"/>
          </a:xfrm>
          <a:prstGeom prst="rect">
            <a:avLst/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TextBox 13@|17FFC:16777215|FBC:16777215|LFC:16777215|LBC:16777215"/>
          <p:cNvSpPr txBox="1"/>
          <p:nvPr/>
        </p:nvSpPr>
        <p:spPr bwMode="auto">
          <a:xfrm>
            <a:off x="1551706" y="4006731"/>
            <a:ext cx="1456175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9" name="TextBox 13@|17FFC:16777215|FBC:16777215|LFC:16777215|LBC:16777215"/>
          <p:cNvSpPr txBox="1"/>
          <p:nvPr/>
        </p:nvSpPr>
        <p:spPr bwMode="auto">
          <a:xfrm>
            <a:off x="1725426" y="3626750"/>
            <a:ext cx="1189630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0" name="TextBox 13@|17FFC:16777215|FBC:16777215|LFC:16777215|LBC:16777215"/>
          <p:cNvSpPr txBox="1"/>
          <p:nvPr/>
        </p:nvSpPr>
        <p:spPr bwMode="auto">
          <a:xfrm>
            <a:off x="4031773" y="4017704"/>
            <a:ext cx="1456175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1" name="TextBox 13@|17FFC:16777215|FBC:16777215|LFC:16777215|LBC:16777215"/>
          <p:cNvSpPr txBox="1"/>
          <p:nvPr/>
        </p:nvSpPr>
        <p:spPr bwMode="auto">
          <a:xfrm>
            <a:off x="4205493" y="3637723"/>
            <a:ext cx="1189630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2" name="TextBox 13@|17FFC:16777215|FBC:16777215|LFC:16777215|LBC:16777215"/>
          <p:cNvSpPr txBox="1"/>
          <p:nvPr/>
        </p:nvSpPr>
        <p:spPr bwMode="auto">
          <a:xfrm>
            <a:off x="6272788" y="4017704"/>
            <a:ext cx="1456175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3" name="TextBox 13@|17FFC:16777215|FBC:16777215|LFC:16777215|LBC:16777215"/>
          <p:cNvSpPr txBox="1"/>
          <p:nvPr/>
        </p:nvSpPr>
        <p:spPr bwMode="auto">
          <a:xfrm>
            <a:off x="6446508" y="3637723"/>
            <a:ext cx="1189630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4" name="TextBox 13@|17FFC:16777215|FBC:16777215|LFC:16777215|LBC:16777215"/>
          <p:cNvSpPr txBox="1"/>
          <p:nvPr/>
        </p:nvSpPr>
        <p:spPr bwMode="auto">
          <a:xfrm>
            <a:off x="2361326" y="1991963"/>
            <a:ext cx="1456175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5" name="TextBox 13@|17FFC:16777215|FBC:16777215|LFC:16777215|LBC:16777215"/>
          <p:cNvSpPr txBox="1"/>
          <p:nvPr/>
        </p:nvSpPr>
        <p:spPr bwMode="auto">
          <a:xfrm>
            <a:off x="2535046" y="1611982"/>
            <a:ext cx="1189630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6" name="TextBox 13@|17FFC:16777215|FBC:16777215|LFC:16777215|LBC:16777215"/>
          <p:cNvSpPr txBox="1"/>
          <p:nvPr/>
        </p:nvSpPr>
        <p:spPr bwMode="auto">
          <a:xfrm>
            <a:off x="4743501" y="1986751"/>
            <a:ext cx="1456175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7" name="TextBox 13@|17FFC:16777215|FBC:16777215|LFC:16777215|LBC:16777215"/>
          <p:cNvSpPr txBox="1"/>
          <p:nvPr/>
        </p:nvSpPr>
        <p:spPr bwMode="auto">
          <a:xfrm>
            <a:off x="4917221" y="1606770"/>
            <a:ext cx="1189630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8" name="TextBox 13@|17FFC:16777215|FBC:16777215|LFC:16777215|LBC:16777215"/>
          <p:cNvSpPr txBox="1"/>
          <p:nvPr/>
        </p:nvSpPr>
        <p:spPr bwMode="auto">
          <a:xfrm>
            <a:off x="7093081" y="1980678"/>
            <a:ext cx="1456175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9" name="TextBox 13@|17FFC:16777215|FBC:16777215|LFC:16777215|LBC:16777215"/>
          <p:cNvSpPr txBox="1"/>
          <p:nvPr/>
        </p:nvSpPr>
        <p:spPr bwMode="auto">
          <a:xfrm>
            <a:off x="7266801" y="1600697"/>
            <a:ext cx="1189630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0" name="等腰三角形 4"/>
          <p:cNvSpPr>
            <a:spLocks noChangeArrowheads="1"/>
          </p:cNvSpPr>
          <p:nvPr/>
        </p:nvSpPr>
        <p:spPr bwMode="auto">
          <a:xfrm rot="5400000">
            <a:off x="492126" y="315913"/>
            <a:ext cx="287337" cy="249238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" name="文本框 70"/>
          <p:cNvSpPr txBox="1">
            <a:spLocks noChangeArrowheads="1"/>
          </p:cNvSpPr>
          <p:nvPr/>
        </p:nvSpPr>
        <p:spPr bwMode="auto">
          <a:xfrm>
            <a:off x="781050" y="179070"/>
            <a:ext cx="175450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800">
                <a:solidFill>
                  <a:srgbClr val="F49022"/>
                </a:solidFill>
                <a:latin typeface="Agency FB" panose="020B0503020202020204" pitchFamily="34" charset="0"/>
                <a:ea typeface="+mn-ea"/>
                <a:cs typeface="+mn-ea"/>
              </a:defRPr>
            </a:lvl1pPr>
            <a:lvl2pPr marL="742950" indent="-285750">
              <a:defRPr>
                <a:ea typeface="微软雅黑" panose="020B0503020204020204" pitchFamily="34" charset="-122"/>
              </a:defRPr>
            </a:lvl2pPr>
            <a:lvl3pPr marL="1143000" indent="-228600">
              <a:defRPr>
                <a:ea typeface="微软雅黑" panose="020B0503020204020204" pitchFamily="34" charset="-122"/>
              </a:defRPr>
            </a:lvl3pPr>
            <a:lvl4pPr marL="1600200" indent="-228600">
              <a:defRPr>
                <a:ea typeface="微软雅黑" panose="020B0503020204020204" pitchFamily="34" charset="-122"/>
              </a:defRPr>
            </a:lvl4pPr>
            <a:lvl5pPr marL="2057400" indent="-228600">
              <a:defRPr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>
                <a:sym typeface="+mn-lt"/>
              </a:rPr>
              <a:t>LOGO</a:t>
            </a:r>
            <a:endParaRPr lang="zh-CN" altLang="en-US" dirty="0">
              <a:sym typeface="+mn-lt"/>
            </a:endParaRPr>
          </a:p>
        </p:txBody>
      </p:sp>
      <p:sp>
        <p:nvSpPr>
          <p:cNvPr id="52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281333" y="5297488"/>
            <a:ext cx="2370667" cy="30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A017CE32-482F-4BC6-8917-905A26F12770}" type="slidenum">
              <a:rPr lang="zh-CN" altLang="en-US" sz="1200">
                <a:solidFill>
                  <a:srgbClr val="898989"/>
                </a:solidFill>
                <a:latin typeface="+mn-lt"/>
                <a:ea typeface="+mn-ea"/>
                <a:cs typeface="+mn-ea"/>
                <a:sym typeface="+mn-lt"/>
              </a:rPr>
            </a:fld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3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3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3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3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36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00"/>
                                        <p:tgtEl>
                                          <p:spTgt spid="36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36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36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36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10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1000"/>
                                        <p:tgtEl>
                                          <p:spTgt spid="36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1000"/>
                                        <p:tgtEl>
                                          <p:spTgt spid="36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10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1000"/>
                                        <p:tgtEl>
                                          <p:spTgt spid="36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0" dur="1000"/>
                                        <p:tgtEl>
                                          <p:spTgt spid="36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4" grpId="0" bldLvl="0" animBg="1" autoUpdateAnimBg="0"/>
      <p:bldP spid="36881" grpId="0" bldLvl="0" animBg="1" autoUpdateAnimBg="0"/>
      <p:bldP spid="36888" grpId="0" bldLvl="0" animBg="1" autoUpdateAnimBg="0"/>
      <p:bldP spid="36895" grpId="0" bldLvl="0" animBg="1" autoUpdateAnimBg="0"/>
      <p:bldP spid="36902" grpId="0" bldLvl="0" animBg="1" autoUpdateAnimBg="0"/>
      <p:bldP spid="36909" grpId="0" bldLvl="0" animBg="1" autoUpdateAnimBg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 bldLvl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矩形 6"/>
          <p:cNvSpPr>
            <a:spLocks noChangeArrowheads="1"/>
          </p:cNvSpPr>
          <p:nvPr/>
        </p:nvSpPr>
        <p:spPr bwMode="auto">
          <a:xfrm>
            <a:off x="-5636" y="5544462"/>
            <a:ext cx="3032988" cy="193278"/>
          </a:xfrm>
          <a:prstGeom prst="rect">
            <a:avLst/>
          </a:pr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180" name="矩形 7"/>
          <p:cNvSpPr>
            <a:spLocks noChangeArrowheads="1"/>
          </p:cNvSpPr>
          <p:nvPr/>
        </p:nvSpPr>
        <p:spPr bwMode="auto">
          <a:xfrm>
            <a:off x="2428073" y="5544462"/>
            <a:ext cx="3083963" cy="193278"/>
          </a:xfrm>
          <a:prstGeom prst="rect">
            <a:avLst/>
          </a:prstGeom>
          <a:solidFill>
            <a:srgbClr val="EE363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181" name="矩形 8"/>
          <p:cNvSpPr>
            <a:spLocks noChangeArrowheads="1"/>
          </p:cNvSpPr>
          <p:nvPr/>
        </p:nvSpPr>
        <p:spPr bwMode="auto">
          <a:xfrm>
            <a:off x="4999258" y="5544462"/>
            <a:ext cx="3032988" cy="193278"/>
          </a:xfrm>
          <a:prstGeom prst="rect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182" name="矩形 9"/>
          <p:cNvSpPr>
            <a:spLocks noChangeArrowheads="1"/>
          </p:cNvSpPr>
          <p:nvPr/>
        </p:nvSpPr>
        <p:spPr bwMode="auto">
          <a:xfrm>
            <a:off x="7108463" y="5544462"/>
            <a:ext cx="3083963" cy="193278"/>
          </a:xfrm>
          <a:prstGeom prst="rect">
            <a:avLst/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897" name="矩形 56"/>
          <p:cNvSpPr>
            <a:spLocks noChangeArrowheads="1"/>
          </p:cNvSpPr>
          <p:nvPr/>
        </p:nvSpPr>
        <p:spPr bwMode="auto">
          <a:xfrm>
            <a:off x="9291638" y="1973263"/>
            <a:ext cx="360362" cy="2201862"/>
          </a:xfrm>
          <a:prstGeom prst="rect">
            <a:avLst/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979236" y="1768283"/>
            <a:ext cx="494879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>
                <a:solidFill>
                  <a:srgbClr val="F49022"/>
                </a:solidFill>
                <a:latin typeface="+mn-lt"/>
                <a:ea typeface="+mn-ea"/>
                <a:cs typeface="+mn-ea"/>
                <a:sym typeface="+mn-lt"/>
              </a:rPr>
              <a:t>THANKS</a:t>
            </a:r>
            <a:endParaRPr lang="zh-CN" altLang="en-US" sz="8800" dirty="0">
              <a:solidFill>
                <a:srgbClr val="F4902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Box 7"/>
          <p:cNvSpPr>
            <a:spLocks noChangeArrowheads="1"/>
          </p:cNvSpPr>
          <p:nvPr/>
        </p:nvSpPr>
        <p:spPr bwMode="auto">
          <a:xfrm>
            <a:off x="1263682" y="3065939"/>
            <a:ext cx="547197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b="1" dirty="0">
                <a:solidFill>
                  <a:srgbClr val="F49022"/>
                </a:solidFill>
                <a:latin typeface="+mn-lt"/>
                <a:ea typeface="+mn-ea"/>
                <a:cs typeface="+mn-ea"/>
                <a:sym typeface="+mn-lt"/>
              </a:rPr>
              <a:t>谢谢您的观赏</a:t>
            </a:r>
            <a:endParaRPr lang="zh-CN" altLang="en-US" sz="6600" b="1" dirty="0">
              <a:solidFill>
                <a:srgbClr val="F4902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6808144" y="1962182"/>
            <a:ext cx="2370667" cy="2241645"/>
          </a:xfrm>
          <a:prstGeom prst="rect">
            <a:avLst/>
          </a:prstGeom>
        </p:spPr>
      </p:pic>
      <p:sp>
        <p:nvSpPr>
          <p:cNvPr id="14" name="等腰三角形 4"/>
          <p:cNvSpPr>
            <a:spLocks noChangeArrowheads="1"/>
          </p:cNvSpPr>
          <p:nvPr/>
        </p:nvSpPr>
        <p:spPr bwMode="auto">
          <a:xfrm rot="5400000">
            <a:off x="492126" y="315913"/>
            <a:ext cx="287337" cy="249238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780758" y="178922"/>
            <a:ext cx="10541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800">
                <a:solidFill>
                  <a:srgbClr val="F49022"/>
                </a:solidFill>
                <a:latin typeface="Agency FB" panose="020B0503020202020204" pitchFamily="34" charset="0"/>
                <a:ea typeface="+mn-ea"/>
                <a:cs typeface="+mn-ea"/>
              </a:defRPr>
            </a:lvl1pPr>
            <a:lvl2pPr marL="742950" indent="-285750">
              <a:defRPr>
                <a:ea typeface="微软雅黑" panose="020B0503020204020204" pitchFamily="34" charset="-122"/>
              </a:defRPr>
            </a:lvl2pPr>
            <a:lvl3pPr marL="1143000" indent="-228600">
              <a:defRPr>
                <a:ea typeface="微软雅黑" panose="020B0503020204020204" pitchFamily="34" charset="-122"/>
              </a:defRPr>
            </a:lvl3pPr>
            <a:lvl4pPr marL="1600200" indent="-228600">
              <a:defRPr>
                <a:ea typeface="微软雅黑" panose="020B0503020204020204" pitchFamily="34" charset="-122"/>
              </a:defRPr>
            </a:lvl4pPr>
            <a:lvl5pPr marL="2057400" indent="-228600">
              <a:defRPr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>
                <a:sym typeface="+mn-lt"/>
              </a:rPr>
              <a:t>LOGO</a:t>
            </a:r>
            <a:endParaRPr lang="zh-CN" altLang="en-US" dirty="0">
              <a:sym typeface="+mn-lt"/>
            </a:endParaRPr>
          </a:p>
        </p:txBody>
      </p:sp>
      <p:sp>
        <p:nvSpPr>
          <p:cNvPr id="13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281333" y="5297488"/>
            <a:ext cx="2370667" cy="30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A017CE32-482F-4BC6-8917-905A26F12770}" type="slidenum">
              <a:rPr lang="zh-CN" altLang="en-US" sz="1200">
                <a:solidFill>
                  <a:srgbClr val="898989"/>
                </a:solidFill>
                <a:latin typeface="+mn-lt"/>
                <a:ea typeface="+mn-ea"/>
                <a:cs typeface="+mn-ea"/>
                <a:sym typeface="+mn-lt"/>
              </a:rPr>
            </a:fld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7" grpId="0" bldLvl="0" animBg="1" autoUpdateAnimBg="0"/>
      <p:bldP spid="11" grpId="0"/>
      <p:bldP spid="14" grpId="0" bldLvl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5123" name="矩形 4"/>
          <p:cNvSpPr>
            <a:spLocks noChangeArrowheads="1"/>
          </p:cNvSpPr>
          <p:nvPr/>
        </p:nvSpPr>
        <p:spPr bwMode="auto">
          <a:xfrm>
            <a:off x="0" y="1454298"/>
            <a:ext cx="3855898" cy="2051256"/>
          </a:xfrm>
          <a:prstGeom prst="rect">
            <a:avLst/>
          </a:prstGeom>
          <a:solidFill>
            <a:srgbClr val="317FB7">
              <a:alpha val="80000"/>
            </a:srgbClr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4" name="矩形 5"/>
          <p:cNvSpPr>
            <a:spLocks noChangeArrowheads="1"/>
          </p:cNvSpPr>
          <p:nvPr/>
        </p:nvSpPr>
        <p:spPr bwMode="auto">
          <a:xfrm>
            <a:off x="4051480" y="1454298"/>
            <a:ext cx="6108520" cy="2051256"/>
          </a:xfrm>
          <a:prstGeom prst="rect">
            <a:avLst/>
          </a:prstGeom>
          <a:solidFill>
            <a:srgbClr val="53C3B0">
              <a:alpha val="80000"/>
            </a:srgbClr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28422" y="2194540"/>
            <a:ext cx="1677383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第一部分</a:t>
            </a:r>
            <a:endParaRPr lang="zh-CN" altLang="en-US" sz="3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TextBox 13@|17FFC:16777215|FBC:16777215|LFC:16777215|LBC:16777215"/>
          <p:cNvSpPr txBox="1"/>
          <p:nvPr/>
        </p:nvSpPr>
        <p:spPr bwMode="auto">
          <a:xfrm>
            <a:off x="4659460" y="2360537"/>
            <a:ext cx="3929156" cy="86177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TextBox 13@|17FFC:16777215|FBC:16777215|LFC:16777215|LBC:16777215"/>
          <p:cNvSpPr txBox="1"/>
          <p:nvPr/>
        </p:nvSpPr>
        <p:spPr bwMode="auto">
          <a:xfrm>
            <a:off x="4659460" y="1886763"/>
            <a:ext cx="1869502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单击编辑标题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281333" y="5297488"/>
            <a:ext cx="2370667" cy="30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A017CE32-482F-4BC6-8917-905A26F12770}" type="slidenum">
              <a:rPr lang="zh-CN" altLang="en-US" sz="1200">
                <a:solidFill>
                  <a:srgbClr val="898989"/>
                </a:solidFill>
                <a:latin typeface="+mn-lt"/>
                <a:ea typeface="+mn-ea"/>
                <a:cs typeface="+mn-ea"/>
                <a:sym typeface="+mn-lt"/>
              </a:rPr>
            </a:fld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 animBg="1" autoUpdateAnimBg="0"/>
      <p:bldP spid="5124" grpId="0" bldLvl="0" animBg="1" autoUpdateAnimBg="0"/>
      <p:bldP spid="15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矩形 35"/>
          <p:cNvSpPr>
            <a:spLocks noChangeArrowheads="1"/>
          </p:cNvSpPr>
          <p:nvPr/>
        </p:nvSpPr>
        <p:spPr bwMode="auto">
          <a:xfrm>
            <a:off x="1060451" y="2865438"/>
            <a:ext cx="1858963" cy="360362"/>
          </a:xfrm>
          <a:prstGeom prst="rect">
            <a:avLst/>
          </a:pr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58" name="矩形 39"/>
          <p:cNvSpPr>
            <a:spLocks noChangeArrowheads="1"/>
          </p:cNvSpPr>
          <p:nvPr/>
        </p:nvSpPr>
        <p:spPr bwMode="auto">
          <a:xfrm>
            <a:off x="3160713" y="2857501"/>
            <a:ext cx="1860550" cy="360363"/>
          </a:xfrm>
          <a:prstGeom prst="rect">
            <a:avLst/>
          </a:prstGeom>
          <a:solidFill>
            <a:srgbClr val="EE363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61" name="矩形 43"/>
          <p:cNvSpPr>
            <a:spLocks noChangeArrowheads="1"/>
          </p:cNvSpPr>
          <p:nvPr/>
        </p:nvSpPr>
        <p:spPr bwMode="auto">
          <a:xfrm>
            <a:off x="5237163" y="2852738"/>
            <a:ext cx="1858962" cy="360362"/>
          </a:xfrm>
          <a:prstGeom prst="rect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64" name="矩形 47"/>
          <p:cNvSpPr>
            <a:spLocks noChangeArrowheads="1"/>
          </p:cNvSpPr>
          <p:nvPr/>
        </p:nvSpPr>
        <p:spPr bwMode="auto">
          <a:xfrm>
            <a:off x="7324725" y="2876551"/>
            <a:ext cx="1860550" cy="360363"/>
          </a:xfrm>
          <a:prstGeom prst="rect">
            <a:avLst/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矩形 6"/>
          <p:cNvSpPr>
            <a:spLocks noChangeArrowheads="1"/>
          </p:cNvSpPr>
          <p:nvPr/>
        </p:nvSpPr>
        <p:spPr bwMode="auto">
          <a:xfrm>
            <a:off x="-5636" y="5544462"/>
            <a:ext cx="3032988" cy="193278"/>
          </a:xfrm>
          <a:prstGeom prst="rect">
            <a:avLst/>
          </a:pr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矩形 7"/>
          <p:cNvSpPr>
            <a:spLocks noChangeArrowheads="1"/>
          </p:cNvSpPr>
          <p:nvPr/>
        </p:nvSpPr>
        <p:spPr bwMode="auto">
          <a:xfrm>
            <a:off x="2428073" y="5544462"/>
            <a:ext cx="3083963" cy="193278"/>
          </a:xfrm>
          <a:prstGeom prst="rect">
            <a:avLst/>
          </a:prstGeom>
          <a:solidFill>
            <a:srgbClr val="EE363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矩形 8"/>
          <p:cNvSpPr>
            <a:spLocks noChangeArrowheads="1"/>
          </p:cNvSpPr>
          <p:nvPr/>
        </p:nvSpPr>
        <p:spPr bwMode="auto">
          <a:xfrm>
            <a:off x="4999258" y="5544462"/>
            <a:ext cx="3032988" cy="193278"/>
          </a:xfrm>
          <a:prstGeom prst="rect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矩形 9"/>
          <p:cNvSpPr>
            <a:spLocks noChangeArrowheads="1"/>
          </p:cNvSpPr>
          <p:nvPr/>
        </p:nvSpPr>
        <p:spPr bwMode="auto">
          <a:xfrm>
            <a:off x="7108463" y="5544462"/>
            <a:ext cx="3083963" cy="193278"/>
          </a:xfrm>
          <a:prstGeom prst="rect">
            <a:avLst/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TextBox 13@|17FFC:16777215|FBC:16777215|LFC:16777215|LBC:16777215"/>
          <p:cNvSpPr txBox="1"/>
          <p:nvPr/>
        </p:nvSpPr>
        <p:spPr bwMode="auto">
          <a:xfrm>
            <a:off x="1500519" y="2909555"/>
            <a:ext cx="1074901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TextBox 13@|17FFC:16777215|FBC:16777215|LFC:16777215|LBC:16777215"/>
          <p:cNvSpPr txBox="1"/>
          <p:nvPr/>
        </p:nvSpPr>
        <p:spPr bwMode="auto">
          <a:xfrm>
            <a:off x="3567654" y="2865438"/>
            <a:ext cx="1074901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TextBox 13@|17FFC:16777215|FBC:16777215|LFC:16777215|LBC:16777215"/>
          <p:cNvSpPr txBox="1"/>
          <p:nvPr/>
        </p:nvSpPr>
        <p:spPr bwMode="auto">
          <a:xfrm>
            <a:off x="5635543" y="2867026"/>
            <a:ext cx="1074901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TextBox 13@|17FFC:16777215|FBC:16777215|LFC:16777215|LBC:16777215"/>
          <p:cNvSpPr txBox="1"/>
          <p:nvPr/>
        </p:nvSpPr>
        <p:spPr bwMode="auto">
          <a:xfrm>
            <a:off x="7711200" y="2905588"/>
            <a:ext cx="1074901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TextBox 13@|17FFC:16777215|FBC:16777215|LFC:16777215|LBC:16777215"/>
          <p:cNvSpPr txBox="1"/>
          <p:nvPr/>
        </p:nvSpPr>
        <p:spPr bwMode="auto">
          <a:xfrm>
            <a:off x="991065" y="3533106"/>
            <a:ext cx="1928349" cy="133575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ctr" defTabSz="1216660">
              <a:spcBef>
                <a:spcPct val="20000"/>
              </a:spcBef>
              <a:defRPr/>
            </a:pP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TextBox 13@|17FFC:16777215|FBC:16777215|LFC:16777215|LBC:16777215"/>
          <p:cNvSpPr txBox="1"/>
          <p:nvPr/>
        </p:nvSpPr>
        <p:spPr bwMode="auto">
          <a:xfrm>
            <a:off x="3079645" y="3533106"/>
            <a:ext cx="1928349" cy="133575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ctr" defTabSz="1216660">
              <a:spcBef>
                <a:spcPct val="20000"/>
              </a:spcBef>
              <a:defRPr/>
            </a:pP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TextBox 13@|17FFC:16777215|FBC:16777215|LFC:16777215|LBC:16777215"/>
          <p:cNvSpPr txBox="1"/>
          <p:nvPr/>
        </p:nvSpPr>
        <p:spPr bwMode="auto">
          <a:xfrm>
            <a:off x="5224012" y="3561012"/>
            <a:ext cx="1928349" cy="133575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ctr" defTabSz="1216660">
              <a:spcBef>
                <a:spcPct val="20000"/>
              </a:spcBef>
              <a:defRPr/>
            </a:pP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TextBox 13@|17FFC:16777215|FBC:16777215|LFC:16777215|LBC:16777215"/>
          <p:cNvSpPr txBox="1"/>
          <p:nvPr/>
        </p:nvSpPr>
        <p:spPr bwMode="auto">
          <a:xfrm>
            <a:off x="7324725" y="3566444"/>
            <a:ext cx="1928349" cy="133575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ctr" defTabSz="1216660">
              <a:spcBef>
                <a:spcPct val="20000"/>
              </a:spcBef>
              <a:defRPr/>
            </a:pP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324726" y="1633398"/>
            <a:ext cx="1847282" cy="123152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237164" y="1624640"/>
            <a:ext cx="1849290" cy="123286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160713" y="1624641"/>
            <a:ext cx="1847281" cy="123285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047665" y="1602927"/>
            <a:ext cx="1879816" cy="1254573"/>
          </a:xfrm>
          <a:prstGeom prst="rect">
            <a:avLst/>
          </a:prstGeom>
        </p:spPr>
      </p:pic>
      <p:sp>
        <p:nvSpPr>
          <p:cNvPr id="47" name="等腰三角形 4"/>
          <p:cNvSpPr>
            <a:spLocks noChangeArrowheads="1"/>
          </p:cNvSpPr>
          <p:nvPr/>
        </p:nvSpPr>
        <p:spPr bwMode="auto">
          <a:xfrm rot="5400000">
            <a:off x="492126" y="315913"/>
            <a:ext cx="287337" cy="249238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文本框 47"/>
          <p:cNvSpPr txBox="1">
            <a:spLocks noChangeArrowheads="1"/>
          </p:cNvSpPr>
          <p:nvPr/>
        </p:nvSpPr>
        <p:spPr bwMode="auto">
          <a:xfrm>
            <a:off x="781050" y="179070"/>
            <a:ext cx="140779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800">
                <a:solidFill>
                  <a:srgbClr val="F49022"/>
                </a:solidFill>
                <a:latin typeface="Agency FB" panose="020B0503020202020204" pitchFamily="34" charset="0"/>
                <a:ea typeface="+mn-ea"/>
                <a:cs typeface="+mn-ea"/>
              </a:defRPr>
            </a:lvl1pPr>
            <a:lvl2pPr marL="742950" indent="-285750">
              <a:defRPr>
                <a:ea typeface="微软雅黑" panose="020B0503020204020204" pitchFamily="34" charset="-122"/>
              </a:defRPr>
            </a:lvl2pPr>
            <a:lvl3pPr marL="1143000" indent="-228600">
              <a:defRPr>
                <a:ea typeface="微软雅黑" panose="020B0503020204020204" pitchFamily="34" charset="-122"/>
              </a:defRPr>
            </a:lvl3pPr>
            <a:lvl4pPr marL="1600200" indent="-228600">
              <a:defRPr>
                <a:ea typeface="微软雅黑" panose="020B0503020204020204" pitchFamily="34" charset="-122"/>
              </a:defRPr>
            </a:lvl4pPr>
            <a:lvl5pPr marL="2057400" indent="-228600">
              <a:defRPr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>
                <a:sym typeface="+mn-lt"/>
              </a:rPr>
              <a:t>LOGO</a:t>
            </a:r>
            <a:endParaRPr lang="zh-CN" altLang="en-US" dirty="0">
              <a:sym typeface="+mn-lt"/>
            </a:endParaRPr>
          </a:p>
        </p:txBody>
      </p:sp>
      <p:sp>
        <p:nvSpPr>
          <p:cNvPr id="2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281333" y="5297488"/>
            <a:ext cx="2370667" cy="30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A017CE32-482F-4BC6-8917-905A26F12770}" type="slidenum">
              <a:rPr lang="zh-CN" altLang="en-US" sz="1200">
                <a:solidFill>
                  <a:srgbClr val="898989"/>
                </a:solidFill>
                <a:latin typeface="+mn-lt"/>
                <a:ea typeface="+mn-ea"/>
                <a:cs typeface="+mn-ea"/>
                <a:sym typeface="+mn-lt"/>
              </a:rPr>
            </a:fld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" grpId="0" bldLvl="0" animBg="1" autoUpdateAnimBg="0"/>
      <p:bldP spid="6158" grpId="0" bldLvl="0" animBg="1" autoUpdateAnimBg="0"/>
      <p:bldP spid="6161" grpId="0" bldLvl="0" animBg="1" autoUpdateAnimBg="0"/>
      <p:bldP spid="6164" grpId="0" bldLvl="0" animBg="1" autoUpdateAnimBg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7" grpId="0" bldLvl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8"/>
          <p:cNvGrpSpPr/>
          <p:nvPr/>
        </p:nvGrpSpPr>
        <p:grpSpPr bwMode="auto">
          <a:xfrm>
            <a:off x="1927225" y="1561607"/>
            <a:ext cx="6032500" cy="1152525"/>
            <a:chOff x="0" y="0"/>
            <a:chExt cx="6032665" cy="1152128"/>
          </a:xfrm>
        </p:grpSpPr>
        <p:sp>
          <p:nvSpPr>
            <p:cNvPr id="21536" name="直接连接符 18"/>
            <p:cNvSpPr>
              <a:spLocks noChangeShapeType="1"/>
            </p:cNvSpPr>
            <p:nvPr/>
          </p:nvSpPr>
          <p:spPr bwMode="auto">
            <a:xfrm>
              <a:off x="0" y="504056"/>
              <a:ext cx="6032665" cy="1"/>
            </a:xfrm>
            <a:prstGeom prst="line">
              <a:avLst/>
            </a:prstGeom>
            <a:noFill/>
            <a:ln w="9525">
              <a:solidFill>
                <a:srgbClr val="7F7F7F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21537" name="直接箭头连接符 20"/>
            <p:cNvCxnSpPr>
              <a:cxnSpLocks noChangeShapeType="1"/>
            </p:cNvCxnSpPr>
            <p:nvPr/>
          </p:nvCxnSpPr>
          <p:spPr bwMode="auto">
            <a:xfrm>
              <a:off x="0" y="504056"/>
              <a:ext cx="1" cy="648072"/>
            </a:xfrm>
            <a:prstGeom prst="straightConnector1">
              <a:avLst/>
            </a:prstGeom>
            <a:noFill/>
            <a:ln w="9525">
              <a:solidFill>
                <a:srgbClr val="7F7F7F"/>
              </a:solidFill>
              <a:bevel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538" name="直接箭头连接符 23"/>
            <p:cNvCxnSpPr>
              <a:cxnSpLocks noChangeShapeType="1"/>
            </p:cNvCxnSpPr>
            <p:nvPr/>
          </p:nvCxnSpPr>
          <p:spPr bwMode="auto">
            <a:xfrm>
              <a:off x="2031485" y="504056"/>
              <a:ext cx="1" cy="648072"/>
            </a:xfrm>
            <a:prstGeom prst="straightConnector1">
              <a:avLst/>
            </a:prstGeom>
            <a:noFill/>
            <a:ln w="9525">
              <a:solidFill>
                <a:srgbClr val="7F7F7F"/>
              </a:solidFill>
              <a:bevel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539" name="直接箭头连接符 24"/>
            <p:cNvCxnSpPr>
              <a:cxnSpLocks noChangeShapeType="1"/>
            </p:cNvCxnSpPr>
            <p:nvPr/>
          </p:nvCxnSpPr>
          <p:spPr bwMode="auto">
            <a:xfrm>
              <a:off x="4144450" y="504056"/>
              <a:ext cx="1" cy="648072"/>
            </a:xfrm>
            <a:prstGeom prst="straightConnector1">
              <a:avLst/>
            </a:prstGeom>
            <a:noFill/>
            <a:ln w="9525">
              <a:solidFill>
                <a:srgbClr val="7F7F7F"/>
              </a:solidFill>
              <a:bevel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540" name="直接箭头连接符 25"/>
            <p:cNvCxnSpPr>
              <a:cxnSpLocks noChangeShapeType="1"/>
            </p:cNvCxnSpPr>
            <p:nvPr/>
          </p:nvCxnSpPr>
          <p:spPr bwMode="auto">
            <a:xfrm>
              <a:off x="6030758" y="504056"/>
              <a:ext cx="1" cy="648072"/>
            </a:xfrm>
            <a:prstGeom prst="straightConnector1">
              <a:avLst/>
            </a:prstGeom>
            <a:noFill/>
            <a:ln w="9525">
              <a:solidFill>
                <a:srgbClr val="7F7F7F"/>
              </a:solidFill>
              <a:bevel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541" name="直接连接符 27"/>
            <p:cNvSpPr>
              <a:spLocks noChangeShapeType="1"/>
            </p:cNvSpPr>
            <p:nvPr/>
          </p:nvSpPr>
          <p:spPr bwMode="auto">
            <a:xfrm flipH="1">
              <a:off x="3080337" y="0"/>
              <a:ext cx="1" cy="504056"/>
            </a:xfrm>
            <a:prstGeom prst="line">
              <a:avLst/>
            </a:prstGeom>
            <a:noFill/>
            <a:ln w="9525">
              <a:solidFill>
                <a:srgbClr val="7F7F7F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9236" name="等腰三角形 33"/>
          <p:cNvSpPr>
            <a:spLocks noChangeArrowheads="1"/>
          </p:cNvSpPr>
          <p:nvPr/>
        </p:nvSpPr>
        <p:spPr bwMode="auto">
          <a:xfrm rot="5400000">
            <a:off x="1674813" y="4390531"/>
            <a:ext cx="288925" cy="247650"/>
          </a:xfrm>
          <a:prstGeom prst="triangle">
            <a:avLst>
              <a:gd name="adj" fmla="val 50000"/>
            </a:avLst>
          </a:prstGeom>
          <a:solidFill>
            <a:srgbClr val="EE363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534" name="矩形 1"/>
          <p:cNvSpPr>
            <a:spLocks noChangeArrowheads="1"/>
          </p:cNvSpPr>
          <p:nvPr/>
        </p:nvSpPr>
        <p:spPr bwMode="auto">
          <a:xfrm>
            <a:off x="3894139" y="985344"/>
            <a:ext cx="2319337" cy="576263"/>
          </a:xfrm>
          <a:prstGeom prst="rect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532" name="矩形 10"/>
          <p:cNvSpPr>
            <a:spLocks noChangeArrowheads="1"/>
          </p:cNvSpPr>
          <p:nvPr/>
        </p:nvSpPr>
        <p:spPr bwMode="auto">
          <a:xfrm>
            <a:off x="974725" y="2714131"/>
            <a:ext cx="1905000" cy="576262"/>
          </a:xfrm>
          <a:prstGeom prst="rect">
            <a:avLst/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530" name="矩形 11"/>
          <p:cNvSpPr>
            <a:spLocks noChangeArrowheads="1"/>
          </p:cNvSpPr>
          <p:nvPr/>
        </p:nvSpPr>
        <p:spPr bwMode="auto">
          <a:xfrm>
            <a:off x="3032126" y="2714131"/>
            <a:ext cx="1903413" cy="576262"/>
          </a:xfrm>
          <a:prstGeom prst="rect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528" name="矩形 12"/>
          <p:cNvSpPr>
            <a:spLocks noChangeArrowheads="1"/>
          </p:cNvSpPr>
          <p:nvPr/>
        </p:nvSpPr>
        <p:spPr bwMode="auto">
          <a:xfrm>
            <a:off x="5119688" y="2714131"/>
            <a:ext cx="1905000" cy="576262"/>
          </a:xfrm>
          <a:prstGeom prst="rect">
            <a:avLst/>
          </a:prstGeom>
          <a:solidFill>
            <a:srgbClr val="EE363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526" name="矩形 13"/>
          <p:cNvSpPr>
            <a:spLocks noChangeArrowheads="1"/>
          </p:cNvSpPr>
          <p:nvPr/>
        </p:nvSpPr>
        <p:spPr bwMode="auto">
          <a:xfrm>
            <a:off x="7208838" y="2714131"/>
            <a:ext cx="1903412" cy="576262"/>
          </a:xfrm>
          <a:prstGeom prst="rect">
            <a:avLst/>
          </a:pr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矩形 6"/>
          <p:cNvSpPr>
            <a:spLocks noChangeArrowheads="1"/>
          </p:cNvSpPr>
          <p:nvPr/>
        </p:nvSpPr>
        <p:spPr bwMode="auto">
          <a:xfrm>
            <a:off x="-5636" y="5544462"/>
            <a:ext cx="3032988" cy="193278"/>
          </a:xfrm>
          <a:prstGeom prst="rect">
            <a:avLst/>
          </a:pr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矩形 7"/>
          <p:cNvSpPr>
            <a:spLocks noChangeArrowheads="1"/>
          </p:cNvSpPr>
          <p:nvPr/>
        </p:nvSpPr>
        <p:spPr bwMode="auto">
          <a:xfrm>
            <a:off x="2428073" y="5544462"/>
            <a:ext cx="3083963" cy="193278"/>
          </a:xfrm>
          <a:prstGeom prst="rect">
            <a:avLst/>
          </a:prstGeom>
          <a:solidFill>
            <a:srgbClr val="EE363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矩形 8"/>
          <p:cNvSpPr>
            <a:spLocks noChangeArrowheads="1"/>
          </p:cNvSpPr>
          <p:nvPr/>
        </p:nvSpPr>
        <p:spPr bwMode="auto">
          <a:xfrm>
            <a:off x="4999258" y="5544462"/>
            <a:ext cx="3032988" cy="193278"/>
          </a:xfrm>
          <a:prstGeom prst="rect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矩形 9"/>
          <p:cNvSpPr>
            <a:spLocks noChangeArrowheads="1"/>
          </p:cNvSpPr>
          <p:nvPr/>
        </p:nvSpPr>
        <p:spPr bwMode="auto">
          <a:xfrm>
            <a:off x="7108463" y="5544462"/>
            <a:ext cx="3083963" cy="193278"/>
          </a:xfrm>
          <a:prstGeom prst="rect">
            <a:avLst/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TextBox 13@|17FFC:16777215|FBC:16777215|LFC:16777215|LBC:16777215"/>
          <p:cNvSpPr txBox="1"/>
          <p:nvPr/>
        </p:nvSpPr>
        <p:spPr bwMode="auto">
          <a:xfrm>
            <a:off x="4516356" y="1155070"/>
            <a:ext cx="1074901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TextBox 13@|17FFC:16777215|FBC:16777215|LFC:16777215|LBC:16777215"/>
          <p:cNvSpPr txBox="1"/>
          <p:nvPr/>
        </p:nvSpPr>
        <p:spPr bwMode="auto">
          <a:xfrm>
            <a:off x="1335688" y="2841817"/>
            <a:ext cx="1074901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TextBox 13@|17FFC:16777215|FBC:16777215|LFC:16777215|LBC:16777215"/>
          <p:cNvSpPr txBox="1"/>
          <p:nvPr/>
        </p:nvSpPr>
        <p:spPr bwMode="auto">
          <a:xfrm>
            <a:off x="3450719" y="2838754"/>
            <a:ext cx="1074901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TextBox 13@|17FFC:16777215|FBC:16777215|LFC:16777215|LBC:16777215"/>
          <p:cNvSpPr txBox="1"/>
          <p:nvPr/>
        </p:nvSpPr>
        <p:spPr bwMode="auto">
          <a:xfrm>
            <a:off x="5534111" y="2838753"/>
            <a:ext cx="1074901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TextBox 13@|17FFC:16777215|FBC:16777215|LFC:16777215|LBC:16777215"/>
          <p:cNvSpPr txBox="1"/>
          <p:nvPr/>
        </p:nvSpPr>
        <p:spPr bwMode="auto">
          <a:xfrm>
            <a:off x="7639762" y="2838699"/>
            <a:ext cx="1074901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" name="TextBox 13@|17FFC:16777215|FBC:16777215|LFC:16777215|LBC:16777215"/>
          <p:cNvSpPr txBox="1"/>
          <p:nvPr/>
        </p:nvSpPr>
        <p:spPr bwMode="auto">
          <a:xfrm>
            <a:off x="1135077" y="3491594"/>
            <a:ext cx="1640731" cy="6463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TextBox 13@|17FFC:16777215|FBC:16777215|LFC:16777215|LBC:16777215"/>
          <p:cNvSpPr txBox="1"/>
          <p:nvPr/>
        </p:nvSpPr>
        <p:spPr bwMode="auto">
          <a:xfrm>
            <a:off x="3163466" y="3485589"/>
            <a:ext cx="1640731" cy="6463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2" name="TextBox 13@|17FFC:16777215|FBC:16777215|LFC:16777215|LBC:16777215"/>
          <p:cNvSpPr txBox="1"/>
          <p:nvPr/>
        </p:nvSpPr>
        <p:spPr bwMode="auto">
          <a:xfrm>
            <a:off x="5272489" y="3485588"/>
            <a:ext cx="1640731" cy="6463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TextBox 13@|17FFC:16777215|FBC:16777215|LFC:16777215|LBC:16777215"/>
          <p:cNvSpPr txBox="1"/>
          <p:nvPr/>
        </p:nvSpPr>
        <p:spPr bwMode="auto">
          <a:xfrm>
            <a:off x="7414120" y="3485587"/>
            <a:ext cx="1640731" cy="6463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TextBox 13@|17FFC:16777215|FBC:16777215|LFC:16777215|LBC:16777215"/>
          <p:cNvSpPr txBox="1"/>
          <p:nvPr/>
        </p:nvSpPr>
        <p:spPr bwMode="auto">
          <a:xfrm>
            <a:off x="2099186" y="4355092"/>
            <a:ext cx="6509108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等腰三角形 4"/>
          <p:cNvSpPr>
            <a:spLocks noChangeArrowheads="1"/>
          </p:cNvSpPr>
          <p:nvPr/>
        </p:nvSpPr>
        <p:spPr bwMode="auto">
          <a:xfrm rot="5400000">
            <a:off x="492126" y="315913"/>
            <a:ext cx="287337" cy="249238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文本框 55"/>
          <p:cNvSpPr txBox="1">
            <a:spLocks noChangeArrowheads="1"/>
          </p:cNvSpPr>
          <p:nvPr/>
        </p:nvSpPr>
        <p:spPr bwMode="auto">
          <a:xfrm>
            <a:off x="781050" y="179070"/>
            <a:ext cx="172529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800">
                <a:solidFill>
                  <a:srgbClr val="F49022"/>
                </a:solidFill>
                <a:latin typeface="Agency FB" panose="020B0503020202020204" pitchFamily="34" charset="0"/>
                <a:ea typeface="+mn-ea"/>
                <a:cs typeface="+mn-ea"/>
              </a:defRPr>
            </a:lvl1pPr>
            <a:lvl2pPr marL="742950" indent="-285750">
              <a:defRPr>
                <a:ea typeface="微软雅黑" panose="020B0503020204020204" pitchFamily="34" charset="-122"/>
              </a:defRPr>
            </a:lvl2pPr>
            <a:lvl3pPr marL="1143000" indent="-228600">
              <a:defRPr>
                <a:ea typeface="微软雅黑" panose="020B0503020204020204" pitchFamily="34" charset="-122"/>
              </a:defRPr>
            </a:lvl3pPr>
            <a:lvl4pPr marL="1600200" indent="-228600">
              <a:defRPr>
                <a:ea typeface="微软雅黑" panose="020B0503020204020204" pitchFamily="34" charset="-122"/>
              </a:defRPr>
            </a:lvl4pPr>
            <a:lvl5pPr marL="2057400" indent="-228600">
              <a:defRPr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>
                <a:sym typeface="+mn-lt"/>
              </a:rPr>
              <a:t>LOGO</a:t>
            </a:r>
            <a:endParaRPr lang="zh-CN" altLang="en-US" dirty="0">
              <a:sym typeface="+mn-lt"/>
            </a:endParaRPr>
          </a:p>
        </p:txBody>
      </p:sp>
      <p:sp>
        <p:nvSpPr>
          <p:cNvPr id="32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281333" y="5297488"/>
            <a:ext cx="2370667" cy="30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A017CE32-482F-4BC6-8917-905A26F12770}" type="slidenum">
              <a:rPr lang="zh-CN" altLang="en-US" sz="1200">
                <a:solidFill>
                  <a:srgbClr val="898989"/>
                </a:solidFill>
                <a:latin typeface="+mn-lt"/>
                <a:ea typeface="+mn-ea"/>
                <a:cs typeface="+mn-ea"/>
                <a:sym typeface="+mn-lt"/>
              </a:rPr>
            </a:fld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6" grpId="0" bldLvl="0" animBg="1" autoUpdateAnimBg="0"/>
      <p:bldP spid="43" grpId="0"/>
      <p:bldP spid="44" grpId="0"/>
      <p:bldP spid="45" grpId="0"/>
      <p:bldP spid="46" grpId="0"/>
      <p:bldP spid="47" grpId="0"/>
      <p:bldP spid="48" grpId="0"/>
      <p:bldP spid="51" grpId="0"/>
      <p:bldP spid="52" grpId="0"/>
      <p:bldP spid="53" grpId="0"/>
      <p:bldP spid="54" grpId="0"/>
      <p:bldP spid="55" grpId="0" bldLvl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3"/>
          <p:cNvGrpSpPr/>
          <p:nvPr/>
        </p:nvGrpSpPr>
        <p:grpSpPr bwMode="auto">
          <a:xfrm>
            <a:off x="903652" y="2255839"/>
            <a:ext cx="1944687" cy="2681287"/>
            <a:chOff x="0" y="0"/>
            <a:chExt cx="1944688" cy="2681281"/>
          </a:xfrm>
        </p:grpSpPr>
        <p:sp>
          <p:nvSpPr>
            <p:cNvPr id="24603" name="椭圆​​ 2"/>
            <p:cNvSpPr>
              <a:spLocks noChangeArrowheads="1"/>
            </p:cNvSpPr>
            <p:nvPr/>
          </p:nvSpPr>
          <p:spPr bwMode="auto">
            <a:xfrm>
              <a:off x="0" y="0"/>
              <a:ext cx="1944688" cy="2447925"/>
            </a:xfrm>
            <a:custGeom>
              <a:avLst/>
              <a:gdLst>
                <a:gd name="T0" fmla="*/ 972344 w 1944132"/>
                <a:gd name="T1" fmla="*/ 0 h 2448272"/>
                <a:gd name="T2" fmla="*/ 1944688 w 1944132"/>
                <a:gd name="T3" fmla="*/ 971928 h 2448272"/>
                <a:gd name="T4" fmla="*/ 1100795 w 1944132"/>
                <a:gd name="T5" fmla="*/ 1934410 h 2448272"/>
                <a:gd name="T6" fmla="*/ 972344 w 1944132"/>
                <a:gd name="T7" fmla="*/ 2447925 h 2448272"/>
                <a:gd name="T8" fmla="*/ 843893 w 1944132"/>
                <a:gd name="T9" fmla="*/ 1934410 h 2448272"/>
                <a:gd name="T10" fmla="*/ 0 w 1944132"/>
                <a:gd name="T11" fmla="*/ 971928 h 2448272"/>
                <a:gd name="T12" fmla="*/ 972344 w 1944132"/>
                <a:gd name="T13" fmla="*/ 0 h 2448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44132"/>
                <a:gd name="T22" fmla="*/ 0 h 2448272"/>
                <a:gd name="T23" fmla="*/ 1944132 w 1944132"/>
                <a:gd name="T24" fmla="*/ 2448272 h 244827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44132" h="2448272">
                  <a:moveTo>
                    <a:pt x="972066" y="0"/>
                  </a:moveTo>
                  <a:cubicBezTo>
                    <a:pt x="1508923" y="0"/>
                    <a:pt x="1944132" y="435209"/>
                    <a:pt x="1944132" y="972066"/>
                  </a:cubicBezTo>
                  <a:cubicBezTo>
                    <a:pt x="1944132" y="1465344"/>
                    <a:pt x="1576711" y="1872807"/>
                    <a:pt x="1100480" y="1934684"/>
                  </a:cubicBezTo>
                  <a:lnTo>
                    <a:pt x="972066" y="2448272"/>
                  </a:lnTo>
                  <a:lnTo>
                    <a:pt x="843652" y="1934684"/>
                  </a:lnTo>
                  <a:cubicBezTo>
                    <a:pt x="367421" y="1872807"/>
                    <a:pt x="0" y="1465344"/>
                    <a:pt x="0" y="972066"/>
                  </a:cubicBezTo>
                  <a:cubicBezTo>
                    <a:pt x="0" y="435209"/>
                    <a:pt x="435209" y="0"/>
                    <a:pt x="972066" y="0"/>
                  </a:cubicBezTo>
                  <a:close/>
                </a:path>
              </a:pathLst>
            </a:custGeom>
            <a:solidFill>
              <a:srgbClr val="F490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604" name="椭圆​​ 6"/>
            <p:cNvSpPr>
              <a:spLocks noChangeArrowheads="1"/>
            </p:cNvSpPr>
            <p:nvPr/>
          </p:nvSpPr>
          <p:spPr bwMode="auto">
            <a:xfrm>
              <a:off x="216198" y="2530160"/>
              <a:ext cx="1512168" cy="151121"/>
            </a:xfrm>
            <a:prstGeom prst="ellipse">
              <a:avLst/>
            </a:prstGeom>
            <a:gradFill rotWithShape="1">
              <a:gsLst>
                <a:gs pos="0">
                  <a:srgbClr val="7F7F7F"/>
                </a:gs>
                <a:gs pos="79999">
                  <a:srgbClr val="FFFFFF"/>
                </a:gs>
                <a:gs pos="100000">
                  <a:srgbClr val="FFFF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 b="1" i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组合 17"/>
          <p:cNvGrpSpPr/>
          <p:nvPr/>
        </p:nvGrpSpPr>
        <p:grpSpPr bwMode="auto">
          <a:xfrm>
            <a:off x="3369039" y="1882776"/>
            <a:ext cx="1438275" cy="1946275"/>
            <a:chOff x="0" y="0"/>
            <a:chExt cx="1439862" cy="1946260"/>
          </a:xfrm>
        </p:grpSpPr>
        <p:sp>
          <p:nvSpPr>
            <p:cNvPr id="24600" name="椭圆​​ 2"/>
            <p:cNvSpPr>
              <a:spLocks noChangeArrowheads="1"/>
            </p:cNvSpPr>
            <p:nvPr/>
          </p:nvSpPr>
          <p:spPr bwMode="auto">
            <a:xfrm>
              <a:off x="0" y="0"/>
              <a:ext cx="1439862" cy="1812925"/>
            </a:xfrm>
            <a:custGeom>
              <a:avLst/>
              <a:gdLst>
                <a:gd name="T0" fmla="*/ 719931 w 1944132"/>
                <a:gd name="T1" fmla="*/ 0 h 2448272"/>
                <a:gd name="T2" fmla="*/ 1439862 w 1944132"/>
                <a:gd name="T3" fmla="*/ 719807 h 2448272"/>
                <a:gd name="T4" fmla="*/ 815037 w 1944132"/>
                <a:gd name="T5" fmla="*/ 1432617 h 2448272"/>
                <a:gd name="T6" fmla="*/ 719931 w 1944132"/>
                <a:gd name="T7" fmla="*/ 1812925 h 2448272"/>
                <a:gd name="T8" fmla="*/ 624825 w 1944132"/>
                <a:gd name="T9" fmla="*/ 1432617 h 2448272"/>
                <a:gd name="T10" fmla="*/ 0 w 1944132"/>
                <a:gd name="T11" fmla="*/ 719807 h 2448272"/>
                <a:gd name="T12" fmla="*/ 719931 w 1944132"/>
                <a:gd name="T13" fmla="*/ 0 h 2448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44132"/>
                <a:gd name="T22" fmla="*/ 0 h 2448272"/>
                <a:gd name="T23" fmla="*/ 1944132 w 1944132"/>
                <a:gd name="T24" fmla="*/ 2448272 h 244827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44132" h="2448272">
                  <a:moveTo>
                    <a:pt x="972066" y="0"/>
                  </a:moveTo>
                  <a:cubicBezTo>
                    <a:pt x="1508923" y="0"/>
                    <a:pt x="1944132" y="435209"/>
                    <a:pt x="1944132" y="972066"/>
                  </a:cubicBezTo>
                  <a:cubicBezTo>
                    <a:pt x="1944132" y="1465344"/>
                    <a:pt x="1576711" y="1872807"/>
                    <a:pt x="1100480" y="1934684"/>
                  </a:cubicBezTo>
                  <a:lnTo>
                    <a:pt x="972066" y="2448272"/>
                  </a:lnTo>
                  <a:lnTo>
                    <a:pt x="843652" y="1934684"/>
                  </a:lnTo>
                  <a:cubicBezTo>
                    <a:pt x="367421" y="1872807"/>
                    <a:pt x="0" y="1465344"/>
                    <a:pt x="0" y="972066"/>
                  </a:cubicBezTo>
                  <a:cubicBezTo>
                    <a:pt x="0" y="435209"/>
                    <a:pt x="435209" y="0"/>
                    <a:pt x="972066" y="0"/>
                  </a:cubicBezTo>
                  <a:close/>
                </a:path>
              </a:pathLst>
            </a:custGeom>
            <a:solidFill>
              <a:srgbClr val="EE3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601" name="椭圆​​ 9"/>
            <p:cNvSpPr>
              <a:spLocks noChangeArrowheads="1"/>
            </p:cNvSpPr>
            <p:nvPr/>
          </p:nvSpPr>
          <p:spPr bwMode="auto">
            <a:xfrm>
              <a:off x="127074" y="1851416"/>
              <a:ext cx="1116000" cy="94844"/>
            </a:xfrm>
            <a:prstGeom prst="ellipse">
              <a:avLst/>
            </a:prstGeom>
            <a:gradFill rotWithShape="1">
              <a:gsLst>
                <a:gs pos="0">
                  <a:srgbClr val="7F7F7F"/>
                </a:gs>
                <a:gs pos="79999">
                  <a:srgbClr val="FFFFFF"/>
                </a:gs>
                <a:gs pos="100000">
                  <a:srgbClr val="FFFF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 b="1" i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组合 21"/>
          <p:cNvGrpSpPr/>
          <p:nvPr/>
        </p:nvGrpSpPr>
        <p:grpSpPr bwMode="auto">
          <a:xfrm>
            <a:off x="5426439" y="1371600"/>
            <a:ext cx="1012825" cy="1358900"/>
            <a:chOff x="0" y="0"/>
            <a:chExt cx="1012825" cy="1357676"/>
          </a:xfrm>
        </p:grpSpPr>
        <p:sp>
          <p:nvSpPr>
            <p:cNvPr id="24597" name="椭圆​​ 2"/>
            <p:cNvSpPr>
              <a:spLocks noChangeArrowheads="1"/>
            </p:cNvSpPr>
            <p:nvPr/>
          </p:nvSpPr>
          <p:spPr bwMode="auto">
            <a:xfrm>
              <a:off x="0" y="0"/>
              <a:ext cx="1012825" cy="1274762"/>
            </a:xfrm>
            <a:custGeom>
              <a:avLst/>
              <a:gdLst>
                <a:gd name="T0" fmla="*/ 506413 w 1944132"/>
                <a:gd name="T1" fmla="*/ 0 h 2448272"/>
                <a:gd name="T2" fmla="*/ 1012825 w 1944132"/>
                <a:gd name="T3" fmla="*/ 506134 h 2448272"/>
                <a:gd name="T4" fmla="*/ 573312 w 1944132"/>
                <a:gd name="T5" fmla="*/ 1007348 h 2448272"/>
                <a:gd name="T6" fmla="*/ 506413 w 1944132"/>
                <a:gd name="T7" fmla="*/ 1274762 h 2448272"/>
                <a:gd name="T8" fmla="*/ 439513 w 1944132"/>
                <a:gd name="T9" fmla="*/ 1007348 h 2448272"/>
                <a:gd name="T10" fmla="*/ 0 w 1944132"/>
                <a:gd name="T11" fmla="*/ 506134 h 2448272"/>
                <a:gd name="T12" fmla="*/ 506413 w 1944132"/>
                <a:gd name="T13" fmla="*/ 0 h 2448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44132"/>
                <a:gd name="T22" fmla="*/ 0 h 2448272"/>
                <a:gd name="T23" fmla="*/ 1944132 w 1944132"/>
                <a:gd name="T24" fmla="*/ 2448272 h 244827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44132" h="2448272">
                  <a:moveTo>
                    <a:pt x="972066" y="0"/>
                  </a:moveTo>
                  <a:cubicBezTo>
                    <a:pt x="1508923" y="0"/>
                    <a:pt x="1944132" y="435209"/>
                    <a:pt x="1944132" y="972066"/>
                  </a:cubicBezTo>
                  <a:cubicBezTo>
                    <a:pt x="1944132" y="1465344"/>
                    <a:pt x="1576711" y="1872807"/>
                    <a:pt x="1100480" y="1934684"/>
                  </a:cubicBezTo>
                  <a:lnTo>
                    <a:pt x="972066" y="2448272"/>
                  </a:lnTo>
                  <a:lnTo>
                    <a:pt x="843652" y="1934684"/>
                  </a:lnTo>
                  <a:cubicBezTo>
                    <a:pt x="367421" y="1872807"/>
                    <a:pt x="0" y="1465344"/>
                    <a:pt x="0" y="972066"/>
                  </a:cubicBezTo>
                  <a:cubicBezTo>
                    <a:pt x="0" y="435209"/>
                    <a:pt x="435209" y="0"/>
                    <a:pt x="972066" y="0"/>
                  </a:cubicBezTo>
                  <a:close/>
                </a:path>
              </a:pathLst>
            </a:custGeom>
            <a:solidFill>
              <a:srgbClr val="53C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598" name="椭圆​​ 10"/>
            <p:cNvSpPr>
              <a:spLocks noChangeArrowheads="1"/>
            </p:cNvSpPr>
            <p:nvPr/>
          </p:nvSpPr>
          <p:spPr bwMode="auto">
            <a:xfrm>
              <a:off x="144145" y="1262832"/>
              <a:ext cx="720000" cy="94844"/>
            </a:xfrm>
            <a:prstGeom prst="ellipse">
              <a:avLst/>
            </a:prstGeom>
            <a:gradFill rotWithShape="1">
              <a:gsLst>
                <a:gs pos="0">
                  <a:srgbClr val="7F7F7F"/>
                </a:gs>
                <a:gs pos="79999">
                  <a:srgbClr val="FFFFFF"/>
                </a:gs>
                <a:gs pos="100000">
                  <a:srgbClr val="FFFF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 b="1" i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26"/>
          <p:cNvGrpSpPr/>
          <p:nvPr/>
        </p:nvGrpSpPr>
        <p:grpSpPr bwMode="auto">
          <a:xfrm>
            <a:off x="7106013" y="1127126"/>
            <a:ext cx="844550" cy="1133475"/>
            <a:chOff x="0" y="0"/>
            <a:chExt cx="1012825" cy="1357676"/>
          </a:xfrm>
        </p:grpSpPr>
        <p:sp>
          <p:nvSpPr>
            <p:cNvPr id="24594" name="椭圆​​ 2"/>
            <p:cNvSpPr>
              <a:spLocks noChangeArrowheads="1"/>
            </p:cNvSpPr>
            <p:nvPr/>
          </p:nvSpPr>
          <p:spPr bwMode="auto">
            <a:xfrm>
              <a:off x="0" y="0"/>
              <a:ext cx="1012825" cy="1274762"/>
            </a:xfrm>
            <a:custGeom>
              <a:avLst/>
              <a:gdLst>
                <a:gd name="T0" fmla="*/ 506413 w 1944132"/>
                <a:gd name="T1" fmla="*/ 0 h 2448272"/>
                <a:gd name="T2" fmla="*/ 1012825 w 1944132"/>
                <a:gd name="T3" fmla="*/ 506134 h 2448272"/>
                <a:gd name="T4" fmla="*/ 573312 w 1944132"/>
                <a:gd name="T5" fmla="*/ 1007348 h 2448272"/>
                <a:gd name="T6" fmla="*/ 506413 w 1944132"/>
                <a:gd name="T7" fmla="*/ 1274762 h 2448272"/>
                <a:gd name="T8" fmla="*/ 439513 w 1944132"/>
                <a:gd name="T9" fmla="*/ 1007348 h 2448272"/>
                <a:gd name="T10" fmla="*/ 0 w 1944132"/>
                <a:gd name="T11" fmla="*/ 506134 h 2448272"/>
                <a:gd name="T12" fmla="*/ 506413 w 1944132"/>
                <a:gd name="T13" fmla="*/ 0 h 2448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44132"/>
                <a:gd name="T22" fmla="*/ 0 h 2448272"/>
                <a:gd name="T23" fmla="*/ 1944132 w 1944132"/>
                <a:gd name="T24" fmla="*/ 2448272 h 244827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44132" h="2448272">
                  <a:moveTo>
                    <a:pt x="972066" y="0"/>
                  </a:moveTo>
                  <a:cubicBezTo>
                    <a:pt x="1508923" y="0"/>
                    <a:pt x="1944132" y="435209"/>
                    <a:pt x="1944132" y="972066"/>
                  </a:cubicBezTo>
                  <a:cubicBezTo>
                    <a:pt x="1944132" y="1465344"/>
                    <a:pt x="1576711" y="1872807"/>
                    <a:pt x="1100480" y="1934684"/>
                  </a:cubicBezTo>
                  <a:lnTo>
                    <a:pt x="972066" y="2448272"/>
                  </a:lnTo>
                  <a:lnTo>
                    <a:pt x="843652" y="1934684"/>
                  </a:lnTo>
                  <a:cubicBezTo>
                    <a:pt x="367421" y="1872807"/>
                    <a:pt x="0" y="1465344"/>
                    <a:pt x="0" y="972066"/>
                  </a:cubicBezTo>
                  <a:cubicBezTo>
                    <a:pt x="0" y="435209"/>
                    <a:pt x="435209" y="0"/>
                    <a:pt x="972066" y="0"/>
                  </a:cubicBezTo>
                  <a:close/>
                </a:path>
              </a:pathLst>
            </a:custGeom>
            <a:solidFill>
              <a:srgbClr val="317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595" name="椭圆​​ 10"/>
            <p:cNvSpPr>
              <a:spLocks noChangeArrowheads="1"/>
            </p:cNvSpPr>
            <p:nvPr/>
          </p:nvSpPr>
          <p:spPr bwMode="auto">
            <a:xfrm>
              <a:off x="144145" y="1262832"/>
              <a:ext cx="720000" cy="94844"/>
            </a:xfrm>
            <a:prstGeom prst="ellipse">
              <a:avLst/>
            </a:prstGeom>
            <a:gradFill rotWithShape="1">
              <a:gsLst>
                <a:gs pos="0">
                  <a:srgbClr val="7F7F7F"/>
                </a:gs>
                <a:gs pos="79999">
                  <a:srgbClr val="FFFFFF"/>
                </a:gs>
                <a:gs pos="100000">
                  <a:srgbClr val="FFFF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 b="1" i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1" name="矩形 6"/>
          <p:cNvSpPr>
            <a:spLocks noChangeArrowheads="1"/>
          </p:cNvSpPr>
          <p:nvPr/>
        </p:nvSpPr>
        <p:spPr bwMode="auto">
          <a:xfrm>
            <a:off x="-5636" y="5544462"/>
            <a:ext cx="3032988" cy="193278"/>
          </a:xfrm>
          <a:prstGeom prst="rect">
            <a:avLst/>
          </a:pr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矩形 7"/>
          <p:cNvSpPr>
            <a:spLocks noChangeArrowheads="1"/>
          </p:cNvSpPr>
          <p:nvPr/>
        </p:nvSpPr>
        <p:spPr bwMode="auto">
          <a:xfrm>
            <a:off x="2428073" y="5544462"/>
            <a:ext cx="3083963" cy="193278"/>
          </a:xfrm>
          <a:prstGeom prst="rect">
            <a:avLst/>
          </a:prstGeom>
          <a:solidFill>
            <a:srgbClr val="EE363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矩形 8"/>
          <p:cNvSpPr>
            <a:spLocks noChangeArrowheads="1"/>
          </p:cNvSpPr>
          <p:nvPr/>
        </p:nvSpPr>
        <p:spPr bwMode="auto">
          <a:xfrm>
            <a:off x="4999258" y="5544462"/>
            <a:ext cx="3032988" cy="193278"/>
          </a:xfrm>
          <a:prstGeom prst="rect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矩形 9"/>
          <p:cNvSpPr>
            <a:spLocks noChangeArrowheads="1"/>
          </p:cNvSpPr>
          <p:nvPr/>
        </p:nvSpPr>
        <p:spPr bwMode="auto">
          <a:xfrm>
            <a:off x="7108463" y="5544462"/>
            <a:ext cx="3083963" cy="193278"/>
          </a:xfrm>
          <a:prstGeom prst="rect">
            <a:avLst/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TextBox 13@|17FFC:16777215|FBC:16777215|LFC:16777215|LBC:16777215"/>
          <p:cNvSpPr txBox="1"/>
          <p:nvPr/>
        </p:nvSpPr>
        <p:spPr bwMode="auto">
          <a:xfrm>
            <a:off x="1338482" y="3071813"/>
            <a:ext cx="1074901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TextBox 13@|17FFC:16777215|FBC:16777215|LFC:16777215|LBC:16777215"/>
          <p:cNvSpPr txBox="1"/>
          <p:nvPr/>
        </p:nvSpPr>
        <p:spPr bwMode="auto">
          <a:xfrm>
            <a:off x="3561466" y="2395538"/>
            <a:ext cx="1074901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TextBox 13@|17FFC:16777215|FBC:16777215|LFC:16777215|LBC:16777215"/>
          <p:cNvSpPr txBox="1"/>
          <p:nvPr/>
        </p:nvSpPr>
        <p:spPr bwMode="auto">
          <a:xfrm>
            <a:off x="5653288" y="1701580"/>
            <a:ext cx="1074901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TextBox 13@|17FFC:16777215|FBC:16777215|LFC:16777215|LBC:16777215"/>
          <p:cNvSpPr txBox="1"/>
          <p:nvPr/>
        </p:nvSpPr>
        <p:spPr bwMode="auto">
          <a:xfrm>
            <a:off x="7268972" y="1393605"/>
            <a:ext cx="1074901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TextBox 13@|17FFC:16777215|FBC:16777215|LFC:16777215|LBC:16777215"/>
          <p:cNvSpPr txBox="1"/>
          <p:nvPr/>
        </p:nvSpPr>
        <p:spPr bwMode="auto">
          <a:xfrm>
            <a:off x="2754665" y="4571682"/>
            <a:ext cx="2408697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TextBox 13@|17FFC:16777215|FBC:16777215|LFC:16777215|LBC:16777215"/>
          <p:cNvSpPr txBox="1"/>
          <p:nvPr/>
        </p:nvSpPr>
        <p:spPr bwMode="auto">
          <a:xfrm>
            <a:off x="4786200" y="3621684"/>
            <a:ext cx="2408697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TextBox 13@|17FFC:16777215|FBC:16777215|LFC:16777215|LBC:16777215"/>
          <p:cNvSpPr txBox="1"/>
          <p:nvPr/>
        </p:nvSpPr>
        <p:spPr bwMode="auto">
          <a:xfrm>
            <a:off x="6261538" y="2634101"/>
            <a:ext cx="1786046" cy="6463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TextBox 13@|17FFC:16777215|FBC:16777215|LFC:16777215|LBC:16777215"/>
          <p:cNvSpPr txBox="1"/>
          <p:nvPr/>
        </p:nvSpPr>
        <p:spPr bwMode="auto">
          <a:xfrm>
            <a:off x="7946781" y="1932673"/>
            <a:ext cx="1786046" cy="6463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等腰三角形 4"/>
          <p:cNvSpPr>
            <a:spLocks noChangeArrowheads="1"/>
          </p:cNvSpPr>
          <p:nvPr/>
        </p:nvSpPr>
        <p:spPr bwMode="auto">
          <a:xfrm rot="5400000">
            <a:off x="492126" y="315913"/>
            <a:ext cx="287337" cy="249238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831850" y="179070"/>
            <a:ext cx="139890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800">
                <a:solidFill>
                  <a:srgbClr val="F49022"/>
                </a:solidFill>
                <a:latin typeface="Agency FB" panose="020B0503020202020204" pitchFamily="34" charset="0"/>
                <a:ea typeface="+mn-ea"/>
                <a:cs typeface="+mn-ea"/>
              </a:defRPr>
            </a:lvl1pPr>
            <a:lvl2pPr marL="742950" indent="-285750">
              <a:defRPr>
                <a:ea typeface="微软雅黑" panose="020B0503020204020204" pitchFamily="34" charset="-122"/>
              </a:defRPr>
            </a:lvl2pPr>
            <a:lvl3pPr marL="1143000" indent="-228600">
              <a:defRPr>
                <a:ea typeface="微软雅黑" panose="020B0503020204020204" pitchFamily="34" charset="-122"/>
              </a:defRPr>
            </a:lvl3pPr>
            <a:lvl4pPr marL="1600200" indent="-228600">
              <a:defRPr>
                <a:ea typeface="微软雅黑" panose="020B0503020204020204" pitchFamily="34" charset="-122"/>
              </a:defRPr>
            </a:lvl4pPr>
            <a:lvl5pPr marL="2057400" indent="-228600">
              <a:defRPr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>
                <a:sym typeface="+mn-lt"/>
              </a:rPr>
              <a:t>LOGO</a:t>
            </a:r>
            <a:endParaRPr lang="zh-CN" altLang="en-US" dirty="0">
              <a:sym typeface="+mn-lt"/>
            </a:endParaRPr>
          </a:p>
        </p:txBody>
      </p:sp>
      <p:sp>
        <p:nvSpPr>
          <p:cNvPr id="29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281333" y="5297488"/>
            <a:ext cx="2370667" cy="30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A017CE32-482F-4BC6-8917-905A26F12770}" type="slidenum">
              <a:rPr lang="zh-CN" altLang="en-US" sz="1200">
                <a:solidFill>
                  <a:srgbClr val="898989"/>
                </a:solidFill>
                <a:latin typeface="+mn-lt"/>
                <a:ea typeface="+mn-ea"/>
                <a:cs typeface="+mn-ea"/>
                <a:sym typeface="+mn-lt"/>
              </a:rPr>
            </a:fld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37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18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32" tmFilter="0, 0; 0.125,0.2665; 0.25,0.4; 0.375,0.465; 0.5,0.5;  0.625,0.535; 0.75,0.6; 0.875,0.7335; 1,1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15" tmFilter="0, 0; 0.125,0.2665; 0.25,0.4; 0.375,0.465; 0.5,0.5;  0.625,0.535; 0.75,0.6; 0.875,0.7335; 1,1">
                                          <p:stCondLst>
                                            <p:cond delay="86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7" tmFilter="0, 0; 0.125,0.2665; 0.25,0.4; 0.375,0.465; 0.5,0.5;  0.625,0.535; 0.75,0.6; 0.875,0.7335; 1,1">
                                          <p:stCondLst>
                                            <p:cond delay="10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17">
                                          <p:stCondLst>
                                            <p:cond delay="42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08" decel="50000">
                                          <p:stCondLst>
                                            <p:cond delay="44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7">
                                          <p:stCondLst>
                                            <p:cond delay="85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08" decel="50000">
                                          <p:stCondLst>
                                            <p:cond delay="8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7">
                                          <p:stCondLst>
                                            <p:cond delay="106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08" decel="50000">
                                          <p:stCondLst>
                                            <p:cond delay="108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7">
                                          <p:stCondLst>
                                            <p:cond delay="11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08" decel="50000">
                                          <p:stCondLst>
                                            <p:cond delay="119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 bldLvl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6498"/>
            <a:ext cx="10160000" cy="5715000"/>
          </a:xfrm>
          <a:prstGeom prst="rect">
            <a:avLst/>
          </a:prstGeom>
        </p:spPr>
      </p:pic>
      <p:sp>
        <p:nvSpPr>
          <p:cNvPr id="5123" name="矩形 4"/>
          <p:cNvSpPr>
            <a:spLocks noChangeArrowheads="1"/>
          </p:cNvSpPr>
          <p:nvPr/>
        </p:nvSpPr>
        <p:spPr bwMode="auto">
          <a:xfrm>
            <a:off x="705771" y="3073518"/>
            <a:ext cx="3855898" cy="2051256"/>
          </a:xfrm>
          <a:prstGeom prst="rect">
            <a:avLst/>
          </a:prstGeom>
          <a:solidFill>
            <a:srgbClr val="F49022">
              <a:alpha val="80000"/>
            </a:srgbClr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4" name="矩形 5"/>
          <p:cNvSpPr>
            <a:spLocks noChangeArrowheads="1"/>
          </p:cNvSpPr>
          <p:nvPr/>
        </p:nvSpPr>
        <p:spPr bwMode="auto">
          <a:xfrm>
            <a:off x="4051480" y="1454298"/>
            <a:ext cx="6108520" cy="2051256"/>
          </a:xfrm>
          <a:prstGeom prst="rect">
            <a:avLst/>
          </a:prstGeom>
          <a:solidFill>
            <a:srgbClr val="EE3636">
              <a:alpha val="80000"/>
            </a:srgbClr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734193" y="3813760"/>
            <a:ext cx="1677383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第二部分</a:t>
            </a:r>
            <a:endParaRPr lang="zh-CN" altLang="en-US" sz="3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TextBox 13@|17FFC:16777215|FBC:16777215|LFC:16777215|LBC:16777215"/>
          <p:cNvSpPr txBox="1"/>
          <p:nvPr/>
        </p:nvSpPr>
        <p:spPr bwMode="auto">
          <a:xfrm>
            <a:off x="4659460" y="2360537"/>
            <a:ext cx="3929156" cy="86177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TextBox 13@|17FFC:16777215|FBC:16777215|LFC:16777215|LBC:16777215"/>
          <p:cNvSpPr txBox="1"/>
          <p:nvPr/>
        </p:nvSpPr>
        <p:spPr bwMode="auto">
          <a:xfrm>
            <a:off x="4659460" y="1886763"/>
            <a:ext cx="1869502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单击编辑标题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281333" y="5297488"/>
            <a:ext cx="2370667" cy="30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A017CE32-482F-4BC6-8917-905A26F12770}" type="slidenum">
              <a:rPr lang="zh-CN" altLang="en-US" sz="1200">
                <a:solidFill>
                  <a:srgbClr val="898989"/>
                </a:solidFill>
                <a:latin typeface="+mn-lt"/>
                <a:ea typeface="+mn-ea"/>
                <a:cs typeface="+mn-ea"/>
                <a:sym typeface="+mn-lt"/>
              </a:rPr>
            </a:fld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 animBg="1" autoUpdateAnimBg="0"/>
      <p:bldP spid="5124" grpId="0" bldLvl="0" animBg="1" autoUpdateAnimBg="0"/>
      <p:bldP spid="15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611377" y="1129356"/>
            <a:ext cx="9077007" cy="2749998"/>
          </a:xfrm>
          <a:prstGeom prst="rect">
            <a:avLst/>
          </a:prstGeom>
        </p:spPr>
      </p:pic>
      <p:sp>
        <p:nvSpPr>
          <p:cNvPr id="14347" name="椭圆 11"/>
          <p:cNvSpPr>
            <a:spLocks noChangeArrowheads="1"/>
          </p:cNvSpPr>
          <p:nvPr/>
        </p:nvSpPr>
        <p:spPr bwMode="auto">
          <a:xfrm>
            <a:off x="1047751" y="3030954"/>
            <a:ext cx="1871663" cy="1871663"/>
          </a:xfrm>
          <a:prstGeom prst="ellipse">
            <a:avLst/>
          </a:prstGeom>
          <a:solidFill>
            <a:srgbClr val="53C3B0">
              <a:alpha val="80000"/>
            </a:srgbClr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矩形 6"/>
          <p:cNvSpPr>
            <a:spLocks noChangeArrowheads="1"/>
          </p:cNvSpPr>
          <p:nvPr/>
        </p:nvSpPr>
        <p:spPr bwMode="auto">
          <a:xfrm>
            <a:off x="-5636" y="5544462"/>
            <a:ext cx="3032988" cy="193278"/>
          </a:xfrm>
          <a:prstGeom prst="rect">
            <a:avLst/>
          </a:pr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矩形 7"/>
          <p:cNvSpPr>
            <a:spLocks noChangeArrowheads="1"/>
          </p:cNvSpPr>
          <p:nvPr/>
        </p:nvSpPr>
        <p:spPr bwMode="auto">
          <a:xfrm>
            <a:off x="2428073" y="5544462"/>
            <a:ext cx="3083963" cy="193278"/>
          </a:xfrm>
          <a:prstGeom prst="rect">
            <a:avLst/>
          </a:prstGeom>
          <a:solidFill>
            <a:srgbClr val="EE363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矩形 8"/>
          <p:cNvSpPr>
            <a:spLocks noChangeArrowheads="1"/>
          </p:cNvSpPr>
          <p:nvPr/>
        </p:nvSpPr>
        <p:spPr bwMode="auto">
          <a:xfrm>
            <a:off x="4999258" y="5544462"/>
            <a:ext cx="3032988" cy="193278"/>
          </a:xfrm>
          <a:prstGeom prst="rect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矩形 9"/>
          <p:cNvSpPr>
            <a:spLocks noChangeArrowheads="1"/>
          </p:cNvSpPr>
          <p:nvPr/>
        </p:nvSpPr>
        <p:spPr bwMode="auto">
          <a:xfrm>
            <a:off x="7108463" y="5544462"/>
            <a:ext cx="3083963" cy="193278"/>
          </a:xfrm>
          <a:prstGeom prst="rect">
            <a:avLst/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TextBox 13@|17FFC:16777215|FBC:16777215|LFC:16777215|LBC:16777215"/>
          <p:cNvSpPr txBox="1"/>
          <p:nvPr/>
        </p:nvSpPr>
        <p:spPr bwMode="auto">
          <a:xfrm>
            <a:off x="1504447" y="3830368"/>
            <a:ext cx="1074901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TextBox 13@|17FFC:16777215|FBC:16777215|LFC:16777215|LBC:16777215"/>
          <p:cNvSpPr txBox="1"/>
          <p:nvPr/>
        </p:nvSpPr>
        <p:spPr bwMode="auto">
          <a:xfrm>
            <a:off x="3408363" y="4175542"/>
            <a:ext cx="5703886" cy="86177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等腰三角形 4"/>
          <p:cNvSpPr>
            <a:spLocks noChangeArrowheads="1"/>
          </p:cNvSpPr>
          <p:nvPr/>
        </p:nvSpPr>
        <p:spPr bwMode="auto">
          <a:xfrm rot="5400000">
            <a:off x="492126" y="315913"/>
            <a:ext cx="287337" cy="249238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780758" y="178922"/>
            <a:ext cx="10541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800">
                <a:solidFill>
                  <a:srgbClr val="F49022"/>
                </a:solidFill>
                <a:latin typeface="Agency FB" panose="020B0503020202020204" pitchFamily="34" charset="0"/>
                <a:ea typeface="+mn-ea"/>
                <a:cs typeface="+mn-ea"/>
              </a:defRPr>
            </a:lvl1pPr>
            <a:lvl2pPr marL="742950" indent="-285750">
              <a:defRPr>
                <a:ea typeface="微软雅黑" panose="020B0503020204020204" pitchFamily="34" charset="-122"/>
              </a:defRPr>
            </a:lvl2pPr>
            <a:lvl3pPr marL="1143000" indent="-228600">
              <a:defRPr>
                <a:ea typeface="微软雅黑" panose="020B0503020204020204" pitchFamily="34" charset="-122"/>
              </a:defRPr>
            </a:lvl3pPr>
            <a:lvl4pPr marL="1600200" indent="-228600">
              <a:defRPr>
                <a:ea typeface="微软雅黑" panose="020B0503020204020204" pitchFamily="34" charset="-122"/>
              </a:defRPr>
            </a:lvl4pPr>
            <a:lvl5pPr marL="2057400" indent="-228600">
              <a:defRPr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>
                <a:sym typeface="+mn-lt"/>
              </a:rPr>
              <a:t>LOGO</a:t>
            </a:r>
            <a:endParaRPr lang="zh-CN" altLang="en-US" dirty="0">
              <a:sym typeface="+mn-lt"/>
            </a:endParaRPr>
          </a:p>
        </p:txBody>
      </p:sp>
      <p:sp>
        <p:nvSpPr>
          <p:cNvPr id="13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281333" y="5297488"/>
            <a:ext cx="2370667" cy="30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A017CE32-482F-4BC6-8917-905A26F12770}" type="slidenum">
              <a:rPr lang="zh-CN" altLang="en-US" sz="1200">
                <a:solidFill>
                  <a:srgbClr val="898989"/>
                </a:solidFill>
                <a:latin typeface="+mn-lt"/>
                <a:ea typeface="+mn-ea"/>
                <a:cs typeface="+mn-ea"/>
                <a:sym typeface="+mn-lt"/>
              </a:rPr>
            </a:fld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7" grpId="0" bldLvl="0" animBg="1" autoUpdateAnimBg="0"/>
      <p:bldP spid="22" grpId="0"/>
      <p:bldP spid="23" grpId="0"/>
      <p:bldP spid="24" grpId="0" bldLvl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9" name="AutoShape 10"/>
          <p:cNvSpPr>
            <a:spLocks noChangeArrowheads="1"/>
          </p:cNvSpPr>
          <p:nvPr/>
        </p:nvSpPr>
        <p:spPr bwMode="auto">
          <a:xfrm rot="16200000">
            <a:off x="4402139" y="-788052"/>
            <a:ext cx="1398587" cy="7675563"/>
          </a:xfrm>
          <a:prstGeom prst="downArrow">
            <a:avLst>
              <a:gd name="adj1" fmla="val 49074"/>
              <a:gd name="adj2" fmla="val 44819"/>
            </a:avLst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00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7683" name="Group 6"/>
          <p:cNvGrpSpPr/>
          <p:nvPr/>
        </p:nvGrpSpPr>
        <p:grpSpPr bwMode="auto">
          <a:xfrm>
            <a:off x="3168408" y="2315512"/>
            <a:ext cx="1541454" cy="1539875"/>
            <a:chOff x="0" y="0"/>
            <a:chExt cx="1801" cy="1801"/>
          </a:xfrm>
        </p:grpSpPr>
        <p:sp>
          <p:nvSpPr>
            <p:cNvPr id="27685" name="Oval 7"/>
            <p:cNvSpPr>
              <a:spLocks noChangeArrowheads="1"/>
            </p:cNvSpPr>
            <p:nvPr/>
          </p:nvSpPr>
          <p:spPr bwMode="auto">
            <a:xfrm>
              <a:off x="0" y="0"/>
              <a:ext cx="1801" cy="1801"/>
            </a:xfrm>
            <a:prstGeom prst="ellipse">
              <a:avLst/>
            </a:prstGeom>
            <a:solidFill>
              <a:srgbClr val="D8D8D8">
                <a:alpha val="4705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00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686" name="Oval 8"/>
            <p:cNvSpPr>
              <a:spLocks noChangeArrowheads="1"/>
            </p:cNvSpPr>
            <p:nvPr/>
          </p:nvSpPr>
          <p:spPr bwMode="auto">
            <a:xfrm>
              <a:off x="122" y="122"/>
              <a:ext cx="1556" cy="1556"/>
            </a:xfrm>
            <a:prstGeom prst="ellipse">
              <a:avLst/>
            </a:prstGeom>
            <a:solidFill>
              <a:srgbClr val="53C3B0"/>
            </a:solidFill>
            <a:ln w="38100">
              <a:solidFill>
                <a:srgbClr val="FFFFFF"/>
              </a:solidFill>
              <a:bevel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00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7679" name="Group 6"/>
          <p:cNvGrpSpPr/>
          <p:nvPr/>
        </p:nvGrpSpPr>
        <p:grpSpPr bwMode="auto">
          <a:xfrm>
            <a:off x="4870208" y="2315512"/>
            <a:ext cx="1541454" cy="1539875"/>
            <a:chOff x="0" y="0"/>
            <a:chExt cx="1801" cy="1801"/>
          </a:xfrm>
        </p:grpSpPr>
        <p:sp>
          <p:nvSpPr>
            <p:cNvPr id="27681" name="Oval 7"/>
            <p:cNvSpPr>
              <a:spLocks noChangeArrowheads="1"/>
            </p:cNvSpPr>
            <p:nvPr/>
          </p:nvSpPr>
          <p:spPr bwMode="auto">
            <a:xfrm>
              <a:off x="0" y="0"/>
              <a:ext cx="1801" cy="1801"/>
            </a:xfrm>
            <a:prstGeom prst="ellipse">
              <a:avLst/>
            </a:prstGeom>
            <a:solidFill>
              <a:srgbClr val="D8D8D8">
                <a:alpha val="4705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00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682" name="Oval 8"/>
            <p:cNvSpPr>
              <a:spLocks noChangeArrowheads="1"/>
            </p:cNvSpPr>
            <p:nvPr/>
          </p:nvSpPr>
          <p:spPr bwMode="auto">
            <a:xfrm>
              <a:off x="122" y="122"/>
              <a:ext cx="1556" cy="1556"/>
            </a:xfrm>
            <a:prstGeom prst="ellipse">
              <a:avLst/>
            </a:prstGeom>
            <a:solidFill>
              <a:srgbClr val="317FB7"/>
            </a:solidFill>
            <a:ln w="38100">
              <a:solidFill>
                <a:srgbClr val="FFFFFF"/>
              </a:solidFill>
              <a:bevel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00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7675" name="Group 6"/>
          <p:cNvGrpSpPr/>
          <p:nvPr/>
        </p:nvGrpSpPr>
        <p:grpSpPr bwMode="auto">
          <a:xfrm>
            <a:off x="6589470" y="2315512"/>
            <a:ext cx="1541454" cy="1539875"/>
            <a:chOff x="0" y="0"/>
            <a:chExt cx="1801" cy="1801"/>
          </a:xfrm>
        </p:grpSpPr>
        <p:sp>
          <p:nvSpPr>
            <p:cNvPr id="27677" name="Oval 7"/>
            <p:cNvSpPr>
              <a:spLocks noChangeArrowheads="1"/>
            </p:cNvSpPr>
            <p:nvPr/>
          </p:nvSpPr>
          <p:spPr bwMode="auto">
            <a:xfrm>
              <a:off x="0" y="0"/>
              <a:ext cx="1801" cy="1801"/>
            </a:xfrm>
            <a:prstGeom prst="ellipse">
              <a:avLst/>
            </a:prstGeom>
            <a:solidFill>
              <a:srgbClr val="D8D8D8">
                <a:alpha val="4705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00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678" name="Oval 8"/>
            <p:cNvSpPr>
              <a:spLocks noChangeArrowheads="1"/>
            </p:cNvSpPr>
            <p:nvPr/>
          </p:nvSpPr>
          <p:spPr bwMode="auto">
            <a:xfrm>
              <a:off x="122" y="122"/>
              <a:ext cx="1556" cy="1556"/>
            </a:xfrm>
            <a:prstGeom prst="ellipse">
              <a:avLst/>
            </a:prstGeom>
            <a:solidFill>
              <a:srgbClr val="F49022"/>
            </a:solidFill>
            <a:ln w="38100">
              <a:solidFill>
                <a:srgbClr val="FFFFFF"/>
              </a:solidFill>
              <a:bevel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00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7671" name="Group 6"/>
          <p:cNvGrpSpPr/>
          <p:nvPr/>
        </p:nvGrpSpPr>
        <p:grpSpPr bwMode="auto">
          <a:xfrm>
            <a:off x="1504708" y="2315512"/>
            <a:ext cx="1541454" cy="1539875"/>
            <a:chOff x="0" y="0"/>
            <a:chExt cx="1801" cy="1801"/>
          </a:xfrm>
        </p:grpSpPr>
        <p:sp>
          <p:nvSpPr>
            <p:cNvPr id="27673" name="Oval 7"/>
            <p:cNvSpPr>
              <a:spLocks noChangeArrowheads="1"/>
            </p:cNvSpPr>
            <p:nvPr/>
          </p:nvSpPr>
          <p:spPr bwMode="auto">
            <a:xfrm>
              <a:off x="0" y="0"/>
              <a:ext cx="1801" cy="1801"/>
            </a:xfrm>
            <a:prstGeom prst="ellipse">
              <a:avLst/>
            </a:prstGeom>
            <a:solidFill>
              <a:srgbClr val="D8D8D8">
                <a:alpha val="4705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0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674" name="Oval 8"/>
            <p:cNvSpPr>
              <a:spLocks noChangeArrowheads="1"/>
            </p:cNvSpPr>
            <p:nvPr/>
          </p:nvSpPr>
          <p:spPr bwMode="auto">
            <a:xfrm>
              <a:off x="123" y="122"/>
              <a:ext cx="1556" cy="1556"/>
            </a:xfrm>
            <a:prstGeom prst="ellipse">
              <a:avLst/>
            </a:prstGeom>
            <a:solidFill>
              <a:srgbClr val="EE3636"/>
            </a:solidFill>
            <a:ln w="38100">
              <a:solidFill>
                <a:srgbClr val="FFFFFF"/>
              </a:solidFill>
              <a:bevel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panose="02000000000000000000" pitchFamily="2" charset="-122"/>
                  <a:ea typeface="宋体" panose="02010600030101010101" pitchFamily="2" charset="-122"/>
                  <a:sym typeface="方正兰亭粗黑_GBK" panose="02000000000000000000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0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5390" name="矩形标注 31"/>
          <p:cNvSpPr>
            <a:spLocks noChangeArrowheads="1"/>
          </p:cNvSpPr>
          <p:nvPr/>
        </p:nvSpPr>
        <p:spPr bwMode="auto">
          <a:xfrm>
            <a:off x="3429001" y="4133198"/>
            <a:ext cx="1477963" cy="46038"/>
          </a:xfrm>
          <a:prstGeom prst="wedgeRectCallout">
            <a:avLst>
              <a:gd name="adj1" fmla="val -17528"/>
              <a:gd name="adj2" fmla="val -509463"/>
            </a:avLst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391" name="矩形标注 32"/>
          <p:cNvSpPr>
            <a:spLocks noChangeArrowheads="1"/>
          </p:cNvSpPr>
          <p:nvPr/>
        </p:nvSpPr>
        <p:spPr bwMode="auto">
          <a:xfrm>
            <a:off x="1738314" y="1969436"/>
            <a:ext cx="1584325" cy="63500"/>
          </a:xfrm>
          <a:prstGeom prst="wedgeRectCallout">
            <a:avLst>
              <a:gd name="adj1" fmla="val -23398"/>
              <a:gd name="adj2" fmla="val 403287"/>
            </a:avLst>
          </a:prstGeom>
          <a:solidFill>
            <a:srgbClr val="EE363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394" name="矩形标注 35"/>
          <p:cNvSpPr>
            <a:spLocks noChangeArrowheads="1"/>
          </p:cNvSpPr>
          <p:nvPr/>
        </p:nvSpPr>
        <p:spPr bwMode="auto">
          <a:xfrm>
            <a:off x="5051426" y="1969436"/>
            <a:ext cx="1584325" cy="63500"/>
          </a:xfrm>
          <a:prstGeom prst="wedgeRectCallout">
            <a:avLst>
              <a:gd name="adj1" fmla="val -23398"/>
              <a:gd name="adj2" fmla="val 403287"/>
            </a:avLst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396" name="矩形标注 37"/>
          <p:cNvSpPr>
            <a:spLocks noChangeArrowheads="1"/>
          </p:cNvSpPr>
          <p:nvPr/>
        </p:nvSpPr>
        <p:spPr bwMode="auto">
          <a:xfrm>
            <a:off x="6886576" y="4133198"/>
            <a:ext cx="1476375" cy="46038"/>
          </a:xfrm>
          <a:prstGeom prst="wedgeRectCallout">
            <a:avLst>
              <a:gd name="adj1" fmla="val -17528"/>
              <a:gd name="adj2" fmla="val -509463"/>
            </a:avLst>
          </a:pr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矩形 6"/>
          <p:cNvSpPr>
            <a:spLocks noChangeArrowheads="1"/>
          </p:cNvSpPr>
          <p:nvPr/>
        </p:nvSpPr>
        <p:spPr bwMode="auto">
          <a:xfrm>
            <a:off x="-5636" y="5544462"/>
            <a:ext cx="3032988" cy="193278"/>
          </a:xfrm>
          <a:prstGeom prst="rect">
            <a:avLst/>
          </a:prstGeom>
          <a:solidFill>
            <a:srgbClr val="F4902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矩形 7"/>
          <p:cNvSpPr>
            <a:spLocks noChangeArrowheads="1"/>
          </p:cNvSpPr>
          <p:nvPr/>
        </p:nvSpPr>
        <p:spPr bwMode="auto">
          <a:xfrm>
            <a:off x="2428073" y="5544462"/>
            <a:ext cx="3083963" cy="193278"/>
          </a:xfrm>
          <a:prstGeom prst="rect">
            <a:avLst/>
          </a:prstGeom>
          <a:solidFill>
            <a:srgbClr val="EE363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矩形 8"/>
          <p:cNvSpPr>
            <a:spLocks noChangeArrowheads="1"/>
          </p:cNvSpPr>
          <p:nvPr/>
        </p:nvSpPr>
        <p:spPr bwMode="auto">
          <a:xfrm>
            <a:off x="4999258" y="5544462"/>
            <a:ext cx="3032988" cy="193278"/>
          </a:xfrm>
          <a:prstGeom prst="rect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矩形 9"/>
          <p:cNvSpPr>
            <a:spLocks noChangeArrowheads="1"/>
          </p:cNvSpPr>
          <p:nvPr/>
        </p:nvSpPr>
        <p:spPr bwMode="auto">
          <a:xfrm>
            <a:off x="7108463" y="5544462"/>
            <a:ext cx="3083963" cy="193278"/>
          </a:xfrm>
          <a:prstGeom prst="rect">
            <a:avLst/>
          </a:prstGeom>
          <a:solidFill>
            <a:srgbClr val="317F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TextBox 13@|17FFC:16777215|FBC:16777215|LFC:16777215|LBC:16777215"/>
          <p:cNvSpPr txBox="1"/>
          <p:nvPr/>
        </p:nvSpPr>
        <p:spPr bwMode="auto">
          <a:xfrm>
            <a:off x="1700477" y="1273368"/>
            <a:ext cx="2269577" cy="6463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TextBox 13@|17FFC:16777215|FBC:16777215|LFC:16777215|LBC:16777215"/>
          <p:cNvSpPr txBox="1"/>
          <p:nvPr/>
        </p:nvSpPr>
        <p:spPr bwMode="auto">
          <a:xfrm>
            <a:off x="5056405" y="1279681"/>
            <a:ext cx="2269577" cy="6463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TextBox 13@|17FFC:16777215|FBC:16777215|LFC:16777215|LBC:16777215"/>
          <p:cNvSpPr txBox="1"/>
          <p:nvPr/>
        </p:nvSpPr>
        <p:spPr bwMode="auto">
          <a:xfrm>
            <a:off x="3386031" y="4285771"/>
            <a:ext cx="2269577" cy="6463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TextBox 13@|17FFC:16777215|FBC:16777215|LFC:16777215|LBC:16777215"/>
          <p:cNvSpPr txBox="1"/>
          <p:nvPr/>
        </p:nvSpPr>
        <p:spPr bwMode="auto">
          <a:xfrm>
            <a:off x="6880150" y="4292084"/>
            <a:ext cx="2269577" cy="6463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单击此处可编辑内容，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TextBox 13@|17FFC:16777215|FBC:16777215|LFC:16777215|LBC:16777215"/>
          <p:cNvSpPr txBox="1"/>
          <p:nvPr/>
        </p:nvSpPr>
        <p:spPr bwMode="auto">
          <a:xfrm>
            <a:off x="1760364" y="2895742"/>
            <a:ext cx="1074901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TextBox 13@|17FFC:16777215|FBC:16777215|LFC:16777215|LBC:16777215"/>
          <p:cNvSpPr txBox="1"/>
          <p:nvPr/>
        </p:nvSpPr>
        <p:spPr bwMode="auto">
          <a:xfrm>
            <a:off x="3432603" y="2923863"/>
            <a:ext cx="1074901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TextBox 13@|17FFC:16777215|FBC:16777215|LFC:16777215|LBC:16777215"/>
          <p:cNvSpPr txBox="1"/>
          <p:nvPr/>
        </p:nvSpPr>
        <p:spPr bwMode="auto">
          <a:xfrm>
            <a:off x="5118157" y="2895742"/>
            <a:ext cx="1074901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1" name="TextBox 13@|17FFC:16777215|FBC:16777215|LFC:16777215|LBC:16777215"/>
          <p:cNvSpPr txBox="1"/>
          <p:nvPr/>
        </p:nvSpPr>
        <p:spPr bwMode="auto">
          <a:xfrm>
            <a:off x="6880150" y="2931033"/>
            <a:ext cx="1074901" cy="3079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编辑标题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" name="等腰三角形 4"/>
          <p:cNvSpPr>
            <a:spLocks noChangeArrowheads="1"/>
          </p:cNvSpPr>
          <p:nvPr/>
        </p:nvSpPr>
        <p:spPr bwMode="auto">
          <a:xfrm rot="5400000">
            <a:off x="492126" y="315913"/>
            <a:ext cx="287337" cy="249238"/>
          </a:xfrm>
          <a:prstGeom prst="triangle">
            <a:avLst>
              <a:gd name="adj" fmla="val 50000"/>
            </a:avLst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" name="文本框 52"/>
          <p:cNvSpPr txBox="1">
            <a:spLocks noChangeArrowheads="1"/>
          </p:cNvSpPr>
          <p:nvPr/>
        </p:nvSpPr>
        <p:spPr bwMode="auto">
          <a:xfrm>
            <a:off x="781050" y="179070"/>
            <a:ext cx="185864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defRPr sz="2800">
                <a:solidFill>
                  <a:srgbClr val="F49022"/>
                </a:solidFill>
                <a:latin typeface="+mn-lt"/>
                <a:ea typeface="+mn-ea"/>
                <a:cs typeface="+mn-ea"/>
              </a:defRPr>
            </a:lvl1pPr>
            <a:lvl2pPr marL="742950" indent="-285750">
              <a:defRPr>
                <a:ea typeface="微软雅黑" panose="020B0503020204020204" pitchFamily="34" charset="-122"/>
              </a:defRPr>
            </a:lvl2pPr>
            <a:lvl3pPr marL="1143000" indent="-228600">
              <a:defRPr>
                <a:ea typeface="微软雅黑" panose="020B0503020204020204" pitchFamily="34" charset="-122"/>
              </a:defRPr>
            </a:lvl3pPr>
            <a:lvl4pPr marL="1600200" indent="-228600">
              <a:defRPr>
                <a:ea typeface="微软雅黑" panose="020B0503020204020204" pitchFamily="34" charset="-122"/>
              </a:defRPr>
            </a:lvl4pPr>
            <a:lvl5pPr marL="2057400" indent="-228600">
              <a:defRPr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>
                <a:latin typeface="Agency FB" panose="020B0503020202020204" pitchFamily="34" charset="0"/>
                <a:sym typeface="+mn-lt"/>
              </a:rPr>
              <a:t>LOGO</a:t>
            </a:r>
            <a:endParaRPr lang="zh-CN" altLang="en-US" dirty="0">
              <a:latin typeface="Agency FB" panose="020B0503020202020204" pitchFamily="34" charset="0"/>
              <a:sym typeface="+mn-lt"/>
            </a:endParaRPr>
          </a:p>
        </p:txBody>
      </p:sp>
      <p:sp>
        <p:nvSpPr>
          <p:cNvPr id="34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281333" y="5297488"/>
            <a:ext cx="2370667" cy="30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panose="02000000000000000000" pitchFamily="2" charset="-122"/>
                <a:ea typeface="宋体" panose="02010600030101010101" pitchFamily="2" charset="-122"/>
                <a:sym typeface="方正兰亭粗黑_GBK" panose="02000000000000000000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A017CE32-482F-4BC6-8917-905A26F12770}" type="slidenum">
              <a:rPr lang="zh-CN" altLang="en-US" sz="1200">
                <a:solidFill>
                  <a:srgbClr val="898989"/>
                </a:solidFill>
                <a:latin typeface="+mn-lt"/>
                <a:ea typeface="+mn-ea"/>
                <a:cs typeface="+mn-ea"/>
                <a:sym typeface="+mn-lt"/>
              </a:rPr>
            </a:fld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1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3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5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" presetClass="exit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" presetClass="exit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" presetClass="exit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15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5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9" grpId="0" bldLvl="0" animBg="1" autoUpdateAnimBg="0"/>
      <p:bldP spid="15369" grpId="1" bldLvl="0" animBg="1" autoUpdateAnimBg="0"/>
      <p:bldP spid="15390" grpId="0" bldLvl="0" animBg="1" autoUpdateAnimBg="0"/>
      <p:bldP spid="15390" grpId="1" bldLvl="0" animBg="1" autoUpdateAnimBg="0"/>
      <p:bldP spid="15390" grpId="2" bldLvl="0" animBg="1" autoUpdateAnimBg="0"/>
      <p:bldP spid="15391" grpId="0" bldLvl="0" animBg="1" autoUpdateAnimBg="0"/>
      <p:bldP spid="15391" grpId="1" bldLvl="0" animBg="1" autoUpdateAnimBg="0"/>
      <p:bldP spid="15391" grpId="2" bldLvl="0" animBg="1" autoUpdateAnimBg="0"/>
      <p:bldP spid="15394" grpId="0" bldLvl="0" animBg="1" autoUpdateAnimBg="0"/>
      <p:bldP spid="15394" grpId="1" bldLvl="0" animBg="1" autoUpdateAnimBg="0"/>
      <p:bldP spid="15394" grpId="2" bldLvl="0" animBg="1" autoUpdateAnimBg="0"/>
      <p:bldP spid="15396" grpId="0" bldLvl="0" animBg="1" autoUpdateAnimBg="0"/>
      <p:bldP spid="15396" grpId="1" bldLvl="0" animBg="1" autoUpdateAnimBg="0"/>
      <p:bldP spid="15396" grpId="2" bldLvl="0" animBg="1" autoUpdateAnimBg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bldLvl="0" animBg="1" autoUpdateAnimBg="0"/>
    </p:bldLst>
  </p:timing>
</p:sld>
</file>

<file path=ppt/tags/tag1.xml><?xml version="1.0" encoding="utf-8"?>
<p:tagLst xmlns:p="http://schemas.openxmlformats.org/presentationml/2006/main">
  <p:tag name="ISPRING_PRESENTATION_TITLE" val="3"/>
</p:tagLst>
</file>

<file path=ppt/theme/theme1.xml><?xml version="1.0" encoding="utf-8"?>
<a:theme xmlns:a="http://schemas.openxmlformats.org/drawingml/2006/main" name="第一PPT，www.1ppt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xwjptfkq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3588</Words>
  <Application>WPS 演示</Application>
  <PresentationFormat>自定义</PresentationFormat>
  <Paragraphs>413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Arial</vt:lpstr>
      <vt:lpstr>宋体</vt:lpstr>
      <vt:lpstr>Wingdings</vt:lpstr>
      <vt:lpstr>方正兰亭粗黑_GBK</vt:lpstr>
      <vt:lpstr>黑体</vt:lpstr>
      <vt:lpstr>微软雅黑</vt:lpstr>
      <vt:lpstr>Calibri</vt:lpstr>
      <vt:lpstr>Agency FB</vt:lpstr>
      <vt:lpstr>Trebuchet MS</vt:lpstr>
      <vt:lpstr>Arial Unicode MS</vt:lpstr>
      <vt:lpstr>汉仪中圆简</vt:lpstr>
      <vt:lpstr>Arial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工作汇报</dc:title>
  <dc:creator>第一PPT</dc:creator>
  <cp:keywords>www.1ppt.com</cp:keywords>
  <dc:description>www.1ppt.com</dc:description>
  <cp:lastModifiedBy>向阳而立</cp:lastModifiedBy>
  <cp:revision>97</cp:revision>
  <dcterms:created xsi:type="dcterms:W3CDTF">2014-08-09T08:49:00Z</dcterms:created>
  <dcterms:modified xsi:type="dcterms:W3CDTF">2021-12-28T07:26:11Z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168525E7393B417980370D44CF85A186</vt:lpwstr>
  </property>
</Properties>
</file>